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67" r:id="rId3"/>
    <p:sldId id="269" r:id="rId4"/>
    <p:sldId id="258" r:id="rId5"/>
    <p:sldId id="260" r:id="rId6"/>
    <p:sldId id="270" r:id="rId7"/>
    <p:sldId id="271" r:id="rId8"/>
    <p:sldId id="272" r:id="rId9"/>
    <p:sldId id="273" r:id="rId10"/>
    <p:sldId id="274" r:id="rId11"/>
    <p:sldId id="275" r:id="rId12"/>
    <p:sldId id="276" r:id="rId13"/>
    <p:sldId id="277" r:id="rId14"/>
    <p:sldId id="259" r:id="rId15"/>
    <p:sldId id="278" r:id="rId16"/>
    <p:sldId id="279" r:id="rId17"/>
    <p:sldId id="280" r:id="rId18"/>
    <p:sldId id="281" r:id="rId19"/>
    <p:sldId id="282" r:id="rId20"/>
    <p:sldId id="283" r:id="rId21"/>
    <p:sldId id="284" r:id="rId22"/>
    <p:sldId id="285" r:id="rId23"/>
    <p:sldId id="286" r:id="rId24"/>
    <p:sldId id="287" r:id="rId25"/>
    <p:sldId id="293" r:id="rId26"/>
    <p:sldId id="288" r:id="rId27"/>
    <p:sldId id="290" r:id="rId28"/>
    <p:sldId id="291" r:id="rId29"/>
    <p:sldId id="292" r:id="rId30"/>
    <p:sldId id="266" r:id="rId31"/>
    <p:sldId id="295" r:id="rId32"/>
    <p:sldId id="265" r:id="rId33"/>
    <p:sldId id="296" r:id="rId34"/>
    <p:sldId id="297" r:id="rId35"/>
    <p:sldId id="298" r:id="rId36"/>
    <p:sldId id="300" r:id="rId37"/>
    <p:sldId id="301" r:id="rId38"/>
    <p:sldId id="303" r:id="rId39"/>
    <p:sldId id="305" r:id="rId40"/>
    <p:sldId id="306" r:id="rId41"/>
    <p:sldId id="307" r:id="rId42"/>
    <p:sldId id="308" r:id="rId43"/>
    <p:sldId id="309" r:id="rId44"/>
    <p:sldId id="310" r:id="rId45"/>
    <p:sldId id="311" r:id="rId46"/>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86BB8-29BA-425A-9AFE-D2CF43107281}" type="datetimeFigureOut">
              <a:rPr lang="id-ID" smtClean="0"/>
              <a:t>04/02/2016</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AD8DE-7E55-4E3D-84B7-785E3C3E85A0}" type="slidenum">
              <a:rPr lang="id-ID" smtClean="0"/>
              <a:t>‹#›</a:t>
            </a:fld>
            <a:endParaRPr lang="id-ID"/>
          </a:p>
        </p:txBody>
      </p:sp>
    </p:spTree>
    <p:extLst>
      <p:ext uri="{BB962C8B-B14F-4D97-AF65-F5344CB8AC3E}">
        <p14:creationId xmlns:p14="http://schemas.microsoft.com/office/powerpoint/2010/main" val="8139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B8537A-5ABA-45E1-A0EA-EB24EA07C60A}" type="slidenum">
              <a:rPr lang="en-US" smtClean="0"/>
              <a:pPr/>
              <a:t>4</a:t>
            </a:fld>
            <a:endParaRPr lang="en-US"/>
          </a:p>
        </p:txBody>
      </p:sp>
    </p:spTree>
    <p:extLst>
      <p:ext uri="{BB962C8B-B14F-4D97-AF65-F5344CB8AC3E}">
        <p14:creationId xmlns:p14="http://schemas.microsoft.com/office/powerpoint/2010/main" val="242642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B8537A-5ABA-45E1-A0EA-EB24EA07C60A}" type="slidenum">
              <a:rPr lang="en-US" smtClean="0"/>
              <a:pPr/>
              <a:t>5</a:t>
            </a:fld>
            <a:endParaRPr lang="en-US"/>
          </a:p>
        </p:txBody>
      </p:sp>
    </p:spTree>
    <p:extLst>
      <p:ext uri="{BB962C8B-B14F-4D97-AF65-F5344CB8AC3E}">
        <p14:creationId xmlns:p14="http://schemas.microsoft.com/office/powerpoint/2010/main" val="219815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B8537A-5ABA-45E1-A0EA-EB24EA07C60A}" type="slidenum">
              <a:rPr lang="en-US" smtClean="0"/>
              <a:pPr/>
              <a:t>14</a:t>
            </a:fld>
            <a:endParaRPr lang="en-US"/>
          </a:p>
        </p:txBody>
      </p:sp>
    </p:spTree>
    <p:extLst>
      <p:ext uri="{BB962C8B-B14F-4D97-AF65-F5344CB8AC3E}">
        <p14:creationId xmlns:p14="http://schemas.microsoft.com/office/powerpoint/2010/main" val="56977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B8537A-5ABA-45E1-A0EA-EB24EA07C60A}" type="slidenum">
              <a:rPr lang="en-US" smtClean="0"/>
              <a:pPr/>
              <a:t>30</a:t>
            </a:fld>
            <a:endParaRPr lang="en-US"/>
          </a:p>
        </p:txBody>
      </p:sp>
    </p:spTree>
    <p:extLst>
      <p:ext uri="{BB962C8B-B14F-4D97-AF65-F5344CB8AC3E}">
        <p14:creationId xmlns:p14="http://schemas.microsoft.com/office/powerpoint/2010/main" val="1456385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B8537A-5ABA-45E1-A0EA-EB24EA07C60A}" type="slidenum">
              <a:rPr lang="en-US" smtClean="0"/>
              <a:pPr/>
              <a:t>32</a:t>
            </a:fld>
            <a:endParaRPr lang="en-US"/>
          </a:p>
        </p:txBody>
      </p:sp>
    </p:spTree>
    <p:extLst>
      <p:ext uri="{BB962C8B-B14F-4D97-AF65-F5344CB8AC3E}">
        <p14:creationId xmlns:p14="http://schemas.microsoft.com/office/powerpoint/2010/main" val="419917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CAD65-0241-46C6-A306-596152E60B9E}" type="slidenum">
              <a:rPr lang="en-US"/>
              <a:pPr fontAlgn="base">
                <a:spcBef>
                  <a:spcPct val="0"/>
                </a:spcBef>
                <a:spcAft>
                  <a:spcPct val="0"/>
                </a:spcAft>
                <a:defRPr/>
              </a:pPr>
              <a:t>39</a:t>
            </a:fld>
            <a:endParaRPr lang="en-US"/>
          </a:p>
        </p:txBody>
      </p:sp>
    </p:spTree>
    <p:extLst>
      <p:ext uri="{BB962C8B-B14F-4D97-AF65-F5344CB8AC3E}">
        <p14:creationId xmlns:p14="http://schemas.microsoft.com/office/powerpoint/2010/main" val="717769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dirty="0" smtClean="0">
              <a:latin typeface="Times New Roman" pitchFamily="18" charset="0"/>
            </a:endParaRPr>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Font typeface="Wingdings" pitchFamily="2" charset="2"/>
              <a:buNone/>
            </a:pPr>
            <a:fld id="{060EFC7F-B8AC-4328-9353-14FE05992C01}" type="slidenum">
              <a:rPr lang="en-US" smtClean="0">
                <a:latin typeface="Times New Roman" pitchFamily="18" charset="0"/>
                <a:cs typeface="Arial" charset="0"/>
              </a:rPr>
              <a:pPr>
                <a:buFont typeface="Wingdings" pitchFamily="2" charset="2"/>
                <a:buNone/>
              </a:pPr>
              <a:t>43</a:t>
            </a:fld>
            <a:endParaRPr lang="en-US" smtClean="0">
              <a:latin typeface="Times New Roman" pitchFamily="18" charset="0"/>
              <a:cs typeface="Arial" charset="0"/>
            </a:endParaRPr>
          </a:p>
        </p:txBody>
      </p:sp>
    </p:spTree>
    <p:extLst>
      <p:ext uri="{BB962C8B-B14F-4D97-AF65-F5344CB8AC3E}">
        <p14:creationId xmlns:p14="http://schemas.microsoft.com/office/powerpoint/2010/main" val="1286167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4" name="Slide Number Placeholder 3"/>
          <p:cNvSpPr>
            <a:spLocks noGrp="1"/>
          </p:cNvSpPr>
          <p:nvPr>
            <p:ph type="sldNum" sz="quarter" idx="5"/>
          </p:nvPr>
        </p:nvSpPr>
        <p:spPr/>
        <p:txBody>
          <a:bodyPr/>
          <a:lstStyle/>
          <a:p>
            <a:pPr>
              <a:defRPr/>
            </a:pPr>
            <a:fld id="{1A4611B7-B4C0-4227-96ED-01880C3FA509}" type="slidenum">
              <a:rPr lang="en-US" smtClean="0"/>
              <a:pPr>
                <a:defRPr/>
              </a:pPr>
              <a:t>44</a:t>
            </a:fld>
            <a:endParaRPr lang="en-US" dirty="0"/>
          </a:p>
        </p:txBody>
      </p:sp>
    </p:spTree>
    <p:extLst>
      <p:ext uri="{BB962C8B-B14F-4D97-AF65-F5344CB8AC3E}">
        <p14:creationId xmlns:p14="http://schemas.microsoft.com/office/powerpoint/2010/main" val="176641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C7034F1D-37EB-4E02-B1DF-CCED8BB88A66}" type="datetimeFigureOut">
              <a:rPr lang="id-ID" smtClean="0"/>
              <a:t>04/02/2016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2619266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7034F1D-37EB-4E02-B1DF-CCED8BB88A66}" type="datetimeFigureOut">
              <a:rPr lang="id-ID" smtClean="0"/>
              <a:t>04/02/2016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290519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7034F1D-37EB-4E02-B1DF-CCED8BB88A66}" type="datetimeFigureOut">
              <a:rPr lang="id-ID" smtClean="0"/>
              <a:t>04/02/2016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1942162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C7034F1D-37EB-4E02-B1DF-CCED8BB88A66}" type="datetimeFigureOut">
              <a:rPr lang="id-ID" smtClean="0"/>
              <a:t>04/02/2016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1927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034F1D-37EB-4E02-B1DF-CCED8BB88A66}" type="datetimeFigureOut">
              <a:rPr lang="id-ID" smtClean="0"/>
              <a:t>04/02/2016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3275285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C7034F1D-37EB-4E02-B1DF-CCED8BB88A66}" type="datetimeFigureOut">
              <a:rPr lang="id-ID" smtClean="0"/>
              <a:t>04/02/2016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4274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C7034F1D-37EB-4E02-B1DF-CCED8BB88A66}" type="datetimeFigureOut">
              <a:rPr lang="id-ID" smtClean="0"/>
              <a:t>04/02/2016</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1766345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C7034F1D-37EB-4E02-B1DF-CCED8BB88A66}" type="datetimeFigureOut">
              <a:rPr lang="id-ID" smtClean="0"/>
              <a:t>04/02/2016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397801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34F1D-37EB-4E02-B1DF-CCED8BB88A66}" type="datetimeFigureOut">
              <a:rPr lang="id-ID" smtClean="0"/>
              <a:t>04/02/2016</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258354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34F1D-37EB-4E02-B1DF-CCED8BB88A66}" type="datetimeFigureOut">
              <a:rPr lang="id-ID" smtClean="0"/>
              <a:t>04/02/2016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421170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34F1D-37EB-4E02-B1DF-CCED8BB88A66}" type="datetimeFigureOut">
              <a:rPr lang="id-ID" smtClean="0"/>
              <a:t>04/02/2016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B9930280-674B-4FC1-B765-33345BC2DC59}" type="slidenum">
              <a:rPr lang="id-ID" smtClean="0"/>
              <a:t>‹#›</a:t>
            </a:fld>
            <a:endParaRPr lang="id-ID"/>
          </a:p>
        </p:txBody>
      </p:sp>
    </p:spTree>
    <p:extLst>
      <p:ext uri="{BB962C8B-B14F-4D97-AF65-F5344CB8AC3E}">
        <p14:creationId xmlns:p14="http://schemas.microsoft.com/office/powerpoint/2010/main" val="319850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34F1D-37EB-4E02-B1DF-CCED8BB88A66}" type="datetimeFigureOut">
              <a:rPr lang="id-ID" smtClean="0"/>
              <a:t>04/02/2016</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30280-674B-4FC1-B765-33345BC2DC59}" type="slidenum">
              <a:rPr lang="id-ID" smtClean="0"/>
              <a:t>‹#›</a:t>
            </a:fld>
            <a:endParaRPr lang="id-ID"/>
          </a:p>
        </p:txBody>
      </p:sp>
    </p:spTree>
    <p:extLst>
      <p:ext uri="{BB962C8B-B14F-4D97-AF65-F5344CB8AC3E}">
        <p14:creationId xmlns:p14="http://schemas.microsoft.com/office/powerpoint/2010/main" val="163419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Microsoft_Word_97_-_2003_Document1.doc"/></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7.emf"/><Relationship Id="rId5" Type="http://schemas.openxmlformats.org/officeDocument/2006/relationships/oleObject" Target="../embeddings/Microsoft_Excel_97-2003_Worksheet2.xls"/><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83602" y="2469768"/>
            <a:ext cx="5271024" cy="99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300" b="1" dirty="0" smtClean="0">
                <a:solidFill>
                  <a:schemeClr val="tx1">
                    <a:lumMod val="95000"/>
                    <a:lumOff val="5000"/>
                  </a:schemeClr>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PGO 6230</a:t>
            </a:r>
          </a:p>
          <a:p>
            <a:r>
              <a:rPr lang="id-ID" sz="2300" b="1" dirty="0" smtClean="0">
                <a:solidFill>
                  <a:schemeClr val="tx1">
                    <a:lumMod val="95000"/>
                    <a:lumOff val="5000"/>
                  </a:schemeClr>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GEOGRAFI REGIONAL INDONESIA</a:t>
            </a:r>
          </a:p>
        </p:txBody>
      </p:sp>
      <p:sp>
        <p:nvSpPr>
          <p:cNvPr id="5" name="Rectangle 4"/>
          <p:cNvSpPr/>
          <p:nvPr/>
        </p:nvSpPr>
        <p:spPr>
          <a:xfrm>
            <a:off x="6783602" y="3242034"/>
            <a:ext cx="5266729" cy="1186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900" b="1" dirty="0" smtClean="0">
                <a:solidFill>
                  <a:schemeClr val="tx1"/>
                </a:solidFill>
                <a:latin typeface="Arial" panose="020B0604020202020204" pitchFamily="34" charset="0"/>
                <a:cs typeface="Arial" panose="020B0604020202020204" pitchFamily="34" charset="0"/>
              </a:rPr>
              <a:t>Materi Kuliah:</a:t>
            </a:r>
          </a:p>
          <a:p>
            <a:pPr algn="just"/>
            <a:r>
              <a:rPr lang="id-ID" sz="1900" b="1" dirty="0" smtClean="0">
                <a:solidFill>
                  <a:schemeClr val="tx1"/>
                </a:solidFill>
                <a:latin typeface="Arial" panose="020B0604020202020204" pitchFamily="34" charset="0"/>
                <a:cs typeface="Arial" panose="020B0604020202020204" pitchFamily="34" charset="0"/>
              </a:rPr>
              <a:t>Letak Astronomis dan Geologis Indonesia serta Pengaruh Keruangannya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9" y="196339"/>
            <a:ext cx="6543138" cy="6555035"/>
          </a:xfrm>
          <a:prstGeom prst="rect">
            <a:avLst/>
          </a:prstGeom>
        </p:spPr>
      </p:pic>
    </p:spTree>
    <p:extLst>
      <p:ext uri="{BB962C8B-B14F-4D97-AF65-F5344CB8AC3E}">
        <p14:creationId xmlns:p14="http://schemas.microsoft.com/office/powerpoint/2010/main" val="894844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8" y="6336405"/>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9" name="Rectangle 8"/>
          <p:cNvSpPr/>
          <p:nvPr/>
        </p:nvSpPr>
        <p:spPr>
          <a:xfrm>
            <a:off x="605308" y="353097"/>
            <a:ext cx="11011437" cy="537800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id-ID" sz="2400" b="1"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Sirkulasi atmosfer di wilayah lintang Indonesia</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Temperatur tinggi di Indonesia menghasikan sistem tekanan udara rendah</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Tekanan udara rendah ditandai oleh pergerakan udara secara vertikal, sering dikenal sebagai through ekuator</a:t>
            </a:r>
          </a:p>
          <a:p>
            <a:pPr marL="342900" indent="-342900" algn="just">
              <a:buFont typeface="Wingdings" panose="05000000000000000000" pitchFamily="2" charset="2"/>
              <a:buChar char="q"/>
            </a:pPr>
            <a:r>
              <a:rPr lang="id-ID" sz="2400" dirty="0">
                <a:latin typeface="Arial" pitchFamily="34" charset="0"/>
                <a:cs typeface="Arial" pitchFamily="34" charset="0"/>
              </a:rPr>
              <a:t>Posisi rata-rata pusat trough ekuator tidak tepat pada ekuator geografi tetapi pada sekitar lintang 5</a:t>
            </a:r>
            <a:r>
              <a:rPr lang="id-ID" sz="2400" baseline="30000" dirty="0">
                <a:latin typeface="Arial" pitchFamily="34" charset="0"/>
                <a:cs typeface="Arial" pitchFamily="34" charset="0"/>
              </a:rPr>
              <a:t>0</a:t>
            </a:r>
            <a:r>
              <a:rPr lang="id-ID" sz="2400" dirty="0">
                <a:latin typeface="Arial" pitchFamily="34" charset="0"/>
                <a:cs typeface="Arial" pitchFamily="34" charset="0"/>
              </a:rPr>
              <a:t> utara yang sering disebut sebagai ekuator </a:t>
            </a:r>
            <a:r>
              <a:rPr lang="id-ID" sz="2400" dirty="0" smtClean="0">
                <a:latin typeface="Arial" pitchFamily="34" charset="0"/>
                <a:cs typeface="Arial" pitchFamily="34" charset="0"/>
              </a:rPr>
              <a:t>meteorologi</a:t>
            </a:r>
          </a:p>
          <a:p>
            <a:pPr marL="342900" indent="-342900" algn="just">
              <a:buFont typeface="Wingdings" panose="05000000000000000000" pitchFamily="2" charset="2"/>
              <a:buChar char="q"/>
            </a:pPr>
            <a:r>
              <a:rPr lang="id-ID" sz="2400" dirty="0" smtClean="0">
                <a:solidFill>
                  <a:schemeClr val="tx1"/>
                </a:solidFill>
                <a:latin typeface="Arial" pitchFamily="34" charset="0"/>
                <a:cs typeface="Arial" pitchFamily="34" charset="0"/>
              </a:rPr>
              <a:t>Istilah lain yang banyak digunakan untuk menyebut daerah tekanan rendah yang berpindah-pindah lokasi ini adalah ITCZ (inter tropical convergence zone)</a:t>
            </a:r>
          </a:p>
          <a:p>
            <a:pPr marL="342900" indent="-342900" algn="just">
              <a:buFont typeface="Wingdings" panose="05000000000000000000" pitchFamily="2" charset="2"/>
              <a:buChar char="q"/>
            </a:pPr>
            <a:r>
              <a:rPr lang="id-ID" sz="24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ITCZ adalah zona dimana bagian yang naik dari sirkulasi Hadley di belahan bumi utara dan selatan bertemu</a:t>
            </a:r>
            <a:endParaRPr lang="id-ID" sz="2400" dirty="0" smtClean="0">
              <a:solidFill>
                <a:schemeClr val="tx1"/>
              </a:solidFill>
              <a:latin typeface="Arial" pitchFamily="34" charset="0"/>
              <a:cs typeface="Arial" pitchFamily="34" charset="0"/>
            </a:endParaRPr>
          </a:p>
          <a:p>
            <a:pPr marL="342900" indent="-342900" algn="just">
              <a:buFont typeface="Wingdings" panose="05000000000000000000" pitchFamily="2" charset="2"/>
              <a:buChar char="q"/>
            </a:pPr>
            <a:r>
              <a:rPr lang="id-ID" sz="2400" dirty="0" smtClean="0">
                <a:solidFill>
                  <a:schemeClr val="tx1"/>
                </a:solidFill>
                <a:latin typeface="Arial" pitchFamily="34" charset="0"/>
                <a:cs typeface="Arial" pitchFamily="34" charset="0"/>
              </a:rPr>
              <a:t>ITCZ merupakan wilayah yang dituju oleh aliran angin pasat dari sistem tekanan tinggi sub tropis</a:t>
            </a:r>
          </a:p>
        </p:txBody>
      </p:sp>
      <p:sp>
        <p:nvSpPr>
          <p:cNvPr id="7" name="Rectangle 6"/>
          <p:cNvSpPr/>
          <p:nvPr/>
        </p:nvSpPr>
        <p:spPr>
          <a:xfrm>
            <a:off x="1073" y="6158247"/>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cxnSp>
        <p:nvCxnSpPr>
          <p:cNvPr id="3" name="Straight Connector 2"/>
          <p:cNvCxnSpPr/>
          <p:nvPr/>
        </p:nvCxnSpPr>
        <p:spPr>
          <a:xfrm>
            <a:off x="0" y="6137853"/>
            <a:ext cx="12194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480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l="38433" t="37109" r="16544" b="26758"/>
          <a:stretch>
            <a:fillRect/>
          </a:stretch>
        </p:blipFill>
        <p:spPr bwMode="auto">
          <a:xfrm>
            <a:off x="267230" y="287167"/>
            <a:ext cx="11636793" cy="5250748"/>
          </a:xfrm>
          <a:prstGeom prst="rect">
            <a:avLst/>
          </a:prstGeom>
          <a:noFill/>
          <a:ln w="9525">
            <a:noFill/>
            <a:miter lim="800000"/>
            <a:headEnd/>
            <a:tailEnd/>
          </a:ln>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061" t="43903" r="30442" b="39649"/>
          <a:stretch/>
        </p:blipFill>
        <p:spPr>
          <a:xfrm>
            <a:off x="8820979" y="5763294"/>
            <a:ext cx="1867437" cy="759854"/>
          </a:xfrm>
          <a:prstGeom prst="rect">
            <a:avLst/>
          </a:prstGeom>
        </p:spPr>
      </p:pic>
      <p:sp>
        <p:nvSpPr>
          <p:cNvPr id="5" name="Rectangle 4"/>
          <p:cNvSpPr/>
          <p:nvPr/>
        </p:nvSpPr>
        <p:spPr>
          <a:xfrm>
            <a:off x="8666434" y="5389808"/>
            <a:ext cx="2176529" cy="450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smtClean="0">
                <a:solidFill>
                  <a:srgbClr val="C00000"/>
                </a:solidFill>
                <a:latin typeface="Arial" panose="020B0604020202020204" pitchFamily="34" charset="0"/>
                <a:cs typeface="Arial" panose="020B0604020202020204" pitchFamily="34" charset="0"/>
              </a:rPr>
              <a:t>INDONESIA</a:t>
            </a:r>
            <a:endParaRPr lang="id-ID"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62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2" descr="D:\ZCITseasonal_migration.jpg"/>
          <p:cNvPicPr>
            <a:picLocks noChangeAspect="1" noChangeArrowheads="1"/>
          </p:cNvPicPr>
          <p:nvPr/>
        </p:nvPicPr>
        <p:blipFill>
          <a:blip r:embed="rId2"/>
          <a:srcRect/>
          <a:stretch>
            <a:fillRect/>
          </a:stretch>
        </p:blipFill>
        <p:spPr bwMode="auto">
          <a:xfrm>
            <a:off x="48677" y="257577"/>
            <a:ext cx="12094646" cy="6176963"/>
          </a:xfrm>
          <a:prstGeom prst="rect">
            <a:avLst/>
          </a:prstGeom>
          <a:noFill/>
        </p:spPr>
      </p:pic>
    </p:spTree>
    <p:extLst>
      <p:ext uri="{BB962C8B-B14F-4D97-AF65-F5344CB8AC3E}">
        <p14:creationId xmlns:p14="http://schemas.microsoft.com/office/powerpoint/2010/main" val="241375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438656" y="360877"/>
            <a:ext cx="6259136" cy="592160"/>
          </a:xfrm>
        </p:spPr>
        <p:txBody>
          <a:bodyPr>
            <a:normAutofit/>
          </a:bodyPr>
          <a:lstStyle/>
          <a:p>
            <a:pPr marL="0" indent="0">
              <a:buNone/>
            </a:pPr>
            <a:r>
              <a:rPr lang="id-ID" b="1" dirty="0" smtClean="0"/>
              <a:t>METEOROLOGI TROPIS DI INDONESIA</a:t>
            </a:r>
            <a:endParaRPr lang="en-US" b="1" dirty="0"/>
          </a:p>
        </p:txBody>
      </p:sp>
      <p:pic>
        <p:nvPicPr>
          <p:cNvPr id="5" name="Picture 2"/>
          <p:cNvPicPr>
            <a:picLocks noChangeAspect="1" noChangeArrowheads="1"/>
          </p:cNvPicPr>
          <p:nvPr/>
        </p:nvPicPr>
        <p:blipFill rotWithShape="1">
          <a:blip r:embed="rId2"/>
          <a:srcRect l="60681" t="37109" r="16543" b="26758"/>
          <a:stretch/>
        </p:blipFill>
        <p:spPr bwMode="auto">
          <a:xfrm>
            <a:off x="0" y="953037"/>
            <a:ext cx="5886790" cy="5250748"/>
          </a:xfrm>
          <a:prstGeom prst="rect">
            <a:avLst/>
          </a:prstGeom>
          <a:noFill/>
          <a:ln w="9525">
            <a:noFill/>
            <a:miter lim="800000"/>
            <a:headEnd/>
            <a:tailEnd/>
          </a:ln>
          <a:effectLst/>
        </p:spPr>
      </p:pic>
      <p:sp>
        <p:nvSpPr>
          <p:cNvPr id="6" name="Content Placeholder 8"/>
          <p:cNvSpPr txBox="1">
            <a:spLocks/>
          </p:cNvSpPr>
          <p:nvPr/>
        </p:nvSpPr>
        <p:spPr>
          <a:xfrm>
            <a:off x="6067094" y="1262130"/>
            <a:ext cx="5726090" cy="5151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q"/>
            </a:pPr>
            <a:r>
              <a:rPr lang="id-ID" sz="2500" dirty="0" smtClean="0">
                <a:latin typeface="Arial" pitchFamily="34" charset="0"/>
                <a:cs typeface="Arial" pitchFamily="34" charset="0"/>
              </a:rPr>
              <a:t>Dalam satu tahun, tiap-tiap sel hadley bergerak ke utara dan selatan sesuai peredaran matahari</a:t>
            </a:r>
          </a:p>
          <a:p>
            <a:pPr>
              <a:buFont typeface="Wingdings" pitchFamily="2" charset="2"/>
              <a:buChar char="q"/>
            </a:pPr>
            <a:r>
              <a:rPr lang="id-ID" sz="2500" dirty="0" smtClean="0">
                <a:latin typeface="Arial" pitchFamily="34" charset="0"/>
                <a:cs typeface="Arial" pitchFamily="34" charset="0"/>
              </a:rPr>
              <a:t>Tempat tiap sela juga dipengaruhi perbedaan suhu yang timbul dari pembagian suhu yang tidak merata di antara daratan dan lautan pada masing-masing belahan bumi</a:t>
            </a:r>
          </a:p>
          <a:p>
            <a:pPr>
              <a:buFont typeface="Wingdings" pitchFamily="2" charset="2"/>
              <a:buChar char="q"/>
            </a:pPr>
            <a:r>
              <a:rPr lang="id-ID" sz="2500" dirty="0" smtClean="0">
                <a:latin typeface="Arial" pitchFamily="34" charset="0"/>
                <a:cs typeface="Arial" pitchFamily="34" charset="0"/>
              </a:rPr>
              <a:t>Arus udara menurun dari sel Hadley mencapai permukaan bumi pada sistem takanan tinggi sub tropis yang juga bergerak ke utara selatan dengan posisi rata-rata di sekitar 30</a:t>
            </a:r>
            <a:r>
              <a:rPr lang="id-ID" sz="2500" baseline="30000" dirty="0" smtClean="0">
                <a:latin typeface="Arial" pitchFamily="34" charset="0"/>
                <a:cs typeface="Arial" pitchFamily="34" charset="0"/>
              </a:rPr>
              <a:t>0</a:t>
            </a:r>
            <a:r>
              <a:rPr lang="id-ID" sz="2500" dirty="0" smtClean="0">
                <a:latin typeface="Arial" pitchFamily="34" charset="0"/>
                <a:cs typeface="Arial" pitchFamily="34" charset="0"/>
              </a:rPr>
              <a:t>.</a:t>
            </a:r>
          </a:p>
        </p:txBody>
      </p:sp>
    </p:spTree>
    <p:extLst>
      <p:ext uri="{BB962C8B-B14F-4D97-AF65-F5344CB8AC3E}">
        <p14:creationId xmlns:p14="http://schemas.microsoft.com/office/powerpoint/2010/main" val="3228949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429556" y="838200"/>
            <a:ext cx="7727324" cy="5334000"/>
          </a:xfrm>
          <a:prstGeom prst="rect">
            <a:avLst/>
          </a:prstGeom>
        </p:spPr>
        <p:txBody>
          <a:bodyPr vert="horz">
            <a:normAutofit lnSpcReduction="10000"/>
          </a:bodyPr>
          <a:lstStyle/>
          <a:p>
            <a:pPr marL="420624" indent="-384048" algn="just">
              <a:spcBef>
                <a:spcPct val="20000"/>
              </a:spcBef>
              <a:buClr>
                <a:schemeClr val="accent1"/>
              </a:buClr>
              <a:buSzPct val="80000"/>
              <a:buFont typeface="Wingdings 2"/>
              <a:buChar char=""/>
            </a:pPr>
            <a:r>
              <a:rPr lang="id-ID" sz="2400" dirty="0" smtClean="0"/>
              <a:t>Jarak utara-selatan selebar 1.888 Km sedangkan rentangan barat-timur mencapai kurang lebih 5.110 Km atau 1/8 keliling dunia dan melebihi panjang jarak antara pantai timur sampai pantai barat Amerika Serikat (Depdagri, 1992).</a:t>
            </a:r>
          </a:p>
          <a:p>
            <a:pPr marL="420624" indent="-384048" algn="just">
              <a:spcBef>
                <a:spcPct val="20000"/>
              </a:spcBef>
              <a:buClr>
                <a:schemeClr val="accent1"/>
              </a:buClr>
              <a:buSzPct val="80000"/>
              <a:buFont typeface="Wingdings 2"/>
              <a:buChar char=""/>
              <a:defRPr/>
            </a:pPr>
            <a:r>
              <a:rPr lang="id-ID" sz="2400" dirty="0" smtClean="0"/>
              <a:t>Indonesia memiliki sekitar 13.667 pulau, dan jumlah tersebut yang telah mempunyai nama baru sekitar 6.044, sisanya belum memiliki nama (Depdagri, 1992).</a:t>
            </a:r>
          </a:p>
          <a:p>
            <a:pPr marL="420624" indent="-384048" algn="just">
              <a:spcBef>
                <a:spcPct val="20000"/>
              </a:spcBef>
              <a:buClr>
                <a:schemeClr val="accent1"/>
              </a:buClr>
              <a:buSzPct val="80000"/>
              <a:buFont typeface="Wingdings 2"/>
              <a:buChar char=""/>
              <a:defRPr/>
            </a:pPr>
            <a:r>
              <a:rPr lang="id-ID" sz="2400" dirty="0" smtClean="0"/>
              <a:t>Indonesia merupakan negara maritim, dengan garis pantai sepanjang 81.000 Km, terpanjang kedua di dunia setelah Kanada (Dahuri dkk, 2001)</a:t>
            </a:r>
          </a:p>
          <a:p>
            <a:pPr marL="420624" indent="-384048" algn="just">
              <a:spcBef>
                <a:spcPct val="20000"/>
              </a:spcBef>
              <a:buClr>
                <a:schemeClr val="accent1"/>
              </a:buClr>
              <a:buSzPct val="80000"/>
              <a:buFont typeface="Wingdings 2"/>
              <a:buChar char=""/>
              <a:defRPr/>
            </a:pPr>
            <a:r>
              <a:rPr lang="id-ID" sz="2400" dirty="0" smtClean="0"/>
              <a:t>Luas daratan Indonesia 1.948.758 Km</a:t>
            </a:r>
            <a:r>
              <a:rPr lang="id-ID" sz="2400" baseline="30000" dirty="0" smtClean="0"/>
              <a:t>2</a:t>
            </a:r>
            <a:r>
              <a:rPr lang="id-ID" sz="2400" dirty="0" smtClean="0"/>
              <a:t> sedangkan luas perairan laut lebih dari 5.000.000 Km</a:t>
            </a:r>
            <a:r>
              <a:rPr lang="id-ID" sz="2400" baseline="30000" dirty="0" smtClean="0"/>
              <a:t>2</a:t>
            </a:r>
            <a:r>
              <a:rPr lang="id-ID" sz="2400" dirty="0" smtClean="0"/>
              <a:t>, meliputi laut pedalaman, landas kontinen, dan ZEE (Depdagri, 1992).</a:t>
            </a:r>
            <a:endParaRPr lang="id-ID" sz="2400" baseline="30000" dirty="0"/>
          </a:p>
        </p:txBody>
      </p:sp>
      <p:pic>
        <p:nvPicPr>
          <p:cNvPr id="6" name="Picture 9" descr="earthrot"/>
          <p:cNvPicPr>
            <a:picLocks noChangeAspect="1" noChangeArrowheads="1" noCrop="1"/>
          </p:cNvPicPr>
          <p:nvPr/>
        </p:nvPicPr>
        <p:blipFill>
          <a:blip r:embed="rId3" cstate="print"/>
          <a:srcRect/>
          <a:stretch>
            <a:fillRect/>
          </a:stretch>
        </p:blipFill>
        <p:spPr bwMode="auto">
          <a:xfrm>
            <a:off x="9372600" y="304800"/>
            <a:ext cx="990600" cy="1061042"/>
          </a:xfrm>
          <a:prstGeom prst="rect">
            <a:avLst/>
          </a:prstGeom>
          <a:noFill/>
          <a:ln w="9525">
            <a:noFill/>
            <a:miter lim="800000"/>
            <a:headEnd/>
            <a:tailEnd/>
          </a:ln>
        </p:spPr>
      </p:pic>
    </p:spTree>
    <p:extLst>
      <p:ext uri="{BB962C8B-B14F-4D97-AF65-F5344CB8AC3E}">
        <p14:creationId xmlns:p14="http://schemas.microsoft.com/office/powerpoint/2010/main" val="3426865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53" y="746975"/>
            <a:ext cx="5373289" cy="5383059"/>
          </a:xfrm>
          <a:prstGeom prst="rect">
            <a:avLst/>
          </a:prstGeom>
        </p:spPr>
      </p:pic>
      <p:sp>
        <p:nvSpPr>
          <p:cNvPr id="6" name="Content Placeholder 2"/>
          <p:cNvSpPr>
            <a:spLocks noGrp="1"/>
          </p:cNvSpPr>
          <p:nvPr>
            <p:ph idx="1"/>
          </p:nvPr>
        </p:nvSpPr>
        <p:spPr>
          <a:xfrm>
            <a:off x="6194739" y="412124"/>
            <a:ext cx="5743976" cy="6310338"/>
          </a:xfrm>
        </p:spPr>
        <p:txBody>
          <a:bodyPr>
            <a:normAutofit/>
          </a:bodyPr>
          <a:lstStyle/>
          <a:p>
            <a:pPr lvl="0">
              <a:buFont typeface="Wingdings" pitchFamily="2" charset="2"/>
              <a:buChar char="q"/>
            </a:pPr>
            <a:r>
              <a:rPr lang="id-ID" sz="2400" dirty="0" smtClean="0">
                <a:solidFill>
                  <a:srgbClr val="002060"/>
                </a:solidFill>
                <a:latin typeface="Arial" pitchFamily="34" charset="0"/>
                <a:cs typeface="Arial" pitchFamily="34" charset="0"/>
              </a:rPr>
              <a:t>Letak lintang indonesia dan sistem sirkulasi atmosfer dari sel hadley menyebabkan wilayah indonesia memperoleh angin pasat sepanjang tahun</a:t>
            </a:r>
          </a:p>
          <a:p>
            <a:pPr lvl="0">
              <a:buFont typeface="Wingdings" pitchFamily="2" charset="2"/>
              <a:buChar char="q"/>
            </a:pPr>
            <a:r>
              <a:rPr lang="id-ID" sz="2400" dirty="0">
                <a:solidFill>
                  <a:srgbClr val="002060"/>
                </a:solidFill>
                <a:latin typeface="Arial" pitchFamily="34" charset="0"/>
                <a:cs typeface="Arial" pitchFamily="34" charset="0"/>
              </a:rPr>
              <a:t>Di belahan bumi utara pola angin pasat bergerak dari timur laut karena pengaruh gaya coriolis</a:t>
            </a:r>
          </a:p>
          <a:p>
            <a:pPr lvl="0">
              <a:buFont typeface="Wingdings" pitchFamily="2" charset="2"/>
              <a:buChar char="q"/>
            </a:pPr>
            <a:r>
              <a:rPr lang="id-ID" sz="2400" dirty="0">
                <a:solidFill>
                  <a:srgbClr val="002060"/>
                </a:solidFill>
                <a:latin typeface="Arial" pitchFamily="34" charset="0"/>
                <a:cs typeface="Arial" pitchFamily="34" charset="0"/>
              </a:rPr>
              <a:t>Arah angin pasat tidak selalu tepat dari timur laut karena pengaruh faktor lokal</a:t>
            </a:r>
          </a:p>
          <a:p>
            <a:pPr lvl="0">
              <a:buFont typeface="Wingdings" pitchFamily="2" charset="2"/>
              <a:buChar char="q"/>
            </a:pPr>
            <a:r>
              <a:rPr lang="id-ID" sz="2400" dirty="0">
                <a:solidFill>
                  <a:srgbClr val="002060"/>
                </a:solidFill>
                <a:latin typeface="Arial" pitchFamily="34" charset="0"/>
                <a:cs typeface="Arial" pitchFamily="34" charset="0"/>
              </a:rPr>
              <a:t>Namun demikian secara umum angin pasat relatif tetap dan kuat</a:t>
            </a:r>
          </a:p>
          <a:p>
            <a:pPr lvl="0">
              <a:buFont typeface="Wingdings" pitchFamily="2" charset="2"/>
              <a:buChar char="q"/>
            </a:pPr>
            <a:r>
              <a:rPr lang="id-ID" sz="2400" dirty="0">
                <a:solidFill>
                  <a:srgbClr val="002060"/>
                </a:solidFill>
                <a:latin typeface="Arial" pitchFamily="34" charset="0"/>
                <a:cs typeface="Arial" pitchFamily="34" charset="0"/>
              </a:rPr>
              <a:t>Jika bertiup ke arah pantai angin pasat akan memicu terbentuknya awan vertikal dengan kecenderungan untuk menjadi showers, terutama bila kecepatan anginnya naik</a:t>
            </a:r>
          </a:p>
        </p:txBody>
      </p:sp>
      <p:cxnSp>
        <p:nvCxnSpPr>
          <p:cNvPr id="8" name="Straight Arrow Connector 7"/>
          <p:cNvCxnSpPr/>
          <p:nvPr/>
        </p:nvCxnSpPr>
        <p:spPr>
          <a:xfrm flipH="1">
            <a:off x="2421228" y="2652893"/>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640169" y="2652893"/>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02287" y="2652892"/>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897746" y="2652891"/>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155323" y="2652891"/>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12900" y="2652891"/>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668351" y="2652891"/>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925928" y="2652891"/>
            <a:ext cx="360609" cy="5925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356836" y="3938788"/>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561834" y="3938787"/>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781308" y="3938787"/>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986306" y="3938787"/>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3191305" y="3969753"/>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410778" y="3969753"/>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642595" y="3969753"/>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884635" y="3969753"/>
            <a:ext cx="283333" cy="5816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274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p:cNvSpPr>
            <a:spLocks noGrp="1"/>
          </p:cNvSpPr>
          <p:nvPr>
            <p:ph idx="1"/>
          </p:nvPr>
        </p:nvSpPr>
        <p:spPr>
          <a:xfrm>
            <a:off x="792480" y="1356833"/>
            <a:ext cx="10820400" cy="4850783"/>
          </a:xfrm>
        </p:spPr>
        <p:txBody>
          <a:bodyPr>
            <a:noAutofit/>
          </a:bodyPr>
          <a:lstStyle/>
          <a:p>
            <a:pPr>
              <a:buFont typeface="Wingdings" pitchFamily="2" charset="2"/>
              <a:buChar char="q"/>
            </a:pPr>
            <a:r>
              <a:rPr lang="id-ID" sz="2500" dirty="0" smtClean="0">
                <a:latin typeface="Arial" pitchFamily="34" charset="0"/>
                <a:cs typeface="Arial" pitchFamily="34" charset="0"/>
              </a:rPr>
              <a:t>Perubahan-perubahan suhu di daerahtropis antara musim dingin dan musim panas sangat kecil, dibandingkan dengan daerah lintang menengah</a:t>
            </a:r>
          </a:p>
          <a:p>
            <a:pPr>
              <a:buFont typeface="Wingdings" pitchFamily="2" charset="2"/>
              <a:buChar char="q"/>
            </a:pPr>
            <a:r>
              <a:rPr lang="id-ID" sz="2500" dirty="0" smtClean="0">
                <a:latin typeface="Arial" pitchFamily="34" charset="0"/>
                <a:cs typeface="Arial" pitchFamily="34" charset="0"/>
              </a:rPr>
              <a:t>Hal ini disebabkan karena kedudukan matahari tengah hari tidak pernah jauh dari zenith. Sebagian besar wilayah tropis juga berupa lautan. Variasi suhu lautan relatif kecil kurang dari 3</a:t>
            </a:r>
            <a:r>
              <a:rPr lang="id-ID" sz="2500" baseline="30000" dirty="0" smtClean="0">
                <a:latin typeface="Arial" pitchFamily="34" charset="0"/>
                <a:cs typeface="Arial" pitchFamily="34" charset="0"/>
              </a:rPr>
              <a:t>0</a:t>
            </a:r>
            <a:r>
              <a:rPr lang="id-ID" sz="2500" dirty="0" smtClean="0">
                <a:latin typeface="Arial" pitchFamily="34" charset="0"/>
                <a:cs typeface="Arial" pitchFamily="34" charset="0"/>
              </a:rPr>
              <a:t>C sedangkan darat mencapai 10</a:t>
            </a:r>
            <a:r>
              <a:rPr lang="id-ID" sz="2500" baseline="30000" dirty="0" smtClean="0">
                <a:latin typeface="Arial" pitchFamily="34" charset="0"/>
                <a:cs typeface="Arial" pitchFamily="34" charset="0"/>
              </a:rPr>
              <a:t>0</a:t>
            </a:r>
            <a:r>
              <a:rPr lang="id-ID" sz="2500" dirty="0" smtClean="0">
                <a:latin typeface="Arial" pitchFamily="34" charset="0"/>
                <a:cs typeface="Arial" pitchFamily="34" charset="0"/>
              </a:rPr>
              <a:t>C.</a:t>
            </a:r>
          </a:p>
          <a:p>
            <a:pPr>
              <a:buFont typeface="Wingdings" pitchFamily="2" charset="2"/>
              <a:buChar char="q"/>
            </a:pPr>
            <a:r>
              <a:rPr lang="id-ID" sz="2500" dirty="0" smtClean="0">
                <a:latin typeface="Arial" pitchFamily="34" charset="0"/>
                <a:cs typeface="Arial" pitchFamily="34" charset="0"/>
              </a:rPr>
              <a:t>Karena matahari melintasi daerah tropis dua kali setahun maka menyebabkan dua periode dengan suhu udara di atas harga rata-rata</a:t>
            </a:r>
          </a:p>
          <a:p>
            <a:pPr>
              <a:buFont typeface="Wingdings" pitchFamily="2" charset="2"/>
              <a:buChar char="q"/>
            </a:pPr>
            <a:r>
              <a:rPr lang="id-ID" sz="2500" dirty="0" smtClean="0">
                <a:latin typeface="Arial" pitchFamily="34" charset="0"/>
                <a:cs typeface="Arial" pitchFamily="34" charset="0"/>
              </a:rPr>
              <a:t>Pada trough ekuator angin lemah tetapi dapat terjadi badai guntur lokal yang terjadi karena pemanasan dan pengaruh orografi</a:t>
            </a:r>
          </a:p>
          <a:p>
            <a:pPr>
              <a:buFont typeface="Wingdings" pitchFamily="2" charset="2"/>
              <a:buChar char="q"/>
            </a:pPr>
            <a:r>
              <a:rPr lang="id-ID" sz="2500" dirty="0" smtClean="0">
                <a:latin typeface="Arial" pitchFamily="34" charset="0"/>
                <a:cs typeface="Arial" pitchFamily="34" charset="0"/>
              </a:rPr>
              <a:t>Hujan dan squall juga dapat terjadi</a:t>
            </a:r>
            <a:endParaRPr lang="id-ID" sz="2500" dirty="0">
              <a:latin typeface="Arial" pitchFamily="34" charset="0"/>
              <a:cs typeface="Arial" pitchFamily="34" charset="0"/>
            </a:endParaRPr>
          </a:p>
        </p:txBody>
      </p:sp>
      <p:sp>
        <p:nvSpPr>
          <p:cNvPr id="5" name="Content Placeholder 2"/>
          <p:cNvSpPr txBox="1">
            <a:spLocks/>
          </p:cNvSpPr>
          <p:nvPr/>
        </p:nvSpPr>
        <p:spPr>
          <a:xfrm>
            <a:off x="3073112" y="489666"/>
            <a:ext cx="6259136" cy="592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d-ID" b="1" dirty="0" smtClean="0"/>
              <a:t>CUACA DI DAERAH TROPIS INDONESIA</a:t>
            </a:r>
            <a:endParaRPr lang="en-US" b="1" dirty="0"/>
          </a:p>
        </p:txBody>
      </p:sp>
    </p:spTree>
    <p:extLst>
      <p:ext uri="{BB962C8B-B14F-4D97-AF65-F5344CB8AC3E}">
        <p14:creationId xmlns:p14="http://schemas.microsoft.com/office/powerpoint/2010/main" val="249772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249" y="1732433"/>
            <a:ext cx="4611307" cy="4619691"/>
          </a:xfrm>
          <a:prstGeom prst="rect">
            <a:avLst/>
          </a:prstGeom>
        </p:spPr>
      </p:pic>
      <p:sp>
        <p:nvSpPr>
          <p:cNvPr id="5" name="Content Placeholder 2"/>
          <p:cNvSpPr>
            <a:spLocks noGrp="1"/>
          </p:cNvSpPr>
          <p:nvPr>
            <p:ph idx="1"/>
          </p:nvPr>
        </p:nvSpPr>
        <p:spPr>
          <a:xfrm>
            <a:off x="2614411" y="412124"/>
            <a:ext cx="7018985" cy="1088489"/>
          </a:xfrm>
        </p:spPr>
        <p:txBody>
          <a:bodyPr>
            <a:normAutofit/>
          </a:bodyPr>
          <a:lstStyle/>
          <a:p>
            <a:pPr marL="0" indent="0" algn="ctr">
              <a:lnSpc>
                <a:spcPct val="110000"/>
              </a:lnSpc>
              <a:spcBef>
                <a:spcPts val="0"/>
              </a:spcBef>
              <a:buNone/>
            </a:pPr>
            <a:r>
              <a:rPr lang="id-ID" b="1" dirty="0" smtClean="0"/>
              <a:t>PENGARUH LETAK BERDASARKAN </a:t>
            </a:r>
          </a:p>
          <a:p>
            <a:pPr marL="0" indent="0" algn="ctr">
              <a:lnSpc>
                <a:spcPct val="110000"/>
              </a:lnSpc>
              <a:spcBef>
                <a:spcPts val="0"/>
              </a:spcBef>
              <a:buNone/>
            </a:pPr>
            <a:r>
              <a:rPr lang="id-ID" b="1" dirty="0" smtClean="0"/>
              <a:t>GARIS BUJUR</a:t>
            </a:r>
            <a:endParaRPr lang="en-US" b="1" dirty="0"/>
          </a:p>
        </p:txBody>
      </p:sp>
      <p:cxnSp>
        <p:nvCxnSpPr>
          <p:cNvPr id="7" name="Straight Connector 6"/>
          <p:cNvCxnSpPr/>
          <p:nvPr/>
        </p:nvCxnSpPr>
        <p:spPr>
          <a:xfrm>
            <a:off x="5087155" y="1046521"/>
            <a:ext cx="0" cy="3966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71387" y="1046521"/>
            <a:ext cx="0" cy="3966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642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5267" cy="6858000"/>
          </a:xfrm>
          <a:prstGeom prst="rect">
            <a:avLst/>
          </a:prstGeom>
        </p:spPr>
      </p:pic>
      <p:sp>
        <p:nvSpPr>
          <p:cNvPr id="27" name="Content Placeholder 2"/>
          <p:cNvSpPr txBox="1">
            <a:spLocks/>
          </p:cNvSpPr>
          <p:nvPr/>
        </p:nvSpPr>
        <p:spPr>
          <a:xfrm>
            <a:off x="9787944" y="1960808"/>
            <a:ext cx="2279560" cy="29363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d-ID" sz="2200" dirty="0" smtClean="0">
                <a:solidFill>
                  <a:srgbClr val="FFFF00"/>
                </a:solidFill>
                <a:latin typeface="Arial" panose="020B0604020202020204" pitchFamily="34" charset="0"/>
                <a:cs typeface="Arial" panose="020B0604020202020204" pitchFamily="34" charset="0"/>
              </a:rPr>
              <a:t>Garis bujur dalam kaitannya dengan rotasi bumi berpengaruh terhadap pembagian waktu harian</a:t>
            </a:r>
          </a:p>
        </p:txBody>
      </p:sp>
    </p:spTree>
    <p:extLst>
      <p:ext uri="{BB962C8B-B14F-4D97-AF65-F5344CB8AC3E}">
        <p14:creationId xmlns:p14="http://schemas.microsoft.com/office/powerpoint/2010/main" val="2547803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79" y="1255913"/>
            <a:ext cx="4611307" cy="4619691"/>
          </a:xfrm>
          <a:prstGeom prst="rect">
            <a:avLst/>
          </a:prstGeom>
        </p:spPr>
      </p:pic>
      <p:sp>
        <p:nvSpPr>
          <p:cNvPr id="5" name="Content Placeholder 8"/>
          <p:cNvSpPr>
            <a:spLocks noGrp="1"/>
          </p:cNvSpPr>
          <p:nvPr>
            <p:ph idx="1"/>
          </p:nvPr>
        </p:nvSpPr>
        <p:spPr>
          <a:xfrm>
            <a:off x="5434884" y="809681"/>
            <a:ext cx="6387921" cy="5512157"/>
          </a:xfrm>
        </p:spPr>
        <p:txBody>
          <a:bodyPr>
            <a:noAutofit/>
          </a:bodyPr>
          <a:lstStyle/>
          <a:p>
            <a:pPr>
              <a:buFont typeface="Wingdings" pitchFamily="2" charset="2"/>
              <a:buChar char="q"/>
            </a:pPr>
            <a:r>
              <a:rPr lang="id-ID" sz="2500" dirty="0" smtClean="0">
                <a:latin typeface="Arial" pitchFamily="34" charset="0"/>
                <a:cs typeface="Arial" pitchFamily="34" charset="0"/>
              </a:rPr>
              <a:t>Indonesia terletak pada 95</a:t>
            </a:r>
            <a:r>
              <a:rPr lang="id-ID" sz="2500" baseline="30000" dirty="0" smtClean="0">
                <a:latin typeface="Arial" pitchFamily="34" charset="0"/>
                <a:cs typeface="Arial" pitchFamily="34" charset="0"/>
              </a:rPr>
              <a:t>0</a:t>
            </a:r>
            <a:r>
              <a:rPr lang="id-ID" sz="2500" dirty="0" smtClean="0">
                <a:latin typeface="Arial" pitchFamily="34" charset="0"/>
                <a:cs typeface="Arial" pitchFamily="34" charset="0"/>
              </a:rPr>
              <a:t> BT – 141</a:t>
            </a:r>
            <a:r>
              <a:rPr lang="id-ID" sz="2500" baseline="30000" dirty="0" smtClean="0">
                <a:latin typeface="Arial" pitchFamily="34" charset="0"/>
                <a:cs typeface="Arial" pitchFamily="34" charset="0"/>
              </a:rPr>
              <a:t>0</a:t>
            </a:r>
            <a:r>
              <a:rPr lang="id-ID" sz="2500" dirty="0" smtClean="0">
                <a:latin typeface="Arial" pitchFamily="34" charset="0"/>
                <a:cs typeface="Arial" pitchFamily="34" charset="0"/>
              </a:rPr>
              <a:t> BT</a:t>
            </a:r>
          </a:p>
          <a:p>
            <a:pPr>
              <a:buFont typeface="Wingdings" pitchFamily="2" charset="2"/>
              <a:buChar char="q"/>
            </a:pPr>
            <a:r>
              <a:rPr lang="id-ID" sz="2500" dirty="0" smtClean="0">
                <a:latin typeface="Arial" pitchFamily="34" charset="0"/>
                <a:cs typeface="Arial" pitchFamily="34" charset="0"/>
              </a:rPr>
              <a:t>Lingkar bumi = 360</a:t>
            </a:r>
            <a:r>
              <a:rPr lang="id-ID" sz="2500" baseline="30000" dirty="0" smtClean="0">
                <a:latin typeface="Arial" pitchFamily="34" charset="0"/>
                <a:cs typeface="Arial" pitchFamily="34" charset="0"/>
              </a:rPr>
              <a:t>0</a:t>
            </a:r>
            <a:endParaRPr lang="id-ID" sz="2500" dirty="0" smtClean="0">
              <a:latin typeface="Arial" pitchFamily="34" charset="0"/>
              <a:cs typeface="Arial" pitchFamily="34" charset="0"/>
            </a:endParaRPr>
          </a:p>
          <a:p>
            <a:pPr>
              <a:buFont typeface="Wingdings" pitchFamily="2" charset="2"/>
              <a:buChar char="q"/>
            </a:pPr>
            <a:r>
              <a:rPr lang="id-ID" sz="2500" dirty="0" smtClean="0">
                <a:latin typeface="Arial" pitchFamily="34" charset="0"/>
                <a:cs typeface="Arial" pitchFamily="34" charset="0"/>
              </a:rPr>
              <a:t>Waktu dalam sehari 24 jam, sehingga 360/24 = 15 derajat berbeda waktu 1 jam</a:t>
            </a:r>
          </a:p>
          <a:p>
            <a:pPr>
              <a:buFont typeface="Wingdings" pitchFamily="2" charset="2"/>
              <a:buChar char="q"/>
            </a:pPr>
            <a:r>
              <a:rPr lang="id-ID" sz="2500" dirty="0" smtClean="0">
                <a:latin typeface="Arial" pitchFamily="34" charset="0"/>
                <a:cs typeface="Arial" pitchFamily="34" charset="0"/>
              </a:rPr>
              <a:t>Wilayah Indonesia 46 derajat = tiga zona waktu</a:t>
            </a:r>
          </a:p>
          <a:p>
            <a:pPr>
              <a:buFont typeface="Wingdings" pitchFamily="2" charset="2"/>
              <a:buChar char="q"/>
            </a:pPr>
            <a:r>
              <a:rPr lang="id-ID" sz="2500" dirty="0" smtClean="0">
                <a:latin typeface="Arial" pitchFamily="34" charset="0"/>
                <a:cs typeface="Arial" pitchFamily="34" charset="0"/>
              </a:rPr>
              <a:t>Dengan demikian letak astronomis Indonesia berdasarkan kedudukannya terhadap garis bujur memiliki konsekuensi terhadap perbedaan zona waktu</a:t>
            </a:r>
          </a:p>
          <a:p>
            <a:pPr>
              <a:buFont typeface="Wingdings" pitchFamily="2" charset="2"/>
              <a:buChar char="q"/>
            </a:pPr>
            <a:r>
              <a:rPr lang="id-ID" sz="2500" dirty="0" smtClean="0">
                <a:latin typeface="Arial" pitchFamily="34" charset="0"/>
                <a:cs typeface="Arial" pitchFamily="34" charset="0"/>
              </a:rPr>
              <a:t>Zona waktu di Indonesia: WIB (waktu Indonesia barat, WITA (waktu Indonesia tengah), WIT (waktu Indonesia timur)</a:t>
            </a:r>
            <a:endParaRPr lang="id-ID" sz="2500" dirty="0">
              <a:latin typeface="Arial" pitchFamily="34" charset="0"/>
              <a:cs typeface="Arial" pitchFamily="34" charset="0"/>
            </a:endParaRPr>
          </a:p>
        </p:txBody>
      </p:sp>
    </p:spTree>
    <p:extLst>
      <p:ext uri="{BB962C8B-B14F-4D97-AF65-F5344CB8AC3E}">
        <p14:creationId xmlns:p14="http://schemas.microsoft.com/office/powerpoint/2010/main" val="225968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Rectangle 4"/>
          <p:cNvSpPr/>
          <p:nvPr/>
        </p:nvSpPr>
        <p:spPr>
          <a:xfrm>
            <a:off x="-1" y="1493949"/>
            <a:ext cx="6001555" cy="875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200" b="1" dirty="0" smtClean="0">
                <a:latin typeface="Arial" panose="020B0604020202020204" pitchFamily="34" charset="0"/>
                <a:cs typeface="Arial" panose="020B0604020202020204" pitchFamily="34" charset="0"/>
              </a:rPr>
              <a:t>LETAK ASTRONOMIS?</a:t>
            </a:r>
            <a:endParaRPr lang="id-ID"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718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8" y="6336405"/>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9" name="Rectangle 8"/>
          <p:cNvSpPr/>
          <p:nvPr/>
        </p:nvSpPr>
        <p:spPr>
          <a:xfrm>
            <a:off x="605308" y="353097"/>
            <a:ext cx="11011437" cy="537800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Apabila dihitung dari garis bujur 0</a:t>
            </a:r>
            <a:r>
              <a:rPr lang="id-ID" sz="2400" baseline="300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0</a:t>
            </a: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 (greenwich) maka zona waktu Indonesia berselisih 7 hingga 9 jam dari waktu greenwich (GMT = greenwich meridian time)</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Wilayah Indonesia terletak pada tiga garis bujur kelipatan 15 yaitu 105</a:t>
            </a:r>
            <a:r>
              <a:rPr lang="id-ID" sz="2400" baseline="300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0</a:t>
            </a: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 120</a:t>
            </a:r>
            <a:r>
              <a:rPr lang="id-ID" sz="2400" baseline="300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0</a:t>
            </a: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 dan 135</a:t>
            </a:r>
            <a:r>
              <a:rPr lang="id-ID" sz="2400" baseline="300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0,</a:t>
            </a: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 dengan demikian apabila pada GMT pukul 7 pagi maka:</a:t>
            </a:r>
          </a:p>
          <a:p>
            <a:pPr marL="342900" indent="-342900" algn="just">
              <a:buFont typeface="Wingdings" panose="05000000000000000000" pitchFamily="2" charset="2"/>
              <a:buChar char="ü"/>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Waktu Indonesia Barat: 7 + 105/15 = 7 + 7 = 14 atau pukul 2 siang</a:t>
            </a:r>
          </a:p>
          <a:p>
            <a:pPr marL="342900" indent="-342900" algn="just">
              <a:buFont typeface="Wingdings" panose="05000000000000000000" pitchFamily="2" charset="2"/>
              <a:buChar char="ü"/>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Waktu Indonesia Tengah: 7 + 120/15 = 7 + 8 = 15 atau pukul 3 siang</a:t>
            </a:r>
          </a:p>
          <a:p>
            <a:pPr marL="342900" indent="-342900" algn="just">
              <a:buFont typeface="Wingdings" panose="05000000000000000000" pitchFamily="2" charset="2"/>
              <a:buChar char="ü"/>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Waktu Indonesia Timur: 7 + 135/15 = 7 + 9 = 16 atau pukul 4 siang</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Namun demikian di Indonesia pembagian daerah waktu tidak secara tepat didasarkan pada pembagian garis bujur, akan tetapi cenderung didasarkan pada kemudahan hubungan administrasi dan komunikasi </a:t>
            </a:r>
            <a:endParaRPr lang="id-ID" sz="2400" dirty="0" smtClean="0">
              <a:solidFill>
                <a:schemeClr val="tx1"/>
              </a:solidFill>
              <a:latin typeface="Arial" pitchFamily="34" charset="0"/>
              <a:cs typeface="Arial" pitchFamily="34" charset="0"/>
            </a:endParaRPr>
          </a:p>
        </p:txBody>
      </p:sp>
      <p:sp>
        <p:nvSpPr>
          <p:cNvPr id="7" name="Rectangle 6"/>
          <p:cNvSpPr/>
          <p:nvPr/>
        </p:nvSpPr>
        <p:spPr>
          <a:xfrm>
            <a:off x="1073" y="6158247"/>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cxnSp>
        <p:nvCxnSpPr>
          <p:cNvPr id="3" name="Straight Connector 2"/>
          <p:cNvCxnSpPr/>
          <p:nvPr/>
        </p:nvCxnSpPr>
        <p:spPr>
          <a:xfrm>
            <a:off x="0" y="6137853"/>
            <a:ext cx="12194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215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29" y="0"/>
            <a:ext cx="9878096" cy="6858000"/>
          </a:xfrm>
          <a:prstGeom prst="rect">
            <a:avLst/>
          </a:prstGeom>
        </p:spPr>
      </p:pic>
      <p:sp>
        <p:nvSpPr>
          <p:cNvPr id="6" name="Rectangle 5"/>
          <p:cNvSpPr/>
          <p:nvPr/>
        </p:nvSpPr>
        <p:spPr>
          <a:xfrm>
            <a:off x="2228045" y="167424"/>
            <a:ext cx="2073499" cy="1906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700" dirty="0" smtClean="0"/>
              <a:t>Meliputi keseluruhan provinsi di Pulau </a:t>
            </a:r>
            <a:r>
              <a:rPr lang="id-ID" sz="1700" dirty="0"/>
              <a:t>S</a:t>
            </a:r>
            <a:r>
              <a:rPr lang="id-ID" sz="1700" dirty="0" smtClean="0"/>
              <a:t>umatra, seluruh provinsi di Pulau </a:t>
            </a:r>
            <a:r>
              <a:rPr lang="id-ID" sz="1700" dirty="0"/>
              <a:t>J</a:t>
            </a:r>
            <a:r>
              <a:rPr lang="id-ID" sz="1700" dirty="0" smtClean="0"/>
              <a:t>awa, Provinsi Kalimantan Barat dan Kalimantan </a:t>
            </a:r>
            <a:r>
              <a:rPr lang="id-ID" sz="1700" dirty="0"/>
              <a:t>T</a:t>
            </a:r>
            <a:r>
              <a:rPr lang="id-ID" sz="1700" dirty="0" smtClean="0"/>
              <a:t>engah</a:t>
            </a:r>
            <a:endParaRPr lang="id-ID" sz="1700" dirty="0"/>
          </a:p>
        </p:txBody>
      </p:sp>
      <p:sp>
        <p:nvSpPr>
          <p:cNvPr id="7" name="Rectangle 6"/>
          <p:cNvSpPr/>
          <p:nvPr/>
        </p:nvSpPr>
        <p:spPr>
          <a:xfrm>
            <a:off x="1191295" y="6194737"/>
            <a:ext cx="2073499" cy="528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Meridian Pangkal</a:t>
            </a:r>
          </a:p>
          <a:p>
            <a:pPr algn="ctr"/>
            <a:r>
              <a:rPr lang="id-ID" dirty="0" smtClean="0"/>
              <a:t>105</a:t>
            </a:r>
            <a:r>
              <a:rPr lang="id-ID" baseline="30000" dirty="0" smtClean="0"/>
              <a:t>0</a:t>
            </a:r>
            <a:r>
              <a:rPr lang="id-ID" dirty="0" smtClean="0"/>
              <a:t> BT</a:t>
            </a:r>
            <a:endParaRPr lang="id-ID" dirty="0"/>
          </a:p>
        </p:txBody>
      </p:sp>
      <p:sp>
        <p:nvSpPr>
          <p:cNvPr id="8" name="Rectangle 7"/>
          <p:cNvSpPr/>
          <p:nvPr/>
        </p:nvSpPr>
        <p:spPr>
          <a:xfrm>
            <a:off x="4092261" y="6194737"/>
            <a:ext cx="2073499" cy="528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Meridian Pangkal</a:t>
            </a:r>
          </a:p>
          <a:p>
            <a:pPr algn="ctr"/>
            <a:r>
              <a:rPr lang="id-ID" dirty="0" smtClean="0"/>
              <a:t>120</a:t>
            </a:r>
            <a:r>
              <a:rPr lang="id-ID" baseline="30000" dirty="0" smtClean="0"/>
              <a:t>0</a:t>
            </a:r>
            <a:r>
              <a:rPr lang="id-ID" dirty="0" smtClean="0"/>
              <a:t> BT</a:t>
            </a:r>
            <a:endParaRPr lang="id-ID" dirty="0"/>
          </a:p>
        </p:txBody>
      </p:sp>
      <p:sp>
        <p:nvSpPr>
          <p:cNvPr id="9" name="Rectangle 8"/>
          <p:cNvSpPr/>
          <p:nvPr/>
        </p:nvSpPr>
        <p:spPr>
          <a:xfrm>
            <a:off x="7087673" y="6194737"/>
            <a:ext cx="2073499" cy="528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Meridian Pangkal</a:t>
            </a:r>
          </a:p>
          <a:p>
            <a:pPr algn="ctr"/>
            <a:r>
              <a:rPr lang="id-ID" dirty="0" smtClean="0"/>
              <a:t>135</a:t>
            </a:r>
            <a:r>
              <a:rPr lang="id-ID" baseline="30000" dirty="0" smtClean="0"/>
              <a:t>0</a:t>
            </a:r>
            <a:r>
              <a:rPr lang="id-ID" dirty="0" smtClean="0"/>
              <a:t> BT</a:t>
            </a:r>
            <a:endParaRPr lang="id-ID" dirty="0"/>
          </a:p>
        </p:txBody>
      </p:sp>
      <p:sp>
        <p:nvSpPr>
          <p:cNvPr id="10" name="Rectangle 9"/>
          <p:cNvSpPr/>
          <p:nvPr/>
        </p:nvSpPr>
        <p:spPr>
          <a:xfrm>
            <a:off x="4610636" y="167424"/>
            <a:ext cx="3425781" cy="1352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700" dirty="0" smtClean="0"/>
              <a:t>Meliputi Provinsi Kalimantan Timur, Kalimantan Selatan, Bali, NTB, NTT, dan seluruh provinsi di Sulawesi</a:t>
            </a:r>
            <a:endParaRPr lang="id-ID" sz="1700" dirty="0"/>
          </a:p>
        </p:txBody>
      </p:sp>
      <p:sp>
        <p:nvSpPr>
          <p:cNvPr id="11" name="Rectangle 10"/>
          <p:cNvSpPr/>
          <p:nvPr/>
        </p:nvSpPr>
        <p:spPr>
          <a:xfrm>
            <a:off x="8345509" y="167423"/>
            <a:ext cx="2588654" cy="1352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700" dirty="0" smtClean="0"/>
              <a:t>Meliputi seluruh provinsi di Papua, Maluku, dan Maluku Utara</a:t>
            </a:r>
            <a:endParaRPr lang="id-ID" sz="1700" dirty="0"/>
          </a:p>
        </p:txBody>
      </p:sp>
    </p:spTree>
    <p:extLst>
      <p:ext uri="{BB962C8B-B14F-4D97-AF65-F5344CB8AC3E}">
        <p14:creationId xmlns:p14="http://schemas.microsoft.com/office/powerpoint/2010/main" val="66866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0862" b="11807"/>
          <a:stretch/>
        </p:blipFill>
        <p:spPr>
          <a:xfrm>
            <a:off x="0" y="-25759"/>
            <a:ext cx="12206701" cy="6890197"/>
          </a:xfrm>
        </p:spPr>
      </p:pic>
      <p:sp>
        <p:nvSpPr>
          <p:cNvPr id="5" name="Rectangle 4"/>
          <p:cNvSpPr/>
          <p:nvPr/>
        </p:nvSpPr>
        <p:spPr>
          <a:xfrm>
            <a:off x="6551427" y="618185"/>
            <a:ext cx="4802373" cy="5795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smtClean="0">
                <a:solidFill>
                  <a:schemeClr val="bg1"/>
                </a:solidFill>
                <a:latin typeface="Arial" panose="020B0604020202020204" pitchFamily="34" charset="0"/>
                <a:cs typeface="Arial" panose="020B0604020202020204" pitchFamily="34" charset="0"/>
              </a:rPr>
              <a:t>LETAK GEOLOGIS INDONESIA</a:t>
            </a:r>
            <a:endParaRPr lang="id-ID"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48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358" t="20554" r="37462" b="30150"/>
          <a:stretch/>
        </p:blipFill>
        <p:spPr>
          <a:xfrm>
            <a:off x="296214" y="1428837"/>
            <a:ext cx="4159877" cy="3697669"/>
          </a:xfrm>
          <a:prstGeom prst="rect">
            <a:avLst/>
          </a:prstGeom>
        </p:spPr>
      </p:pic>
      <p:pic>
        <p:nvPicPr>
          <p:cNvPr id="5" name="Picture 4"/>
          <p:cNvPicPr>
            <a:picLocks noChangeAspect="1"/>
          </p:cNvPicPr>
          <p:nvPr/>
        </p:nvPicPr>
        <p:blipFill rotWithShape="1">
          <a:blip r:embed="rId3"/>
          <a:srcRect l="31853" t="21082" r="41157" b="30150"/>
          <a:stretch/>
        </p:blipFill>
        <p:spPr>
          <a:xfrm>
            <a:off x="9375819" y="1947583"/>
            <a:ext cx="2618703" cy="2660179"/>
          </a:xfrm>
          <a:prstGeom prst="rect">
            <a:avLst/>
          </a:prstGeom>
        </p:spPr>
      </p:pic>
      <p:sp>
        <p:nvSpPr>
          <p:cNvPr id="6" name="Content Placeholder 8"/>
          <p:cNvSpPr>
            <a:spLocks noGrp="1"/>
          </p:cNvSpPr>
          <p:nvPr>
            <p:ph idx="1"/>
          </p:nvPr>
        </p:nvSpPr>
        <p:spPr>
          <a:xfrm>
            <a:off x="4752305" y="320285"/>
            <a:ext cx="4031087" cy="6260820"/>
          </a:xfrm>
        </p:spPr>
        <p:txBody>
          <a:bodyPr>
            <a:noAutofit/>
          </a:bodyPr>
          <a:lstStyle/>
          <a:p>
            <a:pPr>
              <a:buFont typeface="Wingdings" pitchFamily="2" charset="2"/>
              <a:buChar char="q"/>
            </a:pPr>
            <a:r>
              <a:rPr lang="id-ID" sz="2500" dirty="0" smtClean="0">
                <a:latin typeface="Arial" pitchFamily="34" charset="0"/>
                <a:cs typeface="Arial" pitchFamily="34" charset="0"/>
              </a:rPr>
              <a:t>Bumi merupakan planet yang dinamis</a:t>
            </a:r>
          </a:p>
          <a:p>
            <a:pPr>
              <a:buFont typeface="Wingdings" pitchFamily="2" charset="2"/>
              <a:buChar char="q"/>
            </a:pPr>
            <a:r>
              <a:rPr lang="id-ID" sz="2500" dirty="0" smtClean="0">
                <a:latin typeface="Arial" pitchFamily="34" charset="0"/>
                <a:cs typeface="Arial" pitchFamily="34" charset="0"/>
              </a:rPr>
              <a:t>Adanya tenaga dari dalam bumi (endogen) menyebabkan kerak bumi terpecah dalam bagian-bagian yang dikenal sebagai lempeng tektonik</a:t>
            </a:r>
          </a:p>
          <a:p>
            <a:pPr>
              <a:buFont typeface="Wingdings" pitchFamily="2" charset="2"/>
              <a:buChar char="q"/>
            </a:pPr>
            <a:r>
              <a:rPr lang="id-ID" sz="2500" dirty="0" smtClean="0">
                <a:latin typeface="Arial" pitchFamily="34" charset="0"/>
                <a:cs typeface="Arial" pitchFamily="34" charset="0"/>
              </a:rPr>
              <a:t>Lempeng ini bergerak ke berbagai arah dan berinteraksi satu sama lain menghasilkan kondisi geologis yang spesifik di suatu wilayah</a:t>
            </a:r>
          </a:p>
          <a:p>
            <a:pPr>
              <a:buFont typeface="Wingdings" pitchFamily="2" charset="2"/>
              <a:buChar char="q"/>
            </a:pPr>
            <a:r>
              <a:rPr lang="id-ID" sz="2500" dirty="0" smtClean="0">
                <a:latin typeface="Arial" pitchFamily="34" charset="0"/>
                <a:cs typeface="Arial" pitchFamily="34" charset="0"/>
              </a:rPr>
              <a:t>Salah satunya di wilayah Indonesia</a:t>
            </a:r>
            <a:endParaRPr lang="id-ID" sz="2500" dirty="0">
              <a:latin typeface="Arial" pitchFamily="34" charset="0"/>
              <a:cs typeface="Arial" pitchFamily="34" charset="0"/>
            </a:endParaRPr>
          </a:p>
        </p:txBody>
      </p:sp>
    </p:spTree>
    <p:extLst>
      <p:ext uri="{BB962C8B-B14F-4D97-AF65-F5344CB8AC3E}">
        <p14:creationId xmlns:p14="http://schemas.microsoft.com/office/powerpoint/2010/main" val="3550274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6607" t="25660" r="35978" b="35431"/>
          <a:stretch/>
        </p:blipFill>
        <p:spPr>
          <a:xfrm>
            <a:off x="193182" y="0"/>
            <a:ext cx="11729973" cy="6858000"/>
          </a:xfrm>
          <a:prstGeom prst="rect">
            <a:avLst/>
          </a:prstGeom>
        </p:spPr>
      </p:pic>
      <p:sp>
        <p:nvSpPr>
          <p:cNvPr id="6" name="Oval 5"/>
          <p:cNvSpPr/>
          <p:nvPr/>
        </p:nvSpPr>
        <p:spPr>
          <a:xfrm>
            <a:off x="9040967" y="2575774"/>
            <a:ext cx="1648497" cy="1455313"/>
          </a:xfrm>
          <a:prstGeom prst="ellipse">
            <a:avLst/>
          </a:pr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44055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Content Placeholder 3" descr="krangka tektonik.jpg"/>
          <p:cNvPicPr>
            <a:picLocks noChangeAspect="1"/>
          </p:cNvPicPr>
          <p:nvPr/>
        </p:nvPicPr>
        <p:blipFill>
          <a:blip r:embed="rId2" cstate="print"/>
          <a:srcRect/>
          <a:stretch>
            <a:fillRect/>
          </a:stretch>
        </p:blipFill>
        <p:spPr>
          <a:xfrm>
            <a:off x="500129" y="91570"/>
            <a:ext cx="11191741" cy="6766430"/>
          </a:xfrm>
          <a:prstGeom prst="rect">
            <a:avLst/>
          </a:prstGeom>
        </p:spPr>
      </p:pic>
    </p:spTree>
    <p:extLst>
      <p:ext uri="{BB962C8B-B14F-4D97-AF65-F5344CB8AC3E}">
        <p14:creationId xmlns:p14="http://schemas.microsoft.com/office/powerpoint/2010/main" val="171768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lstStyle/>
          <a:p>
            <a:endParaRPr lang="id-ID"/>
          </a:p>
        </p:txBody>
      </p:sp>
      <p:pic>
        <p:nvPicPr>
          <p:cNvPr id="4" name="Picture 2" descr="C:\Documents and Settings\HP_Eigenaar\Mijn documenten\figurenIndonlandformsplatetectonics\verstappen 005.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986" y="0"/>
            <a:ext cx="1027202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69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2732" y="2318196"/>
            <a:ext cx="2562895" cy="1918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800" b="1" dirty="0" smtClean="0">
                <a:solidFill>
                  <a:schemeClr val="tx1"/>
                </a:solidFill>
                <a:latin typeface="Arial" pitchFamily="34" charset="0"/>
                <a:cs typeface="Arial" pitchFamily="34" charset="0"/>
              </a:rPr>
              <a:t>Secara geologis Indonesia terletak pada wilayah pertemuan lempeng tektonik</a:t>
            </a:r>
            <a:endParaRPr lang="id-ID" sz="2800" b="1" dirty="0">
              <a:solidFill>
                <a:schemeClr val="tx1"/>
              </a:solidFill>
              <a:latin typeface="Arial" pitchFamily="34" charset="0"/>
              <a:cs typeface="Arial" pitchFamily="34" charset="0"/>
            </a:endParaRPr>
          </a:p>
        </p:txBody>
      </p:sp>
      <p:cxnSp>
        <p:nvCxnSpPr>
          <p:cNvPr id="5" name="Straight Arrow Connector 4"/>
          <p:cNvCxnSpPr>
            <a:endCxn id="6" idx="1"/>
          </p:cNvCxnSpPr>
          <p:nvPr/>
        </p:nvCxnSpPr>
        <p:spPr>
          <a:xfrm flipV="1">
            <a:off x="3335628" y="1532854"/>
            <a:ext cx="1184856" cy="1781844"/>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20484" y="651458"/>
            <a:ext cx="7521261" cy="1762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rgbClr val="C00000"/>
                </a:solidFill>
                <a:latin typeface="Arial" pitchFamily="34" charset="0"/>
                <a:cs typeface="Arial" pitchFamily="34" charset="0"/>
              </a:rPr>
              <a:t>Lempeng Asia Tenggara (Sunda)</a:t>
            </a:r>
          </a:p>
          <a:p>
            <a:r>
              <a:rPr lang="id-ID" sz="2500" dirty="0" smtClean="0">
                <a:solidFill>
                  <a:schemeClr val="tx1"/>
                </a:solidFill>
                <a:latin typeface="Arial" pitchFamily="34" charset="0"/>
                <a:cs typeface="Arial" pitchFamily="34" charset="0"/>
              </a:rPr>
              <a:t>Umumnya berupa kontinen, di bagian timur berupa laut. Termasuk pula lempeng Laut Sulawesi dan lidah Nusa Tenggara – Maluku Selatan</a:t>
            </a:r>
            <a:endParaRPr lang="id-ID" sz="2500" dirty="0">
              <a:solidFill>
                <a:schemeClr val="tx1"/>
              </a:solidFill>
              <a:latin typeface="Arial" pitchFamily="34" charset="0"/>
              <a:cs typeface="Arial" pitchFamily="34" charset="0"/>
            </a:endParaRPr>
          </a:p>
        </p:txBody>
      </p:sp>
      <p:sp>
        <p:nvSpPr>
          <p:cNvPr id="7" name="Rectangle 6"/>
          <p:cNvSpPr/>
          <p:nvPr/>
        </p:nvSpPr>
        <p:spPr>
          <a:xfrm>
            <a:off x="4520485" y="2727100"/>
            <a:ext cx="7521260" cy="1175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rgbClr val="C00000"/>
                </a:solidFill>
                <a:latin typeface="Arial" pitchFamily="34" charset="0"/>
                <a:cs typeface="Arial" pitchFamily="34" charset="0"/>
              </a:rPr>
              <a:t>Lempeng Laut India – Australia</a:t>
            </a:r>
          </a:p>
          <a:p>
            <a:r>
              <a:rPr lang="id-ID" sz="2500" dirty="0" smtClean="0">
                <a:solidFill>
                  <a:schemeClr val="tx1"/>
                </a:solidFill>
                <a:latin typeface="Arial" pitchFamily="34" charset="0"/>
                <a:cs typeface="Arial" pitchFamily="34" charset="0"/>
              </a:rPr>
              <a:t>Berupa subduksi oseanik di sisi barat dan bagian tubrukan kontinen di sisi timur</a:t>
            </a:r>
            <a:endParaRPr lang="id-ID" sz="2500" dirty="0">
              <a:solidFill>
                <a:schemeClr val="tx1"/>
              </a:solidFill>
              <a:latin typeface="Arial" pitchFamily="34" charset="0"/>
              <a:cs typeface="Arial" pitchFamily="34" charset="0"/>
            </a:endParaRPr>
          </a:p>
        </p:txBody>
      </p:sp>
      <p:cxnSp>
        <p:nvCxnSpPr>
          <p:cNvPr id="8" name="Straight Arrow Connector 7"/>
          <p:cNvCxnSpPr>
            <a:endCxn id="7" idx="1"/>
          </p:cNvCxnSpPr>
          <p:nvPr/>
        </p:nvCxnSpPr>
        <p:spPr>
          <a:xfrm>
            <a:off x="3335628" y="3314698"/>
            <a:ext cx="1184857" cy="0"/>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20485" y="4489892"/>
            <a:ext cx="7521260" cy="1679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500" b="1" dirty="0" smtClean="0">
                <a:solidFill>
                  <a:srgbClr val="C00000"/>
                </a:solidFill>
                <a:latin typeface="Arial" pitchFamily="34" charset="0"/>
                <a:cs typeface="Arial" pitchFamily="34" charset="0"/>
              </a:rPr>
              <a:t>Lempeng Lautan Pasifik Barat</a:t>
            </a:r>
          </a:p>
          <a:p>
            <a:r>
              <a:rPr lang="id-ID" sz="2500" dirty="0" smtClean="0">
                <a:solidFill>
                  <a:schemeClr val="tx1"/>
                </a:solidFill>
                <a:latin typeface="Arial" pitchFamily="34" charset="0"/>
                <a:cs typeface="Arial" pitchFamily="34" charset="0"/>
              </a:rPr>
              <a:t>Menunjam di bawah kontinen Asia, terdiri dari sejumlah lempeng kecil yaitu Caroline, Filipina, Maluku Utara</a:t>
            </a:r>
            <a:endParaRPr lang="id-ID" sz="2500" dirty="0">
              <a:solidFill>
                <a:schemeClr val="tx1"/>
              </a:solidFill>
              <a:latin typeface="Arial" pitchFamily="34" charset="0"/>
              <a:cs typeface="Arial" pitchFamily="34" charset="0"/>
            </a:endParaRPr>
          </a:p>
        </p:txBody>
      </p:sp>
      <p:cxnSp>
        <p:nvCxnSpPr>
          <p:cNvPr id="10" name="Straight Arrow Connector 9"/>
          <p:cNvCxnSpPr/>
          <p:nvPr/>
        </p:nvCxnSpPr>
        <p:spPr>
          <a:xfrm>
            <a:off x="3335629" y="3277672"/>
            <a:ext cx="1184856" cy="2064642"/>
          </a:xfrm>
          <a:prstGeom prst="straightConnector1">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5811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ava_Sumatra_globe"/>
          <p:cNvPicPr>
            <a:picLocks noChangeAspect="1" noChangeArrowheads="1"/>
          </p:cNvPicPr>
          <p:nvPr/>
        </p:nvPicPr>
        <p:blipFill>
          <a:blip r:embed="rId2">
            <a:extLst>
              <a:ext uri="{28A0092B-C50C-407E-A947-70E740481C1C}">
                <a14:useLocalDpi xmlns:a14="http://schemas.microsoft.com/office/drawing/2010/main" val="0"/>
              </a:ext>
            </a:extLst>
          </a:blip>
          <a:srcRect t="2325"/>
          <a:stretch>
            <a:fillRect/>
          </a:stretch>
        </p:blipFill>
        <p:spPr bwMode="auto">
          <a:xfrm>
            <a:off x="927280" y="990385"/>
            <a:ext cx="4997003" cy="482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8"/>
          <p:cNvSpPr>
            <a:spLocks noGrp="1"/>
          </p:cNvSpPr>
          <p:nvPr>
            <p:ph idx="1"/>
          </p:nvPr>
        </p:nvSpPr>
        <p:spPr>
          <a:xfrm>
            <a:off x="362756" y="315962"/>
            <a:ext cx="1558345" cy="1348846"/>
          </a:xfrm>
        </p:spPr>
        <p:txBody>
          <a:bodyPr>
            <a:noAutofit/>
          </a:bodyPr>
          <a:lstStyle/>
          <a:p>
            <a:pPr marL="0" indent="0" algn="ctr">
              <a:buNone/>
            </a:pPr>
            <a:r>
              <a:rPr lang="id-ID" sz="1600" dirty="0" smtClean="0">
                <a:latin typeface="Arial" panose="020B0604020202020204" pitchFamily="34" charset="0"/>
                <a:cs typeface="Arial" panose="020B0604020202020204" pitchFamily="34" charset="0"/>
              </a:rPr>
              <a:t>Lempeng </a:t>
            </a:r>
            <a:r>
              <a:rPr lang="id-ID" sz="1600" dirty="0">
                <a:latin typeface="Arial" panose="020B0604020202020204" pitchFamily="34" charset="0"/>
                <a:cs typeface="Arial" panose="020B0604020202020204" pitchFamily="34" charset="0"/>
              </a:rPr>
              <a:t>Asia Tenggara bergerak 1 cm/tahun ke arah </a:t>
            </a:r>
            <a:r>
              <a:rPr lang="id-ID" sz="1600" dirty="0" smtClean="0">
                <a:latin typeface="Arial" panose="020B0604020202020204" pitchFamily="34" charset="0"/>
                <a:cs typeface="Arial" panose="020B0604020202020204" pitchFamily="34" charset="0"/>
              </a:rPr>
              <a:t>tenggara</a:t>
            </a:r>
            <a:endParaRPr lang="id-ID" sz="1600" dirty="0">
              <a:latin typeface="Arial" pitchFamily="34" charset="0"/>
              <a:cs typeface="Arial" pitchFamily="34" charset="0"/>
            </a:endParaRPr>
          </a:p>
        </p:txBody>
      </p:sp>
      <p:sp>
        <p:nvSpPr>
          <p:cNvPr id="6" name="Content Placeholder 8"/>
          <p:cNvSpPr txBox="1">
            <a:spLocks/>
          </p:cNvSpPr>
          <p:nvPr/>
        </p:nvSpPr>
        <p:spPr>
          <a:xfrm>
            <a:off x="6478076" y="2094203"/>
            <a:ext cx="5357611" cy="34687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Lempeng Pasifik Barat dan Asia Tenggara bertemu di sistem busur jalur aktif Filipina</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 Bagian kontinen (Australia) dari Lempeng India – Australia bertubrukan dengan Lempeng Pasifik Barat  yang bergeser ke arah barat membentuk jalur pergeseran (transcurrent belt)</a:t>
            </a:r>
            <a:endParaRPr lang="id-ID" sz="2500" dirty="0">
              <a:latin typeface="Arial" panose="020B0604020202020204" pitchFamily="34" charset="0"/>
              <a:cs typeface="Arial" panose="020B0604020202020204" pitchFamily="34" charset="0"/>
            </a:endParaRPr>
          </a:p>
        </p:txBody>
      </p:sp>
      <p:sp>
        <p:nvSpPr>
          <p:cNvPr id="7" name="Content Placeholder 8"/>
          <p:cNvSpPr txBox="1">
            <a:spLocks/>
          </p:cNvSpPr>
          <p:nvPr/>
        </p:nvSpPr>
        <p:spPr>
          <a:xfrm>
            <a:off x="272605" y="5293434"/>
            <a:ext cx="1504680" cy="119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d-ID" sz="1600" dirty="0" smtClean="0">
                <a:latin typeface="Arial" panose="020B0604020202020204" pitchFamily="34" charset="0"/>
                <a:cs typeface="Arial" panose="020B0604020202020204" pitchFamily="34" charset="0"/>
              </a:rPr>
              <a:t>Lempeng India-Australia bergerak 7 cm/tahun ke utara</a:t>
            </a:r>
            <a:endParaRPr lang="id-ID" sz="1600" dirty="0">
              <a:latin typeface="Arial" pitchFamily="34" charset="0"/>
              <a:cs typeface="Arial" pitchFamily="34" charset="0"/>
            </a:endParaRPr>
          </a:p>
        </p:txBody>
      </p:sp>
      <p:sp>
        <p:nvSpPr>
          <p:cNvPr id="8" name="Content Placeholder 8"/>
          <p:cNvSpPr txBox="1">
            <a:spLocks/>
          </p:cNvSpPr>
          <p:nvPr/>
        </p:nvSpPr>
        <p:spPr>
          <a:xfrm>
            <a:off x="4973396" y="628918"/>
            <a:ext cx="1504680" cy="119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d-ID" sz="1600" dirty="0" smtClean="0">
                <a:latin typeface="Arial" panose="020B0604020202020204" pitchFamily="34" charset="0"/>
                <a:cs typeface="Arial" panose="020B0604020202020204" pitchFamily="34" charset="0"/>
              </a:rPr>
              <a:t>Lempeng India-Australia bergerak 7 cm/tahun ke utara</a:t>
            </a:r>
            <a:endParaRPr lang="id-ID" sz="1600" dirty="0">
              <a:latin typeface="Arial" pitchFamily="34" charset="0"/>
              <a:cs typeface="Arial" pitchFamily="34" charset="0"/>
            </a:endParaRPr>
          </a:p>
        </p:txBody>
      </p:sp>
    </p:spTree>
    <p:extLst>
      <p:ext uri="{BB962C8B-B14F-4D97-AF65-F5344CB8AC3E}">
        <p14:creationId xmlns:p14="http://schemas.microsoft.com/office/powerpoint/2010/main" val="198603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874" t="20554" r="36175" b="29974"/>
          <a:stretch/>
        </p:blipFill>
        <p:spPr>
          <a:xfrm>
            <a:off x="367168" y="940157"/>
            <a:ext cx="6484393" cy="4881094"/>
          </a:xfrm>
          <a:prstGeom prst="rect">
            <a:avLst/>
          </a:prstGeom>
        </p:spPr>
      </p:pic>
      <p:sp>
        <p:nvSpPr>
          <p:cNvPr id="5" name="Content Placeholder 8"/>
          <p:cNvSpPr txBox="1">
            <a:spLocks/>
          </p:cNvSpPr>
          <p:nvPr/>
        </p:nvSpPr>
        <p:spPr>
          <a:xfrm>
            <a:off x="6941713" y="656822"/>
            <a:ext cx="4971245" cy="57053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Pertemuan lempeng yang didominasi oleh proses subduksi berpengaruh terhadap banyaknya gempabumi dan gunungapi</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Indonesia memiliki potensi gempabumi yang tinggi </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Sebagian wilayah termasuk dalam the pacific ring of fire yang banyak terjadi gempabumi dan aktivitas gunungapi</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Di wilayah Indonesia juga terdapat 129 gunungapi aktif (17% gunungapi aktif di dunia)</a:t>
            </a:r>
          </a:p>
          <a:p>
            <a:pPr>
              <a:buFont typeface="Wingdings" panose="05000000000000000000" pitchFamily="2" charset="2"/>
              <a:buChar char="q"/>
            </a:pPr>
            <a:endParaRPr lang="id-ID"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42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8" y="6336405"/>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9" name="Rectangle 8"/>
          <p:cNvSpPr/>
          <p:nvPr/>
        </p:nvSpPr>
        <p:spPr>
          <a:xfrm>
            <a:off x="605308" y="353097"/>
            <a:ext cx="11011437" cy="537800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id-ID" sz="2400" b="1"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LETAK ASTRONOMIS</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Letak astronomis merupakan letak suatu tempat menurut garis lintang (paralel) dan garis bujur (meridian)</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Garis lintang adalah garis khayal yang melingkari permukaan bumi secara horizontal</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Garis bujur adalah garis khayal yang menghubungkan kutub utara dengan kutub selatan</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Letak astronomis berpengaruh dalam berbagai aspek baik yang dikendalikan oleh faktor garis lintang maupun garis bujur </a:t>
            </a:r>
          </a:p>
          <a:p>
            <a:pPr marL="342900" indent="-342900" algn="just">
              <a:buFont typeface="Wingdings" panose="05000000000000000000" pitchFamily="2" charset="2"/>
              <a:buChar char="q"/>
            </a:pPr>
            <a:endParaRPr lang="id-ID" sz="2400" dirty="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342900" indent="-342900" algn="just">
              <a:buFont typeface="Wingdings" panose="05000000000000000000" pitchFamily="2" charset="2"/>
              <a:buChar char="q"/>
            </a:pPr>
            <a:endParaRPr lang="id-ID" sz="2400" dirty="0">
              <a:solidFill>
                <a:schemeClr val="tx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Rectangle 6"/>
          <p:cNvSpPr/>
          <p:nvPr/>
        </p:nvSpPr>
        <p:spPr>
          <a:xfrm>
            <a:off x="1073" y="6158247"/>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cxnSp>
        <p:nvCxnSpPr>
          <p:cNvPr id="3" name="Straight Connector 2"/>
          <p:cNvCxnSpPr/>
          <p:nvPr/>
        </p:nvCxnSpPr>
        <p:spPr>
          <a:xfrm>
            <a:off x="0" y="6137853"/>
            <a:ext cx="12194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700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385" y="115910"/>
            <a:ext cx="9089595" cy="546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163734" y="5733256"/>
            <a:ext cx="8064896" cy="914400"/>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dirty="0" smtClean="0">
                <a:solidFill>
                  <a:schemeClr val="bg1"/>
                </a:solidFill>
              </a:rPr>
              <a:t>Berdasarkan data tersebut dapat diketahui, bahwa di Indonesia dalam setahun rata-rata terjadi 477 kejadian gempabumi.</a:t>
            </a:r>
            <a:endParaRPr lang="id-ID" sz="2000" dirty="0">
              <a:solidFill>
                <a:schemeClr val="bg1"/>
              </a:solidFill>
            </a:endParaRPr>
          </a:p>
        </p:txBody>
      </p:sp>
    </p:spTree>
    <p:extLst>
      <p:ext uri="{BB962C8B-B14F-4D97-AF65-F5344CB8AC3E}">
        <p14:creationId xmlns:p14="http://schemas.microsoft.com/office/powerpoint/2010/main" val="1957310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NDO4"/>
          <p:cNvPicPr>
            <a:picLocks noChangeAspect="1" noChangeArrowheads="1"/>
          </p:cNvPicPr>
          <p:nvPr/>
        </p:nvPicPr>
        <p:blipFill>
          <a:blip r:embed="rId2" cstate="print"/>
          <a:srcRect/>
          <a:stretch>
            <a:fillRect/>
          </a:stretch>
        </p:blipFill>
        <p:spPr bwMode="auto">
          <a:xfrm>
            <a:off x="1524000" y="1139826"/>
            <a:ext cx="9144000" cy="5260975"/>
          </a:xfrm>
          <a:prstGeom prst="rect">
            <a:avLst/>
          </a:prstGeom>
          <a:noFill/>
          <a:ln w="9525">
            <a:noFill/>
            <a:miter lim="800000"/>
            <a:headEnd/>
            <a:tailEnd/>
          </a:ln>
        </p:spPr>
      </p:pic>
      <p:sp>
        <p:nvSpPr>
          <p:cNvPr id="337923" name="Freeform 3"/>
          <p:cNvSpPr>
            <a:spLocks/>
          </p:cNvSpPr>
          <p:nvPr/>
        </p:nvSpPr>
        <p:spPr bwMode="auto">
          <a:xfrm>
            <a:off x="1450975" y="1411289"/>
            <a:ext cx="9297988" cy="4148137"/>
          </a:xfrm>
          <a:custGeom>
            <a:avLst/>
            <a:gdLst>
              <a:gd name="T0" fmla="*/ 2147483647 w 5857"/>
              <a:gd name="T1" fmla="*/ 2147483647 h 2613"/>
              <a:gd name="T2" fmla="*/ 2147483647 w 5857"/>
              <a:gd name="T3" fmla="*/ 2147483647 h 2613"/>
              <a:gd name="T4" fmla="*/ 2147483647 w 5857"/>
              <a:gd name="T5" fmla="*/ 2147483647 h 2613"/>
              <a:gd name="T6" fmla="*/ 2147483647 w 5857"/>
              <a:gd name="T7" fmla="*/ 2147483647 h 2613"/>
              <a:gd name="T8" fmla="*/ 2147483647 w 5857"/>
              <a:gd name="T9" fmla="*/ 2147483647 h 2613"/>
              <a:gd name="T10" fmla="*/ 2147483647 w 5857"/>
              <a:gd name="T11" fmla="*/ 2147483647 h 2613"/>
              <a:gd name="T12" fmla="*/ 2147483647 w 5857"/>
              <a:gd name="T13" fmla="*/ 2147483647 h 2613"/>
              <a:gd name="T14" fmla="*/ 2147483647 w 5857"/>
              <a:gd name="T15" fmla="*/ 2147483647 h 2613"/>
              <a:gd name="T16" fmla="*/ 2147483647 w 5857"/>
              <a:gd name="T17" fmla="*/ 2147483647 h 2613"/>
              <a:gd name="T18" fmla="*/ 2147483647 w 5857"/>
              <a:gd name="T19" fmla="*/ 2147483647 h 2613"/>
              <a:gd name="T20" fmla="*/ 2147483647 w 5857"/>
              <a:gd name="T21" fmla="*/ 2147483647 h 2613"/>
              <a:gd name="T22" fmla="*/ 2147483647 w 5857"/>
              <a:gd name="T23" fmla="*/ 2147483647 h 2613"/>
              <a:gd name="T24" fmla="*/ 2147483647 w 5857"/>
              <a:gd name="T25" fmla="*/ 2147483647 h 2613"/>
              <a:gd name="T26" fmla="*/ 2147483647 w 5857"/>
              <a:gd name="T27" fmla="*/ 2147483647 h 2613"/>
              <a:gd name="T28" fmla="*/ 2147483647 w 5857"/>
              <a:gd name="T29" fmla="*/ 2147483647 h 2613"/>
              <a:gd name="T30" fmla="*/ 2147483647 w 5857"/>
              <a:gd name="T31" fmla="*/ 2147483647 h 2613"/>
              <a:gd name="T32" fmla="*/ 2147483647 w 5857"/>
              <a:gd name="T33" fmla="*/ 2147483647 h 2613"/>
              <a:gd name="T34" fmla="*/ 2147483647 w 5857"/>
              <a:gd name="T35" fmla="*/ 2147483647 h 2613"/>
              <a:gd name="T36" fmla="*/ 2147483647 w 5857"/>
              <a:gd name="T37" fmla="*/ 2147483647 h 2613"/>
              <a:gd name="T38" fmla="*/ 2147483647 w 5857"/>
              <a:gd name="T39" fmla="*/ 2147483647 h 2613"/>
              <a:gd name="T40" fmla="*/ 2147483647 w 5857"/>
              <a:gd name="T41" fmla="*/ 2147483647 h 2613"/>
              <a:gd name="T42" fmla="*/ 2147483647 w 5857"/>
              <a:gd name="T43" fmla="*/ 2147483647 h 2613"/>
              <a:gd name="T44" fmla="*/ 2147483647 w 5857"/>
              <a:gd name="T45" fmla="*/ 2147483647 h 2613"/>
              <a:gd name="T46" fmla="*/ 2147483647 w 5857"/>
              <a:gd name="T47" fmla="*/ 2147483647 h 2613"/>
              <a:gd name="T48" fmla="*/ 2147483647 w 5857"/>
              <a:gd name="T49" fmla="*/ 2147483647 h 2613"/>
              <a:gd name="T50" fmla="*/ 2147483647 w 5857"/>
              <a:gd name="T51" fmla="*/ 2147483647 h 2613"/>
              <a:gd name="T52" fmla="*/ 2147483647 w 5857"/>
              <a:gd name="T53" fmla="*/ 0 h 2613"/>
              <a:gd name="T54" fmla="*/ 2147483647 w 5857"/>
              <a:gd name="T55" fmla="*/ 2147483647 h 2613"/>
              <a:gd name="T56" fmla="*/ 2147483647 w 5857"/>
              <a:gd name="T57" fmla="*/ 2147483647 h 2613"/>
              <a:gd name="T58" fmla="*/ 2147483647 w 5857"/>
              <a:gd name="T59" fmla="*/ 2147483647 h 2613"/>
              <a:gd name="T60" fmla="*/ 2147483647 w 5857"/>
              <a:gd name="T61" fmla="*/ 2147483647 h 2613"/>
              <a:gd name="T62" fmla="*/ 2147483647 w 5857"/>
              <a:gd name="T63" fmla="*/ 2147483647 h 2613"/>
              <a:gd name="T64" fmla="*/ 2147483647 w 5857"/>
              <a:gd name="T65" fmla="*/ 2147483647 h 2613"/>
              <a:gd name="T66" fmla="*/ 2147483647 w 5857"/>
              <a:gd name="T67" fmla="*/ 2147483647 h 2613"/>
              <a:gd name="T68" fmla="*/ 2147483647 w 5857"/>
              <a:gd name="T69" fmla="*/ 2147483647 h 2613"/>
              <a:gd name="T70" fmla="*/ 2147483647 w 5857"/>
              <a:gd name="T71" fmla="*/ 2147483647 h 2613"/>
              <a:gd name="T72" fmla="*/ 2147483647 w 5857"/>
              <a:gd name="T73" fmla="*/ 2147483647 h 2613"/>
              <a:gd name="T74" fmla="*/ 2147483647 w 5857"/>
              <a:gd name="T75" fmla="*/ 2147483647 h 2613"/>
              <a:gd name="T76" fmla="*/ 2147483647 w 5857"/>
              <a:gd name="T77" fmla="*/ 2147483647 h 2613"/>
              <a:gd name="T78" fmla="*/ 2147483647 w 5857"/>
              <a:gd name="T79" fmla="*/ 2147483647 h 2613"/>
              <a:gd name="T80" fmla="*/ 2147483647 w 5857"/>
              <a:gd name="T81" fmla="*/ 2147483647 h 2613"/>
              <a:gd name="T82" fmla="*/ 2147483647 w 5857"/>
              <a:gd name="T83" fmla="*/ 2147483647 h 2613"/>
              <a:gd name="T84" fmla="*/ 2147483647 w 5857"/>
              <a:gd name="T85" fmla="*/ 2147483647 h 2613"/>
              <a:gd name="T86" fmla="*/ 2147483647 w 5857"/>
              <a:gd name="T87" fmla="*/ 2147483647 h 2613"/>
              <a:gd name="T88" fmla="*/ 2147483647 w 5857"/>
              <a:gd name="T89" fmla="*/ 2147483647 h 2613"/>
              <a:gd name="T90" fmla="*/ 2147483647 w 5857"/>
              <a:gd name="T91" fmla="*/ 2147483647 h 26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57"/>
              <a:gd name="T139" fmla="*/ 0 h 2613"/>
              <a:gd name="T140" fmla="*/ 5857 w 5857"/>
              <a:gd name="T141" fmla="*/ 2613 h 26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57" h="2613">
                <a:moveTo>
                  <a:pt x="46" y="749"/>
                </a:moveTo>
                <a:cubicBezTo>
                  <a:pt x="52" y="755"/>
                  <a:pt x="57" y="763"/>
                  <a:pt x="64" y="768"/>
                </a:cubicBezTo>
                <a:cubicBezTo>
                  <a:pt x="72" y="773"/>
                  <a:pt x="84" y="771"/>
                  <a:pt x="92" y="777"/>
                </a:cubicBezTo>
                <a:cubicBezTo>
                  <a:pt x="101" y="784"/>
                  <a:pt x="103" y="795"/>
                  <a:pt x="110" y="804"/>
                </a:cubicBezTo>
                <a:cubicBezTo>
                  <a:pt x="129" y="828"/>
                  <a:pt x="152" y="840"/>
                  <a:pt x="174" y="859"/>
                </a:cubicBezTo>
                <a:cubicBezTo>
                  <a:pt x="190" y="873"/>
                  <a:pt x="220" y="905"/>
                  <a:pt x="220" y="905"/>
                </a:cubicBezTo>
                <a:cubicBezTo>
                  <a:pt x="235" y="951"/>
                  <a:pt x="273" y="978"/>
                  <a:pt x="302" y="1015"/>
                </a:cubicBezTo>
                <a:cubicBezTo>
                  <a:pt x="332" y="1053"/>
                  <a:pt x="360" y="1112"/>
                  <a:pt x="393" y="1143"/>
                </a:cubicBezTo>
                <a:cubicBezTo>
                  <a:pt x="413" y="1162"/>
                  <a:pt x="431" y="1185"/>
                  <a:pt x="448" y="1207"/>
                </a:cubicBezTo>
                <a:cubicBezTo>
                  <a:pt x="474" y="1242"/>
                  <a:pt x="497" y="1280"/>
                  <a:pt x="521" y="1316"/>
                </a:cubicBezTo>
                <a:cubicBezTo>
                  <a:pt x="532" y="1332"/>
                  <a:pt x="530" y="1355"/>
                  <a:pt x="540" y="1371"/>
                </a:cubicBezTo>
                <a:cubicBezTo>
                  <a:pt x="563" y="1407"/>
                  <a:pt x="571" y="1446"/>
                  <a:pt x="595" y="1481"/>
                </a:cubicBezTo>
                <a:cubicBezTo>
                  <a:pt x="616" y="1546"/>
                  <a:pt x="602" y="1520"/>
                  <a:pt x="631" y="1563"/>
                </a:cubicBezTo>
                <a:cubicBezTo>
                  <a:pt x="656" y="1639"/>
                  <a:pt x="621" y="1549"/>
                  <a:pt x="659" y="1609"/>
                </a:cubicBezTo>
                <a:cubicBezTo>
                  <a:pt x="664" y="1617"/>
                  <a:pt x="663" y="1628"/>
                  <a:pt x="668" y="1636"/>
                </a:cubicBezTo>
                <a:cubicBezTo>
                  <a:pt x="686" y="1667"/>
                  <a:pt x="717" y="1693"/>
                  <a:pt x="741" y="1719"/>
                </a:cubicBezTo>
                <a:cubicBezTo>
                  <a:pt x="759" y="1772"/>
                  <a:pt x="736" y="1723"/>
                  <a:pt x="777" y="1764"/>
                </a:cubicBezTo>
                <a:cubicBezTo>
                  <a:pt x="785" y="1772"/>
                  <a:pt x="787" y="1785"/>
                  <a:pt x="796" y="1792"/>
                </a:cubicBezTo>
                <a:cubicBezTo>
                  <a:pt x="814" y="1808"/>
                  <a:pt x="907" y="1875"/>
                  <a:pt x="933" y="1883"/>
                </a:cubicBezTo>
                <a:cubicBezTo>
                  <a:pt x="972" y="1944"/>
                  <a:pt x="926" y="1885"/>
                  <a:pt x="979" y="1920"/>
                </a:cubicBezTo>
                <a:cubicBezTo>
                  <a:pt x="1049" y="1966"/>
                  <a:pt x="967" y="1934"/>
                  <a:pt x="1033" y="1956"/>
                </a:cubicBezTo>
                <a:cubicBezTo>
                  <a:pt x="1055" y="1988"/>
                  <a:pt x="1084" y="1999"/>
                  <a:pt x="1107" y="2029"/>
                </a:cubicBezTo>
                <a:cubicBezTo>
                  <a:pt x="1137" y="2067"/>
                  <a:pt x="1160" y="2124"/>
                  <a:pt x="1198" y="2157"/>
                </a:cubicBezTo>
                <a:cubicBezTo>
                  <a:pt x="1200" y="2159"/>
                  <a:pt x="1265" y="2202"/>
                  <a:pt x="1280" y="2212"/>
                </a:cubicBezTo>
                <a:cubicBezTo>
                  <a:pt x="1287" y="2217"/>
                  <a:pt x="1291" y="2227"/>
                  <a:pt x="1299" y="2231"/>
                </a:cubicBezTo>
                <a:cubicBezTo>
                  <a:pt x="1316" y="2240"/>
                  <a:pt x="1353" y="2249"/>
                  <a:pt x="1353" y="2249"/>
                </a:cubicBezTo>
                <a:cubicBezTo>
                  <a:pt x="1386" y="2280"/>
                  <a:pt x="1364" y="2264"/>
                  <a:pt x="1427" y="2285"/>
                </a:cubicBezTo>
                <a:cubicBezTo>
                  <a:pt x="1445" y="2291"/>
                  <a:pt x="1463" y="2298"/>
                  <a:pt x="1481" y="2304"/>
                </a:cubicBezTo>
                <a:cubicBezTo>
                  <a:pt x="1490" y="2307"/>
                  <a:pt x="1509" y="2313"/>
                  <a:pt x="1509" y="2313"/>
                </a:cubicBezTo>
                <a:cubicBezTo>
                  <a:pt x="1539" y="2333"/>
                  <a:pt x="1567" y="2338"/>
                  <a:pt x="1600" y="2349"/>
                </a:cubicBezTo>
                <a:cubicBezTo>
                  <a:pt x="1672" y="2397"/>
                  <a:pt x="1634" y="2379"/>
                  <a:pt x="1710" y="2404"/>
                </a:cubicBezTo>
                <a:cubicBezTo>
                  <a:pt x="1719" y="2407"/>
                  <a:pt x="1737" y="2413"/>
                  <a:pt x="1737" y="2413"/>
                </a:cubicBezTo>
                <a:cubicBezTo>
                  <a:pt x="1772" y="2448"/>
                  <a:pt x="1837" y="2453"/>
                  <a:pt x="1884" y="2468"/>
                </a:cubicBezTo>
                <a:cubicBezTo>
                  <a:pt x="1987" y="2502"/>
                  <a:pt x="2085" y="2496"/>
                  <a:pt x="2195" y="2514"/>
                </a:cubicBezTo>
                <a:cubicBezTo>
                  <a:pt x="2276" y="2528"/>
                  <a:pt x="2359" y="2533"/>
                  <a:pt x="2441" y="2541"/>
                </a:cubicBezTo>
                <a:cubicBezTo>
                  <a:pt x="2641" y="2613"/>
                  <a:pt x="3092" y="2577"/>
                  <a:pt x="3164" y="2578"/>
                </a:cubicBezTo>
                <a:cubicBezTo>
                  <a:pt x="3289" y="2569"/>
                  <a:pt x="3414" y="2559"/>
                  <a:pt x="3539" y="2551"/>
                </a:cubicBezTo>
                <a:cubicBezTo>
                  <a:pt x="3580" y="2543"/>
                  <a:pt x="3617" y="2533"/>
                  <a:pt x="3657" y="2523"/>
                </a:cubicBezTo>
                <a:cubicBezTo>
                  <a:pt x="3692" y="2489"/>
                  <a:pt x="3739" y="2491"/>
                  <a:pt x="3785" y="2477"/>
                </a:cubicBezTo>
                <a:cubicBezTo>
                  <a:pt x="3856" y="2456"/>
                  <a:pt x="3923" y="2433"/>
                  <a:pt x="3996" y="2423"/>
                </a:cubicBezTo>
                <a:cubicBezTo>
                  <a:pt x="4044" y="2405"/>
                  <a:pt x="4094" y="2393"/>
                  <a:pt x="4142" y="2377"/>
                </a:cubicBezTo>
                <a:cubicBezTo>
                  <a:pt x="4160" y="2371"/>
                  <a:pt x="4197" y="2359"/>
                  <a:pt x="4197" y="2359"/>
                </a:cubicBezTo>
                <a:cubicBezTo>
                  <a:pt x="4222" y="2332"/>
                  <a:pt x="4248" y="2337"/>
                  <a:pt x="4279" y="2322"/>
                </a:cubicBezTo>
                <a:cubicBezTo>
                  <a:pt x="4350" y="2287"/>
                  <a:pt x="4267" y="2317"/>
                  <a:pt x="4334" y="2295"/>
                </a:cubicBezTo>
                <a:cubicBezTo>
                  <a:pt x="4396" y="2251"/>
                  <a:pt x="4490" y="2235"/>
                  <a:pt x="4563" y="2212"/>
                </a:cubicBezTo>
                <a:cubicBezTo>
                  <a:pt x="4572" y="2206"/>
                  <a:pt x="4580" y="2198"/>
                  <a:pt x="4590" y="2194"/>
                </a:cubicBezTo>
                <a:cubicBezTo>
                  <a:pt x="4608" y="2186"/>
                  <a:pt x="4645" y="2176"/>
                  <a:pt x="4645" y="2176"/>
                </a:cubicBezTo>
                <a:cubicBezTo>
                  <a:pt x="4684" y="2135"/>
                  <a:pt x="4638" y="2177"/>
                  <a:pt x="4691" y="2148"/>
                </a:cubicBezTo>
                <a:cubicBezTo>
                  <a:pt x="4710" y="2138"/>
                  <a:pt x="4745" y="2112"/>
                  <a:pt x="4745" y="2112"/>
                </a:cubicBezTo>
                <a:cubicBezTo>
                  <a:pt x="4748" y="2103"/>
                  <a:pt x="4748" y="2091"/>
                  <a:pt x="4755" y="2084"/>
                </a:cubicBezTo>
                <a:cubicBezTo>
                  <a:pt x="4762" y="2077"/>
                  <a:pt x="4774" y="2079"/>
                  <a:pt x="4782" y="2075"/>
                </a:cubicBezTo>
                <a:cubicBezTo>
                  <a:pt x="4850" y="2041"/>
                  <a:pt x="4769" y="2070"/>
                  <a:pt x="4837" y="2048"/>
                </a:cubicBezTo>
                <a:cubicBezTo>
                  <a:pt x="4880" y="2005"/>
                  <a:pt x="4925" y="1957"/>
                  <a:pt x="4983" y="1938"/>
                </a:cubicBezTo>
                <a:cubicBezTo>
                  <a:pt x="5044" y="1877"/>
                  <a:pt x="5017" y="1910"/>
                  <a:pt x="5065" y="1837"/>
                </a:cubicBezTo>
                <a:cubicBezTo>
                  <a:pt x="5086" y="1805"/>
                  <a:pt x="5079" y="1753"/>
                  <a:pt x="5111" y="1728"/>
                </a:cubicBezTo>
                <a:cubicBezTo>
                  <a:pt x="5134" y="1710"/>
                  <a:pt x="5166" y="1709"/>
                  <a:pt x="5193" y="1700"/>
                </a:cubicBezTo>
                <a:cubicBezTo>
                  <a:pt x="5202" y="1697"/>
                  <a:pt x="5221" y="1691"/>
                  <a:pt x="5221" y="1691"/>
                </a:cubicBezTo>
                <a:cubicBezTo>
                  <a:pt x="5298" y="1706"/>
                  <a:pt x="5371" y="1726"/>
                  <a:pt x="5449" y="1737"/>
                </a:cubicBezTo>
                <a:cubicBezTo>
                  <a:pt x="5492" y="1751"/>
                  <a:pt x="5534" y="1758"/>
                  <a:pt x="5577" y="1773"/>
                </a:cubicBezTo>
                <a:cubicBezTo>
                  <a:pt x="5607" y="1783"/>
                  <a:pt x="5630" y="1800"/>
                  <a:pt x="5660" y="1810"/>
                </a:cubicBezTo>
                <a:cubicBezTo>
                  <a:pt x="5723" y="1806"/>
                  <a:pt x="5835" y="1834"/>
                  <a:pt x="5806" y="1746"/>
                </a:cubicBezTo>
                <a:cubicBezTo>
                  <a:pt x="5857" y="1592"/>
                  <a:pt x="5820" y="1366"/>
                  <a:pt x="5815" y="1243"/>
                </a:cubicBezTo>
                <a:cubicBezTo>
                  <a:pt x="5814" y="1224"/>
                  <a:pt x="5818" y="1202"/>
                  <a:pt x="5806" y="1188"/>
                </a:cubicBezTo>
                <a:cubicBezTo>
                  <a:pt x="5793" y="1173"/>
                  <a:pt x="5751" y="1170"/>
                  <a:pt x="5751" y="1170"/>
                </a:cubicBezTo>
                <a:cubicBezTo>
                  <a:pt x="5557" y="1041"/>
                  <a:pt x="5198" y="1064"/>
                  <a:pt x="5011" y="1060"/>
                </a:cubicBezTo>
                <a:cubicBezTo>
                  <a:pt x="4990" y="1053"/>
                  <a:pt x="4967" y="1051"/>
                  <a:pt x="4947" y="1042"/>
                </a:cubicBezTo>
                <a:cubicBezTo>
                  <a:pt x="4937" y="1038"/>
                  <a:pt x="4929" y="1029"/>
                  <a:pt x="4919" y="1024"/>
                </a:cubicBezTo>
                <a:cubicBezTo>
                  <a:pt x="4910" y="1020"/>
                  <a:pt x="4901" y="1018"/>
                  <a:pt x="4892" y="1015"/>
                </a:cubicBezTo>
                <a:cubicBezTo>
                  <a:pt x="4858" y="981"/>
                  <a:pt x="4813" y="989"/>
                  <a:pt x="4773" y="969"/>
                </a:cubicBezTo>
                <a:cubicBezTo>
                  <a:pt x="4763" y="964"/>
                  <a:pt x="4755" y="956"/>
                  <a:pt x="4745" y="951"/>
                </a:cubicBezTo>
                <a:cubicBezTo>
                  <a:pt x="4728" y="943"/>
                  <a:pt x="4691" y="932"/>
                  <a:pt x="4691" y="932"/>
                </a:cubicBezTo>
                <a:cubicBezTo>
                  <a:pt x="4639" y="881"/>
                  <a:pt x="4660" y="903"/>
                  <a:pt x="4627" y="868"/>
                </a:cubicBezTo>
                <a:cubicBezTo>
                  <a:pt x="4612" y="852"/>
                  <a:pt x="4606" y="828"/>
                  <a:pt x="4590" y="813"/>
                </a:cubicBezTo>
                <a:cubicBezTo>
                  <a:pt x="4575" y="798"/>
                  <a:pt x="4544" y="768"/>
                  <a:pt x="4544" y="768"/>
                </a:cubicBezTo>
                <a:cubicBezTo>
                  <a:pt x="4529" y="722"/>
                  <a:pt x="4524" y="700"/>
                  <a:pt x="4489" y="667"/>
                </a:cubicBezTo>
                <a:cubicBezTo>
                  <a:pt x="4472" y="600"/>
                  <a:pt x="4484" y="531"/>
                  <a:pt x="4462" y="466"/>
                </a:cubicBezTo>
                <a:cubicBezTo>
                  <a:pt x="4450" y="394"/>
                  <a:pt x="4452" y="303"/>
                  <a:pt x="4416" y="237"/>
                </a:cubicBezTo>
                <a:cubicBezTo>
                  <a:pt x="4393" y="195"/>
                  <a:pt x="4362" y="166"/>
                  <a:pt x="4334" y="128"/>
                </a:cubicBezTo>
                <a:cubicBezTo>
                  <a:pt x="4318" y="79"/>
                  <a:pt x="4333" y="105"/>
                  <a:pt x="4270" y="64"/>
                </a:cubicBezTo>
                <a:cubicBezTo>
                  <a:pt x="4224" y="34"/>
                  <a:pt x="4285" y="53"/>
                  <a:pt x="4224" y="27"/>
                </a:cubicBezTo>
                <a:cubicBezTo>
                  <a:pt x="4176" y="6"/>
                  <a:pt x="4157" y="7"/>
                  <a:pt x="4105" y="0"/>
                </a:cubicBezTo>
                <a:cubicBezTo>
                  <a:pt x="3965" y="8"/>
                  <a:pt x="3907" y="13"/>
                  <a:pt x="3785" y="55"/>
                </a:cubicBezTo>
                <a:cubicBezTo>
                  <a:pt x="3754" y="66"/>
                  <a:pt x="3732" y="79"/>
                  <a:pt x="3703" y="91"/>
                </a:cubicBezTo>
                <a:cubicBezTo>
                  <a:pt x="3685" y="99"/>
                  <a:pt x="3648" y="109"/>
                  <a:pt x="3648" y="109"/>
                </a:cubicBezTo>
                <a:cubicBezTo>
                  <a:pt x="3622" y="137"/>
                  <a:pt x="3589" y="161"/>
                  <a:pt x="3557" y="183"/>
                </a:cubicBezTo>
                <a:cubicBezTo>
                  <a:pt x="3523" y="234"/>
                  <a:pt x="3451" y="301"/>
                  <a:pt x="3392" y="320"/>
                </a:cubicBezTo>
                <a:cubicBezTo>
                  <a:pt x="3373" y="348"/>
                  <a:pt x="3349" y="358"/>
                  <a:pt x="3328" y="384"/>
                </a:cubicBezTo>
                <a:cubicBezTo>
                  <a:pt x="3321" y="392"/>
                  <a:pt x="3318" y="404"/>
                  <a:pt x="3310" y="411"/>
                </a:cubicBezTo>
                <a:cubicBezTo>
                  <a:pt x="3303" y="417"/>
                  <a:pt x="3292" y="417"/>
                  <a:pt x="3283" y="420"/>
                </a:cubicBezTo>
                <a:cubicBezTo>
                  <a:pt x="3208" y="495"/>
                  <a:pt x="3330" y="375"/>
                  <a:pt x="3237" y="457"/>
                </a:cubicBezTo>
                <a:cubicBezTo>
                  <a:pt x="3221" y="471"/>
                  <a:pt x="3191" y="503"/>
                  <a:pt x="3191" y="503"/>
                </a:cubicBezTo>
                <a:cubicBezTo>
                  <a:pt x="3162" y="590"/>
                  <a:pt x="3057" y="623"/>
                  <a:pt x="3008" y="695"/>
                </a:cubicBezTo>
                <a:cubicBezTo>
                  <a:pt x="3028" y="756"/>
                  <a:pt x="3001" y="833"/>
                  <a:pt x="3036" y="887"/>
                </a:cubicBezTo>
                <a:cubicBezTo>
                  <a:pt x="3052" y="911"/>
                  <a:pt x="3079" y="939"/>
                  <a:pt x="3100" y="960"/>
                </a:cubicBezTo>
                <a:cubicBezTo>
                  <a:pt x="3091" y="1016"/>
                  <a:pt x="3089" y="1094"/>
                  <a:pt x="3027" y="1115"/>
                </a:cubicBezTo>
                <a:cubicBezTo>
                  <a:pt x="3004" y="1137"/>
                  <a:pt x="2994" y="1151"/>
                  <a:pt x="2963" y="1161"/>
                </a:cubicBezTo>
                <a:cubicBezTo>
                  <a:pt x="2947" y="1205"/>
                  <a:pt x="2914" y="1246"/>
                  <a:pt x="2880" y="1280"/>
                </a:cubicBezTo>
                <a:cubicBezTo>
                  <a:pt x="2848" y="1377"/>
                  <a:pt x="2899" y="1230"/>
                  <a:pt x="2853" y="1335"/>
                </a:cubicBezTo>
                <a:cubicBezTo>
                  <a:pt x="2835" y="1377"/>
                  <a:pt x="2832" y="1415"/>
                  <a:pt x="2807" y="1453"/>
                </a:cubicBezTo>
                <a:cubicBezTo>
                  <a:pt x="2840" y="1623"/>
                  <a:pt x="2790" y="1354"/>
                  <a:pt x="2825" y="1819"/>
                </a:cubicBezTo>
                <a:cubicBezTo>
                  <a:pt x="2826" y="1838"/>
                  <a:pt x="2844" y="1874"/>
                  <a:pt x="2844" y="1874"/>
                </a:cubicBezTo>
                <a:cubicBezTo>
                  <a:pt x="2841" y="1923"/>
                  <a:pt x="2843" y="1972"/>
                  <a:pt x="2835" y="2020"/>
                </a:cubicBezTo>
                <a:cubicBezTo>
                  <a:pt x="2830" y="2047"/>
                  <a:pt x="2761" y="2057"/>
                  <a:pt x="2761" y="2057"/>
                </a:cubicBezTo>
                <a:cubicBezTo>
                  <a:pt x="2594" y="2051"/>
                  <a:pt x="2456" y="2037"/>
                  <a:pt x="2295" y="2011"/>
                </a:cubicBezTo>
                <a:cubicBezTo>
                  <a:pt x="2245" y="1994"/>
                  <a:pt x="2192" y="1988"/>
                  <a:pt x="2140" y="1975"/>
                </a:cubicBezTo>
                <a:cubicBezTo>
                  <a:pt x="2102" y="1937"/>
                  <a:pt x="2052" y="1944"/>
                  <a:pt x="2003" y="1929"/>
                </a:cubicBezTo>
                <a:cubicBezTo>
                  <a:pt x="1958" y="1916"/>
                  <a:pt x="1932" y="1900"/>
                  <a:pt x="1893" y="1883"/>
                </a:cubicBezTo>
                <a:cubicBezTo>
                  <a:pt x="1850" y="1864"/>
                  <a:pt x="1801" y="1852"/>
                  <a:pt x="1756" y="1837"/>
                </a:cubicBezTo>
                <a:cubicBezTo>
                  <a:pt x="1714" y="1822"/>
                  <a:pt x="1671" y="1821"/>
                  <a:pt x="1628" y="1810"/>
                </a:cubicBezTo>
                <a:cubicBezTo>
                  <a:pt x="1609" y="1805"/>
                  <a:pt x="1591" y="1798"/>
                  <a:pt x="1573" y="1792"/>
                </a:cubicBezTo>
                <a:cubicBezTo>
                  <a:pt x="1564" y="1789"/>
                  <a:pt x="1545" y="1783"/>
                  <a:pt x="1545" y="1783"/>
                </a:cubicBezTo>
                <a:cubicBezTo>
                  <a:pt x="1505" y="1740"/>
                  <a:pt x="1503" y="1750"/>
                  <a:pt x="1463" y="1691"/>
                </a:cubicBezTo>
                <a:cubicBezTo>
                  <a:pt x="1457" y="1682"/>
                  <a:pt x="1445" y="1664"/>
                  <a:pt x="1445" y="1664"/>
                </a:cubicBezTo>
                <a:cubicBezTo>
                  <a:pt x="1442" y="1655"/>
                  <a:pt x="1441" y="1644"/>
                  <a:pt x="1436" y="1636"/>
                </a:cubicBezTo>
                <a:cubicBezTo>
                  <a:pt x="1431" y="1629"/>
                  <a:pt x="1421" y="1626"/>
                  <a:pt x="1417" y="1618"/>
                </a:cubicBezTo>
                <a:cubicBezTo>
                  <a:pt x="1408" y="1601"/>
                  <a:pt x="1410" y="1579"/>
                  <a:pt x="1399" y="1563"/>
                </a:cubicBezTo>
                <a:cubicBezTo>
                  <a:pt x="1368" y="1515"/>
                  <a:pt x="1338" y="1486"/>
                  <a:pt x="1299" y="1444"/>
                </a:cubicBezTo>
                <a:cubicBezTo>
                  <a:pt x="1269" y="1413"/>
                  <a:pt x="1256" y="1374"/>
                  <a:pt x="1225" y="1344"/>
                </a:cubicBezTo>
                <a:cubicBezTo>
                  <a:pt x="1212" y="1303"/>
                  <a:pt x="1179" y="1276"/>
                  <a:pt x="1152" y="1243"/>
                </a:cubicBezTo>
                <a:cubicBezTo>
                  <a:pt x="1136" y="1223"/>
                  <a:pt x="1136" y="1212"/>
                  <a:pt x="1116" y="1197"/>
                </a:cubicBezTo>
                <a:cubicBezTo>
                  <a:pt x="1080" y="1170"/>
                  <a:pt x="1009" y="1117"/>
                  <a:pt x="969" y="1097"/>
                </a:cubicBezTo>
                <a:cubicBezTo>
                  <a:pt x="947" y="1074"/>
                  <a:pt x="915" y="1058"/>
                  <a:pt x="896" y="1033"/>
                </a:cubicBezTo>
                <a:cubicBezTo>
                  <a:pt x="870" y="999"/>
                  <a:pt x="852" y="963"/>
                  <a:pt x="823" y="932"/>
                </a:cubicBezTo>
                <a:cubicBezTo>
                  <a:pt x="803" y="871"/>
                  <a:pt x="831" y="942"/>
                  <a:pt x="787" y="877"/>
                </a:cubicBezTo>
                <a:cubicBezTo>
                  <a:pt x="782" y="869"/>
                  <a:pt x="781" y="859"/>
                  <a:pt x="777" y="850"/>
                </a:cubicBezTo>
                <a:cubicBezTo>
                  <a:pt x="763" y="822"/>
                  <a:pt x="739" y="804"/>
                  <a:pt x="723" y="777"/>
                </a:cubicBezTo>
                <a:cubicBezTo>
                  <a:pt x="716" y="765"/>
                  <a:pt x="713" y="751"/>
                  <a:pt x="704" y="740"/>
                </a:cubicBezTo>
                <a:cubicBezTo>
                  <a:pt x="697" y="732"/>
                  <a:pt x="686" y="728"/>
                  <a:pt x="677" y="722"/>
                </a:cubicBezTo>
                <a:cubicBezTo>
                  <a:pt x="645" y="674"/>
                  <a:pt x="612" y="637"/>
                  <a:pt x="576" y="594"/>
                </a:cubicBezTo>
                <a:cubicBezTo>
                  <a:pt x="549" y="561"/>
                  <a:pt x="536" y="535"/>
                  <a:pt x="494" y="521"/>
                </a:cubicBezTo>
                <a:cubicBezTo>
                  <a:pt x="411" y="435"/>
                  <a:pt x="326" y="398"/>
                  <a:pt x="211" y="384"/>
                </a:cubicBezTo>
                <a:cubicBezTo>
                  <a:pt x="165" y="387"/>
                  <a:pt x="118" y="386"/>
                  <a:pt x="73" y="393"/>
                </a:cubicBezTo>
                <a:cubicBezTo>
                  <a:pt x="40" y="398"/>
                  <a:pt x="10" y="491"/>
                  <a:pt x="0" y="521"/>
                </a:cubicBezTo>
                <a:cubicBezTo>
                  <a:pt x="23" y="610"/>
                  <a:pt x="12" y="572"/>
                  <a:pt x="37" y="649"/>
                </a:cubicBezTo>
                <a:cubicBezTo>
                  <a:pt x="40" y="658"/>
                  <a:pt x="43" y="667"/>
                  <a:pt x="46" y="676"/>
                </a:cubicBezTo>
                <a:cubicBezTo>
                  <a:pt x="49" y="685"/>
                  <a:pt x="52" y="695"/>
                  <a:pt x="55" y="704"/>
                </a:cubicBezTo>
                <a:cubicBezTo>
                  <a:pt x="58" y="713"/>
                  <a:pt x="64" y="731"/>
                  <a:pt x="64" y="731"/>
                </a:cubicBezTo>
                <a:cubicBezTo>
                  <a:pt x="73" y="789"/>
                  <a:pt x="73" y="767"/>
                  <a:pt x="73" y="795"/>
                </a:cubicBezTo>
              </a:path>
            </a:pathLst>
          </a:custGeom>
          <a:noFill/>
          <a:ln w="50800">
            <a:solidFill>
              <a:srgbClr val="FF0000"/>
            </a:solidFill>
            <a:round/>
            <a:headEnd/>
            <a:tailEnd/>
          </a:ln>
        </p:spPr>
        <p:txBody>
          <a:bodyPr/>
          <a:lstStyle/>
          <a:p>
            <a:pPr eaLnBrk="0" hangingPunct="0"/>
            <a:endParaRPr lang="id-ID"/>
          </a:p>
        </p:txBody>
      </p:sp>
      <p:sp>
        <p:nvSpPr>
          <p:cNvPr id="337924" name="Text Box 4"/>
          <p:cNvSpPr txBox="1">
            <a:spLocks noChangeArrowheads="1"/>
          </p:cNvSpPr>
          <p:nvPr/>
        </p:nvSpPr>
        <p:spPr bwMode="auto">
          <a:xfrm>
            <a:off x="1524000" y="304800"/>
            <a:ext cx="9126538" cy="457200"/>
          </a:xfrm>
          <a:prstGeom prst="rect">
            <a:avLst/>
          </a:prstGeom>
          <a:noFill/>
          <a:ln w="9525">
            <a:noFill/>
            <a:miter lim="800000"/>
            <a:headEnd/>
            <a:tailEnd/>
          </a:ln>
          <a:effectLst/>
        </p:spPr>
        <p:txBody>
          <a:bodyPr>
            <a:spAutoFit/>
          </a:bodyPr>
          <a:lstStyle/>
          <a:p>
            <a:pPr algn="ctr">
              <a:defRPr/>
            </a:pPr>
            <a:r>
              <a:rPr lang="en-US" sz="2400" b="1" dirty="0" err="1">
                <a:solidFill>
                  <a:srgbClr val="FF0000"/>
                </a:solidFill>
                <a:effectLst>
                  <a:outerShdw blurRad="38100" dist="38100" dir="2700000" algn="tl">
                    <a:srgbClr val="000000">
                      <a:alpha val="43137"/>
                    </a:srgbClr>
                  </a:outerShdw>
                </a:effectLst>
              </a:rPr>
              <a:t>Kawasan</a:t>
            </a:r>
            <a:r>
              <a:rPr lang="en-US" sz="2400" b="1" dirty="0">
                <a:solidFill>
                  <a:srgbClr val="FF0000"/>
                </a:solidFill>
                <a:effectLst>
                  <a:outerShdw blurRad="38100" dist="38100" dir="2700000" algn="tl">
                    <a:srgbClr val="000000">
                      <a:alpha val="43137"/>
                    </a:srgbClr>
                  </a:outerShdw>
                </a:effectLst>
              </a:rPr>
              <a:t> yang </a:t>
            </a:r>
            <a:r>
              <a:rPr lang="en-US" sz="2400" b="1" dirty="0" err="1">
                <a:solidFill>
                  <a:srgbClr val="FF0000"/>
                </a:solidFill>
                <a:effectLst>
                  <a:outerShdw blurRad="38100" dist="38100" dir="2700000" algn="tl">
                    <a:srgbClr val="000000">
                      <a:alpha val="43137"/>
                    </a:srgbClr>
                  </a:outerShdw>
                </a:effectLst>
              </a:rPr>
              <a:t>Rawan</a:t>
            </a:r>
            <a:r>
              <a:rPr lang="en-US" sz="2400" b="1" dirty="0">
                <a:solidFill>
                  <a:srgbClr val="FF0000"/>
                </a:solidFill>
                <a:effectLst>
                  <a:outerShdw blurRad="38100" dist="38100" dir="2700000" algn="tl">
                    <a:srgbClr val="000000">
                      <a:alpha val="43137"/>
                    </a:srgbClr>
                  </a:outerShdw>
                </a:effectLst>
              </a:rPr>
              <a:t> </a:t>
            </a:r>
            <a:r>
              <a:rPr lang="en-US" sz="2400" b="1" dirty="0" err="1">
                <a:solidFill>
                  <a:srgbClr val="FF0000"/>
                </a:solidFill>
                <a:effectLst>
                  <a:outerShdw blurRad="38100" dist="38100" dir="2700000" algn="tl">
                    <a:srgbClr val="000000">
                      <a:alpha val="43137"/>
                    </a:srgbClr>
                  </a:outerShdw>
                </a:effectLst>
              </a:rPr>
              <a:t>Bencana</a:t>
            </a:r>
            <a:r>
              <a:rPr lang="en-US" sz="2400" b="1" dirty="0">
                <a:solidFill>
                  <a:srgbClr val="FF0000"/>
                </a:solidFill>
                <a:effectLst>
                  <a:outerShdw blurRad="38100" dist="38100" dir="2700000" algn="tl">
                    <a:srgbClr val="000000">
                      <a:alpha val="43137"/>
                    </a:srgbClr>
                  </a:outerShdw>
                </a:effectLst>
              </a:rPr>
              <a:t> Geo-</a:t>
            </a:r>
            <a:r>
              <a:rPr lang="en-US" sz="2400" b="1" dirty="0" err="1">
                <a:solidFill>
                  <a:srgbClr val="FF0000"/>
                </a:solidFill>
                <a:effectLst>
                  <a:outerShdw blurRad="38100" dist="38100" dir="2700000" algn="tl">
                    <a:srgbClr val="000000">
                      <a:alpha val="43137"/>
                    </a:srgbClr>
                  </a:outerShdw>
                </a:effectLst>
              </a:rPr>
              <a:t>tektonik</a:t>
            </a:r>
            <a:endParaRPr lang="en-US" sz="2400" b="1" dirty="0">
              <a:solidFill>
                <a:srgbClr val="FF0000"/>
              </a:solidFill>
              <a:effectLst>
                <a:outerShdw blurRad="38100" dist="38100" dir="2700000" algn="tl">
                  <a:srgbClr val="000000">
                    <a:alpha val="43137"/>
                  </a:srgbClr>
                </a:outerShdw>
              </a:effectLst>
            </a:endParaRPr>
          </a:p>
        </p:txBody>
      </p:sp>
      <p:sp>
        <p:nvSpPr>
          <p:cNvPr id="44037" name="Up Arrow 4"/>
          <p:cNvSpPr>
            <a:spLocks noChangeArrowheads="1"/>
          </p:cNvSpPr>
          <p:nvPr/>
        </p:nvSpPr>
        <p:spPr bwMode="auto">
          <a:xfrm rot="484915">
            <a:off x="2809875" y="5214938"/>
            <a:ext cx="642938" cy="785812"/>
          </a:xfrm>
          <a:prstGeom prst="upArrow">
            <a:avLst>
              <a:gd name="adj1" fmla="val 50000"/>
              <a:gd name="adj2" fmla="val 49998"/>
            </a:avLst>
          </a:prstGeom>
          <a:solidFill>
            <a:srgbClr val="FF0000"/>
          </a:solidFill>
          <a:ln w="12700" algn="ctr">
            <a:solidFill>
              <a:schemeClr val="tx1"/>
            </a:solidFill>
            <a:round/>
            <a:headEnd type="none" w="sm" len="sm"/>
            <a:tailEnd type="none" w="sm" len="sm"/>
          </a:ln>
        </p:spPr>
        <p:txBody>
          <a:bodyPr/>
          <a:lstStyle/>
          <a:p>
            <a:pPr eaLnBrk="0" hangingPunct="0"/>
            <a:endParaRPr lang="id-ID"/>
          </a:p>
        </p:txBody>
      </p:sp>
      <p:sp>
        <p:nvSpPr>
          <p:cNvPr id="44038" name="Up Arrow 5"/>
          <p:cNvSpPr>
            <a:spLocks noChangeArrowheads="1"/>
          </p:cNvSpPr>
          <p:nvPr/>
        </p:nvSpPr>
        <p:spPr bwMode="auto">
          <a:xfrm rot="-5400000">
            <a:off x="9148763" y="1541463"/>
            <a:ext cx="642938" cy="785813"/>
          </a:xfrm>
          <a:prstGeom prst="upArrow">
            <a:avLst>
              <a:gd name="adj1" fmla="val 50000"/>
              <a:gd name="adj2" fmla="val 49998"/>
            </a:avLst>
          </a:prstGeom>
          <a:solidFill>
            <a:srgbClr val="FF0000"/>
          </a:solidFill>
          <a:ln w="12700" algn="ctr">
            <a:solidFill>
              <a:schemeClr val="tx1"/>
            </a:solidFill>
            <a:round/>
            <a:headEnd type="none" w="sm" len="sm"/>
            <a:tailEnd type="none" w="sm" len="sm"/>
          </a:ln>
        </p:spPr>
        <p:txBody>
          <a:bodyPr/>
          <a:lstStyle/>
          <a:p>
            <a:pPr eaLnBrk="0" hangingPunct="0"/>
            <a:endParaRPr lang="id-ID"/>
          </a:p>
        </p:txBody>
      </p:sp>
    </p:spTree>
    <p:extLst>
      <p:ext uri="{BB962C8B-B14F-4D97-AF65-F5344CB8AC3E}">
        <p14:creationId xmlns:p14="http://schemas.microsoft.com/office/powerpoint/2010/main" val="7208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7923"/>
                                        </p:tgtEl>
                                        <p:attrNameLst>
                                          <p:attrName>style.visibility</p:attrName>
                                        </p:attrNameLst>
                                      </p:cBhvr>
                                      <p:to>
                                        <p:strVal val="visible"/>
                                      </p:to>
                                    </p:set>
                                    <p:animEffect transition="in" filter="box(out)">
                                      <p:cBhvr>
                                        <p:cTn id="7" dur="500"/>
                                        <p:tgtEl>
                                          <p:spTgt spid="3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367" y="257576"/>
            <a:ext cx="11577464" cy="593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144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7" descr="JAWA-TRENCH"/>
          <p:cNvPicPr>
            <a:picLocks noChangeAspect="1" noChangeArrowheads="1"/>
          </p:cNvPicPr>
          <p:nvPr/>
        </p:nvPicPr>
        <p:blipFill>
          <a:blip r:embed="rId3" cstate="print"/>
          <a:srcRect/>
          <a:stretch>
            <a:fillRect/>
          </a:stretch>
        </p:blipFill>
        <p:spPr>
          <a:xfrm>
            <a:off x="177961" y="228880"/>
            <a:ext cx="6248598" cy="3395506"/>
          </a:xfrm>
          <a:prstGeom prst="rect">
            <a:avLst/>
          </a:prstGeom>
          <a:noFill/>
        </p:spPr>
      </p:pic>
      <p:graphicFrame>
        <p:nvGraphicFramePr>
          <p:cNvPr id="5" name="Object 2"/>
          <p:cNvGraphicFramePr>
            <a:graphicFrameLocks noChangeAspect="1"/>
          </p:cNvGraphicFramePr>
          <p:nvPr>
            <p:extLst>
              <p:ext uri="{D42A27DB-BD31-4B8C-83A1-F6EECF244321}">
                <p14:modId xmlns:p14="http://schemas.microsoft.com/office/powerpoint/2010/main" val="751390427"/>
              </p:ext>
            </p:extLst>
          </p:nvPr>
        </p:nvGraphicFramePr>
        <p:xfrm>
          <a:off x="5932022" y="2807594"/>
          <a:ext cx="5988628" cy="3843327"/>
        </p:xfrm>
        <a:graphic>
          <a:graphicData uri="http://schemas.openxmlformats.org/presentationml/2006/ole">
            <mc:AlternateContent xmlns:mc="http://schemas.openxmlformats.org/markup-compatibility/2006">
              <mc:Choice xmlns:v="urn:schemas-microsoft-com:vml" Requires="v">
                <p:oleObj spid="_x0000_s1039" name="Document" r:id="rId4" imgW="5477640" imgH="3515216" progId="Word.Document.8">
                  <p:embed/>
                </p:oleObj>
              </mc:Choice>
              <mc:Fallback>
                <p:oleObj name="Document" r:id="rId4" imgW="5477640" imgH="351521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22" y="2807594"/>
                        <a:ext cx="5988628" cy="3843327"/>
                      </a:xfrm>
                      <a:prstGeom prst="rect">
                        <a:avLst/>
                      </a:prstGeom>
                      <a:noFill/>
                    </p:spPr>
                  </p:pic>
                </p:oleObj>
              </mc:Fallback>
            </mc:AlternateContent>
          </a:graphicData>
        </a:graphic>
      </p:graphicFrame>
      <p:cxnSp>
        <p:nvCxnSpPr>
          <p:cNvPr id="7" name="Straight Arrow Connector 6"/>
          <p:cNvCxnSpPr/>
          <p:nvPr/>
        </p:nvCxnSpPr>
        <p:spPr>
          <a:xfrm>
            <a:off x="3443927" y="3734873"/>
            <a:ext cx="3407634" cy="1493950"/>
          </a:xfrm>
          <a:prstGeom prst="straightConnector1">
            <a:avLst/>
          </a:prstGeom>
          <a:ln w="57150">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8"/>
          <p:cNvSpPr txBox="1">
            <a:spLocks/>
          </p:cNvSpPr>
          <p:nvPr/>
        </p:nvSpPr>
        <p:spPr>
          <a:xfrm>
            <a:off x="384022" y="4391695"/>
            <a:ext cx="4870557" cy="2259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2000" dirty="0" smtClean="0">
                <a:latin typeface="Arial" panose="020B0604020202020204" pitchFamily="34" charset="0"/>
                <a:cs typeface="Arial" panose="020B0604020202020204" pitchFamily="34" charset="0"/>
              </a:rPr>
              <a:t>Tanda merah pada gambar di sampping menunjukkan wilayah bentanglahan vulkanik. Wilayah ini berkaitan dengan proses subduksi lempeng yang telah dijelaskan di atas. Tidak semua wilayah Indonesia mempunyai potensi gempabumi dan vulkanisme, tergantung dari letaknya terhadap zona subduksi</a:t>
            </a:r>
            <a:endParaRPr lang="id-ID" sz="2000" dirty="0">
              <a:latin typeface="Arial" panose="020B0604020202020204" pitchFamily="34" charset="0"/>
              <a:cs typeface="Arial" panose="020B0604020202020204" pitchFamily="34" charset="0"/>
            </a:endParaRPr>
          </a:p>
        </p:txBody>
      </p:sp>
      <p:sp>
        <p:nvSpPr>
          <p:cNvPr id="2" name="Right Arrow 1"/>
          <p:cNvSpPr/>
          <p:nvPr/>
        </p:nvSpPr>
        <p:spPr>
          <a:xfrm rot="10800000">
            <a:off x="6516710" y="919370"/>
            <a:ext cx="566670" cy="3992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8" name="Content Placeholder 8"/>
          <p:cNvSpPr txBox="1">
            <a:spLocks/>
          </p:cNvSpPr>
          <p:nvPr/>
        </p:nvSpPr>
        <p:spPr>
          <a:xfrm>
            <a:off x="6900483" y="228880"/>
            <a:ext cx="4971245" cy="2437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000" dirty="0" smtClean="0">
                <a:latin typeface="Arial" panose="020B0604020202020204" pitchFamily="34" charset="0"/>
                <a:cs typeface="Arial" panose="020B0604020202020204" pitchFamily="34" charset="0"/>
              </a:rPr>
              <a:t>Proses yang terjadi pada zona subduksi lempeng berupa penyusupan lempeng samudra ke bawah lempeng benua mengakibatkan terhimpunnya energi yang dilepaskan sebagai gempa bumi</a:t>
            </a:r>
          </a:p>
          <a:p>
            <a:pPr>
              <a:buFont typeface="Wingdings" panose="05000000000000000000" pitchFamily="2" charset="2"/>
              <a:buChar char="q"/>
            </a:pPr>
            <a:r>
              <a:rPr lang="id-ID" sz="2000" dirty="0" smtClean="0">
                <a:latin typeface="Arial" panose="020B0604020202020204" pitchFamily="34" charset="0"/>
                <a:cs typeface="Arial" panose="020B0604020202020204" pitchFamily="34" charset="0"/>
              </a:rPr>
              <a:t>Disamping itu peleburan lempeng menghasilkan kantong magma sehingga berkembang bentanglahan vulkanik </a:t>
            </a:r>
            <a:endParaRPr lang="id-ID" sz="2000" dirty="0">
              <a:latin typeface="Arial" panose="020B0604020202020204" pitchFamily="34" charset="0"/>
              <a:cs typeface="Arial" panose="020B0604020202020204" pitchFamily="34" charset="0"/>
            </a:endParaRPr>
          </a:p>
        </p:txBody>
      </p:sp>
      <p:sp>
        <p:nvSpPr>
          <p:cNvPr id="9" name="Right Arrow 8"/>
          <p:cNvSpPr/>
          <p:nvPr/>
        </p:nvSpPr>
        <p:spPr>
          <a:xfrm>
            <a:off x="5048516" y="5139687"/>
            <a:ext cx="690323" cy="3992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970138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txBox="1">
            <a:spLocks/>
          </p:cNvSpPr>
          <p:nvPr/>
        </p:nvSpPr>
        <p:spPr>
          <a:xfrm>
            <a:off x="334851" y="521593"/>
            <a:ext cx="2975019" cy="5679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Apabila gempabumi terjadi di dasar laut, dengan kedalaman kurang dari 60 km, magnitude &gt;6 SR dan menyebabkan penyesaran turun atau naik maka dapat menyebabkan timbulnya tsunami</a:t>
            </a:r>
          </a:p>
          <a:p>
            <a:pPr>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Perhatikan gambar di samping! Hubungkan antara potensi gempa berbagai wilayah di Indonesia dan tingkat ancaman tsunami</a:t>
            </a:r>
            <a:endParaRPr lang="id-ID"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17797" t="11048" r="15983" b="5854"/>
          <a:stretch/>
        </p:blipFill>
        <p:spPr>
          <a:xfrm>
            <a:off x="3456805" y="321971"/>
            <a:ext cx="8615966" cy="6078829"/>
          </a:xfrm>
          <a:prstGeom prst="rect">
            <a:avLst/>
          </a:prstGeom>
        </p:spPr>
      </p:pic>
    </p:spTree>
    <p:extLst>
      <p:ext uri="{BB962C8B-B14F-4D97-AF65-F5344CB8AC3E}">
        <p14:creationId xmlns:p14="http://schemas.microsoft.com/office/powerpoint/2010/main" val="2138119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9"/>
          <p:cNvSpPr>
            <a:spLocks noGrp="1"/>
          </p:cNvSpPr>
          <p:nvPr>
            <p:ph idx="1"/>
          </p:nvPr>
        </p:nvSpPr>
        <p:spPr>
          <a:xfrm>
            <a:off x="502276" y="772732"/>
            <a:ext cx="7920507" cy="5087155"/>
          </a:xfrm>
        </p:spPr>
        <p:txBody>
          <a:bodyPr>
            <a:normAutofit/>
          </a:bodyPr>
          <a:lstStyle/>
          <a:p>
            <a:pPr eaLnBrk="1" hangingPunct="1"/>
            <a:r>
              <a:rPr lang="id-ID" sz="2400" dirty="0" smtClean="0">
                <a:latin typeface="Arial" panose="020B0604020202020204" pitchFamily="34" charset="0"/>
                <a:cs typeface="Arial" panose="020B0604020202020204" pitchFamily="34" charset="0"/>
              </a:rPr>
              <a:t>Selain menimbulkan potensi bencana geologi, letak geologis Indonesia juga berpengaruh terhadap keberadaan berbagai macam sumberdaya geologi</a:t>
            </a:r>
            <a:endParaRPr lang="id-ID" sz="2400" dirty="0" smtClean="0">
              <a:latin typeface="Arial" panose="020B0604020202020204" pitchFamily="34" charset="0"/>
              <a:cs typeface="Arial" panose="020B0604020202020204" pitchFamily="34" charset="0"/>
            </a:endParaRPr>
          </a:p>
          <a:p>
            <a:pPr eaLnBrk="1" hangingPunct="1"/>
            <a:r>
              <a:rPr lang="id-ID" sz="2400" b="1" dirty="0" smtClean="0">
                <a:latin typeface="Arial" panose="020B0604020202020204" pitchFamily="34" charset="0"/>
                <a:cs typeface="Arial" panose="020B0604020202020204" pitchFamily="34" charset="0"/>
              </a:rPr>
              <a:t>Benturan lempeng menyebabkan struktur batuan yang beragam</a:t>
            </a:r>
            <a:r>
              <a:rPr lang="id-ID" sz="2400" dirty="0" smtClean="0">
                <a:latin typeface="Arial" panose="020B0604020202020204" pitchFamily="34" charset="0"/>
                <a:cs typeface="Arial" panose="020B0604020202020204" pitchFamily="34" charset="0"/>
              </a:rPr>
              <a:t>, berbagai batuan bervariasi membuat wilayah indonesia kaya dengan sumberdaya geologi. </a:t>
            </a:r>
          </a:p>
          <a:p>
            <a:pPr eaLnBrk="1" hangingPunct="1"/>
            <a:r>
              <a:rPr lang="id-ID" sz="2400" b="1" dirty="0" smtClean="0">
                <a:latin typeface="Arial" panose="020B0604020202020204" pitchFamily="34" charset="0"/>
                <a:cs typeface="Arial" panose="020B0604020202020204" pitchFamily="34" charset="0"/>
              </a:rPr>
              <a:t>Jenis mineral logam </a:t>
            </a:r>
            <a:r>
              <a:rPr lang="id-ID" sz="2400" dirty="0" smtClean="0">
                <a:latin typeface="Arial" panose="020B0604020202020204" pitchFamily="34" charset="0"/>
                <a:cs typeface="Arial" panose="020B0604020202020204" pitchFamily="34" charset="0"/>
              </a:rPr>
              <a:t>yang muncul seperti emas, tembaga, perak, besi, kromit, dan timah. </a:t>
            </a:r>
            <a:endParaRPr lang="id-ID" sz="2400" dirty="0" smtClean="0">
              <a:latin typeface="Arial" panose="020B0604020202020204" pitchFamily="34" charset="0"/>
              <a:cs typeface="Arial" panose="020B0604020202020204" pitchFamily="34" charset="0"/>
            </a:endParaRPr>
          </a:p>
          <a:p>
            <a:pPr eaLnBrk="1" hangingPunct="1"/>
            <a:r>
              <a:rPr lang="id-ID" sz="2400" dirty="0" smtClean="0">
                <a:latin typeface="Arial" panose="020B0604020202020204" pitchFamily="34" charset="0"/>
                <a:cs typeface="Arial" panose="020B0604020202020204" pitchFamily="34" charset="0"/>
              </a:rPr>
              <a:t>Selain </a:t>
            </a:r>
            <a:r>
              <a:rPr lang="id-ID" sz="2400" dirty="0" smtClean="0">
                <a:latin typeface="Arial" panose="020B0604020202020204" pitchFamily="34" charset="0"/>
                <a:cs typeface="Arial" panose="020B0604020202020204" pitchFamily="34" charset="0"/>
              </a:rPr>
              <a:t>itu juga terdapat </a:t>
            </a:r>
            <a:r>
              <a:rPr lang="id-ID" sz="2400" b="1" dirty="0" smtClean="0">
                <a:latin typeface="Arial" panose="020B0604020202020204" pitchFamily="34" charset="0"/>
                <a:cs typeface="Arial" panose="020B0604020202020204" pitchFamily="34" charset="0"/>
              </a:rPr>
              <a:t>jenis mineral non logam</a:t>
            </a:r>
            <a:r>
              <a:rPr lang="id-ID" sz="2400" dirty="0" smtClean="0">
                <a:latin typeface="Arial" panose="020B0604020202020204" pitchFamily="34" charset="0"/>
                <a:cs typeface="Arial" panose="020B0604020202020204" pitchFamily="34" charset="0"/>
              </a:rPr>
              <a:t> seperti belerang, batu gamping, gambut, dan pasir besi. </a:t>
            </a:r>
            <a:endParaRPr lang="id-ID" sz="2400" dirty="0" smtClean="0">
              <a:latin typeface="Arial" panose="020B0604020202020204" pitchFamily="34" charset="0"/>
              <a:cs typeface="Arial" panose="020B0604020202020204" pitchFamily="34" charset="0"/>
            </a:endParaRPr>
          </a:p>
          <a:p>
            <a:pPr eaLnBrk="1" hangingPunct="1"/>
            <a:r>
              <a:rPr lang="id-ID" sz="2400" dirty="0" smtClean="0">
                <a:latin typeface="Arial" panose="020B0604020202020204" pitchFamily="34" charset="0"/>
                <a:cs typeface="Arial" panose="020B0604020202020204" pitchFamily="34" charset="0"/>
              </a:rPr>
              <a:t>Di wilayah Indonesia juga terdapat </a:t>
            </a:r>
            <a:r>
              <a:rPr lang="id-ID" sz="2400" dirty="0" smtClean="0">
                <a:latin typeface="Arial" panose="020B0604020202020204" pitchFamily="34" charset="0"/>
                <a:cs typeface="Arial" panose="020B0604020202020204" pitchFamily="34" charset="0"/>
              </a:rPr>
              <a:t>sumber energi seperti minyak bumi, gas alam, dan batu bara.</a:t>
            </a:r>
            <a:endParaRPr lang="en-US" sz="2400" dirty="0" smtClean="0">
              <a:latin typeface="Arial" panose="020B0604020202020204" pitchFamily="34" charset="0"/>
              <a:cs typeface="Arial" panose="020B0604020202020204" pitchFamily="34" charset="0"/>
            </a:endParaRPr>
          </a:p>
          <a:p>
            <a:pPr eaLnBrk="1" hangingPunct="1"/>
            <a:endParaRPr lang="en-US" sz="2400" dirty="0" smtClean="0"/>
          </a:p>
        </p:txBody>
      </p:sp>
      <p:pic>
        <p:nvPicPr>
          <p:cNvPr id="5" name="Picture 2"/>
          <p:cNvPicPr>
            <a:picLocks noChangeAspect="1" noChangeArrowheads="1"/>
          </p:cNvPicPr>
          <p:nvPr/>
        </p:nvPicPr>
        <p:blipFill>
          <a:blip r:embed="rId2" cstate="print"/>
          <a:srcRect/>
          <a:stretch>
            <a:fillRect/>
          </a:stretch>
        </p:blipFill>
        <p:spPr bwMode="auto">
          <a:xfrm>
            <a:off x="8991234" y="4468224"/>
            <a:ext cx="2785019" cy="2087122"/>
          </a:xfrm>
          <a:prstGeom prst="rect">
            <a:avLst/>
          </a:prstGeom>
          <a:noFill/>
          <a:ln w="9525">
            <a:noFill/>
            <a:round/>
            <a:headEnd/>
            <a:tailEnd/>
          </a:ln>
        </p:spPr>
      </p:pic>
      <p:pic>
        <p:nvPicPr>
          <p:cNvPr id="8" name="Picture 10" descr="btpsr"/>
          <p:cNvPicPr>
            <a:picLocks noChangeAspect="1" noChangeArrowheads="1"/>
          </p:cNvPicPr>
          <p:nvPr/>
        </p:nvPicPr>
        <p:blipFill>
          <a:blip r:embed="rId3" cstate="print"/>
          <a:srcRect/>
          <a:stretch>
            <a:fillRect/>
          </a:stretch>
        </p:blipFill>
        <p:spPr bwMode="auto">
          <a:xfrm>
            <a:off x="8991235" y="128789"/>
            <a:ext cx="2785019" cy="2086377"/>
          </a:xfrm>
          <a:prstGeom prst="rect">
            <a:avLst/>
          </a:prstGeom>
          <a:noFill/>
          <a:ln w="9525">
            <a:noFill/>
            <a:miter lim="800000"/>
            <a:headEnd/>
            <a:tailEnd/>
          </a:ln>
        </p:spPr>
      </p:pic>
      <p:pic>
        <p:nvPicPr>
          <p:cNvPr id="10" name="Picture 12" descr="QUARTZ"/>
          <p:cNvPicPr>
            <a:picLocks noChangeAspect="1" noChangeArrowheads="1"/>
          </p:cNvPicPr>
          <p:nvPr/>
        </p:nvPicPr>
        <p:blipFill>
          <a:blip r:embed="rId4" cstate="print"/>
          <a:srcRect/>
          <a:stretch>
            <a:fillRect/>
          </a:stretch>
        </p:blipFill>
        <p:spPr bwMode="auto">
          <a:xfrm>
            <a:off x="8991235" y="2279561"/>
            <a:ext cx="2797898" cy="2099108"/>
          </a:xfrm>
          <a:prstGeom prst="rect">
            <a:avLst/>
          </a:prstGeom>
          <a:noFill/>
          <a:ln w="9525">
            <a:noFill/>
            <a:miter lim="800000"/>
            <a:headEnd/>
            <a:tailEnd/>
          </a:ln>
        </p:spPr>
      </p:pic>
    </p:spTree>
    <p:extLst>
      <p:ext uri="{BB962C8B-B14F-4D97-AF65-F5344CB8AC3E}">
        <p14:creationId xmlns:p14="http://schemas.microsoft.com/office/powerpoint/2010/main" val="4162164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2051" name="Text Box 3"/>
          <p:cNvSpPr txBox="1">
            <a:spLocks noChangeArrowheads="1"/>
          </p:cNvSpPr>
          <p:nvPr/>
        </p:nvSpPr>
        <p:spPr bwMode="auto">
          <a:xfrm>
            <a:off x="8070850" y="6485438"/>
            <a:ext cx="2597150" cy="261610"/>
          </a:xfrm>
          <a:prstGeom prst="rect">
            <a:avLst/>
          </a:prstGeom>
          <a:noFill/>
          <a:ln w="9525">
            <a:noFill/>
            <a:miter lim="800000"/>
            <a:headEnd/>
            <a:tailEnd/>
          </a:ln>
        </p:spPr>
        <p:txBody>
          <a:bodyPr wrap="square">
            <a:spAutoFit/>
          </a:bodyPr>
          <a:lstStyle/>
          <a:p>
            <a:pPr>
              <a:spcBef>
                <a:spcPct val="50000"/>
              </a:spcBef>
            </a:pPr>
            <a:r>
              <a:rPr lang="en-US" sz="1100" b="1" dirty="0">
                <a:solidFill>
                  <a:srgbClr val="FFFF00"/>
                </a:solidFill>
                <a:cs typeface="Lucida Sans Unicode" pitchFamily="34" charset="0"/>
              </a:rPr>
              <a:t>Skinner </a:t>
            </a:r>
            <a:r>
              <a:rPr lang="en-US" sz="1100" b="1" i="1" dirty="0">
                <a:solidFill>
                  <a:srgbClr val="FFFF00"/>
                </a:solidFill>
                <a:cs typeface="Lucida Sans Unicode" pitchFamily="34" charset="0"/>
              </a:rPr>
              <a:t>et al</a:t>
            </a:r>
            <a:r>
              <a:rPr lang="en-US" sz="1100" b="1" dirty="0">
                <a:solidFill>
                  <a:srgbClr val="FFFF00"/>
                </a:solidFill>
                <a:cs typeface="Lucida Sans Unicode" pitchFamily="34" charset="0"/>
              </a:rPr>
              <a:t>. (2004</a:t>
            </a:r>
            <a:r>
              <a:rPr lang="en-US" sz="1100" b="1" dirty="0" smtClean="0">
                <a:solidFill>
                  <a:srgbClr val="FFFF00"/>
                </a:solidFill>
                <a:cs typeface="Lucida Sans Unicode" pitchFamily="34" charset="0"/>
              </a:rPr>
              <a:t>)</a:t>
            </a:r>
            <a:r>
              <a:rPr lang="id-ID" sz="1100" b="1" dirty="0" smtClean="0">
                <a:solidFill>
                  <a:srgbClr val="FFFF00"/>
                </a:solidFill>
                <a:cs typeface="Lucida Sans Unicode" pitchFamily="34" charset="0"/>
              </a:rPr>
              <a:t> © edi hidayat, LIPI</a:t>
            </a:r>
            <a:endParaRPr lang="en-US" sz="1100" b="1" dirty="0">
              <a:solidFill>
                <a:srgbClr val="FFFF00"/>
              </a:solidFill>
              <a:cs typeface="Lucida Sans Unicode" pitchFamily="34" charset="0"/>
            </a:endParaRPr>
          </a:p>
        </p:txBody>
      </p:sp>
      <p:graphicFrame>
        <p:nvGraphicFramePr>
          <p:cNvPr id="2050" name="Object 7"/>
          <p:cNvGraphicFramePr>
            <a:graphicFrameLocks noChangeAspect="1"/>
          </p:cNvGraphicFramePr>
          <p:nvPr>
            <p:extLst>
              <p:ext uri="{D42A27DB-BD31-4B8C-83A1-F6EECF244321}">
                <p14:modId xmlns:p14="http://schemas.microsoft.com/office/powerpoint/2010/main" val="1327198853"/>
              </p:ext>
            </p:extLst>
          </p:nvPr>
        </p:nvGraphicFramePr>
        <p:xfrm>
          <a:off x="1498242" y="388782"/>
          <a:ext cx="9144000" cy="6057900"/>
        </p:xfrm>
        <a:graphic>
          <a:graphicData uri="http://schemas.openxmlformats.org/presentationml/2006/ole">
            <mc:AlternateContent xmlns:mc="http://schemas.openxmlformats.org/markup-compatibility/2006">
              <mc:Choice xmlns:v="urn:schemas-microsoft-com:vml" Requires="v">
                <p:oleObj spid="_x0000_s2055" name="CorelDRAW" r:id="rId3" imgW="20460600" imgH="13554000" progId="">
                  <p:embed/>
                </p:oleObj>
              </mc:Choice>
              <mc:Fallback>
                <p:oleObj name="CorelDRAW" r:id="rId3" imgW="20460600" imgH="135540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242" y="388782"/>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8" name="Straight Connector 7"/>
          <p:cNvCxnSpPr/>
          <p:nvPr/>
        </p:nvCxnSpPr>
        <p:spPr>
          <a:xfrm rot="5400000" flipH="1" flipV="1">
            <a:off x="843757" y="4210689"/>
            <a:ext cx="435927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2105025" y="4233707"/>
            <a:ext cx="435768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3357563" y="4233708"/>
            <a:ext cx="4357688"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4630738" y="4243233"/>
            <a:ext cx="4357688"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5892800" y="4268632"/>
            <a:ext cx="435768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7156450" y="4243232"/>
            <a:ext cx="435768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Left Arrow 13"/>
          <p:cNvSpPr/>
          <p:nvPr/>
        </p:nvSpPr>
        <p:spPr>
          <a:xfrm>
            <a:off x="2112581" y="229158"/>
            <a:ext cx="588579" cy="37837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10800000">
            <a:off x="9653753" y="350025"/>
            <a:ext cx="588579" cy="37837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786758" y="239667"/>
            <a:ext cx="335348" cy="369332"/>
          </a:xfrm>
          <a:prstGeom prst="rect">
            <a:avLst/>
          </a:prstGeom>
          <a:noFill/>
        </p:spPr>
        <p:txBody>
          <a:bodyPr wrap="none" rtlCol="0">
            <a:spAutoFit/>
          </a:bodyPr>
          <a:lstStyle/>
          <a:p>
            <a:r>
              <a:rPr lang="en-US" b="1" dirty="0"/>
              <a:t>U</a:t>
            </a:r>
            <a:endParaRPr lang="en-US" b="1" dirty="0"/>
          </a:p>
        </p:txBody>
      </p:sp>
      <p:sp>
        <p:nvSpPr>
          <p:cNvPr id="17" name="TextBox 16"/>
          <p:cNvSpPr txBox="1"/>
          <p:nvPr/>
        </p:nvSpPr>
        <p:spPr>
          <a:xfrm>
            <a:off x="10184524" y="344770"/>
            <a:ext cx="293670" cy="369332"/>
          </a:xfrm>
          <a:prstGeom prst="rect">
            <a:avLst/>
          </a:prstGeom>
          <a:noFill/>
        </p:spPr>
        <p:txBody>
          <a:bodyPr wrap="none" rtlCol="0">
            <a:spAutoFit/>
          </a:bodyPr>
          <a:lstStyle/>
          <a:p>
            <a:r>
              <a:rPr lang="en-US" b="1" dirty="0"/>
              <a:t>S</a:t>
            </a:r>
            <a:endParaRPr lang="en-US" b="1" dirty="0"/>
          </a:p>
        </p:txBody>
      </p:sp>
    </p:spTree>
    <p:extLst>
      <p:ext uri="{BB962C8B-B14F-4D97-AF65-F5344CB8AC3E}">
        <p14:creationId xmlns:p14="http://schemas.microsoft.com/office/powerpoint/2010/main" val="2743489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ta_barang_tambang_ri_1.jpg"/>
          <p:cNvPicPr>
            <a:picLocks noChangeAspect="1"/>
          </p:cNvPicPr>
          <p:nvPr/>
        </p:nvPicPr>
        <p:blipFill>
          <a:blip r:embed="rId2" cstate="print"/>
          <a:stretch>
            <a:fillRect/>
          </a:stretch>
        </p:blipFill>
        <p:spPr>
          <a:xfrm>
            <a:off x="1571223" y="1000466"/>
            <a:ext cx="9221273" cy="5577198"/>
          </a:xfrm>
          <a:prstGeom prst="rect">
            <a:avLst/>
          </a:prstGeom>
          <a:ln>
            <a:noFill/>
          </a:ln>
          <a:effectLst>
            <a:outerShdw blurRad="190500" algn="tl" rotWithShape="0">
              <a:srgbClr val="000000">
                <a:alpha val="70000"/>
              </a:srgbClr>
            </a:outerShdw>
          </a:effectLst>
        </p:spPr>
      </p:pic>
      <p:sp>
        <p:nvSpPr>
          <p:cNvPr id="3" name="Content Placeholder 2"/>
          <p:cNvSpPr txBox="1">
            <a:spLocks/>
          </p:cNvSpPr>
          <p:nvPr/>
        </p:nvSpPr>
        <p:spPr>
          <a:xfrm>
            <a:off x="2633729" y="309362"/>
            <a:ext cx="7096259" cy="592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d-ID" b="1" dirty="0" smtClean="0"/>
              <a:t>DISTRIBUSI POTENSI TAMBANG DI </a:t>
            </a:r>
            <a:r>
              <a:rPr lang="id-ID" b="1" dirty="0" smtClean="0"/>
              <a:t>INDONESIA</a:t>
            </a:r>
            <a:endParaRPr lang="en-US" b="1" dirty="0"/>
          </a:p>
        </p:txBody>
      </p:sp>
      <p:sp>
        <p:nvSpPr>
          <p:cNvPr id="4"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3119966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2"/>
          <p:cNvSpPr txBox="1">
            <a:spLocks noChangeArrowheads="1"/>
          </p:cNvSpPr>
          <p:nvPr/>
        </p:nvSpPr>
        <p:spPr bwMode="auto">
          <a:xfrm>
            <a:off x="487558" y="2712278"/>
            <a:ext cx="6067788" cy="3170099"/>
          </a:xfrm>
          <a:prstGeom prst="rect">
            <a:avLst/>
          </a:prstGeom>
          <a:noFill/>
          <a:ln w="9525">
            <a:noFill/>
            <a:miter lim="800000"/>
            <a:headEnd/>
            <a:tailEnd/>
          </a:ln>
          <a:effectLst/>
        </p:spPr>
        <p:txBody>
          <a:bodyPr wrap="square">
            <a:spAutoFit/>
          </a:bodyPr>
          <a:lstStyle/>
          <a:p>
            <a:pPr>
              <a:spcBef>
                <a:spcPct val="50000"/>
              </a:spcBef>
            </a:pPr>
            <a:r>
              <a:rPr lang="en-US" sz="2000" u="sng" dirty="0" err="1">
                <a:solidFill>
                  <a:srgbClr val="003300"/>
                </a:solidFill>
                <a:latin typeface="Tahoma" pitchFamily="34" charset="0"/>
              </a:rPr>
              <a:t>Materi</a:t>
            </a:r>
            <a:r>
              <a:rPr lang="en-US" sz="2000" u="sng" dirty="0">
                <a:solidFill>
                  <a:srgbClr val="003300"/>
                </a:solidFill>
                <a:latin typeface="Tahoma" pitchFamily="34" charset="0"/>
              </a:rPr>
              <a:t> </a:t>
            </a:r>
            <a:r>
              <a:rPr lang="en-US" sz="2000" u="sng" dirty="0" err="1">
                <a:solidFill>
                  <a:srgbClr val="003300"/>
                </a:solidFill>
                <a:latin typeface="Tahoma" pitchFamily="34" charset="0"/>
              </a:rPr>
              <a:t>Organik</a:t>
            </a:r>
            <a:r>
              <a:rPr lang="en-US" sz="2000" u="sng" dirty="0">
                <a:solidFill>
                  <a:srgbClr val="003300"/>
                </a:solidFill>
                <a:latin typeface="Tahoma" pitchFamily="34" charset="0"/>
              </a:rPr>
              <a:t> (Organic Matter)</a:t>
            </a:r>
          </a:p>
          <a:p>
            <a:pPr>
              <a:spcBef>
                <a:spcPct val="50000"/>
              </a:spcBef>
              <a:buFontTx/>
              <a:buChar char="•"/>
            </a:pPr>
            <a:r>
              <a:rPr lang="en-US" sz="1600" dirty="0">
                <a:solidFill>
                  <a:srgbClr val="003300"/>
                </a:solidFill>
                <a:latin typeface="Tahoma" pitchFamily="34" charset="0"/>
              </a:rPr>
              <a:t> </a:t>
            </a:r>
            <a:r>
              <a:rPr lang="en-US" dirty="0" err="1">
                <a:solidFill>
                  <a:srgbClr val="003300"/>
                </a:solidFill>
                <a:latin typeface="Tahoma" pitchFamily="34" charset="0"/>
              </a:rPr>
              <a:t>Organik</a:t>
            </a:r>
            <a:r>
              <a:rPr lang="en-US" dirty="0">
                <a:solidFill>
                  <a:srgbClr val="003300"/>
                </a:solidFill>
                <a:latin typeface="Tahoma" pitchFamily="34" charset="0"/>
              </a:rPr>
              <a:t> </a:t>
            </a:r>
            <a:r>
              <a:rPr lang="en-US" dirty="0" err="1">
                <a:solidFill>
                  <a:srgbClr val="003300"/>
                </a:solidFill>
                <a:latin typeface="Tahoma" pitchFamily="34" charset="0"/>
              </a:rPr>
              <a:t>Darat</a:t>
            </a:r>
            <a:r>
              <a:rPr lang="en-US" dirty="0">
                <a:solidFill>
                  <a:srgbClr val="003300"/>
                </a:solidFill>
                <a:latin typeface="Tahoma" pitchFamily="34" charset="0"/>
              </a:rPr>
              <a:t> : </a:t>
            </a:r>
            <a:r>
              <a:rPr lang="en-US" dirty="0" err="1">
                <a:solidFill>
                  <a:srgbClr val="003300"/>
                </a:solidFill>
                <a:latin typeface="Tahoma" pitchFamily="34" charset="0"/>
              </a:rPr>
              <a:t>Tumbuhan</a:t>
            </a:r>
            <a:r>
              <a:rPr lang="en-US" dirty="0">
                <a:solidFill>
                  <a:srgbClr val="003300"/>
                </a:solidFill>
                <a:latin typeface="Tahoma" pitchFamily="34" charset="0"/>
              </a:rPr>
              <a:t>/</a:t>
            </a:r>
            <a:r>
              <a:rPr lang="en-US" dirty="0" err="1">
                <a:solidFill>
                  <a:srgbClr val="003300"/>
                </a:solidFill>
                <a:latin typeface="Tahoma" pitchFamily="34" charset="0"/>
              </a:rPr>
              <a:t>tanaman</a:t>
            </a:r>
            <a:r>
              <a:rPr lang="en-US" dirty="0">
                <a:solidFill>
                  <a:srgbClr val="003300"/>
                </a:solidFill>
                <a:latin typeface="Tahoma" pitchFamily="34" charset="0"/>
              </a:rPr>
              <a:t> , algae </a:t>
            </a:r>
            <a:r>
              <a:rPr lang="en-US" dirty="0" err="1">
                <a:solidFill>
                  <a:srgbClr val="003300"/>
                </a:solidFill>
                <a:latin typeface="Tahoma" pitchFamily="34" charset="0"/>
              </a:rPr>
              <a:t>dll</a:t>
            </a:r>
            <a:endParaRPr lang="en-US" dirty="0">
              <a:solidFill>
                <a:srgbClr val="003300"/>
              </a:solidFill>
              <a:latin typeface="Tahoma" pitchFamily="34" charset="0"/>
            </a:endParaRPr>
          </a:p>
          <a:p>
            <a:pPr>
              <a:spcBef>
                <a:spcPct val="50000"/>
              </a:spcBef>
              <a:buFontTx/>
              <a:buChar char="•"/>
            </a:pPr>
            <a:r>
              <a:rPr lang="en-US" dirty="0">
                <a:solidFill>
                  <a:srgbClr val="003300"/>
                </a:solidFill>
                <a:latin typeface="Tahoma" pitchFamily="34" charset="0"/>
              </a:rPr>
              <a:t> </a:t>
            </a:r>
            <a:r>
              <a:rPr lang="en-US" dirty="0" err="1">
                <a:solidFill>
                  <a:srgbClr val="003300"/>
                </a:solidFill>
                <a:latin typeface="Tahoma" pitchFamily="34" charset="0"/>
              </a:rPr>
              <a:t>Organik</a:t>
            </a:r>
            <a:r>
              <a:rPr lang="en-US" dirty="0">
                <a:solidFill>
                  <a:srgbClr val="003300"/>
                </a:solidFill>
                <a:latin typeface="Tahoma" pitchFamily="34" charset="0"/>
              </a:rPr>
              <a:t> </a:t>
            </a:r>
            <a:r>
              <a:rPr lang="en-US" dirty="0" err="1">
                <a:solidFill>
                  <a:srgbClr val="003300"/>
                </a:solidFill>
                <a:latin typeface="Tahoma" pitchFamily="34" charset="0"/>
              </a:rPr>
              <a:t>laut</a:t>
            </a:r>
            <a:r>
              <a:rPr lang="en-US" dirty="0">
                <a:solidFill>
                  <a:srgbClr val="003300"/>
                </a:solidFill>
                <a:latin typeface="Tahoma" pitchFamily="34" charset="0"/>
              </a:rPr>
              <a:t> : Phytoplankton</a:t>
            </a:r>
          </a:p>
          <a:p>
            <a:pPr>
              <a:spcBef>
                <a:spcPct val="50000"/>
              </a:spcBef>
            </a:pPr>
            <a:r>
              <a:rPr lang="en-US" sz="1600" b="1" dirty="0" err="1">
                <a:solidFill>
                  <a:srgbClr val="003300"/>
                </a:solidFill>
                <a:latin typeface="Tahoma" pitchFamily="34" charset="0"/>
              </a:rPr>
              <a:t>Materi</a:t>
            </a:r>
            <a:r>
              <a:rPr lang="en-US" sz="1600" b="1" dirty="0">
                <a:solidFill>
                  <a:srgbClr val="003300"/>
                </a:solidFill>
                <a:latin typeface="Tahoma" pitchFamily="34" charset="0"/>
              </a:rPr>
              <a:t> </a:t>
            </a:r>
            <a:r>
              <a:rPr lang="en-US" sz="1600" b="1" dirty="0" err="1">
                <a:solidFill>
                  <a:srgbClr val="003300"/>
                </a:solidFill>
                <a:latin typeface="Tahoma" pitchFamily="34" charset="0"/>
              </a:rPr>
              <a:t>Organik</a:t>
            </a:r>
            <a:r>
              <a:rPr lang="en-US" sz="1600" b="1" dirty="0">
                <a:solidFill>
                  <a:srgbClr val="003300"/>
                </a:solidFill>
                <a:latin typeface="Tahoma" pitchFamily="34" charset="0"/>
              </a:rPr>
              <a:t> </a:t>
            </a:r>
            <a:r>
              <a:rPr lang="en-US" sz="1600" b="1" dirty="0" err="1">
                <a:solidFill>
                  <a:srgbClr val="003300"/>
                </a:solidFill>
                <a:latin typeface="Tahoma" pitchFamily="34" charset="0"/>
              </a:rPr>
              <a:t>ini</a:t>
            </a:r>
            <a:r>
              <a:rPr lang="en-US" sz="1600" b="1" dirty="0">
                <a:solidFill>
                  <a:srgbClr val="003300"/>
                </a:solidFill>
                <a:latin typeface="Tahoma" pitchFamily="34" charset="0"/>
              </a:rPr>
              <a:t> </a:t>
            </a:r>
            <a:r>
              <a:rPr lang="en-US" sz="1600" b="1" dirty="0" err="1">
                <a:solidFill>
                  <a:srgbClr val="003300"/>
                </a:solidFill>
                <a:latin typeface="Tahoma" pitchFamily="34" charset="0"/>
              </a:rPr>
              <a:t>terperangkap</a:t>
            </a:r>
            <a:r>
              <a:rPr lang="en-US" sz="1600" b="1" dirty="0">
                <a:solidFill>
                  <a:srgbClr val="003300"/>
                </a:solidFill>
                <a:latin typeface="Tahoma" pitchFamily="34" charset="0"/>
              </a:rPr>
              <a:t> </a:t>
            </a:r>
            <a:r>
              <a:rPr lang="en-US" sz="1600" b="1" dirty="0" err="1">
                <a:solidFill>
                  <a:srgbClr val="003300"/>
                </a:solidFill>
                <a:latin typeface="Tahoma" pitchFamily="34" charset="0"/>
              </a:rPr>
              <a:t>atau</a:t>
            </a:r>
            <a:r>
              <a:rPr lang="en-US" sz="1600" b="1" dirty="0">
                <a:solidFill>
                  <a:srgbClr val="003300"/>
                </a:solidFill>
                <a:latin typeface="Tahoma" pitchFamily="34" charset="0"/>
              </a:rPr>
              <a:t> </a:t>
            </a:r>
            <a:r>
              <a:rPr lang="en-US" sz="1600" b="1" dirty="0" err="1">
                <a:solidFill>
                  <a:srgbClr val="003300"/>
                </a:solidFill>
                <a:latin typeface="Tahoma" pitchFamily="34" charset="0"/>
              </a:rPr>
              <a:t>terawetkan</a:t>
            </a:r>
            <a:r>
              <a:rPr lang="en-US" sz="1600" b="1" dirty="0">
                <a:solidFill>
                  <a:srgbClr val="003300"/>
                </a:solidFill>
                <a:latin typeface="Tahoma" pitchFamily="34" charset="0"/>
              </a:rPr>
              <a:t> </a:t>
            </a:r>
            <a:r>
              <a:rPr lang="en-US" sz="1600" b="1" dirty="0" err="1">
                <a:solidFill>
                  <a:srgbClr val="003300"/>
                </a:solidFill>
                <a:latin typeface="Tahoma" pitchFamily="34" charset="0"/>
              </a:rPr>
              <a:t>menjadi</a:t>
            </a:r>
            <a:r>
              <a:rPr lang="en-US" sz="1600" b="1" dirty="0">
                <a:solidFill>
                  <a:srgbClr val="003300"/>
                </a:solidFill>
                <a:latin typeface="Tahoma" pitchFamily="34" charset="0"/>
              </a:rPr>
              <a:t> </a:t>
            </a:r>
            <a:r>
              <a:rPr lang="en-US" sz="1600" b="1" dirty="0" err="1">
                <a:solidFill>
                  <a:srgbClr val="003300"/>
                </a:solidFill>
                <a:latin typeface="Tahoma" pitchFamily="34" charset="0"/>
              </a:rPr>
              <a:t>fosil</a:t>
            </a:r>
            <a:r>
              <a:rPr lang="en-US" sz="1600" b="1" dirty="0">
                <a:solidFill>
                  <a:srgbClr val="003300"/>
                </a:solidFill>
                <a:latin typeface="Tahoma" pitchFamily="34" charset="0"/>
              </a:rPr>
              <a:t> </a:t>
            </a:r>
            <a:r>
              <a:rPr lang="en-US" sz="1600" b="1" dirty="0" err="1">
                <a:solidFill>
                  <a:srgbClr val="003300"/>
                </a:solidFill>
                <a:latin typeface="Tahoma" pitchFamily="34" charset="0"/>
              </a:rPr>
              <a:t>dalam</a:t>
            </a:r>
            <a:r>
              <a:rPr lang="en-US" sz="1600" b="1" dirty="0">
                <a:solidFill>
                  <a:srgbClr val="003300"/>
                </a:solidFill>
                <a:latin typeface="Tahoma" pitchFamily="34" charset="0"/>
              </a:rPr>
              <a:t> </a:t>
            </a:r>
            <a:r>
              <a:rPr lang="en-US" sz="1600" b="1" dirty="0" err="1">
                <a:solidFill>
                  <a:srgbClr val="003300"/>
                </a:solidFill>
                <a:latin typeface="Tahoma" pitchFamily="34" charset="0"/>
              </a:rPr>
              <a:t>batuan</a:t>
            </a:r>
            <a:r>
              <a:rPr lang="en-US" sz="1600" b="1" dirty="0">
                <a:solidFill>
                  <a:srgbClr val="003300"/>
                </a:solidFill>
                <a:latin typeface="Tahoma" pitchFamily="34" charset="0"/>
              </a:rPr>
              <a:t> </a:t>
            </a:r>
            <a:r>
              <a:rPr lang="en-US" sz="1600" b="1" dirty="0" err="1">
                <a:solidFill>
                  <a:srgbClr val="003300"/>
                </a:solidFill>
                <a:latin typeface="Tahoma" pitchFamily="34" charset="0"/>
              </a:rPr>
              <a:t>sedimen</a:t>
            </a:r>
            <a:r>
              <a:rPr lang="en-US" sz="1600" b="1" dirty="0">
                <a:solidFill>
                  <a:srgbClr val="003300"/>
                </a:solidFill>
                <a:latin typeface="Tahoma" pitchFamily="34" charset="0"/>
              </a:rPr>
              <a:t>.</a:t>
            </a:r>
          </a:p>
          <a:p>
            <a:pPr>
              <a:spcBef>
                <a:spcPct val="50000"/>
              </a:spcBef>
            </a:pPr>
            <a:r>
              <a:rPr lang="en-US" sz="2000" u="sng" dirty="0" err="1" smtClean="0">
                <a:solidFill>
                  <a:srgbClr val="003300"/>
                </a:solidFill>
                <a:latin typeface="Tahoma" pitchFamily="34" charset="0"/>
              </a:rPr>
              <a:t>Fosil</a:t>
            </a:r>
            <a:endParaRPr lang="en-US" sz="2000" u="sng" dirty="0">
              <a:solidFill>
                <a:srgbClr val="003300"/>
              </a:solidFill>
              <a:latin typeface="Tahoma" pitchFamily="34" charset="0"/>
            </a:endParaRPr>
          </a:p>
          <a:p>
            <a:pPr>
              <a:spcBef>
                <a:spcPct val="50000"/>
              </a:spcBef>
            </a:pPr>
            <a:r>
              <a:rPr lang="en-US" sz="1600" b="1" dirty="0" err="1">
                <a:solidFill>
                  <a:srgbClr val="003300"/>
                </a:solidFill>
                <a:latin typeface="Tahoma" pitchFamily="34" charset="0"/>
              </a:rPr>
              <a:t>Fosil</a:t>
            </a:r>
            <a:r>
              <a:rPr lang="en-US" sz="1600" b="1" dirty="0">
                <a:solidFill>
                  <a:srgbClr val="003300"/>
                </a:solidFill>
                <a:latin typeface="Tahoma" pitchFamily="34" charset="0"/>
              </a:rPr>
              <a:t> </a:t>
            </a:r>
            <a:r>
              <a:rPr lang="en-US" sz="1600" b="1" dirty="0" err="1">
                <a:solidFill>
                  <a:srgbClr val="003300"/>
                </a:solidFill>
                <a:latin typeface="Tahoma" pitchFamily="34" charset="0"/>
              </a:rPr>
              <a:t>adalah</a:t>
            </a:r>
            <a:r>
              <a:rPr lang="en-US" sz="1600" b="1" dirty="0">
                <a:solidFill>
                  <a:srgbClr val="003300"/>
                </a:solidFill>
                <a:latin typeface="Tahoma" pitchFamily="34" charset="0"/>
              </a:rPr>
              <a:t> </a:t>
            </a:r>
            <a:r>
              <a:rPr lang="en-US" sz="1600" b="1" dirty="0" err="1">
                <a:solidFill>
                  <a:srgbClr val="003300"/>
                </a:solidFill>
                <a:latin typeface="Tahoma" pitchFamily="34" charset="0"/>
              </a:rPr>
              <a:t>suatu</a:t>
            </a:r>
            <a:r>
              <a:rPr lang="en-US" sz="1600" b="1" dirty="0">
                <a:solidFill>
                  <a:srgbClr val="003300"/>
                </a:solidFill>
                <a:latin typeface="Tahoma" pitchFamily="34" charset="0"/>
              </a:rPr>
              <a:t> </a:t>
            </a:r>
            <a:r>
              <a:rPr lang="en-US" sz="1600" b="1" dirty="0" err="1">
                <a:solidFill>
                  <a:srgbClr val="003300"/>
                </a:solidFill>
                <a:latin typeface="Tahoma" pitchFamily="34" charset="0"/>
              </a:rPr>
              <a:t>jasad</a:t>
            </a:r>
            <a:r>
              <a:rPr lang="en-US" sz="1600" b="1" dirty="0">
                <a:solidFill>
                  <a:srgbClr val="003300"/>
                </a:solidFill>
                <a:latin typeface="Tahoma" pitchFamily="34" charset="0"/>
              </a:rPr>
              <a:t> </a:t>
            </a:r>
            <a:r>
              <a:rPr lang="en-US" sz="1600" b="1" dirty="0" err="1">
                <a:solidFill>
                  <a:srgbClr val="003300"/>
                </a:solidFill>
                <a:latin typeface="Tahoma" pitchFamily="34" charset="0"/>
              </a:rPr>
              <a:t>hidup</a:t>
            </a:r>
            <a:r>
              <a:rPr lang="en-US" sz="1600" b="1" dirty="0">
                <a:solidFill>
                  <a:srgbClr val="003300"/>
                </a:solidFill>
                <a:latin typeface="Tahoma" pitchFamily="34" charset="0"/>
              </a:rPr>
              <a:t> (</a:t>
            </a:r>
            <a:r>
              <a:rPr lang="en-US" sz="1600" b="1" dirty="0" err="1">
                <a:solidFill>
                  <a:srgbClr val="003300"/>
                </a:solidFill>
                <a:latin typeface="Tahoma" pitchFamily="34" charset="0"/>
              </a:rPr>
              <a:t>tumbuhan</a:t>
            </a:r>
            <a:r>
              <a:rPr lang="en-US" sz="1600" b="1" dirty="0">
                <a:solidFill>
                  <a:srgbClr val="003300"/>
                </a:solidFill>
                <a:latin typeface="Tahoma" pitchFamily="34" charset="0"/>
              </a:rPr>
              <a:t> </a:t>
            </a:r>
            <a:r>
              <a:rPr lang="en-US" sz="1600" b="1" dirty="0" err="1">
                <a:solidFill>
                  <a:srgbClr val="003300"/>
                </a:solidFill>
                <a:latin typeface="Tahoma" pitchFamily="34" charset="0"/>
              </a:rPr>
              <a:t>dan</a:t>
            </a:r>
            <a:r>
              <a:rPr lang="en-US" sz="1600" b="1" dirty="0">
                <a:solidFill>
                  <a:srgbClr val="003300"/>
                </a:solidFill>
                <a:latin typeface="Tahoma" pitchFamily="34" charset="0"/>
              </a:rPr>
              <a:t> </a:t>
            </a:r>
            <a:r>
              <a:rPr lang="en-US" sz="1600" b="1" dirty="0" err="1">
                <a:solidFill>
                  <a:srgbClr val="003300"/>
                </a:solidFill>
                <a:latin typeface="Tahoma" pitchFamily="34" charset="0"/>
              </a:rPr>
              <a:t>binatang</a:t>
            </a:r>
            <a:r>
              <a:rPr lang="en-US" sz="1600" b="1" dirty="0">
                <a:solidFill>
                  <a:srgbClr val="003300"/>
                </a:solidFill>
                <a:latin typeface="Tahoma" pitchFamily="34" charset="0"/>
              </a:rPr>
              <a:t>) yang </a:t>
            </a:r>
            <a:r>
              <a:rPr lang="en-US" sz="1600" b="1" dirty="0" err="1">
                <a:solidFill>
                  <a:srgbClr val="003300"/>
                </a:solidFill>
                <a:latin typeface="Tahoma" pitchFamily="34" charset="0"/>
              </a:rPr>
              <a:t>terawetkan</a:t>
            </a:r>
            <a:r>
              <a:rPr lang="en-US" sz="1600" b="1" dirty="0">
                <a:solidFill>
                  <a:srgbClr val="003300"/>
                </a:solidFill>
                <a:latin typeface="Tahoma" pitchFamily="34" charset="0"/>
              </a:rPr>
              <a:t> </a:t>
            </a:r>
            <a:r>
              <a:rPr lang="en-US" sz="1600" b="1" dirty="0" err="1">
                <a:solidFill>
                  <a:srgbClr val="003300"/>
                </a:solidFill>
                <a:latin typeface="Tahoma" pitchFamily="34" charset="0"/>
              </a:rPr>
              <a:t>dalam</a:t>
            </a:r>
            <a:r>
              <a:rPr lang="en-US" sz="1600" b="1" dirty="0">
                <a:solidFill>
                  <a:srgbClr val="003300"/>
                </a:solidFill>
                <a:latin typeface="Tahoma" pitchFamily="34" charset="0"/>
              </a:rPr>
              <a:t> </a:t>
            </a:r>
            <a:r>
              <a:rPr lang="en-US" sz="1600" b="1" dirty="0" err="1">
                <a:solidFill>
                  <a:srgbClr val="003300"/>
                </a:solidFill>
                <a:latin typeface="Tahoma" pitchFamily="34" charset="0"/>
              </a:rPr>
              <a:t>batuan</a:t>
            </a:r>
            <a:r>
              <a:rPr lang="en-US" sz="1600" b="1" dirty="0">
                <a:solidFill>
                  <a:srgbClr val="003300"/>
                </a:solidFill>
                <a:latin typeface="Tahoma" pitchFamily="34" charset="0"/>
              </a:rPr>
              <a:t> </a:t>
            </a:r>
            <a:r>
              <a:rPr lang="en-US" sz="1600" b="1" dirty="0" err="1">
                <a:solidFill>
                  <a:srgbClr val="003300"/>
                </a:solidFill>
                <a:latin typeface="Tahoma" pitchFamily="34" charset="0"/>
              </a:rPr>
              <a:t>sedimen</a:t>
            </a:r>
            <a:r>
              <a:rPr lang="en-US" sz="1600" b="1" dirty="0">
                <a:solidFill>
                  <a:srgbClr val="003300"/>
                </a:solidFill>
                <a:latin typeface="Tahoma" pitchFamily="34" charset="0"/>
              </a:rPr>
              <a:t> </a:t>
            </a:r>
            <a:r>
              <a:rPr lang="en-US" sz="1600" b="1" dirty="0" err="1">
                <a:solidFill>
                  <a:srgbClr val="003300"/>
                </a:solidFill>
                <a:latin typeface="Tahoma" pitchFamily="34" charset="0"/>
              </a:rPr>
              <a:t>dalam</a:t>
            </a:r>
            <a:r>
              <a:rPr lang="en-US" sz="1600" b="1" dirty="0">
                <a:solidFill>
                  <a:srgbClr val="003300"/>
                </a:solidFill>
                <a:latin typeface="Tahoma" pitchFamily="34" charset="0"/>
              </a:rPr>
              <a:t> </a:t>
            </a:r>
            <a:r>
              <a:rPr lang="en-US" sz="1600" b="1" dirty="0" err="1">
                <a:solidFill>
                  <a:srgbClr val="003300"/>
                </a:solidFill>
                <a:latin typeface="Tahoma" pitchFamily="34" charset="0"/>
              </a:rPr>
              <a:t>kurun</a:t>
            </a:r>
            <a:r>
              <a:rPr lang="en-US" sz="1600" b="1" dirty="0">
                <a:solidFill>
                  <a:srgbClr val="003300"/>
                </a:solidFill>
                <a:latin typeface="Tahoma" pitchFamily="34" charset="0"/>
              </a:rPr>
              <a:t> </a:t>
            </a:r>
            <a:r>
              <a:rPr lang="en-US" sz="1600" b="1" dirty="0" err="1">
                <a:solidFill>
                  <a:srgbClr val="003300"/>
                </a:solidFill>
                <a:latin typeface="Tahoma" pitchFamily="34" charset="0"/>
              </a:rPr>
              <a:t>waktu</a:t>
            </a:r>
            <a:r>
              <a:rPr lang="en-US" sz="1600" b="1" dirty="0">
                <a:solidFill>
                  <a:srgbClr val="003300"/>
                </a:solidFill>
                <a:latin typeface="Tahoma" pitchFamily="34" charset="0"/>
              </a:rPr>
              <a:t> </a:t>
            </a:r>
            <a:r>
              <a:rPr lang="en-US" sz="1600" b="1" dirty="0" err="1">
                <a:solidFill>
                  <a:srgbClr val="003300"/>
                </a:solidFill>
                <a:latin typeface="Tahoma" pitchFamily="34" charset="0"/>
              </a:rPr>
              <a:t>ribuan</a:t>
            </a:r>
            <a:r>
              <a:rPr lang="en-US" sz="1600" b="1" dirty="0">
                <a:solidFill>
                  <a:srgbClr val="003300"/>
                </a:solidFill>
                <a:latin typeface="Tahoma" pitchFamily="34" charset="0"/>
              </a:rPr>
              <a:t> </a:t>
            </a:r>
            <a:r>
              <a:rPr lang="en-US" sz="1600" b="1" dirty="0" err="1">
                <a:solidFill>
                  <a:srgbClr val="003300"/>
                </a:solidFill>
                <a:latin typeface="Tahoma" pitchFamily="34" charset="0"/>
              </a:rPr>
              <a:t>bahkan</a:t>
            </a:r>
            <a:r>
              <a:rPr lang="en-US" sz="1600" b="1" dirty="0">
                <a:solidFill>
                  <a:srgbClr val="003300"/>
                </a:solidFill>
                <a:latin typeface="Tahoma" pitchFamily="34" charset="0"/>
              </a:rPr>
              <a:t> </a:t>
            </a:r>
            <a:r>
              <a:rPr lang="en-US" sz="1600" b="1" dirty="0" err="1">
                <a:solidFill>
                  <a:srgbClr val="003300"/>
                </a:solidFill>
                <a:latin typeface="Tahoma" pitchFamily="34" charset="0"/>
              </a:rPr>
              <a:t>jutaan</a:t>
            </a:r>
            <a:r>
              <a:rPr lang="en-US" sz="1600" b="1" dirty="0">
                <a:solidFill>
                  <a:srgbClr val="003300"/>
                </a:solidFill>
                <a:latin typeface="Tahoma" pitchFamily="34" charset="0"/>
              </a:rPr>
              <a:t> </a:t>
            </a:r>
            <a:r>
              <a:rPr lang="en-US" sz="1600" b="1" dirty="0" err="1">
                <a:solidFill>
                  <a:srgbClr val="003300"/>
                </a:solidFill>
                <a:latin typeface="Tahoma" pitchFamily="34" charset="0"/>
              </a:rPr>
              <a:t>tahun</a:t>
            </a:r>
            <a:r>
              <a:rPr lang="en-US" sz="1600" b="1" dirty="0">
                <a:solidFill>
                  <a:srgbClr val="003300"/>
                </a:solidFill>
                <a:latin typeface="Tahoma" pitchFamily="34" charset="0"/>
              </a:rPr>
              <a:t>.</a:t>
            </a:r>
          </a:p>
        </p:txBody>
      </p:sp>
      <p:sp>
        <p:nvSpPr>
          <p:cNvPr id="334851" name="Text Box 3"/>
          <p:cNvSpPr txBox="1">
            <a:spLocks noChangeArrowheads="1"/>
          </p:cNvSpPr>
          <p:nvPr/>
        </p:nvSpPr>
        <p:spPr bwMode="auto">
          <a:xfrm>
            <a:off x="2419389" y="725286"/>
            <a:ext cx="7695595" cy="1200329"/>
          </a:xfrm>
          <a:prstGeom prst="rect">
            <a:avLst/>
          </a:prstGeom>
          <a:noFill/>
          <a:ln w="9525">
            <a:noFill/>
            <a:miter lim="800000"/>
            <a:headEnd/>
            <a:tailEnd/>
          </a:ln>
          <a:effectLst/>
        </p:spPr>
        <p:txBody>
          <a:bodyPr>
            <a:spAutoFit/>
          </a:bodyPr>
          <a:lstStyle/>
          <a:p>
            <a:pPr algn="ctr">
              <a:spcBef>
                <a:spcPct val="50000"/>
              </a:spcBef>
            </a:pPr>
            <a:r>
              <a:rPr lang="id-ID" sz="2400" b="1" dirty="0" smtClean="0">
                <a:ln w="1905"/>
                <a:solidFill>
                  <a:srgbClr val="C00000"/>
                </a:solidFill>
                <a:effectLst>
                  <a:innerShdw blurRad="69850" dist="43180" dir="5400000">
                    <a:srgbClr val="000000">
                      <a:alpha val="65000"/>
                    </a:srgbClr>
                  </a:innerShdw>
                </a:effectLst>
                <a:latin typeface="Tahoma" pitchFamily="34" charset="0"/>
              </a:rPr>
              <a:t>Letak geologis Indonesia juga berpengaruh terhadap potensi migas dan </a:t>
            </a:r>
          </a:p>
          <a:p>
            <a:pPr algn="ctr"/>
            <a:r>
              <a:rPr lang="id-ID" sz="2400" b="1" dirty="0" smtClean="0">
                <a:ln w="1905"/>
                <a:solidFill>
                  <a:srgbClr val="C00000"/>
                </a:solidFill>
                <a:effectLst>
                  <a:innerShdw blurRad="69850" dist="43180" dir="5400000">
                    <a:srgbClr val="000000">
                      <a:alpha val="65000"/>
                    </a:srgbClr>
                  </a:innerShdw>
                </a:effectLst>
                <a:latin typeface="Tahoma" pitchFamily="34" charset="0"/>
              </a:rPr>
              <a:t>energi terbarukan berupa panas bumi</a:t>
            </a:r>
            <a:endParaRPr lang="en-US" sz="2400" b="1" dirty="0">
              <a:ln w="1905"/>
              <a:solidFill>
                <a:srgbClr val="C00000"/>
              </a:solidFill>
              <a:effectLst>
                <a:innerShdw blurRad="69850" dist="43180" dir="5400000">
                  <a:srgbClr val="000000">
                    <a:alpha val="65000"/>
                  </a:srgbClr>
                </a:innerShdw>
              </a:effectLst>
              <a:latin typeface="Tahoma" pitchFamily="34" charset="0"/>
            </a:endParaRPr>
          </a:p>
        </p:txBody>
      </p:sp>
      <p:pic>
        <p:nvPicPr>
          <p:cNvPr id="334937" name="Picture 89" descr="C:\My Documents\User\Tobing\SCAN_3.JPG"/>
          <p:cNvPicPr>
            <a:picLocks noChangeAspect="1" noChangeArrowheads="1"/>
          </p:cNvPicPr>
          <p:nvPr/>
        </p:nvPicPr>
        <p:blipFill>
          <a:blip r:embed="rId2" cstate="print"/>
          <a:srcRect l="42595" t="21950" r="10126" b="51500"/>
          <a:stretch>
            <a:fillRect/>
          </a:stretch>
        </p:blipFill>
        <p:spPr bwMode="auto">
          <a:xfrm>
            <a:off x="6882775" y="2905954"/>
            <a:ext cx="4783709" cy="2782746"/>
          </a:xfrm>
          <a:prstGeom prst="rect">
            <a:avLst/>
          </a:prstGeom>
          <a:noFill/>
        </p:spPr>
      </p:pic>
      <p:sp>
        <p:nvSpPr>
          <p:cNvPr id="5"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3100433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W228_12_18_6577"/>
          <p:cNvPicPr>
            <a:picLocks noChangeAspect="1" noChangeArrowheads="1"/>
          </p:cNvPicPr>
          <p:nvPr/>
        </p:nvPicPr>
        <p:blipFill>
          <a:blip r:embed="rId3" cstate="print"/>
          <a:srcRect/>
          <a:stretch>
            <a:fillRect/>
          </a:stretch>
        </p:blipFill>
        <p:spPr bwMode="auto">
          <a:xfrm>
            <a:off x="1828800" y="990600"/>
            <a:ext cx="8534400"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ubtitle 1"/>
          <p:cNvSpPr txBox="1">
            <a:spLocks/>
          </p:cNvSpPr>
          <p:nvPr/>
        </p:nvSpPr>
        <p:spPr>
          <a:xfrm>
            <a:off x="7315200" y="57150"/>
            <a:ext cx="2895600" cy="685800"/>
          </a:xfrm>
          <a:prstGeom prst="rect">
            <a:avLst/>
          </a:prstGeom>
        </p:spPr>
        <p:txBody>
          <a:bodyPr/>
          <a:lstStyle/>
          <a:p>
            <a:pPr>
              <a:spcBef>
                <a:spcPts val="600"/>
              </a:spcBef>
              <a:buClr>
                <a:schemeClr val="accent2"/>
              </a:buClr>
              <a:buSzPct val="85000"/>
              <a:defRPr/>
            </a:pPr>
            <a:r>
              <a:rPr lang="en-US" sz="3200" b="1" spc="100" dirty="0" err="1">
                <a:effectLst>
                  <a:outerShdw blurRad="38100" dist="38100" dir="2700000" algn="tl">
                    <a:srgbClr val="000000">
                      <a:alpha val="43137"/>
                    </a:srgbClr>
                  </a:outerShdw>
                </a:effectLst>
                <a:latin typeface="Times New Roman" pitchFamily="18" charset="0"/>
                <a:cs typeface="Times New Roman" pitchFamily="18" charset="0"/>
              </a:rPr>
              <a:t>Minyak</a:t>
            </a:r>
            <a:r>
              <a:rPr lang="en-US" sz="3200" b="1" spc="1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spc="100" dirty="0" err="1">
                <a:effectLst>
                  <a:outerShdw blurRad="38100" dist="38100" dir="2700000" algn="tl">
                    <a:srgbClr val="000000">
                      <a:alpha val="43137"/>
                    </a:srgbClr>
                  </a:outerShdw>
                </a:effectLst>
                <a:latin typeface="Times New Roman" pitchFamily="18" charset="0"/>
                <a:cs typeface="Times New Roman" pitchFamily="18" charset="0"/>
              </a:rPr>
              <a:t>Bumi</a:t>
            </a:r>
            <a:endParaRPr lang="en-US" sz="3200" b="1" spc="100" dirty="0">
              <a:effectLst>
                <a:outerShdw blurRad="38100" dist="38100" dir="2700000" algn="tl">
                  <a:srgbClr val="000000">
                    <a:alpha val="43137"/>
                  </a:srgbClr>
                </a:outerShdw>
              </a:effectLst>
              <a:latin typeface="Times New Roman" pitchFamily="18" charset="0"/>
              <a:cs typeface="Times New Roman" pitchFamily="18" charset="0"/>
            </a:endParaRPr>
          </a:p>
          <a:p>
            <a:pPr>
              <a:spcBef>
                <a:spcPts val="600"/>
              </a:spcBef>
              <a:buClr>
                <a:schemeClr val="accent2"/>
              </a:buClr>
              <a:buSzPct val="85000"/>
              <a:defRPr/>
            </a:pPr>
            <a:endParaRPr lang="en-US" sz="3200" b="1" spc="1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spcBef>
                <a:spcPts val="600"/>
              </a:spcBef>
              <a:buClr>
                <a:schemeClr val="accent2"/>
              </a:buClr>
              <a:buSzPct val="85000"/>
              <a:defRPr/>
            </a:pPr>
            <a:r>
              <a:rPr lang="en-US" sz="3200" b="1" spc="1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4" name="Subtitle 1"/>
          <p:cNvSpPr txBox="1">
            <a:spLocks/>
          </p:cNvSpPr>
          <p:nvPr/>
        </p:nvSpPr>
        <p:spPr>
          <a:xfrm>
            <a:off x="1524000" y="76200"/>
            <a:ext cx="6172200" cy="685800"/>
          </a:xfrm>
          <a:prstGeom prst="rect">
            <a:avLst/>
          </a:prstGeom>
        </p:spPr>
        <p:txBody>
          <a:bodyPr/>
          <a:lstStyle/>
          <a:p>
            <a:pPr>
              <a:spcBef>
                <a:spcPts val="600"/>
              </a:spcBef>
              <a:buClr>
                <a:schemeClr val="accent2"/>
              </a:buClr>
              <a:buSzPct val="85000"/>
              <a:defRPr/>
            </a:pPr>
            <a:r>
              <a:rPr lang="en-US" sz="3200" b="1" spc="100" dirty="0" err="1">
                <a:effectLst>
                  <a:outerShdw blurRad="38100" dist="38100" dir="2700000" algn="tl">
                    <a:srgbClr val="000000">
                      <a:alpha val="43137"/>
                    </a:srgbClr>
                  </a:outerShdw>
                </a:effectLst>
                <a:latin typeface="Times New Roman" pitchFamily="18" charset="0"/>
                <a:cs typeface="Times New Roman" pitchFamily="18" charset="0"/>
              </a:rPr>
              <a:t>Potensi</a:t>
            </a:r>
            <a:r>
              <a:rPr lang="en-US" sz="3200" b="1" spc="1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spc="100" dirty="0" err="1">
                <a:effectLst>
                  <a:outerShdw blurRad="38100" dist="38100" dir="2700000" algn="tl">
                    <a:srgbClr val="000000">
                      <a:alpha val="43137"/>
                    </a:srgbClr>
                  </a:outerShdw>
                </a:effectLst>
                <a:latin typeface="Times New Roman" pitchFamily="18" charset="0"/>
                <a:cs typeface="Times New Roman" pitchFamily="18" charset="0"/>
              </a:rPr>
              <a:t>Ekonomis</a:t>
            </a:r>
            <a:r>
              <a:rPr lang="en-US" sz="3200" b="1" spc="100" dirty="0">
                <a:effectLst>
                  <a:outerShdw blurRad="38100" dist="38100" dir="2700000" algn="tl">
                    <a:srgbClr val="000000">
                      <a:alpha val="43137"/>
                    </a:srgbClr>
                  </a:outerShdw>
                </a:effectLst>
                <a:latin typeface="Times New Roman" pitchFamily="18" charset="0"/>
                <a:cs typeface="Times New Roman" pitchFamily="18" charset="0"/>
              </a:rPr>
              <a:t> SDA &gt;&gt;&gt;&gt;&gt;</a:t>
            </a:r>
          </a:p>
          <a:p>
            <a:pPr>
              <a:spcBef>
                <a:spcPts val="600"/>
              </a:spcBef>
              <a:buClr>
                <a:schemeClr val="accent2"/>
              </a:buClr>
              <a:buSzPct val="85000"/>
              <a:defRPr/>
            </a:pPr>
            <a:endParaRPr lang="en-US" sz="3200" b="1" spc="1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spcBef>
                <a:spcPts val="600"/>
              </a:spcBef>
              <a:buClr>
                <a:schemeClr val="accent2"/>
              </a:buClr>
              <a:buSzPct val="85000"/>
              <a:defRPr/>
            </a:pPr>
            <a:r>
              <a:rPr lang="en-US" sz="3200" b="1" spc="1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5"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3810264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346" y="639454"/>
            <a:ext cx="2786130" cy="546279"/>
          </a:xfrm>
        </p:spPr>
        <p:txBody>
          <a:bodyPr>
            <a:normAutofit/>
          </a:bodyPr>
          <a:lstStyle/>
          <a:p>
            <a:pPr marL="0" indent="0">
              <a:buNone/>
            </a:pPr>
            <a:r>
              <a:rPr lang="en-US" b="1" dirty="0" smtClean="0"/>
              <a:t>PETA INDONESIA</a:t>
            </a:r>
            <a:endParaRPr lang="en-US" b="1" dirty="0"/>
          </a:p>
        </p:txBody>
      </p:sp>
      <p:sp>
        <p:nvSpPr>
          <p:cNvPr id="5" name="Content Placeholder 2"/>
          <p:cNvSpPr txBox="1">
            <a:spLocks/>
          </p:cNvSpPr>
          <p:nvPr/>
        </p:nvSpPr>
        <p:spPr>
          <a:xfrm>
            <a:off x="7574321" y="1365842"/>
            <a:ext cx="4230710" cy="3904105"/>
          </a:xfrm>
          <a:prstGeom prst="rect">
            <a:avLst/>
          </a:prstGeom>
        </p:spPr>
        <p:txBody>
          <a:bodyPr vert="horz">
            <a:normAutofit/>
          </a:bodyPr>
          <a:lstStyle/>
          <a:p>
            <a:pPr marL="420624" indent="-384048" algn="just">
              <a:spcBef>
                <a:spcPct val="20000"/>
              </a:spcBef>
              <a:buClr>
                <a:schemeClr val="accent1"/>
              </a:buClr>
              <a:buSzPct val="80000"/>
              <a:buFont typeface="Wingdings 2"/>
              <a:buChar char=""/>
              <a:defRPr/>
            </a:pPr>
            <a:r>
              <a:rPr lang="id-ID" sz="2400" dirty="0" smtClean="0"/>
              <a:t>Republik Indonesia secara astronomis terletak pada posisi antara 6</a:t>
            </a:r>
            <a:r>
              <a:rPr lang="id-ID" sz="2400" baseline="30000" dirty="0" smtClean="0"/>
              <a:t>0</a:t>
            </a:r>
            <a:r>
              <a:rPr lang="id-ID" sz="2400" dirty="0" smtClean="0"/>
              <a:t> LU hingga 11</a:t>
            </a:r>
            <a:r>
              <a:rPr lang="id-ID" sz="2400" baseline="30000" dirty="0" smtClean="0"/>
              <a:t>0</a:t>
            </a:r>
            <a:r>
              <a:rPr lang="id-ID" sz="2400" dirty="0" smtClean="0"/>
              <a:t> LS dan 95</a:t>
            </a:r>
            <a:r>
              <a:rPr lang="id-ID" sz="2400" baseline="30000" dirty="0" smtClean="0"/>
              <a:t>0</a:t>
            </a:r>
            <a:r>
              <a:rPr lang="id-ID" sz="2400" dirty="0" smtClean="0"/>
              <a:t> BT hingga 141</a:t>
            </a:r>
            <a:r>
              <a:rPr lang="id-ID" sz="2400" baseline="30000" dirty="0" smtClean="0"/>
              <a:t>0</a:t>
            </a:r>
            <a:r>
              <a:rPr lang="id-ID" sz="2400" dirty="0" smtClean="0"/>
              <a:t> BT (Depdagri, 1992)</a:t>
            </a:r>
          </a:p>
          <a:p>
            <a:pPr marL="420624" indent="-384048" algn="just">
              <a:spcBef>
                <a:spcPct val="20000"/>
              </a:spcBef>
              <a:buClr>
                <a:schemeClr val="accent1"/>
              </a:buClr>
              <a:buSzPct val="80000"/>
              <a:buFont typeface="Wingdings 2"/>
              <a:buChar char=""/>
              <a:defRPr/>
            </a:pPr>
            <a:r>
              <a:rPr lang="id-ID" sz="2400" dirty="0" smtClean="0"/>
              <a:t>Berada di wilayah Asia Tenggara dan merupakan rangkaian gugus kepulauan yang memanjang dari barat ke timur</a:t>
            </a:r>
            <a:endParaRPr lang="id-ID" sz="2400" dirty="0"/>
          </a:p>
        </p:txBody>
      </p:sp>
      <p:pic>
        <p:nvPicPr>
          <p:cNvPr id="1026" name="Picture 2" descr="D:\indones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346" y="1365842"/>
            <a:ext cx="7114975" cy="414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9669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415"/>
          <p:cNvSpPr>
            <a:spLocks noChangeArrowheads="1"/>
          </p:cNvSpPr>
          <p:nvPr/>
        </p:nvSpPr>
        <p:spPr bwMode="auto">
          <a:xfrm>
            <a:off x="1524000" y="1143000"/>
            <a:ext cx="9144000" cy="5715000"/>
          </a:xfrm>
          <a:prstGeom prst="rect">
            <a:avLst/>
          </a:prstGeom>
          <a:solidFill>
            <a:srgbClr val="00B0F0"/>
          </a:solidFill>
          <a:ln w="9525">
            <a:solidFill>
              <a:schemeClr val="tx1"/>
            </a:solidFill>
            <a:miter lim="800000"/>
            <a:headEnd/>
            <a:tailEnd/>
          </a:ln>
          <a:effectLst/>
        </p:spPr>
        <p:txBody>
          <a:bodyPr wrap="none" anchor="ctr"/>
          <a:lstStyle/>
          <a:p>
            <a:endParaRPr lang="id-ID" dirty="0"/>
          </a:p>
        </p:txBody>
      </p:sp>
      <p:sp>
        <p:nvSpPr>
          <p:cNvPr id="413" name="Text Box 2"/>
          <p:cNvSpPr txBox="1">
            <a:spLocks noChangeArrowheads="1"/>
          </p:cNvSpPr>
          <p:nvPr/>
        </p:nvSpPr>
        <p:spPr bwMode="auto">
          <a:xfrm>
            <a:off x="1524000" y="344220"/>
            <a:ext cx="9144000" cy="630942"/>
          </a:xfrm>
          <a:prstGeom prst="rect">
            <a:avLst/>
          </a:prstGeom>
          <a:noFill/>
          <a:ln w="9525">
            <a:noFill/>
            <a:miter lim="800000"/>
            <a:headEnd/>
            <a:tailEnd/>
          </a:ln>
          <a:effectLst/>
        </p:spPr>
        <p:txBody>
          <a:bodyPr wrap="square">
            <a:spAutoFit/>
          </a:bodyPr>
          <a:lstStyle/>
          <a:p>
            <a:pPr algn="ctr" eaLnBrk="0" hangingPunct="0">
              <a:lnSpc>
                <a:spcPct val="125000"/>
              </a:lnSpc>
              <a:spcBef>
                <a:spcPct val="30000"/>
              </a:spcBef>
            </a:pPr>
            <a:r>
              <a:rPr lang="id-ID"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rPr>
              <a:t>Distribusi</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rPr>
              <a:t>Cekungan</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rPr>
              <a:t> </a:t>
            </a:r>
            <a:r>
              <a:rPr lang="en-US"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rPr>
              <a:t>Migas</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rPr>
              <a:t> di Indonesia</a:t>
            </a:r>
          </a:p>
        </p:txBody>
      </p:sp>
      <p:grpSp>
        <p:nvGrpSpPr>
          <p:cNvPr id="823" name="Group 822"/>
          <p:cNvGrpSpPr/>
          <p:nvPr/>
        </p:nvGrpSpPr>
        <p:grpSpPr>
          <a:xfrm>
            <a:off x="2267191" y="1295400"/>
            <a:ext cx="7638477" cy="5054600"/>
            <a:chOff x="1384300" y="1295400"/>
            <a:chExt cx="7638477" cy="5054600"/>
          </a:xfrm>
        </p:grpSpPr>
        <p:sp>
          <p:nvSpPr>
            <p:cNvPr id="414" name="Freeform 7"/>
            <p:cNvSpPr>
              <a:spLocks/>
            </p:cNvSpPr>
            <p:nvPr/>
          </p:nvSpPr>
          <p:spPr bwMode="auto">
            <a:xfrm>
              <a:off x="6307138" y="3722688"/>
              <a:ext cx="125412" cy="46037"/>
            </a:xfrm>
            <a:custGeom>
              <a:avLst/>
              <a:gdLst/>
              <a:ahLst/>
              <a:cxnLst>
                <a:cxn ang="0">
                  <a:pos x="9" y="13"/>
                </a:cxn>
                <a:cxn ang="0">
                  <a:pos x="12" y="8"/>
                </a:cxn>
                <a:cxn ang="0">
                  <a:pos x="33" y="8"/>
                </a:cxn>
                <a:cxn ang="0">
                  <a:pos x="45" y="5"/>
                </a:cxn>
                <a:cxn ang="0">
                  <a:pos x="51" y="0"/>
                </a:cxn>
                <a:cxn ang="0">
                  <a:pos x="66" y="0"/>
                </a:cxn>
                <a:cxn ang="0">
                  <a:pos x="80" y="5"/>
                </a:cxn>
                <a:cxn ang="0">
                  <a:pos x="90" y="10"/>
                </a:cxn>
                <a:cxn ang="0">
                  <a:pos x="90" y="15"/>
                </a:cxn>
                <a:cxn ang="0">
                  <a:pos x="75" y="18"/>
                </a:cxn>
                <a:cxn ang="0">
                  <a:pos x="72" y="21"/>
                </a:cxn>
                <a:cxn ang="0">
                  <a:pos x="60" y="21"/>
                </a:cxn>
                <a:cxn ang="0">
                  <a:pos x="60" y="26"/>
                </a:cxn>
                <a:cxn ang="0">
                  <a:pos x="45" y="28"/>
                </a:cxn>
                <a:cxn ang="0">
                  <a:pos x="36" y="30"/>
                </a:cxn>
                <a:cxn ang="0">
                  <a:pos x="30" y="34"/>
                </a:cxn>
                <a:cxn ang="0">
                  <a:pos x="27" y="30"/>
                </a:cxn>
                <a:cxn ang="0">
                  <a:pos x="15" y="30"/>
                </a:cxn>
                <a:cxn ang="0">
                  <a:pos x="15" y="28"/>
                </a:cxn>
                <a:cxn ang="0">
                  <a:pos x="6" y="28"/>
                </a:cxn>
                <a:cxn ang="0">
                  <a:pos x="6" y="21"/>
                </a:cxn>
                <a:cxn ang="0">
                  <a:pos x="0" y="21"/>
                </a:cxn>
                <a:cxn ang="0">
                  <a:pos x="9" y="13"/>
                </a:cxn>
              </a:cxnLst>
              <a:rect l="0" t="0" r="r" b="b"/>
              <a:pathLst>
                <a:path w="91" h="35">
                  <a:moveTo>
                    <a:pt x="9" y="13"/>
                  </a:moveTo>
                  <a:lnTo>
                    <a:pt x="12" y="8"/>
                  </a:lnTo>
                  <a:lnTo>
                    <a:pt x="33" y="8"/>
                  </a:lnTo>
                  <a:lnTo>
                    <a:pt x="45" y="5"/>
                  </a:lnTo>
                  <a:lnTo>
                    <a:pt x="51" y="0"/>
                  </a:lnTo>
                  <a:lnTo>
                    <a:pt x="66" y="0"/>
                  </a:lnTo>
                  <a:lnTo>
                    <a:pt x="80" y="5"/>
                  </a:lnTo>
                  <a:lnTo>
                    <a:pt x="90" y="10"/>
                  </a:lnTo>
                  <a:lnTo>
                    <a:pt x="90" y="15"/>
                  </a:lnTo>
                  <a:lnTo>
                    <a:pt x="75" y="18"/>
                  </a:lnTo>
                  <a:lnTo>
                    <a:pt x="72" y="21"/>
                  </a:lnTo>
                  <a:lnTo>
                    <a:pt x="60" y="21"/>
                  </a:lnTo>
                  <a:lnTo>
                    <a:pt x="60" y="26"/>
                  </a:lnTo>
                  <a:lnTo>
                    <a:pt x="45" y="28"/>
                  </a:lnTo>
                  <a:lnTo>
                    <a:pt x="36" y="30"/>
                  </a:lnTo>
                  <a:lnTo>
                    <a:pt x="30" y="34"/>
                  </a:lnTo>
                  <a:lnTo>
                    <a:pt x="27" y="30"/>
                  </a:lnTo>
                  <a:lnTo>
                    <a:pt x="15" y="30"/>
                  </a:lnTo>
                  <a:lnTo>
                    <a:pt x="15" y="28"/>
                  </a:lnTo>
                  <a:lnTo>
                    <a:pt x="6" y="28"/>
                  </a:lnTo>
                  <a:lnTo>
                    <a:pt x="6" y="21"/>
                  </a:lnTo>
                  <a:lnTo>
                    <a:pt x="0" y="21"/>
                  </a:lnTo>
                  <a:lnTo>
                    <a:pt x="9" y="13"/>
                  </a:lnTo>
                </a:path>
              </a:pathLst>
            </a:custGeom>
            <a:solidFill>
              <a:srgbClr val="FFFFFF"/>
            </a:solidFill>
            <a:ln w="0" cap="flat" cmpd="sng">
              <a:solidFill>
                <a:schemeClr val="tx1"/>
              </a:solidFill>
              <a:prstDash val="solid"/>
              <a:round/>
              <a:headEnd type="none" w="med" len="med"/>
              <a:tailEnd type="none" w="med" len="med"/>
            </a:ln>
            <a:effectLst/>
          </p:spPr>
          <p:txBody>
            <a:bodyPr/>
            <a:lstStyle/>
            <a:p>
              <a:endParaRPr lang="id-ID"/>
            </a:p>
          </p:txBody>
        </p:sp>
        <p:sp>
          <p:nvSpPr>
            <p:cNvPr id="415" name="Freeform 8"/>
            <p:cNvSpPr>
              <a:spLocks/>
            </p:cNvSpPr>
            <p:nvPr/>
          </p:nvSpPr>
          <p:spPr bwMode="auto">
            <a:xfrm>
              <a:off x="5434013" y="3465513"/>
              <a:ext cx="22225" cy="55562"/>
            </a:xfrm>
            <a:custGeom>
              <a:avLst/>
              <a:gdLst/>
              <a:ahLst/>
              <a:cxnLst>
                <a:cxn ang="0">
                  <a:pos x="0" y="17"/>
                </a:cxn>
                <a:cxn ang="0">
                  <a:pos x="6" y="34"/>
                </a:cxn>
                <a:cxn ang="0">
                  <a:pos x="6" y="39"/>
                </a:cxn>
                <a:cxn ang="0">
                  <a:pos x="11" y="39"/>
                </a:cxn>
                <a:cxn ang="0">
                  <a:pos x="16" y="28"/>
                </a:cxn>
                <a:cxn ang="0">
                  <a:pos x="16" y="11"/>
                </a:cxn>
                <a:cxn ang="0">
                  <a:pos x="16" y="0"/>
                </a:cxn>
                <a:cxn ang="0">
                  <a:pos x="0" y="17"/>
                </a:cxn>
              </a:cxnLst>
              <a:rect l="0" t="0" r="r" b="b"/>
              <a:pathLst>
                <a:path w="17" h="40">
                  <a:moveTo>
                    <a:pt x="0" y="17"/>
                  </a:moveTo>
                  <a:lnTo>
                    <a:pt x="6" y="34"/>
                  </a:lnTo>
                  <a:lnTo>
                    <a:pt x="6" y="39"/>
                  </a:lnTo>
                  <a:lnTo>
                    <a:pt x="11" y="39"/>
                  </a:lnTo>
                  <a:lnTo>
                    <a:pt x="16" y="28"/>
                  </a:lnTo>
                  <a:lnTo>
                    <a:pt x="16" y="11"/>
                  </a:lnTo>
                  <a:lnTo>
                    <a:pt x="16" y="0"/>
                  </a:lnTo>
                  <a:lnTo>
                    <a:pt x="0" y="17"/>
                  </a:lnTo>
                </a:path>
              </a:pathLst>
            </a:custGeom>
            <a:solidFill>
              <a:srgbClr val="FFFFFF"/>
            </a:solidFill>
            <a:ln w="0" cap="flat" cmpd="sng">
              <a:solidFill>
                <a:schemeClr val="tx1"/>
              </a:solidFill>
              <a:prstDash val="solid"/>
              <a:round/>
              <a:headEnd type="none" w="med" len="med"/>
              <a:tailEnd type="none" w="med" len="med"/>
            </a:ln>
            <a:effectLst/>
          </p:spPr>
          <p:txBody>
            <a:bodyPr/>
            <a:lstStyle/>
            <a:p>
              <a:endParaRPr lang="id-ID"/>
            </a:p>
          </p:txBody>
        </p:sp>
        <p:sp>
          <p:nvSpPr>
            <p:cNvPr id="416" name="Freeform 9"/>
            <p:cNvSpPr>
              <a:spLocks/>
            </p:cNvSpPr>
            <p:nvPr/>
          </p:nvSpPr>
          <p:spPr bwMode="auto">
            <a:xfrm>
              <a:off x="4721225" y="3097213"/>
              <a:ext cx="53975" cy="107950"/>
            </a:xfrm>
            <a:custGeom>
              <a:avLst/>
              <a:gdLst/>
              <a:ahLst/>
              <a:cxnLst>
                <a:cxn ang="0">
                  <a:pos x="22" y="0"/>
                </a:cxn>
                <a:cxn ang="0">
                  <a:pos x="11" y="12"/>
                </a:cxn>
                <a:cxn ang="0">
                  <a:pos x="5" y="34"/>
                </a:cxn>
                <a:cxn ang="0">
                  <a:pos x="0" y="44"/>
                </a:cxn>
                <a:cxn ang="0">
                  <a:pos x="5" y="55"/>
                </a:cxn>
                <a:cxn ang="0">
                  <a:pos x="11" y="77"/>
                </a:cxn>
                <a:cxn ang="0">
                  <a:pos x="22" y="66"/>
                </a:cxn>
                <a:cxn ang="0">
                  <a:pos x="22" y="50"/>
                </a:cxn>
                <a:cxn ang="0">
                  <a:pos x="33" y="44"/>
                </a:cxn>
                <a:cxn ang="0">
                  <a:pos x="33" y="28"/>
                </a:cxn>
                <a:cxn ang="0">
                  <a:pos x="33" y="17"/>
                </a:cxn>
                <a:cxn ang="0">
                  <a:pos x="38" y="12"/>
                </a:cxn>
                <a:cxn ang="0">
                  <a:pos x="22" y="0"/>
                </a:cxn>
              </a:cxnLst>
              <a:rect l="0" t="0" r="r" b="b"/>
              <a:pathLst>
                <a:path w="39" h="78">
                  <a:moveTo>
                    <a:pt x="22" y="0"/>
                  </a:moveTo>
                  <a:lnTo>
                    <a:pt x="11" y="12"/>
                  </a:lnTo>
                  <a:lnTo>
                    <a:pt x="5" y="34"/>
                  </a:lnTo>
                  <a:lnTo>
                    <a:pt x="0" y="44"/>
                  </a:lnTo>
                  <a:lnTo>
                    <a:pt x="5" y="55"/>
                  </a:lnTo>
                  <a:lnTo>
                    <a:pt x="11" y="77"/>
                  </a:lnTo>
                  <a:lnTo>
                    <a:pt x="22" y="66"/>
                  </a:lnTo>
                  <a:lnTo>
                    <a:pt x="22" y="50"/>
                  </a:lnTo>
                  <a:lnTo>
                    <a:pt x="33" y="44"/>
                  </a:lnTo>
                  <a:lnTo>
                    <a:pt x="33" y="28"/>
                  </a:lnTo>
                  <a:lnTo>
                    <a:pt x="33" y="17"/>
                  </a:lnTo>
                  <a:lnTo>
                    <a:pt x="38" y="12"/>
                  </a:lnTo>
                  <a:lnTo>
                    <a:pt x="22" y="0"/>
                  </a:lnTo>
                </a:path>
              </a:pathLst>
            </a:custGeom>
            <a:solidFill>
              <a:srgbClr val="FFFFFF"/>
            </a:solidFill>
            <a:ln w="0" cap="flat" cmpd="sng">
              <a:solidFill>
                <a:schemeClr val="tx1"/>
              </a:solidFill>
              <a:prstDash val="solid"/>
              <a:round/>
              <a:headEnd type="none" w="med" len="med"/>
              <a:tailEnd type="none" w="med" len="med"/>
            </a:ln>
            <a:effectLst/>
          </p:spPr>
          <p:txBody>
            <a:bodyPr/>
            <a:lstStyle/>
            <a:p>
              <a:endParaRPr lang="id-ID"/>
            </a:p>
          </p:txBody>
        </p:sp>
        <p:sp>
          <p:nvSpPr>
            <p:cNvPr id="417" name="Freeform 10"/>
            <p:cNvSpPr>
              <a:spLocks/>
            </p:cNvSpPr>
            <p:nvPr/>
          </p:nvSpPr>
          <p:spPr bwMode="auto">
            <a:xfrm>
              <a:off x="5776913" y="3246438"/>
              <a:ext cx="92075" cy="190500"/>
            </a:xfrm>
            <a:custGeom>
              <a:avLst/>
              <a:gdLst/>
              <a:ahLst/>
              <a:cxnLst>
                <a:cxn ang="0">
                  <a:pos x="26" y="18"/>
                </a:cxn>
                <a:cxn ang="0">
                  <a:pos x="24" y="36"/>
                </a:cxn>
                <a:cxn ang="0">
                  <a:pos x="20" y="66"/>
                </a:cxn>
                <a:cxn ang="0">
                  <a:pos x="18" y="88"/>
                </a:cxn>
                <a:cxn ang="0">
                  <a:pos x="12" y="96"/>
                </a:cxn>
                <a:cxn ang="0">
                  <a:pos x="6" y="101"/>
                </a:cxn>
                <a:cxn ang="0">
                  <a:pos x="0" y="115"/>
                </a:cxn>
                <a:cxn ang="0">
                  <a:pos x="4" y="130"/>
                </a:cxn>
                <a:cxn ang="0">
                  <a:pos x="6" y="138"/>
                </a:cxn>
                <a:cxn ang="0">
                  <a:pos x="15" y="135"/>
                </a:cxn>
                <a:cxn ang="0">
                  <a:pos x="24" y="138"/>
                </a:cxn>
                <a:cxn ang="0">
                  <a:pos x="26" y="130"/>
                </a:cxn>
                <a:cxn ang="0">
                  <a:pos x="32" y="122"/>
                </a:cxn>
                <a:cxn ang="0">
                  <a:pos x="29" y="118"/>
                </a:cxn>
                <a:cxn ang="0">
                  <a:pos x="26" y="115"/>
                </a:cxn>
                <a:cxn ang="0">
                  <a:pos x="29" y="108"/>
                </a:cxn>
                <a:cxn ang="0">
                  <a:pos x="32" y="105"/>
                </a:cxn>
                <a:cxn ang="0">
                  <a:pos x="38" y="110"/>
                </a:cxn>
                <a:cxn ang="0">
                  <a:pos x="49" y="108"/>
                </a:cxn>
                <a:cxn ang="0">
                  <a:pos x="64" y="98"/>
                </a:cxn>
                <a:cxn ang="0">
                  <a:pos x="58" y="91"/>
                </a:cxn>
                <a:cxn ang="0">
                  <a:pos x="49" y="81"/>
                </a:cxn>
                <a:cxn ang="0">
                  <a:pos x="41" y="83"/>
                </a:cxn>
                <a:cxn ang="0">
                  <a:pos x="35" y="81"/>
                </a:cxn>
                <a:cxn ang="0">
                  <a:pos x="38" y="74"/>
                </a:cxn>
                <a:cxn ang="0">
                  <a:pos x="41" y="52"/>
                </a:cxn>
                <a:cxn ang="0">
                  <a:pos x="46" y="54"/>
                </a:cxn>
                <a:cxn ang="0">
                  <a:pos x="53" y="52"/>
                </a:cxn>
                <a:cxn ang="0">
                  <a:pos x="55" y="44"/>
                </a:cxn>
                <a:cxn ang="0">
                  <a:pos x="61" y="47"/>
                </a:cxn>
                <a:cxn ang="0">
                  <a:pos x="64" y="36"/>
                </a:cxn>
                <a:cxn ang="0">
                  <a:pos x="66" y="32"/>
                </a:cxn>
                <a:cxn ang="0">
                  <a:pos x="61" y="22"/>
                </a:cxn>
                <a:cxn ang="0">
                  <a:pos x="49" y="10"/>
                </a:cxn>
                <a:cxn ang="0">
                  <a:pos x="46" y="2"/>
                </a:cxn>
                <a:cxn ang="0">
                  <a:pos x="44" y="0"/>
                </a:cxn>
                <a:cxn ang="0">
                  <a:pos x="35" y="2"/>
                </a:cxn>
                <a:cxn ang="0">
                  <a:pos x="29" y="8"/>
                </a:cxn>
                <a:cxn ang="0">
                  <a:pos x="26" y="18"/>
                </a:cxn>
              </a:cxnLst>
              <a:rect l="0" t="0" r="r" b="b"/>
              <a:pathLst>
                <a:path w="67" h="139">
                  <a:moveTo>
                    <a:pt x="26" y="18"/>
                  </a:moveTo>
                  <a:lnTo>
                    <a:pt x="24" y="36"/>
                  </a:lnTo>
                  <a:lnTo>
                    <a:pt x="20" y="66"/>
                  </a:lnTo>
                  <a:lnTo>
                    <a:pt x="18" y="88"/>
                  </a:lnTo>
                  <a:lnTo>
                    <a:pt x="12" y="96"/>
                  </a:lnTo>
                  <a:lnTo>
                    <a:pt x="6" y="101"/>
                  </a:lnTo>
                  <a:lnTo>
                    <a:pt x="0" y="115"/>
                  </a:lnTo>
                  <a:lnTo>
                    <a:pt x="4" y="130"/>
                  </a:lnTo>
                  <a:lnTo>
                    <a:pt x="6" y="138"/>
                  </a:lnTo>
                  <a:lnTo>
                    <a:pt x="15" y="135"/>
                  </a:lnTo>
                  <a:lnTo>
                    <a:pt x="24" y="138"/>
                  </a:lnTo>
                  <a:lnTo>
                    <a:pt x="26" y="130"/>
                  </a:lnTo>
                  <a:lnTo>
                    <a:pt x="32" y="122"/>
                  </a:lnTo>
                  <a:lnTo>
                    <a:pt x="29" y="118"/>
                  </a:lnTo>
                  <a:lnTo>
                    <a:pt x="26" y="115"/>
                  </a:lnTo>
                  <a:lnTo>
                    <a:pt x="29" y="108"/>
                  </a:lnTo>
                  <a:lnTo>
                    <a:pt x="32" y="105"/>
                  </a:lnTo>
                  <a:lnTo>
                    <a:pt x="38" y="110"/>
                  </a:lnTo>
                  <a:lnTo>
                    <a:pt x="49" y="108"/>
                  </a:lnTo>
                  <a:lnTo>
                    <a:pt x="64" y="98"/>
                  </a:lnTo>
                  <a:lnTo>
                    <a:pt x="58" y="91"/>
                  </a:lnTo>
                  <a:lnTo>
                    <a:pt x="49" y="81"/>
                  </a:lnTo>
                  <a:lnTo>
                    <a:pt x="41" y="83"/>
                  </a:lnTo>
                  <a:lnTo>
                    <a:pt x="35" y="81"/>
                  </a:lnTo>
                  <a:lnTo>
                    <a:pt x="38" y="74"/>
                  </a:lnTo>
                  <a:lnTo>
                    <a:pt x="41" y="52"/>
                  </a:lnTo>
                  <a:lnTo>
                    <a:pt x="46" y="54"/>
                  </a:lnTo>
                  <a:lnTo>
                    <a:pt x="53" y="52"/>
                  </a:lnTo>
                  <a:lnTo>
                    <a:pt x="55" y="44"/>
                  </a:lnTo>
                  <a:lnTo>
                    <a:pt x="61" y="47"/>
                  </a:lnTo>
                  <a:lnTo>
                    <a:pt x="64" y="36"/>
                  </a:lnTo>
                  <a:lnTo>
                    <a:pt x="66" y="32"/>
                  </a:lnTo>
                  <a:lnTo>
                    <a:pt x="61" y="22"/>
                  </a:lnTo>
                  <a:lnTo>
                    <a:pt x="49" y="10"/>
                  </a:lnTo>
                  <a:lnTo>
                    <a:pt x="46" y="2"/>
                  </a:lnTo>
                  <a:lnTo>
                    <a:pt x="44" y="0"/>
                  </a:lnTo>
                  <a:lnTo>
                    <a:pt x="35" y="2"/>
                  </a:lnTo>
                  <a:lnTo>
                    <a:pt x="29" y="8"/>
                  </a:lnTo>
                  <a:lnTo>
                    <a:pt x="26" y="18"/>
                  </a:lnTo>
                </a:path>
              </a:pathLst>
            </a:custGeom>
            <a:solidFill>
              <a:srgbClr val="FFFFFF"/>
            </a:solidFill>
            <a:ln w="0" cap="flat" cmpd="sng">
              <a:solidFill>
                <a:schemeClr val="tx1"/>
              </a:solidFill>
              <a:prstDash val="solid"/>
              <a:round/>
              <a:headEnd type="none" w="med" len="med"/>
              <a:tailEnd type="none" w="med" len="med"/>
            </a:ln>
            <a:effectLst/>
          </p:spPr>
          <p:txBody>
            <a:bodyPr/>
            <a:lstStyle/>
            <a:p>
              <a:endParaRPr lang="id-ID"/>
            </a:p>
          </p:txBody>
        </p:sp>
        <p:sp>
          <p:nvSpPr>
            <p:cNvPr id="418" name="Freeform 11"/>
            <p:cNvSpPr>
              <a:spLocks/>
            </p:cNvSpPr>
            <p:nvPr/>
          </p:nvSpPr>
          <p:spPr bwMode="auto">
            <a:xfrm>
              <a:off x="4516438" y="3656013"/>
              <a:ext cx="9525" cy="7937"/>
            </a:xfrm>
            <a:custGeom>
              <a:avLst/>
              <a:gdLst/>
              <a:ahLst/>
              <a:cxnLst>
                <a:cxn ang="0">
                  <a:pos x="6" y="0"/>
                </a:cxn>
                <a:cxn ang="0">
                  <a:pos x="0" y="0"/>
                </a:cxn>
                <a:cxn ang="0">
                  <a:pos x="0" y="6"/>
                </a:cxn>
                <a:cxn ang="0">
                  <a:pos x="6" y="6"/>
                </a:cxn>
                <a:cxn ang="0">
                  <a:pos x="6" y="0"/>
                </a:cxn>
                <a:cxn ang="0">
                  <a:pos x="6" y="0"/>
                </a:cxn>
              </a:cxnLst>
              <a:rect l="0" t="0" r="r" b="b"/>
              <a:pathLst>
                <a:path w="7" h="7">
                  <a:moveTo>
                    <a:pt x="6" y="0"/>
                  </a:moveTo>
                  <a:lnTo>
                    <a:pt x="0" y="0"/>
                  </a:lnTo>
                  <a:lnTo>
                    <a:pt x="0" y="6"/>
                  </a:lnTo>
                  <a:lnTo>
                    <a:pt x="6" y="6"/>
                  </a:lnTo>
                  <a:lnTo>
                    <a:pt x="6" y="0"/>
                  </a:lnTo>
                  <a:lnTo>
                    <a:pt x="6" y="0"/>
                  </a:lnTo>
                </a:path>
              </a:pathLst>
            </a:custGeom>
            <a:solidFill>
              <a:srgbClr val="00FF00"/>
            </a:solidFill>
            <a:ln w="9525">
              <a:solidFill>
                <a:schemeClr val="tx1"/>
              </a:solidFill>
              <a:round/>
              <a:headEnd/>
              <a:tailEnd/>
            </a:ln>
            <a:effectLst/>
          </p:spPr>
          <p:txBody>
            <a:bodyPr/>
            <a:lstStyle/>
            <a:p>
              <a:endParaRPr lang="id-ID"/>
            </a:p>
          </p:txBody>
        </p:sp>
        <p:sp>
          <p:nvSpPr>
            <p:cNvPr id="419" name="Freeform 12"/>
            <p:cNvSpPr>
              <a:spLocks/>
            </p:cNvSpPr>
            <p:nvPr/>
          </p:nvSpPr>
          <p:spPr bwMode="auto">
            <a:xfrm>
              <a:off x="4471988" y="3656013"/>
              <a:ext cx="7937" cy="7937"/>
            </a:xfrm>
            <a:custGeom>
              <a:avLst/>
              <a:gdLst/>
              <a:ahLst/>
              <a:cxnLst>
                <a:cxn ang="0">
                  <a:pos x="5" y="0"/>
                </a:cxn>
                <a:cxn ang="0">
                  <a:pos x="0" y="0"/>
                </a:cxn>
                <a:cxn ang="0">
                  <a:pos x="0" y="6"/>
                </a:cxn>
                <a:cxn ang="0">
                  <a:pos x="5" y="6"/>
                </a:cxn>
                <a:cxn ang="0">
                  <a:pos x="5" y="0"/>
                </a:cxn>
              </a:cxnLst>
              <a:rect l="0" t="0" r="r" b="b"/>
              <a:pathLst>
                <a:path w="6" h="7">
                  <a:moveTo>
                    <a:pt x="5" y="0"/>
                  </a:moveTo>
                  <a:lnTo>
                    <a:pt x="0" y="0"/>
                  </a:lnTo>
                  <a:lnTo>
                    <a:pt x="0" y="6"/>
                  </a:lnTo>
                  <a:lnTo>
                    <a:pt x="5" y="6"/>
                  </a:lnTo>
                  <a:lnTo>
                    <a:pt x="5" y="0"/>
                  </a:lnTo>
                </a:path>
              </a:pathLst>
            </a:custGeom>
            <a:solidFill>
              <a:srgbClr val="00FF00"/>
            </a:solidFill>
            <a:ln w="9525">
              <a:solidFill>
                <a:schemeClr val="tx1"/>
              </a:solidFill>
              <a:round/>
              <a:headEnd/>
              <a:tailEnd/>
            </a:ln>
            <a:effectLst/>
          </p:spPr>
          <p:txBody>
            <a:bodyPr/>
            <a:lstStyle/>
            <a:p>
              <a:endParaRPr lang="id-ID"/>
            </a:p>
          </p:txBody>
        </p:sp>
        <p:sp>
          <p:nvSpPr>
            <p:cNvPr id="420" name="Freeform 13"/>
            <p:cNvSpPr>
              <a:spLocks/>
            </p:cNvSpPr>
            <p:nvPr/>
          </p:nvSpPr>
          <p:spPr bwMode="auto">
            <a:xfrm>
              <a:off x="4433888" y="3656013"/>
              <a:ext cx="7937" cy="7937"/>
            </a:xfrm>
            <a:custGeom>
              <a:avLst/>
              <a:gdLst/>
              <a:ahLst/>
              <a:cxnLst>
                <a:cxn ang="0">
                  <a:pos x="5" y="0"/>
                </a:cxn>
                <a:cxn ang="0">
                  <a:pos x="0" y="0"/>
                </a:cxn>
                <a:cxn ang="0">
                  <a:pos x="0" y="6"/>
                </a:cxn>
                <a:cxn ang="0">
                  <a:pos x="5" y="6"/>
                </a:cxn>
                <a:cxn ang="0">
                  <a:pos x="5" y="0"/>
                </a:cxn>
                <a:cxn ang="0">
                  <a:pos x="5" y="0"/>
                </a:cxn>
              </a:cxnLst>
              <a:rect l="0" t="0" r="r" b="b"/>
              <a:pathLst>
                <a:path w="6" h="7">
                  <a:moveTo>
                    <a:pt x="5" y="0"/>
                  </a:moveTo>
                  <a:lnTo>
                    <a:pt x="0" y="0"/>
                  </a:lnTo>
                  <a:lnTo>
                    <a:pt x="0" y="6"/>
                  </a:lnTo>
                  <a:lnTo>
                    <a:pt x="5" y="6"/>
                  </a:lnTo>
                  <a:lnTo>
                    <a:pt x="5" y="0"/>
                  </a:lnTo>
                  <a:lnTo>
                    <a:pt x="5" y="0"/>
                  </a:lnTo>
                </a:path>
              </a:pathLst>
            </a:custGeom>
            <a:solidFill>
              <a:srgbClr val="00FF00"/>
            </a:solidFill>
            <a:ln w="9525">
              <a:solidFill>
                <a:schemeClr val="tx1"/>
              </a:solidFill>
              <a:round/>
              <a:headEnd/>
              <a:tailEnd/>
            </a:ln>
            <a:effectLst/>
          </p:spPr>
          <p:txBody>
            <a:bodyPr/>
            <a:lstStyle/>
            <a:p>
              <a:endParaRPr lang="id-ID"/>
            </a:p>
          </p:txBody>
        </p:sp>
        <p:sp>
          <p:nvSpPr>
            <p:cNvPr id="421" name="Freeform 14"/>
            <p:cNvSpPr>
              <a:spLocks/>
            </p:cNvSpPr>
            <p:nvPr/>
          </p:nvSpPr>
          <p:spPr bwMode="auto">
            <a:xfrm>
              <a:off x="4656138" y="3625850"/>
              <a:ext cx="41275" cy="23813"/>
            </a:xfrm>
            <a:custGeom>
              <a:avLst/>
              <a:gdLst/>
              <a:ahLst/>
              <a:cxnLst>
                <a:cxn ang="0">
                  <a:pos x="11" y="0"/>
                </a:cxn>
                <a:cxn ang="0">
                  <a:pos x="0" y="6"/>
                </a:cxn>
                <a:cxn ang="0">
                  <a:pos x="5" y="16"/>
                </a:cxn>
                <a:cxn ang="0">
                  <a:pos x="22" y="6"/>
                </a:cxn>
                <a:cxn ang="0">
                  <a:pos x="28" y="0"/>
                </a:cxn>
                <a:cxn ang="0">
                  <a:pos x="11" y="0"/>
                </a:cxn>
              </a:cxnLst>
              <a:rect l="0" t="0" r="r" b="b"/>
              <a:pathLst>
                <a:path w="29" h="17">
                  <a:moveTo>
                    <a:pt x="11" y="0"/>
                  </a:moveTo>
                  <a:lnTo>
                    <a:pt x="0" y="6"/>
                  </a:lnTo>
                  <a:lnTo>
                    <a:pt x="5" y="16"/>
                  </a:lnTo>
                  <a:lnTo>
                    <a:pt x="22" y="6"/>
                  </a:lnTo>
                  <a:lnTo>
                    <a:pt x="28" y="0"/>
                  </a:lnTo>
                  <a:lnTo>
                    <a:pt x="11" y="0"/>
                  </a:lnTo>
                </a:path>
              </a:pathLst>
            </a:custGeom>
            <a:solidFill>
              <a:srgbClr val="00FF00"/>
            </a:solidFill>
            <a:ln w="9525">
              <a:solidFill>
                <a:schemeClr val="tx1"/>
              </a:solidFill>
              <a:round/>
              <a:headEnd/>
              <a:tailEnd/>
            </a:ln>
            <a:effectLst/>
          </p:spPr>
          <p:txBody>
            <a:bodyPr/>
            <a:lstStyle/>
            <a:p>
              <a:endParaRPr lang="id-ID"/>
            </a:p>
          </p:txBody>
        </p:sp>
        <p:sp>
          <p:nvSpPr>
            <p:cNvPr id="422" name="Freeform 15"/>
            <p:cNvSpPr>
              <a:spLocks/>
            </p:cNvSpPr>
            <p:nvPr/>
          </p:nvSpPr>
          <p:spPr bwMode="auto">
            <a:xfrm>
              <a:off x="3325813" y="3032125"/>
              <a:ext cx="6350" cy="6350"/>
            </a:xfrm>
            <a:custGeom>
              <a:avLst/>
              <a:gdLst/>
              <a:ahLst/>
              <a:cxnLst>
                <a:cxn ang="0">
                  <a:pos x="0" y="5"/>
                </a:cxn>
                <a:cxn ang="0">
                  <a:pos x="0" y="0"/>
                </a:cxn>
                <a:cxn ang="0">
                  <a:pos x="5" y="0"/>
                </a:cxn>
                <a:cxn ang="0">
                  <a:pos x="5" y="5"/>
                </a:cxn>
                <a:cxn ang="0">
                  <a:pos x="0" y="5"/>
                </a:cxn>
              </a:cxnLst>
              <a:rect l="0" t="0" r="r" b="b"/>
              <a:pathLst>
                <a:path w="6" h="6">
                  <a:moveTo>
                    <a:pt x="0" y="5"/>
                  </a:moveTo>
                  <a:lnTo>
                    <a:pt x="0" y="0"/>
                  </a:lnTo>
                  <a:lnTo>
                    <a:pt x="5" y="0"/>
                  </a:lnTo>
                  <a:lnTo>
                    <a:pt x="5" y="5"/>
                  </a:lnTo>
                  <a:lnTo>
                    <a:pt x="0" y="5"/>
                  </a:lnTo>
                </a:path>
              </a:pathLst>
            </a:custGeom>
            <a:solidFill>
              <a:srgbClr val="00FF00"/>
            </a:solidFill>
            <a:ln w="9525">
              <a:solidFill>
                <a:schemeClr val="tx1"/>
              </a:solidFill>
              <a:round/>
              <a:headEnd/>
              <a:tailEnd/>
            </a:ln>
            <a:effectLst/>
          </p:spPr>
          <p:txBody>
            <a:bodyPr/>
            <a:lstStyle/>
            <a:p>
              <a:endParaRPr lang="id-ID"/>
            </a:p>
          </p:txBody>
        </p:sp>
        <p:sp>
          <p:nvSpPr>
            <p:cNvPr id="423" name="Freeform 16"/>
            <p:cNvSpPr>
              <a:spLocks/>
            </p:cNvSpPr>
            <p:nvPr/>
          </p:nvSpPr>
          <p:spPr bwMode="auto">
            <a:xfrm>
              <a:off x="3363913" y="3008313"/>
              <a:ext cx="9525" cy="7937"/>
            </a:xfrm>
            <a:custGeom>
              <a:avLst/>
              <a:gdLst/>
              <a:ahLst/>
              <a:cxnLst>
                <a:cxn ang="0">
                  <a:pos x="0" y="5"/>
                </a:cxn>
                <a:cxn ang="0">
                  <a:pos x="0" y="0"/>
                </a:cxn>
                <a:cxn ang="0">
                  <a:pos x="6" y="0"/>
                </a:cxn>
                <a:cxn ang="0">
                  <a:pos x="6" y="5"/>
                </a:cxn>
                <a:cxn ang="0">
                  <a:pos x="0" y="5"/>
                </a:cxn>
              </a:cxnLst>
              <a:rect l="0" t="0" r="r" b="b"/>
              <a:pathLst>
                <a:path w="7" h="6">
                  <a:moveTo>
                    <a:pt x="0" y="5"/>
                  </a:moveTo>
                  <a:lnTo>
                    <a:pt x="0" y="0"/>
                  </a:lnTo>
                  <a:lnTo>
                    <a:pt x="6" y="0"/>
                  </a:lnTo>
                  <a:lnTo>
                    <a:pt x="6" y="5"/>
                  </a:lnTo>
                  <a:lnTo>
                    <a:pt x="0" y="5"/>
                  </a:lnTo>
                </a:path>
              </a:pathLst>
            </a:custGeom>
            <a:solidFill>
              <a:srgbClr val="00FF00"/>
            </a:solidFill>
            <a:ln w="9525">
              <a:solidFill>
                <a:schemeClr val="tx1"/>
              </a:solidFill>
              <a:round/>
              <a:headEnd/>
              <a:tailEnd/>
            </a:ln>
            <a:effectLst/>
          </p:spPr>
          <p:txBody>
            <a:bodyPr/>
            <a:lstStyle/>
            <a:p>
              <a:endParaRPr lang="id-ID"/>
            </a:p>
          </p:txBody>
        </p:sp>
        <p:sp>
          <p:nvSpPr>
            <p:cNvPr id="424" name="Freeform 17"/>
            <p:cNvSpPr>
              <a:spLocks/>
            </p:cNvSpPr>
            <p:nvPr/>
          </p:nvSpPr>
          <p:spPr bwMode="auto">
            <a:xfrm>
              <a:off x="3408363" y="3008313"/>
              <a:ext cx="17462" cy="23812"/>
            </a:xfrm>
            <a:custGeom>
              <a:avLst/>
              <a:gdLst/>
              <a:ahLst/>
              <a:cxnLst>
                <a:cxn ang="0">
                  <a:pos x="0" y="5"/>
                </a:cxn>
                <a:cxn ang="0">
                  <a:pos x="0" y="0"/>
                </a:cxn>
                <a:cxn ang="0">
                  <a:pos x="6" y="0"/>
                </a:cxn>
                <a:cxn ang="0">
                  <a:pos x="6" y="5"/>
                </a:cxn>
                <a:cxn ang="0">
                  <a:pos x="11" y="16"/>
                </a:cxn>
                <a:cxn ang="0">
                  <a:pos x="6" y="16"/>
                </a:cxn>
                <a:cxn ang="0">
                  <a:pos x="0" y="5"/>
                </a:cxn>
              </a:cxnLst>
              <a:rect l="0" t="0" r="r" b="b"/>
              <a:pathLst>
                <a:path w="12" h="17">
                  <a:moveTo>
                    <a:pt x="0" y="5"/>
                  </a:moveTo>
                  <a:lnTo>
                    <a:pt x="0" y="0"/>
                  </a:lnTo>
                  <a:lnTo>
                    <a:pt x="6" y="0"/>
                  </a:lnTo>
                  <a:lnTo>
                    <a:pt x="6" y="5"/>
                  </a:lnTo>
                  <a:lnTo>
                    <a:pt x="11" y="16"/>
                  </a:lnTo>
                  <a:lnTo>
                    <a:pt x="6" y="16"/>
                  </a:lnTo>
                  <a:lnTo>
                    <a:pt x="0" y="5"/>
                  </a:lnTo>
                </a:path>
              </a:pathLst>
            </a:custGeom>
            <a:solidFill>
              <a:srgbClr val="00FF00"/>
            </a:solidFill>
            <a:ln w="9525">
              <a:solidFill>
                <a:schemeClr val="tx1"/>
              </a:solidFill>
              <a:round/>
              <a:headEnd/>
              <a:tailEnd/>
            </a:ln>
            <a:effectLst/>
          </p:spPr>
          <p:txBody>
            <a:bodyPr/>
            <a:lstStyle/>
            <a:p>
              <a:endParaRPr lang="id-ID"/>
            </a:p>
          </p:txBody>
        </p:sp>
        <p:sp>
          <p:nvSpPr>
            <p:cNvPr id="425" name="Freeform 18"/>
            <p:cNvSpPr>
              <a:spLocks/>
            </p:cNvSpPr>
            <p:nvPr/>
          </p:nvSpPr>
          <p:spPr bwMode="auto">
            <a:xfrm>
              <a:off x="3432175" y="2978150"/>
              <a:ext cx="100013" cy="112713"/>
            </a:xfrm>
            <a:custGeom>
              <a:avLst/>
              <a:gdLst/>
              <a:ahLst/>
              <a:cxnLst>
                <a:cxn ang="0">
                  <a:pos x="33" y="5"/>
                </a:cxn>
                <a:cxn ang="0">
                  <a:pos x="28" y="0"/>
                </a:cxn>
                <a:cxn ang="0">
                  <a:pos x="22" y="11"/>
                </a:cxn>
                <a:cxn ang="0">
                  <a:pos x="22" y="16"/>
                </a:cxn>
                <a:cxn ang="0">
                  <a:pos x="11" y="38"/>
                </a:cxn>
                <a:cxn ang="0">
                  <a:pos x="0" y="49"/>
                </a:cxn>
                <a:cxn ang="0">
                  <a:pos x="11" y="54"/>
                </a:cxn>
                <a:cxn ang="0">
                  <a:pos x="0" y="65"/>
                </a:cxn>
                <a:cxn ang="0">
                  <a:pos x="6" y="75"/>
                </a:cxn>
                <a:cxn ang="0">
                  <a:pos x="22" y="75"/>
                </a:cxn>
                <a:cxn ang="0">
                  <a:pos x="33" y="70"/>
                </a:cxn>
                <a:cxn ang="0">
                  <a:pos x="44" y="81"/>
                </a:cxn>
                <a:cxn ang="0">
                  <a:pos x="61" y="75"/>
                </a:cxn>
                <a:cxn ang="0">
                  <a:pos x="56" y="54"/>
                </a:cxn>
                <a:cxn ang="0">
                  <a:pos x="72" y="43"/>
                </a:cxn>
                <a:cxn ang="0">
                  <a:pos x="61" y="27"/>
                </a:cxn>
                <a:cxn ang="0">
                  <a:pos x="33" y="5"/>
                </a:cxn>
              </a:cxnLst>
              <a:rect l="0" t="0" r="r" b="b"/>
              <a:pathLst>
                <a:path w="73" h="82">
                  <a:moveTo>
                    <a:pt x="33" y="5"/>
                  </a:moveTo>
                  <a:lnTo>
                    <a:pt x="28" y="0"/>
                  </a:lnTo>
                  <a:lnTo>
                    <a:pt x="22" y="11"/>
                  </a:lnTo>
                  <a:lnTo>
                    <a:pt x="22" y="16"/>
                  </a:lnTo>
                  <a:lnTo>
                    <a:pt x="11" y="38"/>
                  </a:lnTo>
                  <a:lnTo>
                    <a:pt x="0" y="49"/>
                  </a:lnTo>
                  <a:lnTo>
                    <a:pt x="11" y="54"/>
                  </a:lnTo>
                  <a:lnTo>
                    <a:pt x="0" y="65"/>
                  </a:lnTo>
                  <a:lnTo>
                    <a:pt x="6" y="75"/>
                  </a:lnTo>
                  <a:lnTo>
                    <a:pt x="22" y="75"/>
                  </a:lnTo>
                  <a:lnTo>
                    <a:pt x="33" y="70"/>
                  </a:lnTo>
                  <a:lnTo>
                    <a:pt x="44" y="81"/>
                  </a:lnTo>
                  <a:lnTo>
                    <a:pt x="61" y="75"/>
                  </a:lnTo>
                  <a:lnTo>
                    <a:pt x="56" y="54"/>
                  </a:lnTo>
                  <a:lnTo>
                    <a:pt x="72" y="43"/>
                  </a:lnTo>
                  <a:lnTo>
                    <a:pt x="61" y="27"/>
                  </a:lnTo>
                  <a:lnTo>
                    <a:pt x="33" y="5"/>
                  </a:lnTo>
                </a:path>
              </a:pathLst>
            </a:custGeom>
            <a:solidFill>
              <a:srgbClr val="00FF00"/>
            </a:solidFill>
            <a:ln w="9525">
              <a:solidFill>
                <a:schemeClr val="tx1"/>
              </a:solidFill>
              <a:round/>
              <a:headEnd/>
              <a:tailEnd/>
            </a:ln>
            <a:effectLst/>
          </p:spPr>
          <p:txBody>
            <a:bodyPr/>
            <a:lstStyle/>
            <a:p>
              <a:endParaRPr lang="id-ID"/>
            </a:p>
          </p:txBody>
        </p:sp>
        <p:sp>
          <p:nvSpPr>
            <p:cNvPr id="426" name="Freeform 19"/>
            <p:cNvSpPr>
              <a:spLocks/>
            </p:cNvSpPr>
            <p:nvPr/>
          </p:nvSpPr>
          <p:spPr bwMode="auto">
            <a:xfrm>
              <a:off x="3602038" y="1874838"/>
              <a:ext cx="1598612" cy="1346200"/>
            </a:xfrm>
            <a:custGeom>
              <a:avLst/>
              <a:gdLst/>
              <a:ahLst/>
              <a:cxnLst>
                <a:cxn ang="0">
                  <a:pos x="993" y="480"/>
                </a:cxn>
                <a:cxn ang="0">
                  <a:pos x="1089" y="433"/>
                </a:cxn>
                <a:cxn ang="0">
                  <a:pos x="1156" y="394"/>
                </a:cxn>
                <a:cxn ang="0">
                  <a:pos x="1071" y="356"/>
                </a:cxn>
                <a:cxn ang="0">
                  <a:pos x="1029" y="260"/>
                </a:cxn>
                <a:cxn ang="0">
                  <a:pos x="1017" y="212"/>
                </a:cxn>
                <a:cxn ang="0">
                  <a:pos x="993" y="163"/>
                </a:cxn>
                <a:cxn ang="0">
                  <a:pos x="981" y="82"/>
                </a:cxn>
                <a:cxn ang="0">
                  <a:pos x="720" y="5"/>
                </a:cxn>
                <a:cxn ang="0">
                  <a:pos x="235" y="380"/>
                </a:cxn>
                <a:cxn ang="0">
                  <a:pos x="178" y="318"/>
                </a:cxn>
                <a:cxn ang="0">
                  <a:pos x="89" y="312"/>
                </a:cxn>
                <a:cxn ang="0">
                  <a:pos x="39" y="339"/>
                </a:cxn>
                <a:cxn ang="0">
                  <a:pos x="6" y="393"/>
                </a:cxn>
                <a:cxn ang="0">
                  <a:pos x="17" y="446"/>
                </a:cxn>
                <a:cxn ang="0">
                  <a:pos x="17" y="484"/>
                </a:cxn>
                <a:cxn ang="0">
                  <a:pos x="33" y="582"/>
                </a:cxn>
                <a:cxn ang="0">
                  <a:pos x="61" y="602"/>
                </a:cxn>
                <a:cxn ang="0">
                  <a:pos x="84" y="619"/>
                </a:cxn>
                <a:cxn ang="0">
                  <a:pos x="134" y="678"/>
                </a:cxn>
                <a:cxn ang="0">
                  <a:pos x="134" y="753"/>
                </a:cxn>
                <a:cxn ang="0">
                  <a:pos x="151" y="807"/>
                </a:cxn>
                <a:cxn ang="0">
                  <a:pos x="184" y="850"/>
                </a:cxn>
                <a:cxn ang="0">
                  <a:pos x="229" y="877"/>
                </a:cxn>
                <a:cxn ang="0">
                  <a:pos x="296" y="866"/>
                </a:cxn>
                <a:cxn ang="0">
                  <a:pos x="305" y="882"/>
                </a:cxn>
                <a:cxn ang="0">
                  <a:pos x="312" y="920"/>
                </a:cxn>
                <a:cxn ang="0">
                  <a:pos x="379" y="899"/>
                </a:cxn>
                <a:cxn ang="0">
                  <a:pos x="457" y="888"/>
                </a:cxn>
                <a:cxn ang="0">
                  <a:pos x="451" y="866"/>
                </a:cxn>
                <a:cxn ang="0">
                  <a:pos x="479" y="888"/>
                </a:cxn>
                <a:cxn ang="0">
                  <a:pos x="529" y="893"/>
                </a:cxn>
                <a:cxn ang="0">
                  <a:pos x="562" y="899"/>
                </a:cxn>
                <a:cxn ang="0">
                  <a:pos x="623" y="904"/>
                </a:cxn>
                <a:cxn ang="0">
                  <a:pos x="635" y="958"/>
                </a:cxn>
                <a:cxn ang="0">
                  <a:pos x="646" y="990"/>
                </a:cxn>
                <a:cxn ang="0">
                  <a:pos x="741" y="942"/>
                </a:cxn>
                <a:cxn ang="0">
                  <a:pos x="785" y="920"/>
                </a:cxn>
                <a:cxn ang="0">
                  <a:pos x="829" y="855"/>
                </a:cxn>
                <a:cxn ang="0">
                  <a:pos x="863" y="824"/>
                </a:cxn>
                <a:cxn ang="0">
                  <a:pos x="877" y="813"/>
                </a:cxn>
                <a:cxn ang="0">
                  <a:pos x="883" y="764"/>
                </a:cxn>
                <a:cxn ang="0">
                  <a:pos x="872" y="692"/>
                </a:cxn>
                <a:cxn ang="0">
                  <a:pos x="932" y="663"/>
                </a:cxn>
                <a:cxn ang="0">
                  <a:pos x="987" y="596"/>
                </a:cxn>
                <a:cxn ang="0">
                  <a:pos x="987" y="553"/>
                </a:cxn>
              </a:cxnLst>
              <a:rect l="0" t="0" r="r" b="b"/>
              <a:pathLst>
                <a:path w="1157" h="991">
                  <a:moveTo>
                    <a:pt x="987" y="553"/>
                  </a:moveTo>
                  <a:lnTo>
                    <a:pt x="974" y="510"/>
                  </a:lnTo>
                  <a:lnTo>
                    <a:pt x="993" y="480"/>
                  </a:lnTo>
                  <a:lnTo>
                    <a:pt x="1004" y="442"/>
                  </a:lnTo>
                  <a:lnTo>
                    <a:pt x="1035" y="438"/>
                  </a:lnTo>
                  <a:lnTo>
                    <a:pt x="1089" y="433"/>
                  </a:lnTo>
                  <a:lnTo>
                    <a:pt x="1131" y="423"/>
                  </a:lnTo>
                  <a:lnTo>
                    <a:pt x="1143" y="404"/>
                  </a:lnTo>
                  <a:lnTo>
                    <a:pt x="1156" y="394"/>
                  </a:lnTo>
                  <a:lnTo>
                    <a:pt x="1120" y="375"/>
                  </a:lnTo>
                  <a:lnTo>
                    <a:pt x="1107" y="370"/>
                  </a:lnTo>
                  <a:lnTo>
                    <a:pt x="1071" y="356"/>
                  </a:lnTo>
                  <a:lnTo>
                    <a:pt x="1041" y="308"/>
                  </a:lnTo>
                  <a:lnTo>
                    <a:pt x="1023" y="274"/>
                  </a:lnTo>
                  <a:lnTo>
                    <a:pt x="1029" y="260"/>
                  </a:lnTo>
                  <a:lnTo>
                    <a:pt x="1053" y="260"/>
                  </a:lnTo>
                  <a:lnTo>
                    <a:pt x="1035" y="231"/>
                  </a:lnTo>
                  <a:lnTo>
                    <a:pt x="1017" y="212"/>
                  </a:lnTo>
                  <a:lnTo>
                    <a:pt x="1011" y="193"/>
                  </a:lnTo>
                  <a:lnTo>
                    <a:pt x="1011" y="178"/>
                  </a:lnTo>
                  <a:lnTo>
                    <a:pt x="993" y="163"/>
                  </a:lnTo>
                  <a:lnTo>
                    <a:pt x="974" y="144"/>
                  </a:lnTo>
                  <a:lnTo>
                    <a:pt x="987" y="111"/>
                  </a:lnTo>
                  <a:lnTo>
                    <a:pt x="981" y="82"/>
                  </a:lnTo>
                  <a:lnTo>
                    <a:pt x="1011" y="48"/>
                  </a:lnTo>
                  <a:lnTo>
                    <a:pt x="1017" y="0"/>
                  </a:lnTo>
                  <a:lnTo>
                    <a:pt x="720" y="5"/>
                  </a:lnTo>
                  <a:lnTo>
                    <a:pt x="576" y="222"/>
                  </a:lnTo>
                  <a:lnTo>
                    <a:pt x="363" y="308"/>
                  </a:lnTo>
                  <a:lnTo>
                    <a:pt x="235" y="380"/>
                  </a:lnTo>
                  <a:lnTo>
                    <a:pt x="193" y="366"/>
                  </a:lnTo>
                  <a:lnTo>
                    <a:pt x="172" y="333"/>
                  </a:lnTo>
                  <a:lnTo>
                    <a:pt x="178" y="318"/>
                  </a:lnTo>
                  <a:lnTo>
                    <a:pt x="145" y="322"/>
                  </a:lnTo>
                  <a:lnTo>
                    <a:pt x="134" y="333"/>
                  </a:lnTo>
                  <a:lnTo>
                    <a:pt x="89" y="312"/>
                  </a:lnTo>
                  <a:lnTo>
                    <a:pt x="89" y="279"/>
                  </a:lnTo>
                  <a:lnTo>
                    <a:pt x="61" y="306"/>
                  </a:lnTo>
                  <a:lnTo>
                    <a:pt x="39" y="339"/>
                  </a:lnTo>
                  <a:lnTo>
                    <a:pt x="11" y="377"/>
                  </a:lnTo>
                  <a:lnTo>
                    <a:pt x="22" y="382"/>
                  </a:lnTo>
                  <a:lnTo>
                    <a:pt x="6" y="393"/>
                  </a:lnTo>
                  <a:lnTo>
                    <a:pt x="17" y="403"/>
                  </a:lnTo>
                  <a:lnTo>
                    <a:pt x="0" y="425"/>
                  </a:lnTo>
                  <a:lnTo>
                    <a:pt x="17" y="446"/>
                  </a:lnTo>
                  <a:lnTo>
                    <a:pt x="6" y="457"/>
                  </a:lnTo>
                  <a:lnTo>
                    <a:pt x="22" y="468"/>
                  </a:lnTo>
                  <a:lnTo>
                    <a:pt x="17" y="484"/>
                  </a:lnTo>
                  <a:lnTo>
                    <a:pt x="22" y="538"/>
                  </a:lnTo>
                  <a:lnTo>
                    <a:pt x="11" y="555"/>
                  </a:lnTo>
                  <a:lnTo>
                    <a:pt x="33" y="582"/>
                  </a:lnTo>
                  <a:lnTo>
                    <a:pt x="50" y="582"/>
                  </a:lnTo>
                  <a:lnTo>
                    <a:pt x="39" y="592"/>
                  </a:lnTo>
                  <a:lnTo>
                    <a:pt x="61" y="602"/>
                  </a:lnTo>
                  <a:lnTo>
                    <a:pt x="50" y="619"/>
                  </a:lnTo>
                  <a:lnTo>
                    <a:pt x="61" y="624"/>
                  </a:lnTo>
                  <a:lnTo>
                    <a:pt x="84" y="619"/>
                  </a:lnTo>
                  <a:lnTo>
                    <a:pt x="95" y="635"/>
                  </a:lnTo>
                  <a:lnTo>
                    <a:pt x="111" y="662"/>
                  </a:lnTo>
                  <a:lnTo>
                    <a:pt x="134" y="678"/>
                  </a:lnTo>
                  <a:lnTo>
                    <a:pt x="122" y="716"/>
                  </a:lnTo>
                  <a:lnTo>
                    <a:pt x="117" y="742"/>
                  </a:lnTo>
                  <a:lnTo>
                    <a:pt x="134" y="753"/>
                  </a:lnTo>
                  <a:lnTo>
                    <a:pt x="145" y="780"/>
                  </a:lnTo>
                  <a:lnTo>
                    <a:pt x="139" y="802"/>
                  </a:lnTo>
                  <a:lnTo>
                    <a:pt x="151" y="807"/>
                  </a:lnTo>
                  <a:lnTo>
                    <a:pt x="145" y="844"/>
                  </a:lnTo>
                  <a:lnTo>
                    <a:pt x="167" y="855"/>
                  </a:lnTo>
                  <a:lnTo>
                    <a:pt x="184" y="850"/>
                  </a:lnTo>
                  <a:lnTo>
                    <a:pt x="195" y="861"/>
                  </a:lnTo>
                  <a:lnTo>
                    <a:pt x="217" y="861"/>
                  </a:lnTo>
                  <a:lnTo>
                    <a:pt x="229" y="877"/>
                  </a:lnTo>
                  <a:lnTo>
                    <a:pt x="251" y="866"/>
                  </a:lnTo>
                  <a:lnTo>
                    <a:pt x="262" y="855"/>
                  </a:lnTo>
                  <a:lnTo>
                    <a:pt x="296" y="866"/>
                  </a:lnTo>
                  <a:lnTo>
                    <a:pt x="305" y="844"/>
                  </a:lnTo>
                  <a:lnTo>
                    <a:pt x="317" y="861"/>
                  </a:lnTo>
                  <a:lnTo>
                    <a:pt x="305" y="882"/>
                  </a:lnTo>
                  <a:lnTo>
                    <a:pt x="317" y="893"/>
                  </a:lnTo>
                  <a:lnTo>
                    <a:pt x="317" y="909"/>
                  </a:lnTo>
                  <a:lnTo>
                    <a:pt x="312" y="920"/>
                  </a:lnTo>
                  <a:lnTo>
                    <a:pt x="339" y="915"/>
                  </a:lnTo>
                  <a:lnTo>
                    <a:pt x="373" y="909"/>
                  </a:lnTo>
                  <a:lnTo>
                    <a:pt x="379" y="899"/>
                  </a:lnTo>
                  <a:lnTo>
                    <a:pt x="396" y="909"/>
                  </a:lnTo>
                  <a:lnTo>
                    <a:pt x="429" y="893"/>
                  </a:lnTo>
                  <a:lnTo>
                    <a:pt x="457" y="888"/>
                  </a:lnTo>
                  <a:lnTo>
                    <a:pt x="462" y="882"/>
                  </a:lnTo>
                  <a:lnTo>
                    <a:pt x="445" y="877"/>
                  </a:lnTo>
                  <a:lnTo>
                    <a:pt x="451" y="866"/>
                  </a:lnTo>
                  <a:lnTo>
                    <a:pt x="468" y="866"/>
                  </a:lnTo>
                  <a:lnTo>
                    <a:pt x="473" y="861"/>
                  </a:lnTo>
                  <a:lnTo>
                    <a:pt x="479" y="888"/>
                  </a:lnTo>
                  <a:lnTo>
                    <a:pt x="501" y="877"/>
                  </a:lnTo>
                  <a:lnTo>
                    <a:pt x="512" y="888"/>
                  </a:lnTo>
                  <a:lnTo>
                    <a:pt x="529" y="893"/>
                  </a:lnTo>
                  <a:lnTo>
                    <a:pt x="512" y="915"/>
                  </a:lnTo>
                  <a:lnTo>
                    <a:pt x="551" y="915"/>
                  </a:lnTo>
                  <a:lnTo>
                    <a:pt x="562" y="899"/>
                  </a:lnTo>
                  <a:lnTo>
                    <a:pt x="579" y="904"/>
                  </a:lnTo>
                  <a:lnTo>
                    <a:pt x="601" y="899"/>
                  </a:lnTo>
                  <a:lnTo>
                    <a:pt x="623" y="904"/>
                  </a:lnTo>
                  <a:lnTo>
                    <a:pt x="635" y="926"/>
                  </a:lnTo>
                  <a:lnTo>
                    <a:pt x="641" y="947"/>
                  </a:lnTo>
                  <a:lnTo>
                    <a:pt x="635" y="958"/>
                  </a:lnTo>
                  <a:lnTo>
                    <a:pt x="641" y="974"/>
                  </a:lnTo>
                  <a:lnTo>
                    <a:pt x="641" y="990"/>
                  </a:lnTo>
                  <a:lnTo>
                    <a:pt x="646" y="990"/>
                  </a:lnTo>
                  <a:lnTo>
                    <a:pt x="690" y="980"/>
                  </a:lnTo>
                  <a:lnTo>
                    <a:pt x="712" y="964"/>
                  </a:lnTo>
                  <a:lnTo>
                    <a:pt x="741" y="942"/>
                  </a:lnTo>
                  <a:lnTo>
                    <a:pt x="769" y="947"/>
                  </a:lnTo>
                  <a:lnTo>
                    <a:pt x="790" y="942"/>
                  </a:lnTo>
                  <a:lnTo>
                    <a:pt x="785" y="920"/>
                  </a:lnTo>
                  <a:lnTo>
                    <a:pt x="807" y="904"/>
                  </a:lnTo>
                  <a:lnTo>
                    <a:pt x="829" y="888"/>
                  </a:lnTo>
                  <a:lnTo>
                    <a:pt x="829" y="855"/>
                  </a:lnTo>
                  <a:lnTo>
                    <a:pt x="857" y="850"/>
                  </a:lnTo>
                  <a:lnTo>
                    <a:pt x="846" y="834"/>
                  </a:lnTo>
                  <a:lnTo>
                    <a:pt x="863" y="824"/>
                  </a:lnTo>
                  <a:lnTo>
                    <a:pt x="863" y="807"/>
                  </a:lnTo>
                  <a:lnTo>
                    <a:pt x="863" y="812"/>
                  </a:lnTo>
                  <a:lnTo>
                    <a:pt x="877" y="813"/>
                  </a:lnTo>
                  <a:lnTo>
                    <a:pt x="877" y="818"/>
                  </a:lnTo>
                  <a:lnTo>
                    <a:pt x="883" y="798"/>
                  </a:lnTo>
                  <a:lnTo>
                    <a:pt x="883" y="764"/>
                  </a:lnTo>
                  <a:lnTo>
                    <a:pt x="866" y="759"/>
                  </a:lnTo>
                  <a:lnTo>
                    <a:pt x="866" y="730"/>
                  </a:lnTo>
                  <a:lnTo>
                    <a:pt x="872" y="692"/>
                  </a:lnTo>
                  <a:lnTo>
                    <a:pt x="883" y="683"/>
                  </a:lnTo>
                  <a:lnTo>
                    <a:pt x="902" y="668"/>
                  </a:lnTo>
                  <a:lnTo>
                    <a:pt x="932" y="663"/>
                  </a:lnTo>
                  <a:lnTo>
                    <a:pt x="950" y="625"/>
                  </a:lnTo>
                  <a:lnTo>
                    <a:pt x="968" y="615"/>
                  </a:lnTo>
                  <a:lnTo>
                    <a:pt x="987" y="596"/>
                  </a:lnTo>
                  <a:lnTo>
                    <a:pt x="993" y="577"/>
                  </a:lnTo>
                  <a:lnTo>
                    <a:pt x="981" y="572"/>
                  </a:lnTo>
                  <a:lnTo>
                    <a:pt x="987" y="553"/>
                  </a:lnTo>
                </a:path>
              </a:pathLst>
            </a:custGeom>
            <a:solidFill>
              <a:srgbClr val="00FF00"/>
            </a:solidFill>
            <a:ln w="9525">
              <a:solidFill>
                <a:schemeClr val="tx1"/>
              </a:solidFill>
              <a:round/>
              <a:headEnd/>
              <a:tailEnd/>
            </a:ln>
            <a:effectLst/>
          </p:spPr>
          <p:txBody>
            <a:bodyPr/>
            <a:lstStyle/>
            <a:p>
              <a:endParaRPr lang="id-ID"/>
            </a:p>
          </p:txBody>
        </p:sp>
        <p:sp>
          <p:nvSpPr>
            <p:cNvPr id="427" name="Freeform 20"/>
            <p:cNvSpPr>
              <a:spLocks/>
            </p:cNvSpPr>
            <p:nvPr/>
          </p:nvSpPr>
          <p:spPr bwMode="auto">
            <a:xfrm>
              <a:off x="3462338" y="1946275"/>
              <a:ext cx="65087" cy="68263"/>
            </a:xfrm>
            <a:custGeom>
              <a:avLst/>
              <a:gdLst/>
              <a:ahLst/>
              <a:cxnLst>
                <a:cxn ang="0">
                  <a:pos x="39" y="16"/>
                </a:cxn>
                <a:cxn ang="0">
                  <a:pos x="17" y="0"/>
                </a:cxn>
                <a:cxn ang="0">
                  <a:pos x="6" y="11"/>
                </a:cxn>
                <a:cxn ang="0">
                  <a:pos x="0" y="16"/>
                </a:cxn>
                <a:cxn ang="0">
                  <a:pos x="17" y="33"/>
                </a:cxn>
                <a:cxn ang="0">
                  <a:pos x="17" y="43"/>
                </a:cxn>
                <a:cxn ang="0">
                  <a:pos x="39" y="49"/>
                </a:cxn>
                <a:cxn ang="0">
                  <a:pos x="45" y="43"/>
                </a:cxn>
                <a:cxn ang="0">
                  <a:pos x="39" y="16"/>
                </a:cxn>
              </a:cxnLst>
              <a:rect l="0" t="0" r="r" b="b"/>
              <a:pathLst>
                <a:path w="46" h="50">
                  <a:moveTo>
                    <a:pt x="39" y="16"/>
                  </a:moveTo>
                  <a:lnTo>
                    <a:pt x="17" y="0"/>
                  </a:lnTo>
                  <a:lnTo>
                    <a:pt x="6" y="11"/>
                  </a:lnTo>
                  <a:lnTo>
                    <a:pt x="0" y="16"/>
                  </a:lnTo>
                  <a:lnTo>
                    <a:pt x="17" y="33"/>
                  </a:lnTo>
                  <a:lnTo>
                    <a:pt x="17" y="43"/>
                  </a:lnTo>
                  <a:lnTo>
                    <a:pt x="39" y="49"/>
                  </a:lnTo>
                  <a:lnTo>
                    <a:pt x="45" y="43"/>
                  </a:lnTo>
                  <a:lnTo>
                    <a:pt x="39" y="16"/>
                  </a:lnTo>
                </a:path>
              </a:pathLst>
            </a:custGeom>
            <a:solidFill>
              <a:srgbClr val="00FF00"/>
            </a:solidFill>
            <a:ln w="9525">
              <a:solidFill>
                <a:schemeClr val="tx1"/>
              </a:solidFill>
              <a:round/>
              <a:headEnd/>
              <a:tailEnd/>
            </a:ln>
            <a:effectLst/>
          </p:spPr>
          <p:txBody>
            <a:bodyPr/>
            <a:lstStyle/>
            <a:p>
              <a:endParaRPr lang="id-ID"/>
            </a:p>
          </p:txBody>
        </p:sp>
        <p:sp>
          <p:nvSpPr>
            <p:cNvPr id="428" name="Freeform 21"/>
            <p:cNvSpPr>
              <a:spLocks/>
            </p:cNvSpPr>
            <p:nvPr/>
          </p:nvSpPr>
          <p:spPr bwMode="auto">
            <a:xfrm>
              <a:off x="4729163" y="3103563"/>
              <a:ext cx="57150" cy="104775"/>
            </a:xfrm>
            <a:custGeom>
              <a:avLst/>
              <a:gdLst/>
              <a:ahLst/>
              <a:cxnLst>
                <a:cxn ang="0">
                  <a:pos x="22" y="0"/>
                </a:cxn>
                <a:cxn ang="0">
                  <a:pos x="11" y="12"/>
                </a:cxn>
                <a:cxn ang="0">
                  <a:pos x="5" y="33"/>
                </a:cxn>
                <a:cxn ang="0">
                  <a:pos x="0" y="44"/>
                </a:cxn>
                <a:cxn ang="0">
                  <a:pos x="5" y="54"/>
                </a:cxn>
                <a:cxn ang="0">
                  <a:pos x="11" y="76"/>
                </a:cxn>
                <a:cxn ang="0">
                  <a:pos x="22" y="65"/>
                </a:cxn>
                <a:cxn ang="0">
                  <a:pos x="22" y="49"/>
                </a:cxn>
                <a:cxn ang="0">
                  <a:pos x="33" y="44"/>
                </a:cxn>
                <a:cxn ang="0">
                  <a:pos x="33" y="28"/>
                </a:cxn>
                <a:cxn ang="0">
                  <a:pos x="33" y="17"/>
                </a:cxn>
                <a:cxn ang="0">
                  <a:pos x="39" y="12"/>
                </a:cxn>
                <a:cxn ang="0">
                  <a:pos x="22" y="0"/>
                </a:cxn>
              </a:cxnLst>
              <a:rect l="0" t="0" r="r" b="b"/>
              <a:pathLst>
                <a:path w="40" h="77">
                  <a:moveTo>
                    <a:pt x="22" y="0"/>
                  </a:moveTo>
                  <a:lnTo>
                    <a:pt x="11" y="12"/>
                  </a:lnTo>
                  <a:lnTo>
                    <a:pt x="5" y="33"/>
                  </a:lnTo>
                  <a:lnTo>
                    <a:pt x="0" y="44"/>
                  </a:lnTo>
                  <a:lnTo>
                    <a:pt x="5" y="54"/>
                  </a:lnTo>
                  <a:lnTo>
                    <a:pt x="11" y="76"/>
                  </a:lnTo>
                  <a:lnTo>
                    <a:pt x="22" y="65"/>
                  </a:lnTo>
                  <a:lnTo>
                    <a:pt x="22" y="49"/>
                  </a:lnTo>
                  <a:lnTo>
                    <a:pt x="33" y="44"/>
                  </a:lnTo>
                  <a:lnTo>
                    <a:pt x="33" y="28"/>
                  </a:lnTo>
                  <a:lnTo>
                    <a:pt x="33" y="17"/>
                  </a:lnTo>
                  <a:lnTo>
                    <a:pt x="39" y="12"/>
                  </a:lnTo>
                  <a:lnTo>
                    <a:pt x="22" y="0"/>
                  </a:lnTo>
                </a:path>
              </a:pathLst>
            </a:custGeom>
            <a:solidFill>
              <a:srgbClr val="00FF00"/>
            </a:solidFill>
            <a:ln w="9525">
              <a:solidFill>
                <a:schemeClr val="tx1"/>
              </a:solidFill>
              <a:round/>
              <a:headEnd/>
              <a:tailEnd/>
            </a:ln>
            <a:effectLst/>
          </p:spPr>
          <p:txBody>
            <a:bodyPr/>
            <a:lstStyle/>
            <a:p>
              <a:endParaRPr lang="id-ID"/>
            </a:p>
          </p:txBody>
        </p:sp>
        <p:sp>
          <p:nvSpPr>
            <p:cNvPr id="429" name="Freeform 22"/>
            <p:cNvSpPr>
              <a:spLocks/>
            </p:cNvSpPr>
            <p:nvPr/>
          </p:nvSpPr>
          <p:spPr bwMode="auto">
            <a:xfrm>
              <a:off x="3786188" y="3046413"/>
              <a:ext cx="15875" cy="14287"/>
            </a:xfrm>
            <a:custGeom>
              <a:avLst/>
              <a:gdLst/>
              <a:ahLst/>
              <a:cxnLst>
                <a:cxn ang="0">
                  <a:pos x="5" y="5"/>
                </a:cxn>
                <a:cxn ang="0">
                  <a:pos x="0" y="5"/>
                </a:cxn>
                <a:cxn ang="0">
                  <a:pos x="0" y="10"/>
                </a:cxn>
                <a:cxn ang="0">
                  <a:pos x="5" y="10"/>
                </a:cxn>
                <a:cxn ang="0">
                  <a:pos x="11" y="0"/>
                </a:cxn>
                <a:cxn ang="0">
                  <a:pos x="5" y="5"/>
                </a:cxn>
              </a:cxnLst>
              <a:rect l="0" t="0" r="r" b="b"/>
              <a:pathLst>
                <a:path w="12" h="11">
                  <a:moveTo>
                    <a:pt x="5" y="5"/>
                  </a:moveTo>
                  <a:lnTo>
                    <a:pt x="0" y="5"/>
                  </a:lnTo>
                  <a:lnTo>
                    <a:pt x="0" y="10"/>
                  </a:lnTo>
                  <a:lnTo>
                    <a:pt x="5" y="10"/>
                  </a:lnTo>
                  <a:lnTo>
                    <a:pt x="11" y="0"/>
                  </a:lnTo>
                  <a:lnTo>
                    <a:pt x="5" y="5"/>
                  </a:lnTo>
                </a:path>
              </a:pathLst>
            </a:custGeom>
            <a:solidFill>
              <a:srgbClr val="00FF00"/>
            </a:solidFill>
            <a:ln w="9525">
              <a:solidFill>
                <a:schemeClr val="tx1"/>
              </a:solidFill>
              <a:round/>
              <a:headEnd/>
              <a:tailEnd/>
            </a:ln>
            <a:effectLst/>
          </p:spPr>
          <p:txBody>
            <a:bodyPr/>
            <a:lstStyle/>
            <a:p>
              <a:endParaRPr lang="id-ID"/>
            </a:p>
          </p:txBody>
        </p:sp>
        <p:sp>
          <p:nvSpPr>
            <p:cNvPr id="430" name="Freeform 23"/>
            <p:cNvSpPr>
              <a:spLocks/>
            </p:cNvSpPr>
            <p:nvPr/>
          </p:nvSpPr>
          <p:spPr bwMode="auto">
            <a:xfrm>
              <a:off x="3776663" y="3000375"/>
              <a:ext cx="9525" cy="9525"/>
            </a:xfrm>
            <a:custGeom>
              <a:avLst/>
              <a:gdLst/>
              <a:ahLst/>
              <a:cxnLst>
                <a:cxn ang="0">
                  <a:pos x="6" y="0"/>
                </a:cxn>
                <a:cxn ang="0">
                  <a:pos x="0" y="0"/>
                </a:cxn>
                <a:cxn ang="0">
                  <a:pos x="0" y="6"/>
                </a:cxn>
                <a:cxn ang="0">
                  <a:pos x="6" y="6"/>
                </a:cxn>
                <a:cxn ang="0">
                  <a:pos x="6" y="0"/>
                </a:cxn>
                <a:cxn ang="0">
                  <a:pos x="6" y="0"/>
                </a:cxn>
              </a:cxnLst>
              <a:rect l="0" t="0" r="r" b="b"/>
              <a:pathLst>
                <a:path w="7" h="7">
                  <a:moveTo>
                    <a:pt x="6" y="0"/>
                  </a:moveTo>
                  <a:lnTo>
                    <a:pt x="0" y="0"/>
                  </a:lnTo>
                  <a:lnTo>
                    <a:pt x="0" y="6"/>
                  </a:lnTo>
                  <a:lnTo>
                    <a:pt x="6" y="6"/>
                  </a:lnTo>
                  <a:lnTo>
                    <a:pt x="6" y="0"/>
                  </a:lnTo>
                  <a:lnTo>
                    <a:pt x="6" y="0"/>
                  </a:lnTo>
                </a:path>
              </a:pathLst>
            </a:custGeom>
            <a:solidFill>
              <a:srgbClr val="00FF00"/>
            </a:solidFill>
            <a:ln w="9525">
              <a:solidFill>
                <a:schemeClr val="tx1"/>
              </a:solidFill>
              <a:round/>
              <a:headEnd/>
              <a:tailEnd/>
            </a:ln>
            <a:effectLst/>
          </p:spPr>
          <p:txBody>
            <a:bodyPr/>
            <a:lstStyle/>
            <a:p>
              <a:endParaRPr lang="id-ID"/>
            </a:p>
          </p:txBody>
        </p:sp>
        <p:sp>
          <p:nvSpPr>
            <p:cNvPr id="431" name="Freeform 24"/>
            <p:cNvSpPr>
              <a:spLocks/>
            </p:cNvSpPr>
            <p:nvPr/>
          </p:nvSpPr>
          <p:spPr bwMode="auto">
            <a:xfrm>
              <a:off x="3586163" y="2846388"/>
              <a:ext cx="7937" cy="9525"/>
            </a:xfrm>
            <a:custGeom>
              <a:avLst/>
              <a:gdLst/>
              <a:ahLst/>
              <a:cxnLst>
                <a:cxn ang="0">
                  <a:pos x="6" y="5"/>
                </a:cxn>
                <a:cxn ang="0">
                  <a:pos x="0" y="5"/>
                </a:cxn>
                <a:cxn ang="0">
                  <a:pos x="0" y="0"/>
                </a:cxn>
                <a:cxn ang="0">
                  <a:pos x="6" y="0"/>
                </a:cxn>
                <a:cxn ang="0">
                  <a:pos x="6" y="5"/>
                </a:cxn>
              </a:cxnLst>
              <a:rect l="0" t="0" r="r" b="b"/>
              <a:pathLst>
                <a:path w="7" h="6">
                  <a:moveTo>
                    <a:pt x="6" y="5"/>
                  </a:moveTo>
                  <a:lnTo>
                    <a:pt x="0" y="5"/>
                  </a:lnTo>
                  <a:lnTo>
                    <a:pt x="0" y="0"/>
                  </a:lnTo>
                  <a:lnTo>
                    <a:pt x="6" y="0"/>
                  </a:lnTo>
                  <a:lnTo>
                    <a:pt x="6" y="5"/>
                  </a:lnTo>
                </a:path>
              </a:pathLst>
            </a:custGeom>
            <a:solidFill>
              <a:srgbClr val="00FF00"/>
            </a:solidFill>
            <a:ln w="9525">
              <a:solidFill>
                <a:schemeClr val="tx1"/>
              </a:solidFill>
              <a:round/>
              <a:headEnd/>
              <a:tailEnd/>
            </a:ln>
            <a:effectLst/>
          </p:spPr>
          <p:txBody>
            <a:bodyPr/>
            <a:lstStyle/>
            <a:p>
              <a:endParaRPr lang="id-ID"/>
            </a:p>
          </p:txBody>
        </p:sp>
        <p:sp>
          <p:nvSpPr>
            <p:cNvPr id="432" name="Freeform 25"/>
            <p:cNvSpPr>
              <a:spLocks/>
            </p:cNvSpPr>
            <p:nvPr/>
          </p:nvSpPr>
          <p:spPr bwMode="auto">
            <a:xfrm>
              <a:off x="3609975" y="2825750"/>
              <a:ext cx="9525" cy="9525"/>
            </a:xfrm>
            <a:custGeom>
              <a:avLst/>
              <a:gdLst/>
              <a:ahLst/>
              <a:cxnLst>
                <a:cxn ang="0">
                  <a:pos x="6" y="5"/>
                </a:cxn>
                <a:cxn ang="0">
                  <a:pos x="0" y="5"/>
                </a:cxn>
                <a:cxn ang="0">
                  <a:pos x="0" y="0"/>
                </a:cxn>
                <a:cxn ang="0">
                  <a:pos x="6" y="0"/>
                </a:cxn>
                <a:cxn ang="0">
                  <a:pos x="6" y="5"/>
                </a:cxn>
              </a:cxnLst>
              <a:rect l="0" t="0" r="r" b="b"/>
              <a:pathLst>
                <a:path w="7" h="6">
                  <a:moveTo>
                    <a:pt x="6" y="5"/>
                  </a:moveTo>
                  <a:lnTo>
                    <a:pt x="0" y="5"/>
                  </a:lnTo>
                  <a:lnTo>
                    <a:pt x="0" y="0"/>
                  </a:lnTo>
                  <a:lnTo>
                    <a:pt x="6" y="0"/>
                  </a:lnTo>
                  <a:lnTo>
                    <a:pt x="6" y="5"/>
                  </a:lnTo>
                </a:path>
              </a:pathLst>
            </a:custGeom>
            <a:solidFill>
              <a:srgbClr val="00FF00"/>
            </a:solidFill>
            <a:ln w="9525">
              <a:solidFill>
                <a:schemeClr val="tx1"/>
              </a:solidFill>
              <a:round/>
              <a:headEnd/>
              <a:tailEnd/>
            </a:ln>
            <a:effectLst/>
          </p:spPr>
          <p:txBody>
            <a:bodyPr/>
            <a:lstStyle/>
            <a:p>
              <a:endParaRPr lang="id-ID"/>
            </a:p>
          </p:txBody>
        </p:sp>
        <p:sp>
          <p:nvSpPr>
            <p:cNvPr id="433" name="Freeform 26"/>
            <p:cNvSpPr>
              <a:spLocks/>
            </p:cNvSpPr>
            <p:nvPr/>
          </p:nvSpPr>
          <p:spPr bwMode="auto">
            <a:xfrm>
              <a:off x="3654425" y="2759075"/>
              <a:ext cx="9525" cy="7938"/>
            </a:xfrm>
            <a:custGeom>
              <a:avLst/>
              <a:gdLst/>
              <a:ahLst/>
              <a:cxnLst>
                <a:cxn ang="0">
                  <a:pos x="6" y="5"/>
                </a:cxn>
                <a:cxn ang="0">
                  <a:pos x="0" y="5"/>
                </a:cxn>
                <a:cxn ang="0">
                  <a:pos x="0" y="0"/>
                </a:cxn>
                <a:cxn ang="0">
                  <a:pos x="6" y="0"/>
                </a:cxn>
                <a:cxn ang="0">
                  <a:pos x="6" y="5"/>
                </a:cxn>
              </a:cxnLst>
              <a:rect l="0" t="0" r="r" b="b"/>
              <a:pathLst>
                <a:path w="7" h="6">
                  <a:moveTo>
                    <a:pt x="6" y="5"/>
                  </a:moveTo>
                  <a:lnTo>
                    <a:pt x="0" y="5"/>
                  </a:lnTo>
                  <a:lnTo>
                    <a:pt x="0" y="0"/>
                  </a:lnTo>
                  <a:lnTo>
                    <a:pt x="6" y="0"/>
                  </a:lnTo>
                  <a:lnTo>
                    <a:pt x="6" y="5"/>
                  </a:lnTo>
                </a:path>
              </a:pathLst>
            </a:custGeom>
            <a:solidFill>
              <a:srgbClr val="00FF00"/>
            </a:solidFill>
            <a:ln w="9525">
              <a:solidFill>
                <a:schemeClr val="tx1"/>
              </a:solidFill>
              <a:round/>
              <a:headEnd/>
              <a:tailEnd/>
            </a:ln>
            <a:effectLst/>
          </p:spPr>
          <p:txBody>
            <a:bodyPr/>
            <a:lstStyle/>
            <a:p>
              <a:endParaRPr lang="id-ID"/>
            </a:p>
          </p:txBody>
        </p:sp>
        <p:sp>
          <p:nvSpPr>
            <p:cNvPr id="434" name="Freeform 27"/>
            <p:cNvSpPr>
              <a:spLocks/>
            </p:cNvSpPr>
            <p:nvPr/>
          </p:nvSpPr>
          <p:spPr bwMode="auto">
            <a:xfrm>
              <a:off x="3692525" y="2744788"/>
              <a:ext cx="34925" cy="44450"/>
            </a:xfrm>
            <a:custGeom>
              <a:avLst/>
              <a:gdLst/>
              <a:ahLst/>
              <a:cxnLst>
                <a:cxn ang="0">
                  <a:pos x="17" y="0"/>
                </a:cxn>
                <a:cxn ang="0">
                  <a:pos x="23" y="10"/>
                </a:cxn>
                <a:cxn ang="0">
                  <a:pos x="23" y="27"/>
                </a:cxn>
                <a:cxn ang="0">
                  <a:pos x="11" y="32"/>
                </a:cxn>
                <a:cxn ang="0">
                  <a:pos x="0" y="27"/>
                </a:cxn>
                <a:cxn ang="0">
                  <a:pos x="6" y="10"/>
                </a:cxn>
                <a:cxn ang="0">
                  <a:pos x="0" y="0"/>
                </a:cxn>
                <a:cxn ang="0">
                  <a:pos x="17" y="0"/>
                </a:cxn>
              </a:cxnLst>
              <a:rect l="0" t="0" r="r" b="b"/>
              <a:pathLst>
                <a:path w="24" h="33">
                  <a:moveTo>
                    <a:pt x="17" y="0"/>
                  </a:moveTo>
                  <a:lnTo>
                    <a:pt x="23" y="10"/>
                  </a:lnTo>
                  <a:lnTo>
                    <a:pt x="23" y="27"/>
                  </a:lnTo>
                  <a:lnTo>
                    <a:pt x="11" y="32"/>
                  </a:lnTo>
                  <a:lnTo>
                    <a:pt x="0" y="27"/>
                  </a:lnTo>
                  <a:lnTo>
                    <a:pt x="6" y="10"/>
                  </a:lnTo>
                  <a:lnTo>
                    <a:pt x="0" y="0"/>
                  </a:lnTo>
                  <a:lnTo>
                    <a:pt x="17" y="0"/>
                  </a:lnTo>
                </a:path>
              </a:pathLst>
            </a:custGeom>
            <a:solidFill>
              <a:srgbClr val="00FF00"/>
            </a:solidFill>
            <a:ln w="9525">
              <a:solidFill>
                <a:schemeClr val="tx1"/>
              </a:solidFill>
              <a:round/>
              <a:headEnd/>
              <a:tailEnd/>
            </a:ln>
            <a:effectLst/>
          </p:spPr>
          <p:txBody>
            <a:bodyPr/>
            <a:lstStyle/>
            <a:p>
              <a:endParaRPr lang="id-ID"/>
            </a:p>
          </p:txBody>
        </p:sp>
        <p:sp>
          <p:nvSpPr>
            <p:cNvPr id="435" name="Freeform 28"/>
            <p:cNvSpPr>
              <a:spLocks/>
            </p:cNvSpPr>
            <p:nvPr/>
          </p:nvSpPr>
          <p:spPr bwMode="auto">
            <a:xfrm>
              <a:off x="5313363" y="1770063"/>
              <a:ext cx="49212" cy="14287"/>
            </a:xfrm>
            <a:custGeom>
              <a:avLst/>
              <a:gdLst/>
              <a:ahLst/>
              <a:cxnLst>
                <a:cxn ang="0">
                  <a:pos x="22" y="0"/>
                </a:cxn>
                <a:cxn ang="0">
                  <a:pos x="11" y="5"/>
                </a:cxn>
                <a:cxn ang="0">
                  <a:pos x="0" y="5"/>
                </a:cxn>
                <a:cxn ang="0">
                  <a:pos x="11" y="10"/>
                </a:cxn>
                <a:cxn ang="0">
                  <a:pos x="33" y="5"/>
                </a:cxn>
                <a:cxn ang="0">
                  <a:pos x="22" y="0"/>
                </a:cxn>
              </a:cxnLst>
              <a:rect l="0" t="0" r="r" b="b"/>
              <a:pathLst>
                <a:path w="34" h="11">
                  <a:moveTo>
                    <a:pt x="22" y="0"/>
                  </a:moveTo>
                  <a:lnTo>
                    <a:pt x="11" y="5"/>
                  </a:lnTo>
                  <a:lnTo>
                    <a:pt x="0" y="5"/>
                  </a:lnTo>
                  <a:lnTo>
                    <a:pt x="11" y="10"/>
                  </a:lnTo>
                  <a:lnTo>
                    <a:pt x="33" y="5"/>
                  </a:lnTo>
                  <a:lnTo>
                    <a:pt x="22" y="0"/>
                  </a:lnTo>
                </a:path>
              </a:pathLst>
            </a:custGeom>
            <a:solidFill>
              <a:schemeClr val="folHlink"/>
            </a:solidFill>
            <a:ln w="9525">
              <a:solidFill>
                <a:schemeClr val="tx1"/>
              </a:solidFill>
              <a:round/>
              <a:headEnd/>
              <a:tailEnd/>
            </a:ln>
            <a:effectLst/>
          </p:spPr>
          <p:txBody>
            <a:bodyPr/>
            <a:lstStyle/>
            <a:p>
              <a:endParaRPr lang="id-ID"/>
            </a:p>
          </p:txBody>
        </p:sp>
        <p:sp>
          <p:nvSpPr>
            <p:cNvPr id="436" name="Freeform 29"/>
            <p:cNvSpPr>
              <a:spLocks/>
            </p:cNvSpPr>
            <p:nvPr/>
          </p:nvSpPr>
          <p:spPr bwMode="auto">
            <a:xfrm>
              <a:off x="5429250" y="1703388"/>
              <a:ext cx="7938" cy="9525"/>
            </a:xfrm>
            <a:custGeom>
              <a:avLst/>
              <a:gdLst/>
              <a:ahLst/>
              <a:cxnLst>
                <a:cxn ang="0">
                  <a:pos x="6" y="0"/>
                </a:cxn>
                <a:cxn ang="0">
                  <a:pos x="0" y="0"/>
                </a:cxn>
                <a:cxn ang="0">
                  <a:pos x="0" y="6"/>
                </a:cxn>
                <a:cxn ang="0">
                  <a:pos x="6" y="6"/>
                </a:cxn>
                <a:cxn ang="0">
                  <a:pos x="6" y="0"/>
                </a:cxn>
              </a:cxnLst>
              <a:rect l="0" t="0" r="r" b="b"/>
              <a:pathLst>
                <a:path w="7" h="7">
                  <a:moveTo>
                    <a:pt x="6" y="0"/>
                  </a:moveTo>
                  <a:lnTo>
                    <a:pt x="0" y="0"/>
                  </a:lnTo>
                  <a:lnTo>
                    <a:pt x="0" y="6"/>
                  </a:lnTo>
                  <a:lnTo>
                    <a:pt x="6" y="6"/>
                  </a:lnTo>
                  <a:lnTo>
                    <a:pt x="6" y="0"/>
                  </a:lnTo>
                </a:path>
              </a:pathLst>
            </a:custGeom>
            <a:solidFill>
              <a:schemeClr val="folHlink"/>
            </a:solidFill>
            <a:ln w="9525">
              <a:solidFill>
                <a:schemeClr val="tx1"/>
              </a:solidFill>
              <a:round/>
              <a:headEnd/>
              <a:tailEnd/>
            </a:ln>
            <a:effectLst/>
          </p:spPr>
          <p:txBody>
            <a:bodyPr/>
            <a:lstStyle/>
            <a:p>
              <a:endParaRPr lang="id-ID"/>
            </a:p>
          </p:txBody>
        </p:sp>
        <p:sp>
          <p:nvSpPr>
            <p:cNvPr id="437" name="Freeform 30"/>
            <p:cNvSpPr>
              <a:spLocks/>
            </p:cNvSpPr>
            <p:nvPr/>
          </p:nvSpPr>
          <p:spPr bwMode="auto">
            <a:xfrm>
              <a:off x="5445125" y="1717675"/>
              <a:ext cx="7938" cy="9525"/>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chemeClr val="folHlink"/>
            </a:solidFill>
            <a:ln w="9525">
              <a:solidFill>
                <a:schemeClr val="tx1"/>
              </a:solidFill>
              <a:round/>
              <a:headEnd/>
              <a:tailEnd/>
            </a:ln>
            <a:effectLst/>
          </p:spPr>
          <p:txBody>
            <a:bodyPr/>
            <a:lstStyle/>
            <a:p>
              <a:endParaRPr lang="id-ID"/>
            </a:p>
          </p:txBody>
        </p:sp>
        <p:sp>
          <p:nvSpPr>
            <p:cNvPr id="438" name="Freeform 31"/>
            <p:cNvSpPr>
              <a:spLocks/>
            </p:cNvSpPr>
            <p:nvPr/>
          </p:nvSpPr>
          <p:spPr bwMode="auto">
            <a:xfrm>
              <a:off x="5497513" y="1681163"/>
              <a:ext cx="11112" cy="9525"/>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chemeClr val="folHlink"/>
            </a:solidFill>
            <a:ln w="9525">
              <a:solidFill>
                <a:schemeClr val="tx1"/>
              </a:solidFill>
              <a:round/>
              <a:headEnd/>
              <a:tailEnd/>
            </a:ln>
            <a:effectLst/>
          </p:spPr>
          <p:txBody>
            <a:bodyPr/>
            <a:lstStyle/>
            <a:p>
              <a:endParaRPr lang="id-ID"/>
            </a:p>
          </p:txBody>
        </p:sp>
        <p:sp>
          <p:nvSpPr>
            <p:cNvPr id="439" name="Freeform 32"/>
            <p:cNvSpPr>
              <a:spLocks/>
            </p:cNvSpPr>
            <p:nvPr/>
          </p:nvSpPr>
          <p:spPr bwMode="auto">
            <a:xfrm>
              <a:off x="5475288" y="1644650"/>
              <a:ext cx="55562" cy="23813"/>
            </a:xfrm>
            <a:custGeom>
              <a:avLst/>
              <a:gdLst/>
              <a:ahLst/>
              <a:cxnLst>
                <a:cxn ang="0">
                  <a:pos x="22" y="10"/>
                </a:cxn>
                <a:cxn ang="0">
                  <a:pos x="27" y="16"/>
                </a:cxn>
                <a:cxn ang="0">
                  <a:pos x="39" y="16"/>
                </a:cxn>
                <a:cxn ang="0">
                  <a:pos x="34" y="5"/>
                </a:cxn>
                <a:cxn ang="0">
                  <a:pos x="22" y="0"/>
                </a:cxn>
                <a:cxn ang="0">
                  <a:pos x="0" y="0"/>
                </a:cxn>
                <a:cxn ang="0">
                  <a:pos x="5" y="5"/>
                </a:cxn>
                <a:cxn ang="0">
                  <a:pos x="22" y="10"/>
                </a:cxn>
              </a:cxnLst>
              <a:rect l="0" t="0" r="r" b="b"/>
              <a:pathLst>
                <a:path w="40" h="17">
                  <a:moveTo>
                    <a:pt x="22" y="10"/>
                  </a:moveTo>
                  <a:lnTo>
                    <a:pt x="27" y="16"/>
                  </a:lnTo>
                  <a:lnTo>
                    <a:pt x="39" y="16"/>
                  </a:lnTo>
                  <a:lnTo>
                    <a:pt x="34" y="5"/>
                  </a:lnTo>
                  <a:lnTo>
                    <a:pt x="22" y="0"/>
                  </a:lnTo>
                  <a:lnTo>
                    <a:pt x="0" y="0"/>
                  </a:lnTo>
                  <a:lnTo>
                    <a:pt x="5" y="5"/>
                  </a:lnTo>
                  <a:lnTo>
                    <a:pt x="22" y="10"/>
                  </a:lnTo>
                </a:path>
              </a:pathLst>
            </a:custGeom>
            <a:solidFill>
              <a:schemeClr val="folHlink"/>
            </a:solidFill>
            <a:ln w="9525">
              <a:solidFill>
                <a:schemeClr val="tx1"/>
              </a:solidFill>
              <a:round/>
              <a:headEnd/>
              <a:tailEnd/>
            </a:ln>
            <a:effectLst/>
          </p:spPr>
          <p:txBody>
            <a:bodyPr/>
            <a:lstStyle/>
            <a:p>
              <a:endParaRPr lang="id-ID"/>
            </a:p>
          </p:txBody>
        </p:sp>
        <p:sp useBgFill="1">
          <p:nvSpPr>
            <p:cNvPr id="440" name="Freeform 33"/>
            <p:cNvSpPr>
              <a:spLocks/>
            </p:cNvSpPr>
            <p:nvPr/>
          </p:nvSpPr>
          <p:spPr bwMode="auto">
            <a:xfrm>
              <a:off x="5638800" y="1341438"/>
              <a:ext cx="774700" cy="349250"/>
            </a:xfrm>
            <a:custGeom>
              <a:avLst/>
              <a:gdLst/>
              <a:ahLst/>
              <a:cxnLst>
                <a:cxn ang="0">
                  <a:pos x="543" y="0"/>
                </a:cxn>
                <a:cxn ang="0">
                  <a:pos x="561" y="33"/>
                </a:cxn>
                <a:cxn ang="0">
                  <a:pos x="561" y="57"/>
                </a:cxn>
                <a:cxn ang="0">
                  <a:pos x="547" y="87"/>
                </a:cxn>
                <a:cxn ang="0">
                  <a:pos x="523" y="118"/>
                </a:cxn>
                <a:cxn ang="0">
                  <a:pos x="515" y="137"/>
                </a:cxn>
                <a:cxn ang="0">
                  <a:pos x="504" y="151"/>
                </a:cxn>
                <a:cxn ang="0">
                  <a:pos x="481" y="104"/>
                </a:cxn>
                <a:cxn ang="0">
                  <a:pos x="465" y="77"/>
                </a:cxn>
                <a:cxn ang="0">
                  <a:pos x="445" y="77"/>
                </a:cxn>
                <a:cxn ang="0">
                  <a:pos x="422" y="126"/>
                </a:cxn>
                <a:cxn ang="0">
                  <a:pos x="422" y="151"/>
                </a:cxn>
                <a:cxn ang="0">
                  <a:pos x="448" y="179"/>
                </a:cxn>
                <a:cxn ang="0">
                  <a:pos x="462" y="197"/>
                </a:cxn>
                <a:cxn ang="0">
                  <a:pos x="453" y="216"/>
                </a:cxn>
                <a:cxn ang="0">
                  <a:pos x="431" y="242"/>
                </a:cxn>
                <a:cxn ang="0">
                  <a:pos x="419" y="255"/>
                </a:cxn>
                <a:cxn ang="0">
                  <a:pos x="414" y="244"/>
                </a:cxn>
                <a:cxn ang="0">
                  <a:pos x="411" y="216"/>
                </a:cxn>
                <a:cxn ang="0">
                  <a:pos x="411" y="206"/>
                </a:cxn>
                <a:cxn ang="0">
                  <a:pos x="400" y="207"/>
                </a:cxn>
                <a:cxn ang="0">
                  <a:pos x="375" y="220"/>
                </a:cxn>
                <a:cxn ang="0">
                  <a:pos x="312" y="214"/>
                </a:cxn>
                <a:cxn ang="0">
                  <a:pos x="279" y="177"/>
                </a:cxn>
                <a:cxn ang="0">
                  <a:pos x="273" y="100"/>
                </a:cxn>
                <a:cxn ang="0">
                  <a:pos x="262" y="33"/>
                </a:cxn>
                <a:cxn ang="0">
                  <a:pos x="197" y="10"/>
                </a:cxn>
                <a:cxn ang="0">
                  <a:pos x="191" y="24"/>
                </a:cxn>
                <a:cxn ang="0">
                  <a:pos x="177" y="35"/>
                </a:cxn>
                <a:cxn ang="0">
                  <a:pos x="169" y="43"/>
                </a:cxn>
                <a:cxn ang="0">
                  <a:pos x="157" y="30"/>
                </a:cxn>
                <a:cxn ang="0">
                  <a:pos x="149" y="37"/>
                </a:cxn>
                <a:cxn ang="0">
                  <a:pos x="124" y="35"/>
                </a:cxn>
                <a:cxn ang="0">
                  <a:pos x="104" y="14"/>
                </a:cxn>
                <a:cxn ang="0">
                  <a:pos x="79" y="39"/>
                </a:cxn>
                <a:cxn ang="0">
                  <a:pos x="51" y="77"/>
                </a:cxn>
                <a:cxn ang="0">
                  <a:pos x="39" y="94"/>
                </a:cxn>
                <a:cxn ang="0">
                  <a:pos x="6" y="89"/>
                </a:cxn>
                <a:cxn ang="0">
                  <a:pos x="17" y="67"/>
                </a:cxn>
                <a:cxn ang="0">
                  <a:pos x="25" y="28"/>
                </a:cxn>
                <a:cxn ang="0">
                  <a:pos x="34" y="0"/>
                </a:cxn>
              </a:cxnLst>
              <a:rect l="0" t="0" r="r" b="b"/>
              <a:pathLst>
                <a:path w="562" h="256">
                  <a:moveTo>
                    <a:pt x="34" y="0"/>
                  </a:moveTo>
                  <a:lnTo>
                    <a:pt x="543" y="0"/>
                  </a:lnTo>
                  <a:lnTo>
                    <a:pt x="541" y="14"/>
                  </a:lnTo>
                  <a:lnTo>
                    <a:pt x="561" y="33"/>
                  </a:lnTo>
                  <a:lnTo>
                    <a:pt x="561" y="45"/>
                  </a:lnTo>
                  <a:lnTo>
                    <a:pt x="561" y="57"/>
                  </a:lnTo>
                  <a:lnTo>
                    <a:pt x="552" y="81"/>
                  </a:lnTo>
                  <a:lnTo>
                    <a:pt x="547" y="87"/>
                  </a:lnTo>
                  <a:lnTo>
                    <a:pt x="535" y="104"/>
                  </a:lnTo>
                  <a:lnTo>
                    <a:pt x="523" y="118"/>
                  </a:lnTo>
                  <a:lnTo>
                    <a:pt x="521" y="124"/>
                  </a:lnTo>
                  <a:lnTo>
                    <a:pt x="515" y="137"/>
                  </a:lnTo>
                  <a:lnTo>
                    <a:pt x="515" y="155"/>
                  </a:lnTo>
                  <a:lnTo>
                    <a:pt x="504" y="151"/>
                  </a:lnTo>
                  <a:lnTo>
                    <a:pt x="499" y="132"/>
                  </a:lnTo>
                  <a:lnTo>
                    <a:pt x="481" y="104"/>
                  </a:lnTo>
                  <a:lnTo>
                    <a:pt x="467" y="89"/>
                  </a:lnTo>
                  <a:lnTo>
                    <a:pt x="465" y="77"/>
                  </a:lnTo>
                  <a:lnTo>
                    <a:pt x="456" y="75"/>
                  </a:lnTo>
                  <a:lnTo>
                    <a:pt x="445" y="77"/>
                  </a:lnTo>
                  <a:lnTo>
                    <a:pt x="431" y="101"/>
                  </a:lnTo>
                  <a:lnTo>
                    <a:pt x="422" y="126"/>
                  </a:lnTo>
                  <a:lnTo>
                    <a:pt x="419" y="139"/>
                  </a:lnTo>
                  <a:lnTo>
                    <a:pt x="422" y="151"/>
                  </a:lnTo>
                  <a:lnTo>
                    <a:pt x="442" y="169"/>
                  </a:lnTo>
                  <a:lnTo>
                    <a:pt x="448" y="179"/>
                  </a:lnTo>
                  <a:lnTo>
                    <a:pt x="453" y="191"/>
                  </a:lnTo>
                  <a:lnTo>
                    <a:pt x="462" y="197"/>
                  </a:lnTo>
                  <a:lnTo>
                    <a:pt x="462" y="207"/>
                  </a:lnTo>
                  <a:lnTo>
                    <a:pt x="453" y="216"/>
                  </a:lnTo>
                  <a:lnTo>
                    <a:pt x="442" y="236"/>
                  </a:lnTo>
                  <a:lnTo>
                    <a:pt x="431" y="242"/>
                  </a:lnTo>
                  <a:lnTo>
                    <a:pt x="431" y="246"/>
                  </a:lnTo>
                  <a:lnTo>
                    <a:pt x="419" y="255"/>
                  </a:lnTo>
                  <a:lnTo>
                    <a:pt x="417" y="255"/>
                  </a:lnTo>
                  <a:lnTo>
                    <a:pt x="414" y="244"/>
                  </a:lnTo>
                  <a:lnTo>
                    <a:pt x="411" y="230"/>
                  </a:lnTo>
                  <a:lnTo>
                    <a:pt x="411" y="216"/>
                  </a:lnTo>
                  <a:lnTo>
                    <a:pt x="411" y="214"/>
                  </a:lnTo>
                  <a:lnTo>
                    <a:pt x="411" y="206"/>
                  </a:lnTo>
                  <a:lnTo>
                    <a:pt x="405" y="201"/>
                  </a:lnTo>
                  <a:lnTo>
                    <a:pt x="400" y="207"/>
                  </a:lnTo>
                  <a:lnTo>
                    <a:pt x="391" y="218"/>
                  </a:lnTo>
                  <a:lnTo>
                    <a:pt x="375" y="220"/>
                  </a:lnTo>
                  <a:lnTo>
                    <a:pt x="349" y="222"/>
                  </a:lnTo>
                  <a:lnTo>
                    <a:pt x="312" y="214"/>
                  </a:lnTo>
                  <a:lnTo>
                    <a:pt x="301" y="203"/>
                  </a:lnTo>
                  <a:lnTo>
                    <a:pt x="279" y="177"/>
                  </a:lnTo>
                  <a:lnTo>
                    <a:pt x="270" y="141"/>
                  </a:lnTo>
                  <a:lnTo>
                    <a:pt x="273" y="100"/>
                  </a:lnTo>
                  <a:lnTo>
                    <a:pt x="270" y="57"/>
                  </a:lnTo>
                  <a:lnTo>
                    <a:pt x="262" y="33"/>
                  </a:lnTo>
                  <a:lnTo>
                    <a:pt x="225" y="18"/>
                  </a:lnTo>
                  <a:lnTo>
                    <a:pt x="197" y="10"/>
                  </a:lnTo>
                  <a:lnTo>
                    <a:pt x="189" y="10"/>
                  </a:lnTo>
                  <a:lnTo>
                    <a:pt x="191" y="24"/>
                  </a:lnTo>
                  <a:lnTo>
                    <a:pt x="191" y="28"/>
                  </a:lnTo>
                  <a:lnTo>
                    <a:pt x="177" y="35"/>
                  </a:lnTo>
                  <a:lnTo>
                    <a:pt x="175" y="51"/>
                  </a:lnTo>
                  <a:lnTo>
                    <a:pt x="169" y="43"/>
                  </a:lnTo>
                  <a:lnTo>
                    <a:pt x="166" y="39"/>
                  </a:lnTo>
                  <a:lnTo>
                    <a:pt x="157" y="30"/>
                  </a:lnTo>
                  <a:lnTo>
                    <a:pt x="152" y="30"/>
                  </a:lnTo>
                  <a:lnTo>
                    <a:pt x="149" y="37"/>
                  </a:lnTo>
                  <a:lnTo>
                    <a:pt x="135" y="41"/>
                  </a:lnTo>
                  <a:lnTo>
                    <a:pt x="124" y="35"/>
                  </a:lnTo>
                  <a:lnTo>
                    <a:pt x="115" y="18"/>
                  </a:lnTo>
                  <a:lnTo>
                    <a:pt x="104" y="14"/>
                  </a:lnTo>
                  <a:lnTo>
                    <a:pt x="96" y="20"/>
                  </a:lnTo>
                  <a:lnTo>
                    <a:pt x="79" y="39"/>
                  </a:lnTo>
                  <a:lnTo>
                    <a:pt x="62" y="65"/>
                  </a:lnTo>
                  <a:lnTo>
                    <a:pt x="51" y="77"/>
                  </a:lnTo>
                  <a:lnTo>
                    <a:pt x="51" y="89"/>
                  </a:lnTo>
                  <a:lnTo>
                    <a:pt x="39" y="94"/>
                  </a:lnTo>
                  <a:lnTo>
                    <a:pt x="25" y="95"/>
                  </a:lnTo>
                  <a:lnTo>
                    <a:pt x="6" y="89"/>
                  </a:lnTo>
                  <a:lnTo>
                    <a:pt x="0" y="75"/>
                  </a:lnTo>
                  <a:lnTo>
                    <a:pt x="17" y="67"/>
                  </a:lnTo>
                  <a:lnTo>
                    <a:pt x="25" y="51"/>
                  </a:lnTo>
                  <a:lnTo>
                    <a:pt x="25" y="28"/>
                  </a:lnTo>
                  <a:lnTo>
                    <a:pt x="37" y="14"/>
                  </a:lnTo>
                  <a:lnTo>
                    <a:pt x="34" y="0"/>
                  </a:lnTo>
                </a:path>
              </a:pathLst>
            </a:custGeom>
            <a:ln w="9525">
              <a:solidFill>
                <a:schemeClr val="tx1"/>
              </a:solidFill>
              <a:round/>
              <a:headEnd/>
              <a:tailEnd/>
            </a:ln>
            <a:effectLst/>
          </p:spPr>
          <p:txBody>
            <a:bodyPr/>
            <a:lstStyle/>
            <a:p>
              <a:endParaRPr lang="id-ID"/>
            </a:p>
          </p:txBody>
        </p:sp>
        <p:sp>
          <p:nvSpPr>
            <p:cNvPr id="441" name="Freeform 34"/>
            <p:cNvSpPr>
              <a:spLocks/>
            </p:cNvSpPr>
            <p:nvPr/>
          </p:nvSpPr>
          <p:spPr bwMode="auto">
            <a:xfrm>
              <a:off x="5651500" y="1524000"/>
              <a:ext cx="46038" cy="36513"/>
            </a:xfrm>
            <a:custGeom>
              <a:avLst/>
              <a:gdLst/>
              <a:ahLst/>
              <a:cxnLst>
                <a:cxn ang="0">
                  <a:pos x="8" y="4"/>
                </a:cxn>
                <a:cxn ang="0">
                  <a:pos x="19" y="0"/>
                </a:cxn>
                <a:cxn ang="0">
                  <a:pos x="25" y="2"/>
                </a:cxn>
                <a:cxn ang="0">
                  <a:pos x="34" y="12"/>
                </a:cxn>
                <a:cxn ang="0">
                  <a:pos x="34" y="22"/>
                </a:cxn>
                <a:cxn ang="0">
                  <a:pos x="3" y="26"/>
                </a:cxn>
                <a:cxn ang="0">
                  <a:pos x="0" y="20"/>
                </a:cxn>
                <a:cxn ang="0">
                  <a:pos x="8" y="4"/>
                </a:cxn>
              </a:cxnLst>
              <a:rect l="0" t="0" r="r" b="b"/>
              <a:pathLst>
                <a:path w="35" h="27">
                  <a:moveTo>
                    <a:pt x="8" y="4"/>
                  </a:moveTo>
                  <a:lnTo>
                    <a:pt x="19" y="0"/>
                  </a:lnTo>
                  <a:lnTo>
                    <a:pt x="25" y="2"/>
                  </a:lnTo>
                  <a:lnTo>
                    <a:pt x="34" y="12"/>
                  </a:lnTo>
                  <a:lnTo>
                    <a:pt x="34" y="22"/>
                  </a:lnTo>
                  <a:lnTo>
                    <a:pt x="3" y="26"/>
                  </a:lnTo>
                  <a:lnTo>
                    <a:pt x="0" y="20"/>
                  </a:lnTo>
                  <a:lnTo>
                    <a:pt x="8" y="4"/>
                  </a:lnTo>
                </a:path>
              </a:pathLst>
            </a:custGeom>
            <a:solidFill>
              <a:schemeClr val="folHlink"/>
            </a:solidFill>
            <a:ln w="9525">
              <a:solidFill>
                <a:schemeClr val="tx1"/>
              </a:solidFill>
              <a:round/>
              <a:headEnd/>
              <a:tailEnd/>
            </a:ln>
            <a:effectLst/>
          </p:spPr>
          <p:txBody>
            <a:bodyPr/>
            <a:lstStyle/>
            <a:p>
              <a:endParaRPr lang="id-ID"/>
            </a:p>
          </p:txBody>
        </p:sp>
        <p:sp>
          <p:nvSpPr>
            <p:cNvPr id="442" name="Freeform 35"/>
            <p:cNvSpPr>
              <a:spLocks/>
            </p:cNvSpPr>
            <p:nvPr/>
          </p:nvSpPr>
          <p:spPr bwMode="auto">
            <a:xfrm>
              <a:off x="5164138" y="2314575"/>
              <a:ext cx="1052512" cy="1127125"/>
            </a:xfrm>
            <a:custGeom>
              <a:avLst/>
              <a:gdLst/>
              <a:ahLst/>
              <a:cxnLst>
                <a:cxn ang="0">
                  <a:pos x="249" y="42"/>
                </a:cxn>
                <a:cxn ang="0">
                  <a:pos x="212" y="93"/>
                </a:cxn>
                <a:cxn ang="0">
                  <a:pos x="168" y="93"/>
                </a:cxn>
                <a:cxn ang="0">
                  <a:pos x="123" y="154"/>
                </a:cxn>
                <a:cxn ang="0">
                  <a:pos x="125" y="202"/>
                </a:cxn>
                <a:cxn ang="0">
                  <a:pos x="112" y="258"/>
                </a:cxn>
                <a:cxn ang="0">
                  <a:pos x="67" y="317"/>
                </a:cxn>
                <a:cxn ang="0">
                  <a:pos x="62" y="402"/>
                </a:cxn>
                <a:cxn ang="0">
                  <a:pos x="0" y="486"/>
                </a:cxn>
                <a:cxn ang="0">
                  <a:pos x="9" y="564"/>
                </a:cxn>
                <a:cxn ang="0">
                  <a:pos x="77" y="601"/>
                </a:cxn>
                <a:cxn ang="0">
                  <a:pos x="83" y="714"/>
                </a:cxn>
                <a:cxn ang="0">
                  <a:pos x="73" y="819"/>
                </a:cxn>
                <a:cxn ang="0">
                  <a:pos x="150" y="819"/>
                </a:cxn>
                <a:cxn ang="0">
                  <a:pos x="193" y="809"/>
                </a:cxn>
                <a:cxn ang="0">
                  <a:pos x="187" y="725"/>
                </a:cxn>
                <a:cxn ang="0">
                  <a:pos x="178" y="635"/>
                </a:cxn>
                <a:cxn ang="0">
                  <a:pos x="172" y="541"/>
                </a:cxn>
                <a:cxn ang="0">
                  <a:pos x="253" y="492"/>
                </a:cxn>
                <a:cxn ang="0">
                  <a:pos x="250" y="573"/>
                </a:cxn>
                <a:cxn ang="0">
                  <a:pos x="310" y="636"/>
                </a:cxn>
                <a:cxn ang="0">
                  <a:pos x="314" y="708"/>
                </a:cxn>
                <a:cxn ang="0">
                  <a:pos x="377" y="731"/>
                </a:cxn>
                <a:cxn ang="0">
                  <a:pos x="415" y="693"/>
                </a:cxn>
                <a:cxn ang="0">
                  <a:pos x="460" y="678"/>
                </a:cxn>
                <a:cxn ang="0">
                  <a:pos x="464" y="649"/>
                </a:cxn>
                <a:cxn ang="0">
                  <a:pos x="399" y="599"/>
                </a:cxn>
                <a:cxn ang="0">
                  <a:pos x="403" y="565"/>
                </a:cxn>
                <a:cxn ang="0">
                  <a:pos x="430" y="546"/>
                </a:cxn>
                <a:cxn ang="0">
                  <a:pos x="367" y="467"/>
                </a:cxn>
                <a:cxn ang="0">
                  <a:pos x="296" y="408"/>
                </a:cxn>
                <a:cxn ang="0">
                  <a:pos x="349" y="385"/>
                </a:cxn>
                <a:cxn ang="0">
                  <a:pos x="447" y="333"/>
                </a:cxn>
                <a:cxn ang="0">
                  <a:pos x="508" y="295"/>
                </a:cxn>
                <a:cxn ang="0">
                  <a:pos x="557" y="282"/>
                </a:cxn>
                <a:cxn ang="0">
                  <a:pos x="475" y="263"/>
                </a:cxn>
                <a:cxn ang="0">
                  <a:pos x="420" y="278"/>
                </a:cxn>
                <a:cxn ang="0">
                  <a:pos x="335" y="278"/>
                </a:cxn>
                <a:cxn ang="0">
                  <a:pos x="272" y="331"/>
                </a:cxn>
                <a:cxn ang="0">
                  <a:pos x="208" y="324"/>
                </a:cxn>
                <a:cxn ang="0">
                  <a:pos x="156" y="258"/>
                </a:cxn>
                <a:cxn ang="0">
                  <a:pos x="216" y="139"/>
                </a:cxn>
                <a:cxn ang="0">
                  <a:pos x="322" y="133"/>
                </a:cxn>
                <a:cxn ang="0">
                  <a:pos x="430" y="135"/>
                </a:cxn>
                <a:cxn ang="0">
                  <a:pos x="540" y="156"/>
                </a:cxn>
                <a:cxn ang="0">
                  <a:pos x="663" y="140"/>
                </a:cxn>
                <a:cxn ang="0">
                  <a:pos x="734" y="66"/>
                </a:cxn>
                <a:cxn ang="0">
                  <a:pos x="754" y="11"/>
                </a:cxn>
                <a:cxn ang="0">
                  <a:pos x="712" y="9"/>
                </a:cxn>
                <a:cxn ang="0">
                  <a:pos x="669" y="45"/>
                </a:cxn>
                <a:cxn ang="0">
                  <a:pos x="628" y="89"/>
                </a:cxn>
                <a:cxn ang="0">
                  <a:pos x="485" y="80"/>
                </a:cxn>
                <a:cxn ang="0">
                  <a:pos x="418" y="72"/>
                </a:cxn>
                <a:cxn ang="0">
                  <a:pos x="341" y="70"/>
                </a:cxn>
                <a:cxn ang="0">
                  <a:pos x="296" y="47"/>
                </a:cxn>
              </a:cxnLst>
              <a:rect l="0" t="0" r="r" b="b"/>
              <a:pathLst>
                <a:path w="763" h="829">
                  <a:moveTo>
                    <a:pt x="296" y="47"/>
                  </a:moveTo>
                  <a:lnTo>
                    <a:pt x="276" y="45"/>
                  </a:lnTo>
                  <a:lnTo>
                    <a:pt x="261" y="45"/>
                  </a:lnTo>
                  <a:lnTo>
                    <a:pt x="249" y="42"/>
                  </a:lnTo>
                  <a:lnTo>
                    <a:pt x="231" y="43"/>
                  </a:lnTo>
                  <a:lnTo>
                    <a:pt x="235" y="72"/>
                  </a:lnTo>
                  <a:lnTo>
                    <a:pt x="220" y="83"/>
                  </a:lnTo>
                  <a:lnTo>
                    <a:pt x="212" y="93"/>
                  </a:lnTo>
                  <a:lnTo>
                    <a:pt x="212" y="104"/>
                  </a:lnTo>
                  <a:lnTo>
                    <a:pt x="186" y="101"/>
                  </a:lnTo>
                  <a:lnTo>
                    <a:pt x="178" y="78"/>
                  </a:lnTo>
                  <a:lnTo>
                    <a:pt x="168" y="93"/>
                  </a:lnTo>
                  <a:lnTo>
                    <a:pt x="147" y="108"/>
                  </a:lnTo>
                  <a:lnTo>
                    <a:pt x="142" y="125"/>
                  </a:lnTo>
                  <a:lnTo>
                    <a:pt x="127" y="139"/>
                  </a:lnTo>
                  <a:lnTo>
                    <a:pt x="123" y="154"/>
                  </a:lnTo>
                  <a:lnTo>
                    <a:pt x="127" y="167"/>
                  </a:lnTo>
                  <a:lnTo>
                    <a:pt x="121" y="169"/>
                  </a:lnTo>
                  <a:lnTo>
                    <a:pt x="129" y="190"/>
                  </a:lnTo>
                  <a:lnTo>
                    <a:pt x="125" y="202"/>
                  </a:lnTo>
                  <a:lnTo>
                    <a:pt x="102" y="190"/>
                  </a:lnTo>
                  <a:lnTo>
                    <a:pt x="101" y="200"/>
                  </a:lnTo>
                  <a:lnTo>
                    <a:pt x="112" y="226"/>
                  </a:lnTo>
                  <a:lnTo>
                    <a:pt x="112" y="258"/>
                  </a:lnTo>
                  <a:lnTo>
                    <a:pt x="119" y="284"/>
                  </a:lnTo>
                  <a:lnTo>
                    <a:pt x="106" y="268"/>
                  </a:lnTo>
                  <a:lnTo>
                    <a:pt x="84" y="293"/>
                  </a:lnTo>
                  <a:lnTo>
                    <a:pt x="67" y="317"/>
                  </a:lnTo>
                  <a:lnTo>
                    <a:pt x="60" y="336"/>
                  </a:lnTo>
                  <a:lnTo>
                    <a:pt x="64" y="364"/>
                  </a:lnTo>
                  <a:lnTo>
                    <a:pt x="56" y="383"/>
                  </a:lnTo>
                  <a:lnTo>
                    <a:pt x="62" y="402"/>
                  </a:lnTo>
                  <a:lnTo>
                    <a:pt x="39" y="423"/>
                  </a:lnTo>
                  <a:lnTo>
                    <a:pt x="33" y="463"/>
                  </a:lnTo>
                  <a:lnTo>
                    <a:pt x="15" y="490"/>
                  </a:lnTo>
                  <a:lnTo>
                    <a:pt x="0" y="486"/>
                  </a:lnTo>
                  <a:lnTo>
                    <a:pt x="3" y="507"/>
                  </a:lnTo>
                  <a:lnTo>
                    <a:pt x="11" y="524"/>
                  </a:lnTo>
                  <a:lnTo>
                    <a:pt x="3" y="541"/>
                  </a:lnTo>
                  <a:lnTo>
                    <a:pt x="9" y="564"/>
                  </a:lnTo>
                  <a:lnTo>
                    <a:pt x="19" y="594"/>
                  </a:lnTo>
                  <a:lnTo>
                    <a:pt x="47" y="588"/>
                  </a:lnTo>
                  <a:lnTo>
                    <a:pt x="71" y="586"/>
                  </a:lnTo>
                  <a:lnTo>
                    <a:pt x="77" y="601"/>
                  </a:lnTo>
                  <a:lnTo>
                    <a:pt x="81" y="622"/>
                  </a:lnTo>
                  <a:lnTo>
                    <a:pt x="91" y="645"/>
                  </a:lnTo>
                  <a:lnTo>
                    <a:pt x="91" y="678"/>
                  </a:lnTo>
                  <a:lnTo>
                    <a:pt x="83" y="714"/>
                  </a:lnTo>
                  <a:lnTo>
                    <a:pt x="75" y="746"/>
                  </a:lnTo>
                  <a:lnTo>
                    <a:pt x="61" y="782"/>
                  </a:lnTo>
                  <a:lnTo>
                    <a:pt x="67" y="801"/>
                  </a:lnTo>
                  <a:lnTo>
                    <a:pt x="73" y="819"/>
                  </a:lnTo>
                  <a:lnTo>
                    <a:pt x="94" y="826"/>
                  </a:lnTo>
                  <a:lnTo>
                    <a:pt x="122" y="828"/>
                  </a:lnTo>
                  <a:lnTo>
                    <a:pt x="132" y="819"/>
                  </a:lnTo>
                  <a:lnTo>
                    <a:pt x="150" y="819"/>
                  </a:lnTo>
                  <a:lnTo>
                    <a:pt x="169" y="811"/>
                  </a:lnTo>
                  <a:lnTo>
                    <a:pt x="175" y="814"/>
                  </a:lnTo>
                  <a:lnTo>
                    <a:pt x="191" y="820"/>
                  </a:lnTo>
                  <a:lnTo>
                    <a:pt x="193" y="809"/>
                  </a:lnTo>
                  <a:lnTo>
                    <a:pt x="189" y="792"/>
                  </a:lnTo>
                  <a:lnTo>
                    <a:pt x="175" y="763"/>
                  </a:lnTo>
                  <a:lnTo>
                    <a:pt x="173" y="746"/>
                  </a:lnTo>
                  <a:lnTo>
                    <a:pt x="187" y="725"/>
                  </a:lnTo>
                  <a:lnTo>
                    <a:pt x="189" y="710"/>
                  </a:lnTo>
                  <a:lnTo>
                    <a:pt x="187" y="691"/>
                  </a:lnTo>
                  <a:lnTo>
                    <a:pt x="189" y="664"/>
                  </a:lnTo>
                  <a:lnTo>
                    <a:pt x="178" y="635"/>
                  </a:lnTo>
                  <a:lnTo>
                    <a:pt x="185" y="607"/>
                  </a:lnTo>
                  <a:lnTo>
                    <a:pt x="185" y="582"/>
                  </a:lnTo>
                  <a:lnTo>
                    <a:pt x="183" y="557"/>
                  </a:lnTo>
                  <a:lnTo>
                    <a:pt x="172" y="541"/>
                  </a:lnTo>
                  <a:lnTo>
                    <a:pt x="168" y="530"/>
                  </a:lnTo>
                  <a:lnTo>
                    <a:pt x="200" y="503"/>
                  </a:lnTo>
                  <a:lnTo>
                    <a:pt x="229" y="486"/>
                  </a:lnTo>
                  <a:lnTo>
                    <a:pt x="253" y="492"/>
                  </a:lnTo>
                  <a:lnTo>
                    <a:pt x="268" y="488"/>
                  </a:lnTo>
                  <a:lnTo>
                    <a:pt x="260" y="510"/>
                  </a:lnTo>
                  <a:lnTo>
                    <a:pt x="266" y="533"/>
                  </a:lnTo>
                  <a:lnTo>
                    <a:pt x="250" y="573"/>
                  </a:lnTo>
                  <a:lnTo>
                    <a:pt x="248" y="590"/>
                  </a:lnTo>
                  <a:lnTo>
                    <a:pt x="264" y="609"/>
                  </a:lnTo>
                  <a:lnTo>
                    <a:pt x="289" y="624"/>
                  </a:lnTo>
                  <a:lnTo>
                    <a:pt x="310" y="636"/>
                  </a:lnTo>
                  <a:lnTo>
                    <a:pt x="326" y="647"/>
                  </a:lnTo>
                  <a:lnTo>
                    <a:pt x="320" y="670"/>
                  </a:lnTo>
                  <a:lnTo>
                    <a:pt x="315" y="689"/>
                  </a:lnTo>
                  <a:lnTo>
                    <a:pt x="314" y="708"/>
                  </a:lnTo>
                  <a:lnTo>
                    <a:pt x="324" y="721"/>
                  </a:lnTo>
                  <a:lnTo>
                    <a:pt x="342" y="731"/>
                  </a:lnTo>
                  <a:lnTo>
                    <a:pt x="362" y="735"/>
                  </a:lnTo>
                  <a:lnTo>
                    <a:pt x="377" y="731"/>
                  </a:lnTo>
                  <a:lnTo>
                    <a:pt x="375" y="714"/>
                  </a:lnTo>
                  <a:lnTo>
                    <a:pt x="378" y="702"/>
                  </a:lnTo>
                  <a:lnTo>
                    <a:pt x="402" y="695"/>
                  </a:lnTo>
                  <a:lnTo>
                    <a:pt x="415" y="693"/>
                  </a:lnTo>
                  <a:lnTo>
                    <a:pt x="428" y="695"/>
                  </a:lnTo>
                  <a:lnTo>
                    <a:pt x="448" y="693"/>
                  </a:lnTo>
                  <a:lnTo>
                    <a:pt x="462" y="687"/>
                  </a:lnTo>
                  <a:lnTo>
                    <a:pt x="460" y="678"/>
                  </a:lnTo>
                  <a:lnTo>
                    <a:pt x="478" y="678"/>
                  </a:lnTo>
                  <a:lnTo>
                    <a:pt x="478" y="660"/>
                  </a:lnTo>
                  <a:lnTo>
                    <a:pt x="468" y="645"/>
                  </a:lnTo>
                  <a:lnTo>
                    <a:pt x="464" y="649"/>
                  </a:lnTo>
                  <a:lnTo>
                    <a:pt x="450" y="649"/>
                  </a:lnTo>
                  <a:lnTo>
                    <a:pt x="446" y="632"/>
                  </a:lnTo>
                  <a:lnTo>
                    <a:pt x="432" y="618"/>
                  </a:lnTo>
                  <a:lnTo>
                    <a:pt x="399" y="599"/>
                  </a:lnTo>
                  <a:lnTo>
                    <a:pt x="401" y="590"/>
                  </a:lnTo>
                  <a:lnTo>
                    <a:pt x="405" y="576"/>
                  </a:lnTo>
                  <a:lnTo>
                    <a:pt x="393" y="561"/>
                  </a:lnTo>
                  <a:lnTo>
                    <a:pt x="403" y="565"/>
                  </a:lnTo>
                  <a:lnTo>
                    <a:pt x="422" y="570"/>
                  </a:lnTo>
                  <a:lnTo>
                    <a:pt x="409" y="552"/>
                  </a:lnTo>
                  <a:lnTo>
                    <a:pt x="424" y="552"/>
                  </a:lnTo>
                  <a:lnTo>
                    <a:pt x="430" y="546"/>
                  </a:lnTo>
                  <a:lnTo>
                    <a:pt x="415" y="536"/>
                  </a:lnTo>
                  <a:lnTo>
                    <a:pt x="406" y="518"/>
                  </a:lnTo>
                  <a:lnTo>
                    <a:pt x="382" y="494"/>
                  </a:lnTo>
                  <a:lnTo>
                    <a:pt x="367" y="467"/>
                  </a:lnTo>
                  <a:lnTo>
                    <a:pt x="353" y="443"/>
                  </a:lnTo>
                  <a:lnTo>
                    <a:pt x="328" y="440"/>
                  </a:lnTo>
                  <a:lnTo>
                    <a:pt x="314" y="419"/>
                  </a:lnTo>
                  <a:lnTo>
                    <a:pt x="296" y="408"/>
                  </a:lnTo>
                  <a:lnTo>
                    <a:pt x="300" y="392"/>
                  </a:lnTo>
                  <a:lnTo>
                    <a:pt x="322" y="406"/>
                  </a:lnTo>
                  <a:lnTo>
                    <a:pt x="341" y="400"/>
                  </a:lnTo>
                  <a:lnTo>
                    <a:pt x="349" y="385"/>
                  </a:lnTo>
                  <a:lnTo>
                    <a:pt x="371" y="377"/>
                  </a:lnTo>
                  <a:lnTo>
                    <a:pt x="388" y="372"/>
                  </a:lnTo>
                  <a:lnTo>
                    <a:pt x="426" y="350"/>
                  </a:lnTo>
                  <a:lnTo>
                    <a:pt x="447" y="333"/>
                  </a:lnTo>
                  <a:lnTo>
                    <a:pt x="457" y="314"/>
                  </a:lnTo>
                  <a:lnTo>
                    <a:pt x="477" y="297"/>
                  </a:lnTo>
                  <a:lnTo>
                    <a:pt x="492" y="297"/>
                  </a:lnTo>
                  <a:lnTo>
                    <a:pt x="508" y="295"/>
                  </a:lnTo>
                  <a:lnTo>
                    <a:pt x="518" y="306"/>
                  </a:lnTo>
                  <a:lnTo>
                    <a:pt x="536" y="308"/>
                  </a:lnTo>
                  <a:lnTo>
                    <a:pt x="542" y="291"/>
                  </a:lnTo>
                  <a:lnTo>
                    <a:pt x="557" y="282"/>
                  </a:lnTo>
                  <a:lnTo>
                    <a:pt x="546" y="261"/>
                  </a:lnTo>
                  <a:lnTo>
                    <a:pt x="524" y="255"/>
                  </a:lnTo>
                  <a:lnTo>
                    <a:pt x="498" y="259"/>
                  </a:lnTo>
                  <a:lnTo>
                    <a:pt x="475" y="263"/>
                  </a:lnTo>
                  <a:lnTo>
                    <a:pt x="485" y="270"/>
                  </a:lnTo>
                  <a:lnTo>
                    <a:pt x="475" y="276"/>
                  </a:lnTo>
                  <a:lnTo>
                    <a:pt x="447" y="276"/>
                  </a:lnTo>
                  <a:lnTo>
                    <a:pt x="420" y="278"/>
                  </a:lnTo>
                  <a:lnTo>
                    <a:pt x="398" y="286"/>
                  </a:lnTo>
                  <a:lnTo>
                    <a:pt x="376" y="291"/>
                  </a:lnTo>
                  <a:lnTo>
                    <a:pt x="357" y="289"/>
                  </a:lnTo>
                  <a:lnTo>
                    <a:pt x="335" y="278"/>
                  </a:lnTo>
                  <a:lnTo>
                    <a:pt x="324" y="282"/>
                  </a:lnTo>
                  <a:lnTo>
                    <a:pt x="305" y="301"/>
                  </a:lnTo>
                  <a:lnTo>
                    <a:pt x="288" y="314"/>
                  </a:lnTo>
                  <a:lnTo>
                    <a:pt x="272" y="331"/>
                  </a:lnTo>
                  <a:lnTo>
                    <a:pt x="272" y="346"/>
                  </a:lnTo>
                  <a:lnTo>
                    <a:pt x="241" y="337"/>
                  </a:lnTo>
                  <a:lnTo>
                    <a:pt x="218" y="339"/>
                  </a:lnTo>
                  <a:lnTo>
                    <a:pt x="208" y="324"/>
                  </a:lnTo>
                  <a:lnTo>
                    <a:pt x="205" y="301"/>
                  </a:lnTo>
                  <a:lnTo>
                    <a:pt x="186" y="292"/>
                  </a:lnTo>
                  <a:lnTo>
                    <a:pt x="171" y="286"/>
                  </a:lnTo>
                  <a:lnTo>
                    <a:pt x="156" y="258"/>
                  </a:lnTo>
                  <a:lnTo>
                    <a:pt x="153" y="216"/>
                  </a:lnTo>
                  <a:lnTo>
                    <a:pt x="164" y="172"/>
                  </a:lnTo>
                  <a:lnTo>
                    <a:pt x="190" y="139"/>
                  </a:lnTo>
                  <a:lnTo>
                    <a:pt x="216" y="139"/>
                  </a:lnTo>
                  <a:lnTo>
                    <a:pt x="239" y="144"/>
                  </a:lnTo>
                  <a:lnTo>
                    <a:pt x="268" y="144"/>
                  </a:lnTo>
                  <a:lnTo>
                    <a:pt x="298" y="137"/>
                  </a:lnTo>
                  <a:lnTo>
                    <a:pt x="322" y="133"/>
                  </a:lnTo>
                  <a:lnTo>
                    <a:pt x="347" y="137"/>
                  </a:lnTo>
                  <a:lnTo>
                    <a:pt x="365" y="142"/>
                  </a:lnTo>
                  <a:lnTo>
                    <a:pt x="380" y="137"/>
                  </a:lnTo>
                  <a:lnTo>
                    <a:pt x="430" y="135"/>
                  </a:lnTo>
                  <a:lnTo>
                    <a:pt x="475" y="140"/>
                  </a:lnTo>
                  <a:lnTo>
                    <a:pt x="496" y="139"/>
                  </a:lnTo>
                  <a:lnTo>
                    <a:pt x="514" y="152"/>
                  </a:lnTo>
                  <a:lnTo>
                    <a:pt x="540" y="156"/>
                  </a:lnTo>
                  <a:lnTo>
                    <a:pt x="579" y="160"/>
                  </a:lnTo>
                  <a:lnTo>
                    <a:pt x="610" y="154"/>
                  </a:lnTo>
                  <a:lnTo>
                    <a:pt x="634" y="154"/>
                  </a:lnTo>
                  <a:lnTo>
                    <a:pt x="663" y="140"/>
                  </a:lnTo>
                  <a:lnTo>
                    <a:pt x="683" y="127"/>
                  </a:lnTo>
                  <a:lnTo>
                    <a:pt x="695" y="104"/>
                  </a:lnTo>
                  <a:lnTo>
                    <a:pt x="716" y="85"/>
                  </a:lnTo>
                  <a:lnTo>
                    <a:pt x="734" y="66"/>
                  </a:lnTo>
                  <a:lnTo>
                    <a:pt x="742" y="43"/>
                  </a:lnTo>
                  <a:lnTo>
                    <a:pt x="760" y="34"/>
                  </a:lnTo>
                  <a:lnTo>
                    <a:pt x="762" y="18"/>
                  </a:lnTo>
                  <a:lnTo>
                    <a:pt x="754" y="11"/>
                  </a:lnTo>
                  <a:lnTo>
                    <a:pt x="742" y="7"/>
                  </a:lnTo>
                  <a:lnTo>
                    <a:pt x="726" y="0"/>
                  </a:lnTo>
                  <a:lnTo>
                    <a:pt x="722" y="1"/>
                  </a:lnTo>
                  <a:lnTo>
                    <a:pt x="712" y="9"/>
                  </a:lnTo>
                  <a:lnTo>
                    <a:pt x="704" y="20"/>
                  </a:lnTo>
                  <a:lnTo>
                    <a:pt x="693" y="32"/>
                  </a:lnTo>
                  <a:lnTo>
                    <a:pt x="680" y="33"/>
                  </a:lnTo>
                  <a:lnTo>
                    <a:pt x="669" y="45"/>
                  </a:lnTo>
                  <a:lnTo>
                    <a:pt x="677" y="55"/>
                  </a:lnTo>
                  <a:lnTo>
                    <a:pt x="665" y="60"/>
                  </a:lnTo>
                  <a:lnTo>
                    <a:pt x="642" y="78"/>
                  </a:lnTo>
                  <a:lnTo>
                    <a:pt x="628" y="89"/>
                  </a:lnTo>
                  <a:lnTo>
                    <a:pt x="600" y="89"/>
                  </a:lnTo>
                  <a:lnTo>
                    <a:pt x="552" y="89"/>
                  </a:lnTo>
                  <a:lnTo>
                    <a:pt x="514" y="81"/>
                  </a:lnTo>
                  <a:lnTo>
                    <a:pt x="485" y="80"/>
                  </a:lnTo>
                  <a:lnTo>
                    <a:pt x="479" y="97"/>
                  </a:lnTo>
                  <a:lnTo>
                    <a:pt x="459" y="89"/>
                  </a:lnTo>
                  <a:lnTo>
                    <a:pt x="436" y="80"/>
                  </a:lnTo>
                  <a:lnTo>
                    <a:pt x="418" y="72"/>
                  </a:lnTo>
                  <a:lnTo>
                    <a:pt x="398" y="74"/>
                  </a:lnTo>
                  <a:lnTo>
                    <a:pt x="371" y="74"/>
                  </a:lnTo>
                  <a:lnTo>
                    <a:pt x="359" y="64"/>
                  </a:lnTo>
                  <a:lnTo>
                    <a:pt x="341" y="70"/>
                  </a:lnTo>
                  <a:lnTo>
                    <a:pt x="324" y="68"/>
                  </a:lnTo>
                  <a:lnTo>
                    <a:pt x="312" y="56"/>
                  </a:lnTo>
                  <a:lnTo>
                    <a:pt x="314" y="45"/>
                  </a:lnTo>
                  <a:lnTo>
                    <a:pt x="296" y="47"/>
                  </a:lnTo>
                </a:path>
              </a:pathLst>
            </a:custGeom>
            <a:solidFill>
              <a:srgbClr val="00FF00"/>
            </a:solidFill>
            <a:ln w="9525">
              <a:solidFill>
                <a:schemeClr val="tx1"/>
              </a:solidFill>
              <a:round/>
              <a:headEnd/>
              <a:tailEnd/>
            </a:ln>
            <a:effectLst/>
          </p:spPr>
          <p:txBody>
            <a:bodyPr/>
            <a:lstStyle/>
            <a:p>
              <a:endParaRPr lang="id-ID"/>
            </a:p>
          </p:txBody>
        </p:sp>
        <p:sp>
          <p:nvSpPr>
            <p:cNvPr id="443" name="Freeform 36"/>
            <p:cNvSpPr>
              <a:spLocks/>
            </p:cNvSpPr>
            <p:nvPr/>
          </p:nvSpPr>
          <p:spPr bwMode="auto">
            <a:xfrm>
              <a:off x="5640388" y="3344863"/>
              <a:ext cx="36512" cy="65087"/>
            </a:xfrm>
            <a:custGeom>
              <a:avLst/>
              <a:gdLst/>
              <a:ahLst/>
              <a:cxnLst>
                <a:cxn ang="0">
                  <a:pos x="16" y="0"/>
                </a:cxn>
                <a:cxn ang="0">
                  <a:pos x="26" y="11"/>
                </a:cxn>
                <a:cxn ang="0">
                  <a:pos x="26" y="22"/>
                </a:cxn>
                <a:cxn ang="0">
                  <a:pos x="26" y="26"/>
                </a:cxn>
                <a:cxn ang="0">
                  <a:pos x="24" y="32"/>
                </a:cxn>
                <a:cxn ang="0">
                  <a:pos x="24" y="38"/>
                </a:cxn>
                <a:cxn ang="0">
                  <a:pos x="24" y="43"/>
                </a:cxn>
                <a:cxn ang="0">
                  <a:pos x="18" y="47"/>
                </a:cxn>
                <a:cxn ang="0">
                  <a:pos x="16" y="47"/>
                </a:cxn>
                <a:cxn ang="0">
                  <a:pos x="14" y="45"/>
                </a:cxn>
                <a:cxn ang="0">
                  <a:pos x="8" y="40"/>
                </a:cxn>
                <a:cxn ang="0">
                  <a:pos x="8" y="36"/>
                </a:cxn>
                <a:cxn ang="0">
                  <a:pos x="6" y="30"/>
                </a:cxn>
                <a:cxn ang="0">
                  <a:pos x="4" y="24"/>
                </a:cxn>
                <a:cxn ang="0">
                  <a:pos x="2" y="20"/>
                </a:cxn>
                <a:cxn ang="0">
                  <a:pos x="0" y="15"/>
                </a:cxn>
                <a:cxn ang="0">
                  <a:pos x="0" y="11"/>
                </a:cxn>
                <a:cxn ang="0">
                  <a:pos x="4" y="5"/>
                </a:cxn>
                <a:cxn ang="0">
                  <a:pos x="8" y="2"/>
                </a:cxn>
                <a:cxn ang="0">
                  <a:pos x="8" y="2"/>
                </a:cxn>
                <a:cxn ang="0">
                  <a:pos x="16" y="0"/>
                </a:cxn>
              </a:cxnLst>
              <a:rect l="0" t="0" r="r" b="b"/>
              <a:pathLst>
                <a:path w="27" h="48">
                  <a:moveTo>
                    <a:pt x="16" y="0"/>
                  </a:moveTo>
                  <a:lnTo>
                    <a:pt x="26" y="11"/>
                  </a:lnTo>
                  <a:lnTo>
                    <a:pt x="26" y="22"/>
                  </a:lnTo>
                  <a:lnTo>
                    <a:pt x="26" y="26"/>
                  </a:lnTo>
                  <a:lnTo>
                    <a:pt x="24" y="32"/>
                  </a:lnTo>
                  <a:lnTo>
                    <a:pt x="24" y="38"/>
                  </a:lnTo>
                  <a:lnTo>
                    <a:pt x="24" y="43"/>
                  </a:lnTo>
                  <a:lnTo>
                    <a:pt x="18" y="47"/>
                  </a:lnTo>
                  <a:lnTo>
                    <a:pt x="16" y="47"/>
                  </a:lnTo>
                  <a:lnTo>
                    <a:pt x="14" y="45"/>
                  </a:lnTo>
                  <a:lnTo>
                    <a:pt x="8" y="40"/>
                  </a:lnTo>
                  <a:lnTo>
                    <a:pt x="8" y="36"/>
                  </a:lnTo>
                  <a:lnTo>
                    <a:pt x="6" y="30"/>
                  </a:lnTo>
                  <a:lnTo>
                    <a:pt x="4" y="24"/>
                  </a:lnTo>
                  <a:lnTo>
                    <a:pt x="2" y="20"/>
                  </a:lnTo>
                  <a:lnTo>
                    <a:pt x="0" y="15"/>
                  </a:lnTo>
                  <a:lnTo>
                    <a:pt x="0" y="11"/>
                  </a:lnTo>
                  <a:lnTo>
                    <a:pt x="4" y="5"/>
                  </a:lnTo>
                  <a:lnTo>
                    <a:pt x="8" y="2"/>
                  </a:lnTo>
                  <a:lnTo>
                    <a:pt x="8" y="2"/>
                  </a:lnTo>
                  <a:lnTo>
                    <a:pt x="16" y="0"/>
                  </a:lnTo>
                </a:path>
              </a:pathLst>
            </a:custGeom>
            <a:solidFill>
              <a:srgbClr val="00FF00"/>
            </a:solidFill>
            <a:ln w="9525">
              <a:solidFill>
                <a:schemeClr val="tx1"/>
              </a:solidFill>
              <a:round/>
              <a:headEnd/>
              <a:tailEnd/>
            </a:ln>
            <a:effectLst/>
          </p:spPr>
          <p:txBody>
            <a:bodyPr/>
            <a:lstStyle/>
            <a:p>
              <a:endParaRPr lang="id-ID"/>
            </a:p>
          </p:txBody>
        </p:sp>
        <p:sp>
          <p:nvSpPr>
            <p:cNvPr id="444" name="Freeform 37"/>
            <p:cNvSpPr>
              <a:spLocks/>
            </p:cNvSpPr>
            <p:nvPr/>
          </p:nvSpPr>
          <p:spPr bwMode="auto">
            <a:xfrm>
              <a:off x="5418138" y="3455988"/>
              <a:ext cx="26987" cy="107950"/>
            </a:xfrm>
            <a:custGeom>
              <a:avLst/>
              <a:gdLst/>
              <a:ahLst/>
              <a:cxnLst>
                <a:cxn ang="0">
                  <a:pos x="6" y="0"/>
                </a:cxn>
                <a:cxn ang="0">
                  <a:pos x="2" y="2"/>
                </a:cxn>
                <a:cxn ang="0">
                  <a:pos x="0" y="9"/>
                </a:cxn>
                <a:cxn ang="0">
                  <a:pos x="2" y="22"/>
                </a:cxn>
                <a:cxn ang="0">
                  <a:pos x="4" y="42"/>
                </a:cxn>
                <a:cxn ang="0">
                  <a:pos x="6" y="59"/>
                </a:cxn>
                <a:cxn ang="0">
                  <a:pos x="6" y="70"/>
                </a:cxn>
                <a:cxn ang="0">
                  <a:pos x="8" y="74"/>
                </a:cxn>
                <a:cxn ang="0">
                  <a:pos x="8" y="78"/>
                </a:cxn>
                <a:cxn ang="0">
                  <a:pos x="12" y="78"/>
                </a:cxn>
                <a:cxn ang="0">
                  <a:pos x="12" y="66"/>
                </a:cxn>
                <a:cxn ang="0">
                  <a:pos x="14" y="57"/>
                </a:cxn>
                <a:cxn ang="0">
                  <a:pos x="14" y="44"/>
                </a:cxn>
                <a:cxn ang="0">
                  <a:pos x="17" y="32"/>
                </a:cxn>
                <a:cxn ang="0">
                  <a:pos x="17" y="26"/>
                </a:cxn>
                <a:cxn ang="0">
                  <a:pos x="19" y="20"/>
                </a:cxn>
                <a:cxn ang="0">
                  <a:pos x="19" y="17"/>
                </a:cxn>
                <a:cxn ang="0">
                  <a:pos x="14" y="13"/>
                </a:cxn>
                <a:cxn ang="0">
                  <a:pos x="14" y="9"/>
                </a:cxn>
                <a:cxn ang="0">
                  <a:pos x="14" y="5"/>
                </a:cxn>
                <a:cxn ang="0">
                  <a:pos x="14" y="2"/>
                </a:cxn>
                <a:cxn ang="0">
                  <a:pos x="14" y="2"/>
                </a:cxn>
                <a:cxn ang="0">
                  <a:pos x="6" y="0"/>
                </a:cxn>
              </a:cxnLst>
              <a:rect l="0" t="0" r="r" b="b"/>
              <a:pathLst>
                <a:path w="20" h="79">
                  <a:moveTo>
                    <a:pt x="6" y="0"/>
                  </a:moveTo>
                  <a:lnTo>
                    <a:pt x="2" y="2"/>
                  </a:lnTo>
                  <a:lnTo>
                    <a:pt x="0" y="9"/>
                  </a:lnTo>
                  <a:lnTo>
                    <a:pt x="2" y="22"/>
                  </a:lnTo>
                  <a:lnTo>
                    <a:pt x="4" y="42"/>
                  </a:lnTo>
                  <a:lnTo>
                    <a:pt x="6" y="59"/>
                  </a:lnTo>
                  <a:lnTo>
                    <a:pt x="6" y="70"/>
                  </a:lnTo>
                  <a:lnTo>
                    <a:pt x="8" y="74"/>
                  </a:lnTo>
                  <a:lnTo>
                    <a:pt x="8" y="78"/>
                  </a:lnTo>
                  <a:lnTo>
                    <a:pt x="12" y="78"/>
                  </a:lnTo>
                  <a:lnTo>
                    <a:pt x="12" y="66"/>
                  </a:lnTo>
                  <a:lnTo>
                    <a:pt x="14" y="57"/>
                  </a:lnTo>
                  <a:lnTo>
                    <a:pt x="14" y="44"/>
                  </a:lnTo>
                  <a:lnTo>
                    <a:pt x="17" y="32"/>
                  </a:lnTo>
                  <a:lnTo>
                    <a:pt x="17" y="26"/>
                  </a:lnTo>
                  <a:lnTo>
                    <a:pt x="19" y="20"/>
                  </a:lnTo>
                  <a:lnTo>
                    <a:pt x="19" y="17"/>
                  </a:lnTo>
                  <a:lnTo>
                    <a:pt x="14" y="13"/>
                  </a:lnTo>
                  <a:lnTo>
                    <a:pt x="14" y="9"/>
                  </a:lnTo>
                  <a:lnTo>
                    <a:pt x="14" y="5"/>
                  </a:lnTo>
                  <a:lnTo>
                    <a:pt x="14" y="2"/>
                  </a:lnTo>
                  <a:lnTo>
                    <a:pt x="14" y="2"/>
                  </a:lnTo>
                  <a:lnTo>
                    <a:pt x="6" y="0"/>
                  </a:lnTo>
                </a:path>
              </a:pathLst>
            </a:custGeom>
            <a:solidFill>
              <a:srgbClr val="00FF00"/>
            </a:solidFill>
            <a:ln w="9525">
              <a:solidFill>
                <a:schemeClr val="tx1"/>
              </a:solidFill>
              <a:round/>
              <a:headEnd/>
              <a:tailEnd/>
            </a:ln>
            <a:effectLst/>
          </p:spPr>
          <p:txBody>
            <a:bodyPr/>
            <a:lstStyle/>
            <a:p>
              <a:endParaRPr lang="id-ID"/>
            </a:p>
          </p:txBody>
        </p:sp>
        <p:sp>
          <p:nvSpPr>
            <p:cNvPr id="445" name="Freeform 38"/>
            <p:cNvSpPr>
              <a:spLocks/>
            </p:cNvSpPr>
            <p:nvPr/>
          </p:nvSpPr>
          <p:spPr bwMode="auto">
            <a:xfrm>
              <a:off x="5824538" y="3176588"/>
              <a:ext cx="55562" cy="47625"/>
            </a:xfrm>
            <a:custGeom>
              <a:avLst/>
              <a:gdLst/>
              <a:ahLst/>
              <a:cxnLst>
                <a:cxn ang="0">
                  <a:pos x="7" y="2"/>
                </a:cxn>
                <a:cxn ang="0">
                  <a:pos x="3" y="2"/>
                </a:cxn>
                <a:cxn ang="0">
                  <a:pos x="0" y="6"/>
                </a:cxn>
                <a:cxn ang="0">
                  <a:pos x="3" y="11"/>
                </a:cxn>
                <a:cxn ang="0">
                  <a:pos x="3" y="17"/>
                </a:cxn>
                <a:cxn ang="0">
                  <a:pos x="3" y="19"/>
                </a:cxn>
                <a:cxn ang="0">
                  <a:pos x="4" y="21"/>
                </a:cxn>
                <a:cxn ang="0">
                  <a:pos x="4" y="23"/>
                </a:cxn>
                <a:cxn ang="0">
                  <a:pos x="8" y="24"/>
                </a:cxn>
                <a:cxn ang="0">
                  <a:pos x="11" y="28"/>
                </a:cxn>
                <a:cxn ang="0">
                  <a:pos x="19" y="34"/>
                </a:cxn>
                <a:cxn ang="0">
                  <a:pos x="25" y="34"/>
                </a:cxn>
                <a:cxn ang="0">
                  <a:pos x="25" y="28"/>
                </a:cxn>
                <a:cxn ang="0">
                  <a:pos x="29" y="19"/>
                </a:cxn>
                <a:cxn ang="0">
                  <a:pos x="31" y="13"/>
                </a:cxn>
                <a:cxn ang="0">
                  <a:pos x="35" y="11"/>
                </a:cxn>
                <a:cxn ang="0">
                  <a:pos x="37" y="7"/>
                </a:cxn>
                <a:cxn ang="0">
                  <a:pos x="39" y="6"/>
                </a:cxn>
                <a:cxn ang="0">
                  <a:pos x="35" y="2"/>
                </a:cxn>
                <a:cxn ang="0">
                  <a:pos x="31" y="2"/>
                </a:cxn>
                <a:cxn ang="0">
                  <a:pos x="27" y="2"/>
                </a:cxn>
                <a:cxn ang="0">
                  <a:pos x="19" y="4"/>
                </a:cxn>
                <a:cxn ang="0">
                  <a:pos x="15" y="2"/>
                </a:cxn>
                <a:cxn ang="0">
                  <a:pos x="4" y="0"/>
                </a:cxn>
                <a:cxn ang="0">
                  <a:pos x="7" y="0"/>
                </a:cxn>
                <a:cxn ang="0">
                  <a:pos x="7" y="2"/>
                </a:cxn>
              </a:cxnLst>
              <a:rect l="0" t="0" r="r" b="b"/>
              <a:pathLst>
                <a:path w="40" h="35">
                  <a:moveTo>
                    <a:pt x="7" y="2"/>
                  </a:moveTo>
                  <a:lnTo>
                    <a:pt x="3" y="2"/>
                  </a:lnTo>
                  <a:lnTo>
                    <a:pt x="0" y="6"/>
                  </a:lnTo>
                  <a:lnTo>
                    <a:pt x="3" y="11"/>
                  </a:lnTo>
                  <a:lnTo>
                    <a:pt x="3" y="17"/>
                  </a:lnTo>
                  <a:lnTo>
                    <a:pt x="3" y="19"/>
                  </a:lnTo>
                  <a:lnTo>
                    <a:pt x="4" y="21"/>
                  </a:lnTo>
                  <a:lnTo>
                    <a:pt x="4" y="23"/>
                  </a:lnTo>
                  <a:lnTo>
                    <a:pt x="8" y="24"/>
                  </a:lnTo>
                  <a:lnTo>
                    <a:pt x="11" y="28"/>
                  </a:lnTo>
                  <a:lnTo>
                    <a:pt x="19" y="34"/>
                  </a:lnTo>
                  <a:lnTo>
                    <a:pt x="25" y="34"/>
                  </a:lnTo>
                  <a:lnTo>
                    <a:pt x="25" y="28"/>
                  </a:lnTo>
                  <a:lnTo>
                    <a:pt x="29" y="19"/>
                  </a:lnTo>
                  <a:lnTo>
                    <a:pt x="31" y="13"/>
                  </a:lnTo>
                  <a:lnTo>
                    <a:pt x="35" y="11"/>
                  </a:lnTo>
                  <a:lnTo>
                    <a:pt x="37" y="7"/>
                  </a:lnTo>
                  <a:lnTo>
                    <a:pt x="39" y="6"/>
                  </a:lnTo>
                  <a:lnTo>
                    <a:pt x="35" y="2"/>
                  </a:lnTo>
                  <a:lnTo>
                    <a:pt x="31" y="2"/>
                  </a:lnTo>
                  <a:lnTo>
                    <a:pt x="27" y="2"/>
                  </a:lnTo>
                  <a:lnTo>
                    <a:pt x="19" y="4"/>
                  </a:lnTo>
                  <a:lnTo>
                    <a:pt x="15" y="2"/>
                  </a:lnTo>
                  <a:lnTo>
                    <a:pt x="4" y="0"/>
                  </a:lnTo>
                  <a:lnTo>
                    <a:pt x="7" y="0"/>
                  </a:lnTo>
                  <a:lnTo>
                    <a:pt x="7" y="2"/>
                  </a:lnTo>
                </a:path>
              </a:pathLst>
            </a:custGeom>
            <a:solidFill>
              <a:srgbClr val="00FF00"/>
            </a:solidFill>
            <a:ln w="9525">
              <a:solidFill>
                <a:schemeClr val="tx1"/>
              </a:solidFill>
              <a:round/>
              <a:headEnd/>
              <a:tailEnd/>
            </a:ln>
            <a:effectLst/>
          </p:spPr>
          <p:txBody>
            <a:bodyPr/>
            <a:lstStyle/>
            <a:p>
              <a:endParaRPr lang="id-ID"/>
            </a:p>
          </p:txBody>
        </p:sp>
        <p:sp>
          <p:nvSpPr>
            <p:cNvPr id="446" name="Freeform 39"/>
            <p:cNvSpPr>
              <a:spLocks/>
            </p:cNvSpPr>
            <p:nvPr/>
          </p:nvSpPr>
          <p:spPr bwMode="auto">
            <a:xfrm>
              <a:off x="5713413" y="3275013"/>
              <a:ext cx="80962" cy="122237"/>
            </a:xfrm>
            <a:custGeom>
              <a:avLst/>
              <a:gdLst/>
              <a:ahLst/>
              <a:cxnLst>
                <a:cxn ang="0">
                  <a:pos x="33" y="8"/>
                </a:cxn>
                <a:cxn ang="0">
                  <a:pos x="22" y="10"/>
                </a:cxn>
                <a:cxn ang="0">
                  <a:pos x="12" y="14"/>
                </a:cxn>
                <a:cxn ang="0">
                  <a:pos x="10" y="15"/>
                </a:cxn>
                <a:cxn ang="0">
                  <a:pos x="6" y="21"/>
                </a:cxn>
                <a:cxn ang="0">
                  <a:pos x="6" y="29"/>
                </a:cxn>
                <a:cxn ang="0">
                  <a:pos x="6" y="40"/>
                </a:cxn>
                <a:cxn ang="0">
                  <a:pos x="10" y="44"/>
                </a:cxn>
                <a:cxn ang="0">
                  <a:pos x="10" y="52"/>
                </a:cxn>
                <a:cxn ang="0">
                  <a:pos x="8" y="57"/>
                </a:cxn>
                <a:cxn ang="0">
                  <a:pos x="6" y="61"/>
                </a:cxn>
                <a:cxn ang="0">
                  <a:pos x="4" y="69"/>
                </a:cxn>
                <a:cxn ang="0">
                  <a:pos x="2" y="74"/>
                </a:cxn>
                <a:cxn ang="0">
                  <a:pos x="2" y="80"/>
                </a:cxn>
                <a:cxn ang="0">
                  <a:pos x="0" y="84"/>
                </a:cxn>
                <a:cxn ang="0">
                  <a:pos x="0" y="90"/>
                </a:cxn>
                <a:cxn ang="0">
                  <a:pos x="6" y="90"/>
                </a:cxn>
                <a:cxn ang="0">
                  <a:pos x="14" y="88"/>
                </a:cxn>
                <a:cxn ang="0">
                  <a:pos x="18" y="84"/>
                </a:cxn>
                <a:cxn ang="0">
                  <a:pos x="22" y="84"/>
                </a:cxn>
                <a:cxn ang="0">
                  <a:pos x="25" y="84"/>
                </a:cxn>
                <a:cxn ang="0">
                  <a:pos x="29" y="88"/>
                </a:cxn>
                <a:cxn ang="0">
                  <a:pos x="31" y="88"/>
                </a:cxn>
                <a:cxn ang="0">
                  <a:pos x="35" y="88"/>
                </a:cxn>
                <a:cxn ang="0">
                  <a:pos x="37" y="84"/>
                </a:cxn>
                <a:cxn ang="0">
                  <a:pos x="41" y="78"/>
                </a:cxn>
                <a:cxn ang="0">
                  <a:pos x="45" y="71"/>
                </a:cxn>
                <a:cxn ang="0">
                  <a:pos x="43" y="61"/>
                </a:cxn>
                <a:cxn ang="0">
                  <a:pos x="43" y="52"/>
                </a:cxn>
                <a:cxn ang="0">
                  <a:pos x="45" y="48"/>
                </a:cxn>
                <a:cxn ang="0">
                  <a:pos x="49" y="40"/>
                </a:cxn>
                <a:cxn ang="0">
                  <a:pos x="53" y="34"/>
                </a:cxn>
                <a:cxn ang="0">
                  <a:pos x="53" y="25"/>
                </a:cxn>
                <a:cxn ang="0">
                  <a:pos x="57" y="19"/>
                </a:cxn>
                <a:cxn ang="0">
                  <a:pos x="57" y="12"/>
                </a:cxn>
                <a:cxn ang="0">
                  <a:pos x="57" y="8"/>
                </a:cxn>
                <a:cxn ang="0">
                  <a:pos x="53" y="4"/>
                </a:cxn>
                <a:cxn ang="0">
                  <a:pos x="49" y="0"/>
                </a:cxn>
                <a:cxn ang="0">
                  <a:pos x="43" y="0"/>
                </a:cxn>
                <a:cxn ang="0">
                  <a:pos x="43" y="0"/>
                </a:cxn>
                <a:cxn ang="0">
                  <a:pos x="33" y="8"/>
                </a:cxn>
              </a:cxnLst>
              <a:rect l="0" t="0" r="r" b="b"/>
              <a:pathLst>
                <a:path w="58" h="91">
                  <a:moveTo>
                    <a:pt x="33" y="8"/>
                  </a:moveTo>
                  <a:lnTo>
                    <a:pt x="22" y="10"/>
                  </a:lnTo>
                  <a:lnTo>
                    <a:pt x="12" y="14"/>
                  </a:lnTo>
                  <a:lnTo>
                    <a:pt x="10" y="15"/>
                  </a:lnTo>
                  <a:lnTo>
                    <a:pt x="6" y="21"/>
                  </a:lnTo>
                  <a:lnTo>
                    <a:pt x="6" y="29"/>
                  </a:lnTo>
                  <a:lnTo>
                    <a:pt x="6" y="40"/>
                  </a:lnTo>
                  <a:lnTo>
                    <a:pt x="10" y="44"/>
                  </a:lnTo>
                  <a:lnTo>
                    <a:pt x="10" y="52"/>
                  </a:lnTo>
                  <a:lnTo>
                    <a:pt x="8" y="57"/>
                  </a:lnTo>
                  <a:lnTo>
                    <a:pt x="6" y="61"/>
                  </a:lnTo>
                  <a:lnTo>
                    <a:pt x="4" y="69"/>
                  </a:lnTo>
                  <a:lnTo>
                    <a:pt x="2" y="74"/>
                  </a:lnTo>
                  <a:lnTo>
                    <a:pt x="2" y="80"/>
                  </a:lnTo>
                  <a:lnTo>
                    <a:pt x="0" y="84"/>
                  </a:lnTo>
                  <a:lnTo>
                    <a:pt x="0" y="90"/>
                  </a:lnTo>
                  <a:lnTo>
                    <a:pt x="6" y="90"/>
                  </a:lnTo>
                  <a:lnTo>
                    <a:pt x="14" y="88"/>
                  </a:lnTo>
                  <a:lnTo>
                    <a:pt x="18" y="84"/>
                  </a:lnTo>
                  <a:lnTo>
                    <a:pt x="22" y="84"/>
                  </a:lnTo>
                  <a:lnTo>
                    <a:pt x="25" y="84"/>
                  </a:lnTo>
                  <a:lnTo>
                    <a:pt x="29" y="88"/>
                  </a:lnTo>
                  <a:lnTo>
                    <a:pt x="31" y="88"/>
                  </a:lnTo>
                  <a:lnTo>
                    <a:pt x="35" y="88"/>
                  </a:lnTo>
                  <a:lnTo>
                    <a:pt x="37" y="84"/>
                  </a:lnTo>
                  <a:lnTo>
                    <a:pt x="41" y="78"/>
                  </a:lnTo>
                  <a:lnTo>
                    <a:pt x="45" y="71"/>
                  </a:lnTo>
                  <a:lnTo>
                    <a:pt x="43" y="61"/>
                  </a:lnTo>
                  <a:lnTo>
                    <a:pt x="43" y="52"/>
                  </a:lnTo>
                  <a:lnTo>
                    <a:pt x="45" y="48"/>
                  </a:lnTo>
                  <a:lnTo>
                    <a:pt x="49" y="40"/>
                  </a:lnTo>
                  <a:lnTo>
                    <a:pt x="53" y="34"/>
                  </a:lnTo>
                  <a:lnTo>
                    <a:pt x="53" y="25"/>
                  </a:lnTo>
                  <a:lnTo>
                    <a:pt x="57" y="19"/>
                  </a:lnTo>
                  <a:lnTo>
                    <a:pt x="57" y="12"/>
                  </a:lnTo>
                  <a:lnTo>
                    <a:pt x="57" y="8"/>
                  </a:lnTo>
                  <a:lnTo>
                    <a:pt x="53" y="4"/>
                  </a:lnTo>
                  <a:lnTo>
                    <a:pt x="49" y="0"/>
                  </a:lnTo>
                  <a:lnTo>
                    <a:pt x="43" y="0"/>
                  </a:lnTo>
                  <a:lnTo>
                    <a:pt x="43" y="0"/>
                  </a:lnTo>
                  <a:lnTo>
                    <a:pt x="33" y="8"/>
                  </a:lnTo>
                </a:path>
              </a:pathLst>
            </a:custGeom>
            <a:solidFill>
              <a:srgbClr val="00FF00"/>
            </a:solidFill>
            <a:ln w="9525">
              <a:solidFill>
                <a:schemeClr val="tx1"/>
              </a:solidFill>
              <a:round/>
              <a:headEnd/>
              <a:tailEnd/>
            </a:ln>
            <a:effectLst/>
          </p:spPr>
          <p:txBody>
            <a:bodyPr/>
            <a:lstStyle/>
            <a:p>
              <a:endParaRPr lang="id-ID"/>
            </a:p>
          </p:txBody>
        </p:sp>
        <p:sp>
          <p:nvSpPr>
            <p:cNvPr id="447" name="Freeform 40"/>
            <p:cNvSpPr>
              <a:spLocks/>
            </p:cNvSpPr>
            <p:nvPr/>
          </p:nvSpPr>
          <p:spPr bwMode="auto">
            <a:xfrm>
              <a:off x="4725988" y="3663950"/>
              <a:ext cx="9525" cy="7938"/>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rgbClr val="00FF00"/>
            </a:solidFill>
            <a:ln w="9525">
              <a:solidFill>
                <a:schemeClr val="tx1"/>
              </a:solidFill>
              <a:round/>
              <a:headEnd/>
              <a:tailEnd/>
            </a:ln>
            <a:effectLst/>
          </p:spPr>
          <p:txBody>
            <a:bodyPr/>
            <a:lstStyle/>
            <a:p>
              <a:endParaRPr lang="id-ID"/>
            </a:p>
          </p:txBody>
        </p:sp>
        <p:sp>
          <p:nvSpPr>
            <p:cNvPr id="448" name="Freeform 41"/>
            <p:cNvSpPr>
              <a:spLocks/>
            </p:cNvSpPr>
            <p:nvPr/>
          </p:nvSpPr>
          <p:spPr bwMode="auto">
            <a:xfrm>
              <a:off x="4324350" y="3876675"/>
              <a:ext cx="9525" cy="7938"/>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rgbClr val="00FF00"/>
            </a:solidFill>
            <a:ln w="9525">
              <a:solidFill>
                <a:schemeClr val="tx1"/>
              </a:solidFill>
              <a:round/>
              <a:headEnd/>
              <a:tailEnd/>
            </a:ln>
            <a:effectLst/>
          </p:spPr>
          <p:txBody>
            <a:bodyPr/>
            <a:lstStyle/>
            <a:p>
              <a:endParaRPr lang="id-ID"/>
            </a:p>
          </p:txBody>
        </p:sp>
        <p:sp>
          <p:nvSpPr>
            <p:cNvPr id="449" name="Freeform 42"/>
            <p:cNvSpPr>
              <a:spLocks/>
            </p:cNvSpPr>
            <p:nvPr/>
          </p:nvSpPr>
          <p:spPr bwMode="auto">
            <a:xfrm>
              <a:off x="1441450" y="1739900"/>
              <a:ext cx="1754188" cy="1774825"/>
            </a:xfrm>
            <a:custGeom>
              <a:avLst/>
              <a:gdLst/>
              <a:ahLst/>
              <a:cxnLst>
                <a:cxn ang="0">
                  <a:pos x="78" y="32"/>
                </a:cxn>
                <a:cxn ang="0">
                  <a:pos x="11" y="27"/>
                </a:cxn>
                <a:cxn ang="0">
                  <a:pos x="28" y="80"/>
                </a:cxn>
                <a:cxn ang="0">
                  <a:pos x="94" y="151"/>
                </a:cxn>
                <a:cxn ang="0">
                  <a:pos x="161" y="216"/>
                </a:cxn>
                <a:cxn ang="0">
                  <a:pos x="222" y="238"/>
                </a:cxn>
                <a:cxn ang="0">
                  <a:pos x="267" y="308"/>
                </a:cxn>
                <a:cxn ang="0">
                  <a:pos x="312" y="383"/>
                </a:cxn>
                <a:cxn ang="0">
                  <a:pos x="417" y="437"/>
                </a:cxn>
                <a:cxn ang="0">
                  <a:pos x="446" y="539"/>
                </a:cxn>
                <a:cxn ang="0">
                  <a:pos x="518" y="626"/>
                </a:cxn>
                <a:cxn ang="0">
                  <a:pos x="584" y="706"/>
                </a:cxn>
                <a:cxn ang="0">
                  <a:pos x="635" y="792"/>
                </a:cxn>
                <a:cxn ang="0">
                  <a:pos x="668" y="857"/>
                </a:cxn>
                <a:cxn ang="0">
                  <a:pos x="696" y="911"/>
                </a:cxn>
                <a:cxn ang="0">
                  <a:pos x="785" y="1002"/>
                </a:cxn>
                <a:cxn ang="0">
                  <a:pos x="886" y="1110"/>
                </a:cxn>
                <a:cxn ang="0">
                  <a:pos x="969" y="1175"/>
                </a:cxn>
                <a:cxn ang="0">
                  <a:pos x="1052" y="1218"/>
                </a:cxn>
                <a:cxn ang="0">
                  <a:pos x="1130" y="1261"/>
                </a:cxn>
                <a:cxn ang="0">
                  <a:pos x="1252" y="1304"/>
                </a:cxn>
                <a:cxn ang="0">
                  <a:pos x="1247" y="1121"/>
                </a:cxn>
                <a:cxn ang="0">
                  <a:pos x="1258" y="992"/>
                </a:cxn>
                <a:cxn ang="0">
                  <a:pos x="1230" y="922"/>
                </a:cxn>
                <a:cxn ang="0">
                  <a:pos x="1180" y="878"/>
                </a:cxn>
                <a:cxn ang="0">
                  <a:pos x="1147" y="884"/>
                </a:cxn>
                <a:cxn ang="0">
                  <a:pos x="1124" y="846"/>
                </a:cxn>
                <a:cxn ang="0">
                  <a:pos x="1102" y="808"/>
                </a:cxn>
                <a:cxn ang="0">
                  <a:pos x="1074" y="733"/>
                </a:cxn>
                <a:cxn ang="0">
                  <a:pos x="1008" y="739"/>
                </a:cxn>
                <a:cxn ang="0">
                  <a:pos x="974" y="712"/>
                </a:cxn>
                <a:cxn ang="0">
                  <a:pos x="990" y="663"/>
                </a:cxn>
                <a:cxn ang="0">
                  <a:pos x="979" y="620"/>
                </a:cxn>
                <a:cxn ang="0">
                  <a:pos x="985" y="582"/>
                </a:cxn>
                <a:cxn ang="0">
                  <a:pos x="935" y="577"/>
                </a:cxn>
                <a:cxn ang="0">
                  <a:pos x="924" y="560"/>
                </a:cxn>
                <a:cxn ang="0">
                  <a:pos x="841" y="512"/>
                </a:cxn>
                <a:cxn ang="0">
                  <a:pos x="796" y="447"/>
                </a:cxn>
                <a:cxn ang="0">
                  <a:pos x="712" y="399"/>
                </a:cxn>
                <a:cxn ang="0">
                  <a:pos x="662" y="367"/>
                </a:cxn>
                <a:cxn ang="0">
                  <a:pos x="618" y="372"/>
                </a:cxn>
                <a:cxn ang="0">
                  <a:pos x="540" y="275"/>
                </a:cxn>
                <a:cxn ang="0">
                  <a:pos x="456" y="226"/>
                </a:cxn>
                <a:cxn ang="0">
                  <a:pos x="407" y="200"/>
                </a:cxn>
                <a:cxn ang="0">
                  <a:pos x="345" y="140"/>
                </a:cxn>
                <a:cxn ang="0">
                  <a:pos x="278" y="60"/>
                </a:cxn>
                <a:cxn ang="0">
                  <a:pos x="184" y="38"/>
                </a:cxn>
              </a:cxnLst>
              <a:rect l="0" t="0" r="r" b="b"/>
              <a:pathLst>
                <a:path w="1270" h="1305">
                  <a:moveTo>
                    <a:pt x="128" y="38"/>
                  </a:moveTo>
                  <a:lnTo>
                    <a:pt x="94" y="32"/>
                  </a:lnTo>
                  <a:lnTo>
                    <a:pt x="78" y="32"/>
                  </a:lnTo>
                  <a:lnTo>
                    <a:pt x="61" y="16"/>
                  </a:lnTo>
                  <a:lnTo>
                    <a:pt x="17" y="0"/>
                  </a:lnTo>
                  <a:lnTo>
                    <a:pt x="11" y="27"/>
                  </a:lnTo>
                  <a:lnTo>
                    <a:pt x="0" y="38"/>
                  </a:lnTo>
                  <a:lnTo>
                    <a:pt x="22" y="60"/>
                  </a:lnTo>
                  <a:lnTo>
                    <a:pt x="28" y="80"/>
                  </a:lnTo>
                  <a:lnTo>
                    <a:pt x="45" y="97"/>
                  </a:lnTo>
                  <a:lnTo>
                    <a:pt x="61" y="124"/>
                  </a:lnTo>
                  <a:lnTo>
                    <a:pt x="94" y="151"/>
                  </a:lnTo>
                  <a:lnTo>
                    <a:pt x="111" y="173"/>
                  </a:lnTo>
                  <a:lnTo>
                    <a:pt x="139" y="205"/>
                  </a:lnTo>
                  <a:lnTo>
                    <a:pt x="161" y="216"/>
                  </a:lnTo>
                  <a:lnTo>
                    <a:pt x="190" y="226"/>
                  </a:lnTo>
                  <a:lnTo>
                    <a:pt x="206" y="248"/>
                  </a:lnTo>
                  <a:lnTo>
                    <a:pt x="222" y="238"/>
                  </a:lnTo>
                  <a:lnTo>
                    <a:pt x="222" y="259"/>
                  </a:lnTo>
                  <a:lnTo>
                    <a:pt x="250" y="280"/>
                  </a:lnTo>
                  <a:lnTo>
                    <a:pt x="267" y="308"/>
                  </a:lnTo>
                  <a:lnTo>
                    <a:pt x="290" y="334"/>
                  </a:lnTo>
                  <a:lnTo>
                    <a:pt x="290" y="372"/>
                  </a:lnTo>
                  <a:lnTo>
                    <a:pt x="312" y="383"/>
                  </a:lnTo>
                  <a:lnTo>
                    <a:pt x="351" y="399"/>
                  </a:lnTo>
                  <a:lnTo>
                    <a:pt x="401" y="415"/>
                  </a:lnTo>
                  <a:lnTo>
                    <a:pt x="417" y="437"/>
                  </a:lnTo>
                  <a:lnTo>
                    <a:pt x="407" y="453"/>
                  </a:lnTo>
                  <a:lnTo>
                    <a:pt x="429" y="475"/>
                  </a:lnTo>
                  <a:lnTo>
                    <a:pt x="446" y="539"/>
                  </a:lnTo>
                  <a:lnTo>
                    <a:pt x="450" y="571"/>
                  </a:lnTo>
                  <a:lnTo>
                    <a:pt x="484" y="599"/>
                  </a:lnTo>
                  <a:lnTo>
                    <a:pt x="518" y="626"/>
                  </a:lnTo>
                  <a:lnTo>
                    <a:pt x="534" y="647"/>
                  </a:lnTo>
                  <a:lnTo>
                    <a:pt x="557" y="679"/>
                  </a:lnTo>
                  <a:lnTo>
                    <a:pt x="584" y="706"/>
                  </a:lnTo>
                  <a:lnTo>
                    <a:pt x="601" y="733"/>
                  </a:lnTo>
                  <a:lnTo>
                    <a:pt x="618" y="771"/>
                  </a:lnTo>
                  <a:lnTo>
                    <a:pt x="635" y="792"/>
                  </a:lnTo>
                  <a:lnTo>
                    <a:pt x="657" y="819"/>
                  </a:lnTo>
                  <a:lnTo>
                    <a:pt x="657" y="841"/>
                  </a:lnTo>
                  <a:lnTo>
                    <a:pt x="668" y="857"/>
                  </a:lnTo>
                  <a:lnTo>
                    <a:pt x="685" y="874"/>
                  </a:lnTo>
                  <a:lnTo>
                    <a:pt x="668" y="895"/>
                  </a:lnTo>
                  <a:lnTo>
                    <a:pt x="696" y="911"/>
                  </a:lnTo>
                  <a:lnTo>
                    <a:pt x="718" y="938"/>
                  </a:lnTo>
                  <a:lnTo>
                    <a:pt x="752" y="976"/>
                  </a:lnTo>
                  <a:lnTo>
                    <a:pt x="785" y="1002"/>
                  </a:lnTo>
                  <a:lnTo>
                    <a:pt x="818" y="1035"/>
                  </a:lnTo>
                  <a:lnTo>
                    <a:pt x="851" y="1078"/>
                  </a:lnTo>
                  <a:lnTo>
                    <a:pt x="886" y="1110"/>
                  </a:lnTo>
                  <a:lnTo>
                    <a:pt x="918" y="1137"/>
                  </a:lnTo>
                  <a:lnTo>
                    <a:pt x="958" y="1169"/>
                  </a:lnTo>
                  <a:lnTo>
                    <a:pt x="969" y="1175"/>
                  </a:lnTo>
                  <a:lnTo>
                    <a:pt x="990" y="1180"/>
                  </a:lnTo>
                  <a:lnTo>
                    <a:pt x="1013" y="1207"/>
                  </a:lnTo>
                  <a:lnTo>
                    <a:pt x="1052" y="1218"/>
                  </a:lnTo>
                  <a:lnTo>
                    <a:pt x="1080" y="1266"/>
                  </a:lnTo>
                  <a:lnTo>
                    <a:pt x="1136" y="1299"/>
                  </a:lnTo>
                  <a:lnTo>
                    <a:pt x="1130" y="1261"/>
                  </a:lnTo>
                  <a:lnTo>
                    <a:pt x="1186" y="1299"/>
                  </a:lnTo>
                  <a:lnTo>
                    <a:pt x="1192" y="1245"/>
                  </a:lnTo>
                  <a:lnTo>
                    <a:pt x="1252" y="1304"/>
                  </a:lnTo>
                  <a:lnTo>
                    <a:pt x="1252" y="1175"/>
                  </a:lnTo>
                  <a:lnTo>
                    <a:pt x="1269" y="1159"/>
                  </a:lnTo>
                  <a:lnTo>
                    <a:pt x="1247" y="1121"/>
                  </a:lnTo>
                  <a:lnTo>
                    <a:pt x="1258" y="1073"/>
                  </a:lnTo>
                  <a:lnTo>
                    <a:pt x="1264" y="1030"/>
                  </a:lnTo>
                  <a:lnTo>
                    <a:pt x="1258" y="992"/>
                  </a:lnTo>
                  <a:lnTo>
                    <a:pt x="1264" y="970"/>
                  </a:lnTo>
                  <a:lnTo>
                    <a:pt x="1247" y="938"/>
                  </a:lnTo>
                  <a:lnTo>
                    <a:pt x="1230" y="922"/>
                  </a:lnTo>
                  <a:lnTo>
                    <a:pt x="1219" y="890"/>
                  </a:lnTo>
                  <a:lnTo>
                    <a:pt x="1197" y="890"/>
                  </a:lnTo>
                  <a:lnTo>
                    <a:pt x="1180" y="878"/>
                  </a:lnTo>
                  <a:lnTo>
                    <a:pt x="1174" y="890"/>
                  </a:lnTo>
                  <a:lnTo>
                    <a:pt x="1164" y="878"/>
                  </a:lnTo>
                  <a:lnTo>
                    <a:pt x="1147" y="884"/>
                  </a:lnTo>
                  <a:lnTo>
                    <a:pt x="1141" y="890"/>
                  </a:lnTo>
                  <a:lnTo>
                    <a:pt x="1130" y="862"/>
                  </a:lnTo>
                  <a:lnTo>
                    <a:pt x="1124" y="846"/>
                  </a:lnTo>
                  <a:lnTo>
                    <a:pt x="1130" y="836"/>
                  </a:lnTo>
                  <a:lnTo>
                    <a:pt x="1091" y="825"/>
                  </a:lnTo>
                  <a:lnTo>
                    <a:pt x="1102" y="808"/>
                  </a:lnTo>
                  <a:lnTo>
                    <a:pt x="1097" y="782"/>
                  </a:lnTo>
                  <a:lnTo>
                    <a:pt x="1069" y="760"/>
                  </a:lnTo>
                  <a:lnTo>
                    <a:pt x="1074" y="733"/>
                  </a:lnTo>
                  <a:lnTo>
                    <a:pt x="1052" y="739"/>
                  </a:lnTo>
                  <a:lnTo>
                    <a:pt x="1030" y="722"/>
                  </a:lnTo>
                  <a:lnTo>
                    <a:pt x="1008" y="739"/>
                  </a:lnTo>
                  <a:lnTo>
                    <a:pt x="990" y="728"/>
                  </a:lnTo>
                  <a:lnTo>
                    <a:pt x="996" y="712"/>
                  </a:lnTo>
                  <a:lnTo>
                    <a:pt x="974" y="712"/>
                  </a:lnTo>
                  <a:lnTo>
                    <a:pt x="963" y="700"/>
                  </a:lnTo>
                  <a:lnTo>
                    <a:pt x="979" y="685"/>
                  </a:lnTo>
                  <a:lnTo>
                    <a:pt x="990" y="663"/>
                  </a:lnTo>
                  <a:lnTo>
                    <a:pt x="974" y="658"/>
                  </a:lnTo>
                  <a:lnTo>
                    <a:pt x="963" y="647"/>
                  </a:lnTo>
                  <a:lnTo>
                    <a:pt x="979" y="620"/>
                  </a:lnTo>
                  <a:lnTo>
                    <a:pt x="1008" y="626"/>
                  </a:lnTo>
                  <a:lnTo>
                    <a:pt x="1013" y="604"/>
                  </a:lnTo>
                  <a:lnTo>
                    <a:pt x="985" y="582"/>
                  </a:lnTo>
                  <a:lnTo>
                    <a:pt x="969" y="577"/>
                  </a:lnTo>
                  <a:lnTo>
                    <a:pt x="952" y="560"/>
                  </a:lnTo>
                  <a:lnTo>
                    <a:pt x="935" y="577"/>
                  </a:lnTo>
                  <a:lnTo>
                    <a:pt x="918" y="577"/>
                  </a:lnTo>
                  <a:lnTo>
                    <a:pt x="907" y="571"/>
                  </a:lnTo>
                  <a:lnTo>
                    <a:pt x="924" y="560"/>
                  </a:lnTo>
                  <a:lnTo>
                    <a:pt x="896" y="544"/>
                  </a:lnTo>
                  <a:lnTo>
                    <a:pt x="868" y="534"/>
                  </a:lnTo>
                  <a:lnTo>
                    <a:pt x="841" y="512"/>
                  </a:lnTo>
                  <a:lnTo>
                    <a:pt x="824" y="496"/>
                  </a:lnTo>
                  <a:lnTo>
                    <a:pt x="801" y="480"/>
                  </a:lnTo>
                  <a:lnTo>
                    <a:pt x="796" y="447"/>
                  </a:lnTo>
                  <a:lnTo>
                    <a:pt x="762" y="431"/>
                  </a:lnTo>
                  <a:lnTo>
                    <a:pt x="740" y="415"/>
                  </a:lnTo>
                  <a:lnTo>
                    <a:pt x="712" y="399"/>
                  </a:lnTo>
                  <a:lnTo>
                    <a:pt x="690" y="383"/>
                  </a:lnTo>
                  <a:lnTo>
                    <a:pt x="674" y="361"/>
                  </a:lnTo>
                  <a:lnTo>
                    <a:pt x="662" y="367"/>
                  </a:lnTo>
                  <a:lnTo>
                    <a:pt x="652" y="372"/>
                  </a:lnTo>
                  <a:lnTo>
                    <a:pt x="646" y="388"/>
                  </a:lnTo>
                  <a:lnTo>
                    <a:pt x="618" y="372"/>
                  </a:lnTo>
                  <a:lnTo>
                    <a:pt x="590" y="340"/>
                  </a:lnTo>
                  <a:lnTo>
                    <a:pt x="557" y="308"/>
                  </a:lnTo>
                  <a:lnTo>
                    <a:pt x="540" y="275"/>
                  </a:lnTo>
                  <a:lnTo>
                    <a:pt x="518" y="264"/>
                  </a:lnTo>
                  <a:lnTo>
                    <a:pt x="496" y="243"/>
                  </a:lnTo>
                  <a:lnTo>
                    <a:pt x="456" y="226"/>
                  </a:lnTo>
                  <a:lnTo>
                    <a:pt x="429" y="210"/>
                  </a:lnTo>
                  <a:lnTo>
                    <a:pt x="417" y="205"/>
                  </a:lnTo>
                  <a:lnTo>
                    <a:pt x="407" y="200"/>
                  </a:lnTo>
                  <a:lnTo>
                    <a:pt x="389" y="173"/>
                  </a:lnTo>
                  <a:lnTo>
                    <a:pt x="368" y="167"/>
                  </a:lnTo>
                  <a:lnTo>
                    <a:pt x="345" y="140"/>
                  </a:lnTo>
                  <a:lnTo>
                    <a:pt x="317" y="108"/>
                  </a:lnTo>
                  <a:lnTo>
                    <a:pt x="301" y="80"/>
                  </a:lnTo>
                  <a:lnTo>
                    <a:pt x="278" y="60"/>
                  </a:lnTo>
                  <a:lnTo>
                    <a:pt x="262" y="43"/>
                  </a:lnTo>
                  <a:lnTo>
                    <a:pt x="222" y="43"/>
                  </a:lnTo>
                  <a:lnTo>
                    <a:pt x="184" y="38"/>
                  </a:lnTo>
                  <a:lnTo>
                    <a:pt x="167" y="43"/>
                  </a:lnTo>
                  <a:lnTo>
                    <a:pt x="128" y="38"/>
                  </a:lnTo>
                </a:path>
              </a:pathLst>
            </a:custGeom>
            <a:solidFill>
              <a:srgbClr val="00FF00"/>
            </a:solidFill>
            <a:ln w="9525">
              <a:solidFill>
                <a:schemeClr val="tx1"/>
              </a:solidFill>
              <a:round/>
              <a:headEnd/>
              <a:tailEnd/>
            </a:ln>
            <a:effectLst/>
          </p:spPr>
          <p:txBody>
            <a:bodyPr/>
            <a:lstStyle/>
            <a:p>
              <a:endParaRPr lang="id-ID"/>
            </a:p>
          </p:txBody>
        </p:sp>
        <p:sp useBgFill="1">
          <p:nvSpPr>
            <p:cNvPr id="450" name="Freeform 43"/>
            <p:cNvSpPr>
              <a:spLocks/>
            </p:cNvSpPr>
            <p:nvPr/>
          </p:nvSpPr>
          <p:spPr bwMode="auto">
            <a:xfrm>
              <a:off x="2027238" y="1344613"/>
              <a:ext cx="869950" cy="1028700"/>
            </a:xfrm>
            <a:custGeom>
              <a:avLst/>
              <a:gdLst/>
              <a:ahLst/>
              <a:cxnLst>
                <a:cxn ang="0">
                  <a:pos x="61" y="91"/>
                </a:cxn>
                <a:cxn ang="0">
                  <a:pos x="94" y="130"/>
                </a:cxn>
                <a:cxn ang="0">
                  <a:pos x="117" y="184"/>
                </a:cxn>
                <a:cxn ang="0">
                  <a:pos x="172" y="270"/>
                </a:cxn>
                <a:cxn ang="0">
                  <a:pos x="172" y="329"/>
                </a:cxn>
                <a:cxn ang="0">
                  <a:pos x="184" y="346"/>
                </a:cxn>
                <a:cxn ang="0">
                  <a:pos x="178" y="367"/>
                </a:cxn>
                <a:cxn ang="0">
                  <a:pos x="189" y="420"/>
                </a:cxn>
                <a:cxn ang="0">
                  <a:pos x="200" y="453"/>
                </a:cxn>
                <a:cxn ang="0">
                  <a:pos x="222" y="480"/>
                </a:cxn>
                <a:cxn ang="0">
                  <a:pos x="256" y="529"/>
                </a:cxn>
                <a:cxn ang="0">
                  <a:pos x="284" y="577"/>
                </a:cxn>
                <a:cxn ang="0">
                  <a:pos x="306" y="609"/>
                </a:cxn>
                <a:cxn ang="0">
                  <a:pos x="351" y="642"/>
                </a:cxn>
                <a:cxn ang="0">
                  <a:pos x="389" y="674"/>
                </a:cxn>
                <a:cxn ang="0">
                  <a:pos x="445" y="695"/>
                </a:cxn>
                <a:cxn ang="0">
                  <a:pos x="500" y="733"/>
                </a:cxn>
                <a:cxn ang="0">
                  <a:pos x="539" y="755"/>
                </a:cxn>
                <a:cxn ang="0">
                  <a:pos x="572" y="738"/>
                </a:cxn>
                <a:cxn ang="0">
                  <a:pos x="595" y="738"/>
                </a:cxn>
                <a:cxn ang="0">
                  <a:pos x="629" y="755"/>
                </a:cxn>
                <a:cxn ang="0">
                  <a:pos x="600" y="690"/>
                </a:cxn>
                <a:cxn ang="0">
                  <a:pos x="572" y="626"/>
                </a:cxn>
                <a:cxn ang="0">
                  <a:pos x="512" y="571"/>
                </a:cxn>
                <a:cxn ang="0">
                  <a:pos x="529" y="539"/>
                </a:cxn>
                <a:cxn ang="0">
                  <a:pos x="512" y="496"/>
                </a:cxn>
                <a:cxn ang="0">
                  <a:pos x="534" y="475"/>
                </a:cxn>
                <a:cxn ang="0">
                  <a:pos x="518" y="442"/>
                </a:cxn>
                <a:cxn ang="0">
                  <a:pos x="523" y="399"/>
                </a:cxn>
                <a:cxn ang="0">
                  <a:pos x="512" y="351"/>
                </a:cxn>
                <a:cxn ang="0">
                  <a:pos x="490" y="318"/>
                </a:cxn>
                <a:cxn ang="0">
                  <a:pos x="422" y="264"/>
                </a:cxn>
                <a:cxn ang="0">
                  <a:pos x="378" y="216"/>
                </a:cxn>
                <a:cxn ang="0">
                  <a:pos x="345" y="184"/>
                </a:cxn>
                <a:cxn ang="0">
                  <a:pos x="284" y="140"/>
                </a:cxn>
                <a:cxn ang="0">
                  <a:pos x="251" y="113"/>
                </a:cxn>
                <a:cxn ang="0">
                  <a:pos x="217" y="130"/>
                </a:cxn>
                <a:cxn ang="0">
                  <a:pos x="172" y="113"/>
                </a:cxn>
                <a:cxn ang="0">
                  <a:pos x="150" y="89"/>
                </a:cxn>
                <a:cxn ang="0">
                  <a:pos x="0" y="0"/>
                </a:cxn>
              </a:cxnLst>
              <a:rect l="0" t="0" r="r" b="b"/>
              <a:pathLst>
                <a:path w="630" h="756">
                  <a:moveTo>
                    <a:pt x="0" y="0"/>
                  </a:moveTo>
                  <a:lnTo>
                    <a:pt x="61" y="91"/>
                  </a:lnTo>
                  <a:lnTo>
                    <a:pt x="72" y="113"/>
                  </a:lnTo>
                  <a:lnTo>
                    <a:pt x="94" y="130"/>
                  </a:lnTo>
                  <a:lnTo>
                    <a:pt x="100" y="162"/>
                  </a:lnTo>
                  <a:lnTo>
                    <a:pt x="117" y="184"/>
                  </a:lnTo>
                  <a:lnTo>
                    <a:pt x="150" y="221"/>
                  </a:lnTo>
                  <a:lnTo>
                    <a:pt x="172" y="270"/>
                  </a:lnTo>
                  <a:lnTo>
                    <a:pt x="167" y="307"/>
                  </a:lnTo>
                  <a:lnTo>
                    <a:pt x="172" y="329"/>
                  </a:lnTo>
                  <a:lnTo>
                    <a:pt x="178" y="346"/>
                  </a:lnTo>
                  <a:lnTo>
                    <a:pt x="184" y="346"/>
                  </a:lnTo>
                  <a:lnTo>
                    <a:pt x="167" y="362"/>
                  </a:lnTo>
                  <a:lnTo>
                    <a:pt x="178" y="367"/>
                  </a:lnTo>
                  <a:lnTo>
                    <a:pt x="195" y="393"/>
                  </a:lnTo>
                  <a:lnTo>
                    <a:pt x="189" y="420"/>
                  </a:lnTo>
                  <a:lnTo>
                    <a:pt x="200" y="437"/>
                  </a:lnTo>
                  <a:lnTo>
                    <a:pt x="200" y="453"/>
                  </a:lnTo>
                  <a:lnTo>
                    <a:pt x="206" y="469"/>
                  </a:lnTo>
                  <a:lnTo>
                    <a:pt x="222" y="480"/>
                  </a:lnTo>
                  <a:lnTo>
                    <a:pt x="239" y="502"/>
                  </a:lnTo>
                  <a:lnTo>
                    <a:pt x="256" y="529"/>
                  </a:lnTo>
                  <a:lnTo>
                    <a:pt x="278" y="561"/>
                  </a:lnTo>
                  <a:lnTo>
                    <a:pt x="284" y="577"/>
                  </a:lnTo>
                  <a:lnTo>
                    <a:pt x="289" y="604"/>
                  </a:lnTo>
                  <a:lnTo>
                    <a:pt x="306" y="609"/>
                  </a:lnTo>
                  <a:lnTo>
                    <a:pt x="328" y="631"/>
                  </a:lnTo>
                  <a:lnTo>
                    <a:pt x="351" y="642"/>
                  </a:lnTo>
                  <a:lnTo>
                    <a:pt x="368" y="658"/>
                  </a:lnTo>
                  <a:lnTo>
                    <a:pt x="389" y="674"/>
                  </a:lnTo>
                  <a:lnTo>
                    <a:pt x="411" y="690"/>
                  </a:lnTo>
                  <a:lnTo>
                    <a:pt x="445" y="695"/>
                  </a:lnTo>
                  <a:lnTo>
                    <a:pt x="478" y="711"/>
                  </a:lnTo>
                  <a:lnTo>
                    <a:pt x="500" y="733"/>
                  </a:lnTo>
                  <a:lnTo>
                    <a:pt x="518" y="744"/>
                  </a:lnTo>
                  <a:lnTo>
                    <a:pt x="539" y="755"/>
                  </a:lnTo>
                  <a:lnTo>
                    <a:pt x="562" y="749"/>
                  </a:lnTo>
                  <a:lnTo>
                    <a:pt x="572" y="738"/>
                  </a:lnTo>
                  <a:lnTo>
                    <a:pt x="584" y="744"/>
                  </a:lnTo>
                  <a:lnTo>
                    <a:pt x="595" y="738"/>
                  </a:lnTo>
                  <a:lnTo>
                    <a:pt x="618" y="749"/>
                  </a:lnTo>
                  <a:lnTo>
                    <a:pt x="629" y="755"/>
                  </a:lnTo>
                  <a:lnTo>
                    <a:pt x="629" y="728"/>
                  </a:lnTo>
                  <a:lnTo>
                    <a:pt x="600" y="690"/>
                  </a:lnTo>
                  <a:lnTo>
                    <a:pt x="567" y="636"/>
                  </a:lnTo>
                  <a:lnTo>
                    <a:pt x="572" y="626"/>
                  </a:lnTo>
                  <a:lnTo>
                    <a:pt x="546" y="599"/>
                  </a:lnTo>
                  <a:lnTo>
                    <a:pt x="512" y="571"/>
                  </a:lnTo>
                  <a:lnTo>
                    <a:pt x="518" y="555"/>
                  </a:lnTo>
                  <a:lnTo>
                    <a:pt x="529" y="539"/>
                  </a:lnTo>
                  <a:lnTo>
                    <a:pt x="506" y="512"/>
                  </a:lnTo>
                  <a:lnTo>
                    <a:pt x="512" y="496"/>
                  </a:lnTo>
                  <a:lnTo>
                    <a:pt x="523" y="485"/>
                  </a:lnTo>
                  <a:lnTo>
                    <a:pt x="534" y="475"/>
                  </a:lnTo>
                  <a:lnTo>
                    <a:pt x="518" y="447"/>
                  </a:lnTo>
                  <a:lnTo>
                    <a:pt x="518" y="442"/>
                  </a:lnTo>
                  <a:lnTo>
                    <a:pt x="534" y="426"/>
                  </a:lnTo>
                  <a:lnTo>
                    <a:pt x="523" y="399"/>
                  </a:lnTo>
                  <a:lnTo>
                    <a:pt x="506" y="383"/>
                  </a:lnTo>
                  <a:lnTo>
                    <a:pt x="512" y="351"/>
                  </a:lnTo>
                  <a:lnTo>
                    <a:pt x="512" y="335"/>
                  </a:lnTo>
                  <a:lnTo>
                    <a:pt x="490" y="318"/>
                  </a:lnTo>
                  <a:lnTo>
                    <a:pt x="468" y="296"/>
                  </a:lnTo>
                  <a:lnTo>
                    <a:pt x="422" y="264"/>
                  </a:lnTo>
                  <a:lnTo>
                    <a:pt x="401" y="237"/>
                  </a:lnTo>
                  <a:lnTo>
                    <a:pt x="378" y="216"/>
                  </a:lnTo>
                  <a:lnTo>
                    <a:pt x="368" y="216"/>
                  </a:lnTo>
                  <a:lnTo>
                    <a:pt x="345" y="184"/>
                  </a:lnTo>
                  <a:lnTo>
                    <a:pt x="306" y="162"/>
                  </a:lnTo>
                  <a:lnTo>
                    <a:pt x="284" y="140"/>
                  </a:lnTo>
                  <a:lnTo>
                    <a:pt x="267" y="119"/>
                  </a:lnTo>
                  <a:lnTo>
                    <a:pt x="251" y="113"/>
                  </a:lnTo>
                  <a:lnTo>
                    <a:pt x="234" y="130"/>
                  </a:lnTo>
                  <a:lnTo>
                    <a:pt x="217" y="130"/>
                  </a:lnTo>
                  <a:lnTo>
                    <a:pt x="195" y="113"/>
                  </a:lnTo>
                  <a:lnTo>
                    <a:pt x="172" y="113"/>
                  </a:lnTo>
                  <a:lnTo>
                    <a:pt x="156" y="97"/>
                  </a:lnTo>
                  <a:lnTo>
                    <a:pt x="150" y="89"/>
                  </a:lnTo>
                  <a:lnTo>
                    <a:pt x="116" y="0"/>
                  </a:lnTo>
                  <a:lnTo>
                    <a:pt x="0" y="0"/>
                  </a:lnTo>
                </a:path>
              </a:pathLst>
            </a:custGeom>
            <a:ln w="9525">
              <a:solidFill>
                <a:schemeClr val="tx1"/>
              </a:solidFill>
              <a:round/>
              <a:headEnd/>
              <a:tailEnd/>
            </a:ln>
            <a:effectLst/>
          </p:spPr>
          <p:txBody>
            <a:bodyPr/>
            <a:lstStyle/>
            <a:p>
              <a:endParaRPr lang="id-ID"/>
            </a:p>
          </p:txBody>
        </p:sp>
        <p:sp>
          <p:nvSpPr>
            <p:cNvPr id="451" name="Freeform 44"/>
            <p:cNvSpPr>
              <a:spLocks/>
            </p:cNvSpPr>
            <p:nvPr/>
          </p:nvSpPr>
          <p:spPr bwMode="auto">
            <a:xfrm>
              <a:off x="1525588" y="2151063"/>
              <a:ext cx="109537" cy="82550"/>
            </a:xfrm>
            <a:custGeom>
              <a:avLst/>
              <a:gdLst/>
              <a:ahLst/>
              <a:cxnLst>
                <a:cxn ang="0">
                  <a:pos x="50" y="16"/>
                </a:cxn>
                <a:cxn ang="0">
                  <a:pos x="33" y="6"/>
                </a:cxn>
                <a:cxn ang="0">
                  <a:pos x="22" y="0"/>
                </a:cxn>
                <a:cxn ang="0">
                  <a:pos x="5" y="6"/>
                </a:cxn>
                <a:cxn ang="0">
                  <a:pos x="0" y="22"/>
                </a:cxn>
                <a:cxn ang="0">
                  <a:pos x="17" y="22"/>
                </a:cxn>
                <a:cxn ang="0">
                  <a:pos x="33" y="38"/>
                </a:cxn>
                <a:cxn ang="0">
                  <a:pos x="50" y="49"/>
                </a:cxn>
                <a:cxn ang="0">
                  <a:pos x="67" y="59"/>
                </a:cxn>
                <a:cxn ang="0">
                  <a:pos x="78" y="49"/>
                </a:cxn>
                <a:cxn ang="0">
                  <a:pos x="50" y="16"/>
                </a:cxn>
              </a:cxnLst>
              <a:rect l="0" t="0" r="r" b="b"/>
              <a:pathLst>
                <a:path w="79" h="60">
                  <a:moveTo>
                    <a:pt x="50" y="16"/>
                  </a:moveTo>
                  <a:lnTo>
                    <a:pt x="33" y="6"/>
                  </a:lnTo>
                  <a:lnTo>
                    <a:pt x="22" y="0"/>
                  </a:lnTo>
                  <a:lnTo>
                    <a:pt x="5" y="6"/>
                  </a:lnTo>
                  <a:lnTo>
                    <a:pt x="0" y="22"/>
                  </a:lnTo>
                  <a:lnTo>
                    <a:pt x="17" y="22"/>
                  </a:lnTo>
                  <a:lnTo>
                    <a:pt x="33" y="38"/>
                  </a:lnTo>
                  <a:lnTo>
                    <a:pt x="50" y="49"/>
                  </a:lnTo>
                  <a:lnTo>
                    <a:pt x="67" y="59"/>
                  </a:lnTo>
                  <a:lnTo>
                    <a:pt x="78" y="49"/>
                  </a:lnTo>
                  <a:lnTo>
                    <a:pt x="50" y="16"/>
                  </a:lnTo>
                </a:path>
              </a:pathLst>
            </a:custGeom>
            <a:solidFill>
              <a:srgbClr val="00FF00"/>
            </a:solidFill>
            <a:ln w="9525">
              <a:solidFill>
                <a:schemeClr val="tx1"/>
              </a:solidFill>
              <a:round/>
              <a:headEnd/>
              <a:tailEnd/>
            </a:ln>
            <a:effectLst/>
          </p:spPr>
          <p:txBody>
            <a:bodyPr/>
            <a:lstStyle/>
            <a:p>
              <a:endParaRPr lang="id-ID"/>
            </a:p>
          </p:txBody>
        </p:sp>
        <p:sp>
          <p:nvSpPr>
            <p:cNvPr id="452" name="Freeform 45"/>
            <p:cNvSpPr>
              <a:spLocks/>
            </p:cNvSpPr>
            <p:nvPr/>
          </p:nvSpPr>
          <p:spPr bwMode="auto">
            <a:xfrm>
              <a:off x="1749425" y="2362200"/>
              <a:ext cx="115888" cy="127000"/>
            </a:xfrm>
            <a:custGeom>
              <a:avLst/>
              <a:gdLst/>
              <a:ahLst/>
              <a:cxnLst>
                <a:cxn ang="0">
                  <a:pos x="62" y="38"/>
                </a:cxn>
                <a:cxn ang="0">
                  <a:pos x="56" y="38"/>
                </a:cxn>
                <a:cxn ang="0">
                  <a:pos x="56" y="11"/>
                </a:cxn>
                <a:cxn ang="0">
                  <a:pos x="40" y="17"/>
                </a:cxn>
                <a:cxn ang="0">
                  <a:pos x="28" y="6"/>
                </a:cxn>
                <a:cxn ang="0">
                  <a:pos x="23" y="0"/>
                </a:cxn>
                <a:cxn ang="0">
                  <a:pos x="18" y="11"/>
                </a:cxn>
                <a:cxn ang="0">
                  <a:pos x="0" y="6"/>
                </a:cxn>
                <a:cxn ang="0">
                  <a:pos x="6" y="27"/>
                </a:cxn>
                <a:cxn ang="0">
                  <a:pos x="23" y="38"/>
                </a:cxn>
                <a:cxn ang="0">
                  <a:pos x="28" y="54"/>
                </a:cxn>
                <a:cxn ang="0">
                  <a:pos x="56" y="65"/>
                </a:cxn>
                <a:cxn ang="0">
                  <a:pos x="68" y="86"/>
                </a:cxn>
                <a:cxn ang="0">
                  <a:pos x="79" y="92"/>
                </a:cxn>
                <a:cxn ang="0">
                  <a:pos x="84" y="70"/>
                </a:cxn>
                <a:cxn ang="0">
                  <a:pos x="79" y="54"/>
                </a:cxn>
                <a:cxn ang="0">
                  <a:pos x="73" y="49"/>
                </a:cxn>
                <a:cxn ang="0">
                  <a:pos x="62" y="38"/>
                </a:cxn>
              </a:cxnLst>
              <a:rect l="0" t="0" r="r" b="b"/>
              <a:pathLst>
                <a:path w="85" h="93">
                  <a:moveTo>
                    <a:pt x="62" y="38"/>
                  </a:moveTo>
                  <a:lnTo>
                    <a:pt x="56" y="38"/>
                  </a:lnTo>
                  <a:lnTo>
                    <a:pt x="56" y="11"/>
                  </a:lnTo>
                  <a:lnTo>
                    <a:pt x="40" y="17"/>
                  </a:lnTo>
                  <a:lnTo>
                    <a:pt x="28" y="6"/>
                  </a:lnTo>
                  <a:lnTo>
                    <a:pt x="23" y="0"/>
                  </a:lnTo>
                  <a:lnTo>
                    <a:pt x="18" y="11"/>
                  </a:lnTo>
                  <a:lnTo>
                    <a:pt x="0" y="6"/>
                  </a:lnTo>
                  <a:lnTo>
                    <a:pt x="6" y="27"/>
                  </a:lnTo>
                  <a:lnTo>
                    <a:pt x="23" y="38"/>
                  </a:lnTo>
                  <a:lnTo>
                    <a:pt x="28" y="54"/>
                  </a:lnTo>
                  <a:lnTo>
                    <a:pt x="56" y="65"/>
                  </a:lnTo>
                  <a:lnTo>
                    <a:pt x="68" y="86"/>
                  </a:lnTo>
                  <a:lnTo>
                    <a:pt x="79" y="92"/>
                  </a:lnTo>
                  <a:lnTo>
                    <a:pt x="84" y="70"/>
                  </a:lnTo>
                  <a:lnTo>
                    <a:pt x="79" y="54"/>
                  </a:lnTo>
                  <a:lnTo>
                    <a:pt x="73" y="49"/>
                  </a:lnTo>
                  <a:lnTo>
                    <a:pt x="62" y="38"/>
                  </a:lnTo>
                </a:path>
              </a:pathLst>
            </a:custGeom>
            <a:solidFill>
              <a:srgbClr val="00FF00"/>
            </a:solidFill>
            <a:ln w="9525">
              <a:solidFill>
                <a:schemeClr val="tx1"/>
              </a:solidFill>
              <a:round/>
              <a:headEnd/>
              <a:tailEnd/>
            </a:ln>
            <a:effectLst/>
          </p:spPr>
          <p:txBody>
            <a:bodyPr/>
            <a:lstStyle/>
            <a:p>
              <a:endParaRPr lang="id-ID"/>
            </a:p>
          </p:txBody>
        </p:sp>
        <p:sp>
          <p:nvSpPr>
            <p:cNvPr id="453" name="Freeform 46"/>
            <p:cNvSpPr>
              <a:spLocks/>
            </p:cNvSpPr>
            <p:nvPr/>
          </p:nvSpPr>
          <p:spPr bwMode="auto">
            <a:xfrm>
              <a:off x="1993900" y="2732088"/>
              <a:ext cx="95250" cy="138112"/>
            </a:xfrm>
            <a:custGeom>
              <a:avLst/>
              <a:gdLst/>
              <a:ahLst/>
              <a:cxnLst>
                <a:cxn ang="0">
                  <a:pos x="45" y="26"/>
                </a:cxn>
                <a:cxn ang="0">
                  <a:pos x="33" y="21"/>
                </a:cxn>
                <a:cxn ang="0">
                  <a:pos x="39" y="11"/>
                </a:cxn>
                <a:cxn ang="0">
                  <a:pos x="33" y="0"/>
                </a:cxn>
                <a:cxn ang="0">
                  <a:pos x="11" y="5"/>
                </a:cxn>
                <a:cxn ang="0">
                  <a:pos x="0" y="16"/>
                </a:cxn>
                <a:cxn ang="0">
                  <a:pos x="0" y="32"/>
                </a:cxn>
                <a:cxn ang="0">
                  <a:pos x="22" y="48"/>
                </a:cxn>
                <a:cxn ang="0">
                  <a:pos x="16" y="70"/>
                </a:cxn>
                <a:cxn ang="0">
                  <a:pos x="33" y="86"/>
                </a:cxn>
                <a:cxn ang="0">
                  <a:pos x="45" y="97"/>
                </a:cxn>
                <a:cxn ang="0">
                  <a:pos x="61" y="102"/>
                </a:cxn>
                <a:cxn ang="0">
                  <a:pos x="67" y="91"/>
                </a:cxn>
                <a:cxn ang="0">
                  <a:pos x="55" y="75"/>
                </a:cxn>
                <a:cxn ang="0">
                  <a:pos x="67" y="64"/>
                </a:cxn>
                <a:cxn ang="0">
                  <a:pos x="61" y="43"/>
                </a:cxn>
                <a:cxn ang="0">
                  <a:pos x="45" y="26"/>
                </a:cxn>
              </a:cxnLst>
              <a:rect l="0" t="0" r="r" b="b"/>
              <a:pathLst>
                <a:path w="68" h="103">
                  <a:moveTo>
                    <a:pt x="45" y="26"/>
                  </a:moveTo>
                  <a:lnTo>
                    <a:pt x="33" y="21"/>
                  </a:lnTo>
                  <a:lnTo>
                    <a:pt x="39" y="11"/>
                  </a:lnTo>
                  <a:lnTo>
                    <a:pt x="33" y="0"/>
                  </a:lnTo>
                  <a:lnTo>
                    <a:pt x="11" y="5"/>
                  </a:lnTo>
                  <a:lnTo>
                    <a:pt x="0" y="16"/>
                  </a:lnTo>
                  <a:lnTo>
                    <a:pt x="0" y="32"/>
                  </a:lnTo>
                  <a:lnTo>
                    <a:pt x="22" y="48"/>
                  </a:lnTo>
                  <a:lnTo>
                    <a:pt x="16" y="70"/>
                  </a:lnTo>
                  <a:lnTo>
                    <a:pt x="33" y="86"/>
                  </a:lnTo>
                  <a:lnTo>
                    <a:pt x="45" y="97"/>
                  </a:lnTo>
                  <a:lnTo>
                    <a:pt x="61" y="102"/>
                  </a:lnTo>
                  <a:lnTo>
                    <a:pt x="67" y="91"/>
                  </a:lnTo>
                  <a:lnTo>
                    <a:pt x="55" y="75"/>
                  </a:lnTo>
                  <a:lnTo>
                    <a:pt x="67" y="64"/>
                  </a:lnTo>
                  <a:lnTo>
                    <a:pt x="61" y="43"/>
                  </a:lnTo>
                  <a:lnTo>
                    <a:pt x="45" y="26"/>
                  </a:lnTo>
                </a:path>
              </a:pathLst>
            </a:custGeom>
            <a:solidFill>
              <a:srgbClr val="00FF00"/>
            </a:solidFill>
            <a:ln w="9525">
              <a:solidFill>
                <a:schemeClr val="tx1"/>
              </a:solidFill>
              <a:round/>
              <a:headEnd/>
              <a:tailEnd/>
            </a:ln>
            <a:effectLst/>
          </p:spPr>
          <p:txBody>
            <a:bodyPr/>
            <a:lstStyle/>
            <a:p>
              <a:endParaRPr lang="id-ID"/>
            </a:p>
          </p:txBody>
        </p:sp>
        <p:sp>
          <p:nvSpPr>
            <p:cNvPr id="454" name="Freeform 47"/>
            <p:cNvSpPr>
              <a:spLocks/>
            </p:cNvSpPr>
            <p:nvPr/>
          </p:nvSpPr>
          <p:spPr bwMode="auto">
            <a:xfrm>
              <a:off x="2562225" y="3413125"/>
              <a:ext cx="49213" cy="36513"/>
            </a:xfrm>
            <a:custGeom>
              <a:avLst/>
              <a:gdLst/>
              <a:ahLst/>
              <a:cxnLst>
                <a:cxn ang="0">
                  <a:pos x="12" y="0"/>
                </a:cxn>
                <a:cxn ang="0">
                  <a:pos x="0" y="11"/>
                </a:cxn>
                <a:cxn ang="0">
                  <a:pos x="23" y="27"/>
                </a:cxn>
                <a:cxn ang="0">
                  <a:pos x="34" y="21"/>
                </a:cxn>
                <a:cxn ang="0">
                  <a:pos x="12" y="0"/>
                </a:cxn>
              </a:cxnLst>
              <a:rect l="0" t="0" r="r" b="b"/>
              <a:pathLst>
                <a:path w="35" h="28">
                  <a:moveTo>
                    <a:pt x="12" y="0"/>
                  </a:moveTo>
                  <a:lnTo>
                    <a:pt x="0" y="11"/>
                  </a:lnTo>
                  <a:lnTo>
                    <a:pt x="23" y="27"/>
                  </a:lnTo>
                  <a:lnTo>
                    <a:pt x="34" y="21"/>
                  </a:lnTo>
                  <a:lnTo>
                    <a:pt x="12" y="0"/>
                  </a:lnTo>
                </a:path>
              </a:pathLst>
            </a:custGeom>
            <a:solidFill>
              <a:srgbClr val="00FF00"/>
            </a:solidFill>
            <a:ln w="9525">
              <a:solidFill>
                <a:schemeClr val="tx1"/>
              </a:solidFill>
              <a:round/>
              <a:headEnd/>
              <a:tailEnd/>
            </a:ln>
            <a:effectLst/>
          </p:spPr>
          <p:txBody>
            <a:bodyPr/>
            <a:lstStyle/>
            <a:p>
              <a:endParaRPr lang="id-ID"/>
            </a:p>
          </p:txBody>
        </p:sp>
        <p:sp>
          <p:nvSpPr>
            <p:cNvPr id="455" name="Freeform 48"/>
            <p:cNvSpPr>
              <a:spLocks/>
            </p:cNvSpPr>
            <p:nvPr/>
          </p:nvSpPr>
          <p:spPr bwMode="auto">
            <a:xfrm>
              <a:off x="2265363" y="3036888"/>
              <a:ext cx="39687" cy="53975"/>
            </a:xfrm>
            <a:custGeom>
              <a:avLst/>
              <a:gdLst/>
              <a:ahLst/>
              <a:cxnLst>
                <a:cxn ang="0">
                  <a:pos x="5" y="0"/>
                </a:cxn>
                <a:cxn ang="0">
                  <a:pos x="0" y="11"/>
                </a:cxn>
                <a:cxn ang="0">
                  <a:pos x="0" y="22"/>
                </a:cxn>
                <a:cxn ang="0">
                  <a:pos x="5" y="27"/>
                </a:cxn>
                <a:cxn ang="0">
                  <a:pos x="17" y="38"/>
                </a:cxn>
                <a:cxn ang="0">
                  <a:pos x="27" y="32"/>
                </a:cxn>
                <a:cxn ang="0">
                  <a:pos x="27" y="22"/>
                </a:cxn>
                <a:cxn ang="0">
                  <a:pos x="11" y="11"/>
                </a:cxn>
                <a:cxn ang="0">
                  <a:pos x="5" y="0"/>
                </a:cxn>
              </a:cxnLst>
              <a:rect l="0" t="0" r="r" b="b"/>
              <a:pathLst>
                <a:path w="28" h="39">
                  <a:moveTo>
                    <a:pt x="5" y="0"/>
                  </a:moveTo>
                  <a:lnTo>
                    <a:pt x="0" y="11"/>
                  </a:lnTo>
                  <a:lnTo>
                    <a:pt x="0" y="22"/>
                  </a:lnTo>
                  <a:lnTo>
                    <a:pt x="5" y="27"/>
                  </a:lnTo>
                  <a:lnTo>
                    <a:pt x="17" y="38"/>
                  </a:lnTo>
                  <a:lnTo>
                    <a:pt x="27" y="32"/>
                  </a:lnTo>
                  <a:lnTo>
                    <a:pt x="27" y="22"/>
                  </a:lnTo>
                  <a:lnTo>
                    <a:pt x="11" y="11"/>
                  </a:lnTo>
                  <a:lnTo>
                    <a:pt x="5" y="0"/>
                  </a:lnTo>
                </a:path>
              </a:pathLst>
            </a:custGeom>
            <a:solidFill>
              <a:srgbClr val="00FF00"/>
            </a:solidFill>
            <a:ln w="9525">
              <a:solidFill>
                <a:schemeClr val="tx1"/>
              </a:solidFill>
              <a:round/>
              <a:headEnd/>
              <a:tailEnd/>
            </a:ln>
            <a:effectLst/>
          </p:spPr>
          <p:txBody>
            <a:bodyPr/>
            <a:lstStyle/>
            <a:p>
              <a:endParaRPr lang="id-ID"/>
            </a:p>
          </p:txBody>
        </p:sp>
        <p:sp>
          <p:nvSpPr>
            <p:cNvPr id="456" name="Freeform 49"/>
            <p:cNvSpPr>
              <a:spLocks/>
            </p:cNvSpPr>
            <p:nvPr/>
          </p:nvSpPr>
          <p:spPr bwMode="auto">
            <a:xfrm>
              <a:off x="2217738" y="2986088"/>
              <a:ext cx="25400" cy="30162"/>
            </a:xfrm>
            <a:custGeom>
              <a:avLst/>
              <a:gdLst/>
              <a:ahLst/>
              <a:cxnLst>
                <a:cxn ang="0">
                  <a:pos x="17" y="6"/>
                </a:cxn>
                <a:cxn ang="0">
                  <a:pos x="6" y="0"/>
                </a:cxn>
                <a:cxn ang="0">
                  <a:pos x="0" y="11"/>
                </a:cxn>
                <a:cxn ang="0">
                  <a:pos x="6" y="17"/>
                </a:cxn>
                <a:cxn ang="0">
                  <a:pos x="11" y="22"/>
                </a:cxn>
                <a:cxn ang="0">
                  <a:pos x="17" y="6"/>
                </a:cxn>
              </a:cxnLst>
              <a:rect l="0" t="0" r="r" b="b"/>
              <a:pathLst>
                <a:path w="18" h="23">
                  <a:moveTo>
                    <a:pt x="17" y="6"/>
                  </a:moveTo>
                  <a:lnTo>
                    <a:pt x="6" y="0"/>
                  </a:lnTo>
                  <a:lnTo>
                    <a:pt x="0" y="11"/>
                  </a:lnTo>
                  <a:lnTo>
                    <a:pt x="6" y="17"/>
                  </a:lnTo>
                  <a:lnTo>
                    <a:pt x="11" y="22"/>
                  </a:lnTo>
                  <a:lnTo>
                    <a:pt x="17" y="6"/>
                  </a:lnTo>
                </a:path>
              </a:pathLst>
            </a:custGeom>
            <a:solidFill>
              <a:srgbClr val="00FF00"/>
            </a:solidFill>
            <a:ln w="9525">
              <a:solidFill>
                <a:schemeClr val="tx1"/>
              </a:solidFill>
              <a:round/>
              <a:headEnd/>
              <a:tailEnd/>
            </a:ln>
            <a:effectLst/>
          </p:spPr>
          <p:txBody>
            <a:bodyPr/>
            <a:lstStyle/>
            <a:p>
              <a:endParaRPr lang="id-ID"/>
            </a:p>
          </p:txBody>
        </p:sp>
        <p:sp>
          <p:nvSpPr>
            <p:cNvPr id="457" name="Freeform 50"/>
            <p:cNvSpPr>
              <a:spLocks/>
            </p:cNvSpPr>
            <p:nvPr/>
          </p:nvSpPr>
          <p:spPr bwMode="auto">
            <a:xfrm>
              <a:off x="2133600" y="2911475"/>
              <a:ext cx="44450" cy="25400"/>
            </a:xfrm>
            <a:custGeom>
              <a:avLst/>
              <a:gdLst/>
              <a:ahLst/>
              <a:cxnLst>
                <a:cxn ang="0">
                  <a:pos x="17" y="6"/>
                </a:cxn>
                <a:cxn ang="0">
                  <a:pos x="0" y="0"/>
                </a:cxn>
                <a:cxn ang="0">
                  <a:pos x="17" y="12"/>
                </a:cxn>
                <a:cxn ang="0">
                  <a:pos x="28" y="16"/>
                </a:cxn>
                <a:cxn ang="0">
                  <a:pos x="33" y="12"/>
                </a:cxn>
                <a:cxn ang="0">
                  <a:pos x="17" y="6"/>
                </a:cxn>
              </a:cxnLst>
              <a:rect l="0" t="0" r="r" b="b"/>
              <a:pathLst>
                <a:path w="34" h="17">
                  <a:moveTo>
                    <a:pt x="17" y="6"/>
                  </a:moveTo>
                  <a:lnTo>
                    <a:pt x="0" y="0"/>
                  </a:lnTo>
                  <a:lnTo>
                    <a:pt x="17" y="12"/>
                  </a:lnTo>
                  <a:lnTo>
                    <a:pt x="28" y="16"/>
                  </a:lnTo>
                  <a:lnTo>
                    <a:pt x="33" y="12"/>
                  </a:lnTo>
                  <a:lnTo>
                    <a:pt x="17" y="6"/>
                  </a:lnTo>
                </a:path>
              </a:pathLst>
            </a:custGeom>
            <a:solidFill>
              <a:srgbClr val="00FF00"/>
            </a:solidFill>
            <a:ln w="9525">
              <a:solidFill>
                <a:schemeClr val="tx1"/>
              </a:solidFill>
              <a:round/>
              <a:headEnd/>
              <a:tailEnd/>
            </a:ln>
            <a:effectLst/>
          </p:spPr>
          <p:txBody>
            <a:bodyPr/>
            <a:lstStyle/>
            <a:p>
              <a:endParaRPr lang="id-ID"/>
            </a:p>
          </p:txBody>
        </p:sp>
        <p:sp>
          <p:nvSpPr>
            <p:cNvPr id="458" name="Freeform 51"/>
            <p:cNvSpPr>
              <a:spLocks/>
            </p:cNvSpPr>
            <p:nvPr/>
          </p:nvSpPr>
          <p:spPr bwMode="auto">
            <a:xfrm>
              <a:off x="1979613" y="2555875"/>
              <a:ext cx="41275" cy="23813"/>
            </a:xfrm>
            <a:custGeom>
              <a:avLst/>
              <a:gdLst/>
              <a:ahLst/>
              <a:cxnLst>
                <a:cxn ang="0">
                  <a:pos x="12" y="0"/>
                </a:cxn>
                <a:cxn ang="0">
                  <a:pos x="0" y="0"/>
                </a:cxn>
                <a:cxn ang="0">
                  <a:pos x="0" y="11"/>
                </a:cxn>
                <a:cxn ang="0">
                  <a:pos x="18" y="16"/>
                </a:cxn>
                <a:cxn ang="0">
                  <a:pos x="28" y="0"/>
                </a:cxn>
                <a:cxn ang="0">
                  <a:pos x="12" y="0"/>
                </a:cxn>
              </a:cxnLst>
              <a:rect l="0" t="0" r="r" b="b"/>
              <a:pathLst>
                <a:path w="29" h="17">
                  <a:moveTo>
                    <a:pt x="12" y="0"/>
                  </a:moveTo>
                  <a:lnTo>
                    <a:pt x="0" y="0"/>
                  </a:lnTo>
                  <a:lnTo>
                    <a:pt x="0" y="11"/>
                  </a:lnTo>
                  <a:lnTo>
                    <a:pt x="18" y="16"/>
                  </a:lnTo>
                  <a:lnTo>
                    <a:pt x="28" y="0"/>
                  </a:lnTo>
                  <a:lnTo>
                    <a:pt x="12" y="0"/>
                  </a:lnTo>
                </a:path>
              </a:pathLst>
            </a:custGeom>
            <a:solidFill>
              <a:srgbClr val="00FF00"/>
            </a:solidFill>
            <a:ln w="9525">
              <a:solidFill>
                <a:schemeClr val="tx1"/>
              </a:solidFill>
              <a:round/>
              <a:headEnd/>
              <a:tailEnd/>
            </a:ln>
            <a:effectLst/>
          </p:spPr>
          <p:txBody>
            <a:bodyPr/>
            <a:lstStyle/>
            <a:p>
              <a:endParaRPr lang="id-ID"/>
            </a:p>
          </p:txBody>
        </p:sp>
        <p:sp>
          <p:nvSpPr>
            <p:cNvPr id="459" name="Freeform 52"/>
            <p:cNvSpPr>
              <a:spLocks/>
            </p:cNvSpPr>
            <p:nvPr/>
          </p:nvSpPr>
          <p:spPr bwMode="auto">
            <a:xfrm>
              <a:off x="1965325" y="2619375"/>
              <a:ext cx="7938" cy="17463"/>
            </a:xfrm>
            <a:custGeom>
              <a:avLst/>
              <a:gdLst/>
              <a:ahLst/>
              <a:cxnLst>
                <a:cxn ang="0">
                  <a:pos x="0" y="0"/>
                </a:cxn>
                <a:cxn ang="0">
                  <a:pos x="0" y="5"/>
                </a:cxn>
                <a:cxn ang="0">
                  <a:pos x="6" y="11"/>
                </a:cxn>
                <a:cxn ang="0">
                  <a:pos x="6" y="0"/>
                </a:cxn>
                <a:cxn ang="0">
                  <a:pos x="0" y="0"/>
                </a:cxn>
              </a:cxnLst>
              <a:rect l="0" t="0" r="r" b="b"/>
              <a:pathLst>
                <a:path w="7" h="12">
                  <a:moveTo>
                    <a:pt x="0" y="0"/>
                  </a:moveTo>
                  <a:lnTo>
                    <a:pt x="0" y="5"/>
                  </a:lnTo>
                  <a:lnTo>
                    <a:pt x="6" y="11"/>
                  </a:lnTo>
                  <a:lnTo>
                    <a:pt x="6" y="0"/>
                  </a:lnTo>
                  <a:lnTo>
                    <a:pt x="0" y="0"/>
                  </a:lnTo>
                </a:path>
              </a:pathLst>
            </a:custGeom>
            <a:solidFill>
              <a:srgbClr val="00FF00"/>
            </a:solidFill>
            <a:ln w="9525">
              <a:solidFill>
                <a:schemeClr val="tx1"/>
              </a:solidFill>
              <a:round/>
              <a:headEnd/>
              <a:tailEnd/>
            </a:ln>
            <a:effectLst/>
          </p:spPr>
          <p:txBody>
            <a:bodyPr/>
            <a:lstStyle/>
            <a:p>
              <a:endParaRPr lang="id-ID"/>
            </a:p>
          </p:txBody>
        </p:sp>
        <p:sp>
          <p:nvSpPr>
            <p:cNvPr id="460" name="Freeform 53"/>
            <p:cNvSpPr>
              <a:spLocks/>
            </p:cNvSpPr>
            <p:nvPr/>
          </p:nvSpPr>
          <p:spPr bwMode="auto">
            <a:xfrm>
              <a:off x="1943100" y="2582863"/>
              <a:ext cx="7938" cy="9525"/>
            </a:xfrm>
            <a:custGeom>
              <a:avLst/>
              <a:gdLst/>
              <a:ahLst/>
              <a:cxnLst>
                <a:cxn ang="0">
                  <a:pos x="0" y="0"/>
                </a:cxn>
                <a:cxn ang="0">
                  <a:pos x="0" y="6"/>
                </a:cxn>
                <a:cxn ang="0">
                  <a:pos x="6" y="6"/>
                </a:cxn>
                <a:cxn ang="0">
                  <a:pos x="6" y="0"/>
                </a:cxn>
                <a:cxn ang="0">
                  <a:pos x="0" y="0"/>
                </a:cxn>
              </a:cxnLst>
              <a:rect l="0" t="0" r="r" b="b"/>
              <a:pathLst>
                <a:path w="7" h="7">
                  <a:moveTo>
                    <a:pt x="0" y="0"/>
                  </a:moveTo>
                  <a:lnTo>
                    <a:pt x="0" y="6"/>
                  </a:lnTo>
                  <a:lnTo>
                    <a:pt x="6" y="6"/>
                  </a:lnTo>
                  <a:lnTo>
                    <a:pt x="6" y="0"/>
                  </a:lnTo>
                  <a:lnTo>
                    <a:pt x="0" y="0"/>
                  </a:lnTo>
                </a:path>
              </a:pathLst>
            </a:custGeom>
            <a:solidFill>
              <a:srgbClr val="00FF00"/>
            </a:solidFill>
            <a:ln w="9525">
              <a:solidFill>
                <a:schemeClr val="tx1"/>
              </a:solidFill>
              <a:round/>
              <a:headEnd/>
              <a:tailEnd/>
            </a:ln>
            <a:effectLst/>
          </p:spPr>
          <p:txBody>
            <a:bodyPr/>
            <a:lstStyle/>
            <a:p>
              <a:endParaRPr lang="id-ID"/>
            </a:p>
          </p:txBody>
        </p:sp>
        <p:sp>
          <p:nvSpPr>
            <p:cNvPr id="461" name="Freeform 54"/>
            <p:cNvSpPr>
              <a:spLocks/>
            </p:cNvSpPr>
            <p:nvPr/>
          </p:nvSpPr>
          <p:spPr bwMode="auto">
            <a:xfrm>
              <a:off x="1943100" y="2641600"/>
              <a:ext cx="22225" cy="17463"/>
            </a:xfrm>
            <a:custGeom>
              <a:avLst/>
              <a:gdLst/>
              <a:ahLst/>
              <a:cxnLst>
                <a:cxn ang="0">
                  <a:pos x="6" y="0"/>
                </a:cxn>
                <a:cxn ang="0">
                  <a:pos x="0" y="11"/>
                </a:cxn>
                <a:cxn ang="0">
                  <a:pos x="11" y="11"/>
                </a:cxn>
                <a:cxn ang="0">
                  <a:pos x="16" y="5"/>
                </a:cxn>
                <a:cxn ang="0">
                  <a:pos x="6" y="0"/>
                </a:cxn>
              </a:cxnLst>
              <a:rect l="0" t="0" r="r" b="b"/>
              <a:pathLst>
                <a:path w="17" h="12">
                  <a:moveTo>
                    <a:pt x="6" y="0"/>
                  </a:moveTo>
                  <a:lnTo>
                    <a:pt x="0" y="11"/>
                  </a:lnTo>
                  <a:lnTo>
                    <a:pt x="11" y="11"/>
                  </a:lnTo>
                  <a:lnTo>
                    <a:pt x="16" y="5"/>
                  </a:lnTo>
                  <a:lnTo>
                    <a:pt x="6" y="0"/>
                  </a:lnTo>
                </a:path>
              </a:pathLst>
            </a:custGeom>
            <a:solidFill>
              <a:srgbClr val="00FF00"/>
            </a:solidFill>
            <a:ln w="9525">
              <a:solidFill>
                <a:schemeClr val="tx1"/>
              </a:solidFill>
              <a:round/>
              <a:headEnd/>
              <a:tailEnd/>
            </a:ln>
            <a:effectLst/>
          </p:spPr>
          <p:txBody>
            <a:bodyPr/>
            <a:lstStyle/>
            <a:p>
              <a:endParaRPr lang="id-ID"/>
            </a:p>
          </p:txBody>
        </p:sp>
        <p:sp>
          <p:nvSpPr>
            <p:cNvPr id="462" name="Freeform 55"/>
            <p:cNvSpPr>
              <a:spLocks/>
            </p:cNvSpPr>
            <p:nvPr/>
          </p:nvSpPr>
          <p:spPr bwMode="auto">
            <a:xfrm>
              <a:off x="1663700" y="2254250"/>
              <a:ext cx="12700" cy="7938"/>
            </a:xfrm>
            <a:custGeom>
              <a:avLst/>
              <a:gdLst/>
              <a:ahLst/>
              <a:cxnLst>
                <a:cxn ang="0">
                  <a:pos x="6" y="6"/>
                </a:cxn>
                <a:cxn ang="0">
                  <a:pos x="0" y="6"/>
                </a:cxn>
                <a:cxn ang="0">
                  <a:pos x="0" y="0"/>
                </a:cxn>
                <a:cxn ang="0">
                  <a:pos x="6" y="0"/>
                </a:cxn>
                <a:cxn ang="0">
                  <a:pos x="6" y="6"/>
                </a:cxn>
              </a:cxnLst>
              <a:rect l="0" t="0" r="r" b="b"/>
              <a:pathLst>
                <a:path w="7" h="7">
                  <a:moveTo>
                    <a:pt x="6" y="6"/>
                  </a:moveTo>
                  <a:lnTo>
                    <a:pt x="0" y="6"/>
                  </a:lnTo>
                  <a:lnTo>
                    <a:pt x="0" y="0"/>
                  </a:lnTo>
                  <a:lnTo>
                    <a:pt x="6" y="0"/>
                  </a:lnTo>
                  <a:lnTo>
                    <a:pt x="6" y="6"/>
                  </a:lnTo>
                </a:path>
              </a:pathLst>
            </a:custGeom>
            <a:solidFill>
              <a:srgbClr val="00FF00"/>
            </a:solidFill>
            <a:ln w="9525">
              <a:solidFill>
                <a:schemeClr val="tx1"/>
              </a:solidFill>
              <a:round/>
              <a:headEnd/>
              <a:tailEnd/>
            </a:ln>
            <a:effectLst/>
          </p:spPr>
          <p:txBody>
            <a:bodyPr/>
            <a:lstStyle/>
            <a:p>
              <a:endParaRPr lang="id-ID"/>
            </a:p>
          </p:txBody>
        </p:sp>
        <p:sp>
          <p:nvSpPr>
            <p:cNvPr id="463" name="Freeform 56"/>
            <p:cNvSpPr>
              <a:spLocks/>
            </p:cNvSpPr>
            <p:nvPr/>
          </p:nvSpPr>
          <p:spPr bwMode="auto">
            <a:xfrm>
              <a:off x="1735138" y="2268538"/>
              <a:ext cx="23812" cy="23812"/>
            </a:xfrm>
            <a:custGeom>
              <a:avLst/>
              <a:gdLst/>
              <a:ahLst/>
              <a:cxnLst>
                <a:cxn ang="0">
                  <a:pos x="6" y="0"/>
                </a:cxn>
                <a:cxn ang="0">
                  <a:pos x="0" y="6"/>
                </a:cxn>
                <a:cxn ang="0">
                  <a:pos x="11" y="16"/>
                </a:cxn>
                <a:cxn ang="0">
                  <a:pos x="17" y="6"/>
                </a:cxn>
                <a:cxn ang="0">
                  <a:pos x="6" y="0"/>
                </a:cxn>
              </a:cxnLst>
              <a:rect l="0" t="0" r="r" b="b"/>
              <a:pathLst>
                <a:path w="18" h="17">
                  <a:moveTo>
                    <a:pt x="6" y="0"/>
                  </a:moveTo>
                  <a:lnTo>
                    <a:pt x="0" y="6"/>
                  </a:lnTo>
                  <a:lnTo>
                    <a:pt x="11" y="16"/>
                  </a:lnTo>
                  <a:lnTo>
                    <a:pt x="17" y="6"/>
                  </a:lnTo>
                  <a:lnTo>
                    <a:pt x="6" y="0"/>
                  </a:lnTo>
                </a:path>
              </a:pathLst>
            </a:custGeom>
            <a:solidFill>
              <a:srgbClr val="00FF00"/>
            </a:solidFill>
            <a:ln w="9525">
              <a:solidFill>
                <a:schemeClr val="tx1"/>
              </a:solidFill>
              <a:round/>
              <a:headEnd/>
              <a:tailEnd/>
            </a:ln>
            <a:effectLst/>
          </p:spPr>
          <p:txBody>
            <a:bodyPr/>
            <a:lstStyle/>
            <a:p>
              <a:endParaRPr lang="id-ID"/>
            </a:p>
          </p:txBody>
        </p:sp>
        <p:sp>
          <p:nvSpPr>
            <p:cNvPr id="464" name="Freeform 57"/>
            <p:cNvSpPr>
              <a:spLocks/>
            </p:cNvSpPr>
            <p:nvPr/>
          </p:nvSpPr>
          <p:spPr bwMode="auto">
            <a:xfrm>
              <a:off x="1781175" y="2246313"/>
              <a:ext cx="7938" cy="15875"/>
            </a:xfrm>
            <a:custGeom>
              <a:avLst/>
              <a:gdLst/>
              <a:ahLst/>
              <a:cxnLst>
                <a:cxn ang="0">
                  <a:pos x="0" y="0"/>
                </a:cxn>
                <a:cxn ang="0">
                  <a:pos x="0" y="5"/>
                </a:cxn>
                <a:cxn ang="0">
                  <a:pos x="5" y="11"/>
                </a:cxn>
                <a:cxn ang="0">
                  <a:pos x="5" y="5"/>
                </a:cxn>
                <a:cxn ang="0">
                  <a:pos x="0" y="0"/>
                </a:cxn>
              </a:cxnLst>
              <a:rect l="0" t="0" r="r" b="b"/>
              <a:pathLst>
                <a:path w="6" h="12">
                  <a:moveTo>
                    <a:pt x="0" y="0"/>
                  </a:moveTo>
                  <a:lnTo>
                    <a:pt x="0" y="5"/>
                  </a:lnTo>
                  <a:lnTo>
                    <a:pt x="5" y="11"/>
                  </a:lnTo>
                  <a:lnTo>
                    <a:pt x="5" y="5"/>
                  </a:lnTo>
                  <a:lnTo>
                    <a:pt x="0" y="0"/>
                  </a:lnTo>
                </a:path>
              </a:pathLst>
            </a:custGeom>
            <a:solidFill>
              <a:srgbClr val="00FF00"/>
            </a:solidFill>
            <a:ln w="9525">
              <a:solidFill>
                <a:schemeClr val="tx1"/>
              </a:solidFill>
              <a:round/>
              <a:headEnd/>
              <a:tailEnd/>
            </a:ln>
            <a:effectLst/>
          </p:spPr>
          <p:txBody>
            <a:bodyPr/>
            <a:lstStyle/>
            <a:p>
              <a:endParaRPr lang="id-ID"/>
            </a:p>
          </p:txBody>
        </p:sp>
        <p:sp>
          <p:nvSpPr>
            <p:cNvPr id="465" name="Freeform 58"/>
            <p:cNvSpPr>
              <a:spLocks/>
            </p:cNvSpPr>
            <p:nvPr/>
          </p:nvSpPr>
          <p:spPr bwMode="auto">
            <a:xfrm>
              <a:off x="1803400" y="2232025"/>
              <a:ext cx="7938" cy="9525"/>
            </a:xfrm>
            <a:custGeom>
              <a:avLst/>
              <a:gdLst/>
              <a:ahLst/>
              <a:cxnLst>
                <a:cxn ang="0">
                  <a:pos x="0" y="0"/>
                </a:cxn>
                <a:cxn ang="0">
                  <a:pos x="0" y="6"/>
                </a:cxn>
                <a:cxn ang="0">
                  <a:pos x="5" y="6"/>
                </a:cxn>
                <a:cxn ang="0">
                  <a:pos x="5" y="0"/>
                </a:cxn>
                <a:cxn ang="0">
                  <a:pos x="0" y="0"/>
                </a:cxn>
                <a:cxn ang="0">
                  <a:pos x="0" y="0"/>
                </a:cxn>
              </a:cxnLst>
              <a:rect l="0" t="0" r="r" b="b"/>
              <a:pathLst>
                <a:path w="6" h="7">
                  <a:moveTo>
                    <a:pt x="0" y="0"/>
                  </a:moveTo>
                  <a:lnTo>
                    <a:pt x="0" y="6"/>
                  </a:lnTo>
                  <a:lnTo>
                    <a:pt x="5" y="6"/>
                  </a:lnTo>
                  <a:lnTo>
                    <a:pt x="5" y="0"/>
                  </a:lnTo>
                  <a:lnTo>
                    <a:pt x="0" y="0"/>
                  </a:lnTo>
                  <a:lnTo>
                    <a:pt x="0" y="0"/>
                  </a:lnTo>
                </a:path>
              </a:pathLst>
            </a:custGeom>
            <a:solidFill>
              <a:srgbClr val="00FF00"/>
            </a:solidFill>
            <a:ln w="9525">
              <a:solidFill>
                <a:schemeClr val="tx1"/>
              </a:solidFill>
              <a:round/>
              <a:headEnd/>
              <a:tailEnd/>
            </a:ln>
            <a:effectLst/>
          </p:spPr>
          <p:txBody>
            <a:bodyPr/>
            <a:lstStyle/>
            <a:p>
              <a:endParaRPr lang="id-ID"/>
            </a:p>
          </p:txBody>
        </p:sp>
        <p:sp>
          <p:nvSpPr>
            <p:cNvPr id="466" name="Freeform 59"/>
            <p:cNvSpPr>
              <a:spLocks/>
            </p:cNvSpPr>
            <p:nvPr/>
          </p:nvSpPr>
          <p:spPr bwMode="auto">
            <a:xfrm>
              <a:off x="2447925" y="2260600"/>
              <a:ext cx="47625" cy="39688"/>
            </a:xfrm>
            <a:custGeom>
              <a:avLst/>
              <a:gdLst/>
              <a:ahLst/>
              <a:cxnLst>
                <a:cxn ang="0">
                  <a:pos x="11" y="16"/>
                </a:cxn>
                <a:cxn ang="0">
                  <a:pos x="6" y="11"/>
                </a:cxn>
                <a:cxn ang="0">
                  <a:pos x="0" y="5"/>
                </a:cxn>
                <a:cxn ang="0">
                  <a:pos x="6" y="0"/>
                </a:cxn>
                <a:cxn ang="0">
                  <a:pos x="23" y="0"/>
                </a:cxn>
                <a:cxn ang="0">
                  <a:pos x="33" y="16"/>
                </a:cxn>
                <a:cxn ang="0">
                  <a:pos x="33" y="27"/>
                </a:cxn>
                <a:cxn ang="0">
                  <a:pos x="11" y="16"/>
                </a:cxn>
              </a:cxnLst>
              <a:rect l="0" t="0" r="r" b="b"/>
              <a:pathLst>
                <a:path w="34" h="28">
                  <a:moveTo>
                    <a:pt x="11" y="16"/>
                  </a:moveTo>
                  <a:lnTo>
                    <a:pt x="6" y="11"/>
                  </a:lnTo>
                  <a:lnTo>
                    <a:pt x="0" y="5"/>
                  </a:lnTo>
                  <a:lnTo>
                    <a:pt x="6" y="0"/>
                  </a:lnTo>
                  <a:lnTo>
                    <a:pt x="23" y="0"/>
                  </a:lnTo>
                  <a:lnTo>
                    <a:pt x="33" y="16"/>
                  </a:lnTo>
                  <a:lnTo>
                    <a:pt x="33" y="27"/>
                  </a:lnTo>
                  <a:lnTo>
                    <a:pt x="11" y="16"/>
                  </a:lnTo>
                </a:path>
              </a:pathLst>
            </a:custGeom>
            <a:solidFill>
              <a:srgbClr val="00FF00"/>
            </a:solidFill>
            <a:ln w="9525">
              <a:solidFill>
                <a:schemeClr val="tx1"/>
              </a:solidFill>
              <a:round/>
              <a:headEnd/>
              <a:tailEnd/>
            </a:ln>
            <a:effectLst/>
          </p:spPr>
          <p:txBody>
            <a:bodyPr/>
            <a:lstStyle/>
            <a:p>
              <a:endParaRPr lang="id-ID"/>
            </a:p>
          </p:txBody>
        </p:sp>
        <p:sp>
          <p:nvSpPr>
            <p:cNvPr id="467" name="Freeform 60"/>
            <p:cNvSpPr>
              <a:spLocks/>
            </p:cNvSpPr>
            <p:nvPr/>
          </p:nvSpPr>
          <p:spPr bwMode="auto">
            <a:xfrm>
              <a:off x="2555875" y="2335213"/>
              <a:ext cx="55563" cy="38100"/>
            </a:xfrm>
            <a:custGeom>
              <a:avLst/>
              <a:gdLst/>
              <a:ahLst/>
              <a:cxnLst>
                <a:cxn ang="0">
                  <a:pos x="0" y="5"/>
                </a:cxn>
                <a:cxn ang="0">
                  <a:pos x="0" y="0"/>
                </a:cxn>
                <a:cxn ang="0">
                  <a:pos x="11" y="5"/>
                </a:cxn>
                <a:cxn ang="0">
                  <a:pos x="28" y="0"/>
                </a:cxn>
                <a:cxn ang="0">
                  <a:pos x="28" y="10"/>
                </a:cxn>
                <a:cxn ang="0">
                  <a:pos x="39" y="27"/>
                </a:cxn>
                <a:cxn ang="0">
                  <a:pos x="0" y="5"/>
                </a:cxn>
              </a:cxnLst>
              <a:rect l="0" t="0" r="r" b="b"/>
              <a:pathLst>
                <a:path w="40" h="28">
                  <a:moveTo>
                    <a:pt x="0" y="5"/>
                  </a:moveTo>
                  <a:lnTo>
                    <a:pt x="0" y="0"/>
                  </a:lnTo>
                  <a:lnTo>
                    <a:pt x="11" y="5"/>
                  </a:lnTo>
                  <a:lnTo>
                    <a:pt x="28" y="0"/>
                  </a:lnTo>
                  <a:lnTo>
                    <a:pt x="28" y="10"/>
                  </a:lnTo>
                  <a:lnTo>
                    <a:pt x="39" y="27"/>
                  </a:lnTo>
                  <a:lnTo>
                    <a:pt x="0" y="5"/>
                  </a:lnTo>
                </a:path>
              </a:pathLst>
            </a:custGeom>
            <a:solidFill>
              <a:srgbClr val="00FF00"/>
            </a:solidFill>
            <a:ln w="9525">
              <a:solidFill>
                <a:schemeClr val="tx1"/>
              </a:solidFill>
              <a:round/>
              <a:headEnd/>
              <a:tailEnd/>
            </a:ln>
            <a:effectLst/>
          </p:spPr>
          <p:txBody>
            <a:bodyPr/>
            <a:lstStyle/>
            <a:p>
              <a:endParaRPr lang="id-ID"/>
            </a:p>
          </p:txBody>
        </p:sp>
        <p:sp>
          <p:nvSpPr>
            <p:cNvPr id="468" name="Freeform 61"/>
            <p:cNvSpPr>
              <a:spLocks/>
            </p:cNvSpPr>
            <p:nvPr/>
          </p:nvSpPr>
          <p:spPr bwMode="auto">
            <a:xfrm>
              <a:off x="2587625" y="2378075"/>
              <a:ext cx="15875" cy="30163"/>
            </a:xfrm>
            <a:custGeom>
              <a:avLst/>
              <a:gdLst/>
              <a:ahLst/>
              <a:cxnLst>
                <a:cxn ang="0">
                  <a:pos x="0" y="0"/>
                </a:cxn>
                <a:cxn ang="0">
                  <a:pos x="6" y="22"/>
                </a:cxn>
                <a:cxn ang="0">
                  <a:pos x="12" y="16"/>
                </a:cxn>
                <a:cxn ang="0">
                  <a:pos x="6" y="6"/>
                </a:cxn>
                <a:cxn ang="0">
                  <a:pos x="0" y="0"/>
                </a:cxn>
              </a:cxnLst>
              <a:rect l="0" t="0" r="r" b="b"/>
              <a:pathLst>
                <a:path w="13" h="23">
                  <a:moveTo>
                    <a:pt x="0" y="0"/>
                  </a:moveTo>
                  <a:lnTo>
                    <a:pt x="6" y="22"/>
                  </a:lnTo>
                  <a:lnTo>
                    <a:pt x="12" y="16"/>
                  </a:lnTo>
                  <a:lnTo>
                    <a:pt x="6" y="6"/>
                  </a:lnTo>
                  <a:lnTo>
                    <a:pt x="0" y="0"/>
                  </a:lnTo>
                </a:path>
              </a:pathLst>
            </a:custGeom>
            <a:solidFill>
              <a:srgbClr val="00FF00"/>
            </a:solidFill>
            <a:ln w="9525">
              <a:solidFill>
                <a:schemeClr val="tx1"/>
              </a:solidFill>
              <a:round/>
              <a:headEnd/>
              <a:tailEnd/>
            </a:ln>
            <a:effectLst/>
          </p:spPr>
          <p:txBody>
            <a:bodyPr/>
            <a:lstStyle/>
            <a:p>
              <a:endParaRPr lang="id-ID"/>
            </a:p>
          </p:txBody>
        </p:sp>
        <p:sp>
          <p:nvSpPr>
            <p:cNvPr id="469" name="Freeform 62"/>
            <p:cNvSpPr>
              <a:spLocks/>
            </p:cNvSpPr>
            <p:nvPr/>
          </p:nvSpPr>
          <p:spPr bwMode="auto">
            <a:xfrm>
              <a:off x="2624138" y="2420938"/>
              <a:ext cx="65087" cy="38100"/>
            </a:xfrm>
            <a:custGeom>
              <a:avLst/>
              <a:gdLst/>
              <a:ahLst/>
              <a:cxnLst>
                <a:cxn ang="0">
                  <a:pos x="0" y="0"/>
                </a:cxn>
                <a:cxn ang="0">
                  <a:pos x="6" y="11"/>
                </a:cxn>
                <a:cxn ang="0">
                  <a:pos x="22" y="16"/>
                </a:cxn>
                <a:cxn ang="0">
                  <a:pos x="39" y="22"/>
                </a:cxn>
                <a:cxn ang="0">
                  <a:pos x="45" y="27"/>
                </a:cxn>
                <a:cxn ang="0">
                  <a:pos x="45" y="16"/>
                </a:cxn>
                <a:cxn ang="0">
                  <a:pos x="29" y="6"/>
                </a:cxn>
                <a:cxn ang="0">
                  <a:pos x="0" y="0"/>
                </a:cxn>
              </a:cxnLst>
              <a:rect l="0" t="0" r="r" b="b"/>
              <a:pathLst>
                <a:path w="46" h="28">
                  <a:moveTo>
                    <a:pt x="0" y="0"/>
                  </a:moveTo>
                  <a:lnTo>
                    <a:pt x="6" y="11"/>
                  </a:lnTo>
                  <a:lnTo>
                    <a:pt x="22" y="16"/>
                  </a:lnTo>
                  <a:lnTo>
                    <a:pt x="39" y="22"/>
                  </a:lnTo>
                  <a:lnTo>
                    <a:pt x="45" y="27"/>
                  </a:lnTo>
                  <a:lnTo>
                    <a:pt x="45" y="16"/>
                  </a:lnTo>
                  <a:lnTo>
                    <a:pt x="29" y="6"/>
                  </a:lnTo>
                  <a:lnTo>
                    <a:pt x="0" y="0"/>
                  </a:lnTo>
                </a:path>
              </a:pathLst>
            </a:custGeom>
            <a:solidFill>
              <a:srgbClr val="00FF00"/>
            </a:solidFill>
            <a:ln w="9525">
              <a:solidFill>
                <a:schemeClr val="tx1"/>
              </a:solidFill>
              <a:round/>
              <a:headEnd/>
              <a:tailEnd/>
            </a:ln>
            <a:effectLst/>
          </p:spPr>
          <p:txBody>
            <a:bodyPr/>
            <a:lstStyle/>
            <a:p>
              <a:endParaRPr lang="id-ID"/>
            </a:p>
          </p:txBody>
        </p:sp>
        <p:sp>
          <p:nvSpPr>
            <p:cNvPr id="470" name="Freeform 63"/>
            <p:cNvSpPr>
              <a:spLocks/>
            </p:cNvSpPr>
            <p:nvPr/>
          </p:nvSpPr>
          <p:spPr bwMode="auto">
            <a:xfrm>
              <a:off x="2655888" y="2398713"/>
              <a:ext cx="55562" cy="39687"/>
            </a:xfrm>
            <a:custGeom>
              <a:avLst/>
              <a:gdLst/>
              <a:ahLst/>
              <a:cxnLst>
                <a:cxn ang="0">
                  <a:pos x="0" y="0"/>
                </a:cxn>
                <a:cxn ang="0">
                  <a:pos x="7" y="6"/>
                </a:cxn>
                <a:cxn ang="0">
                  <a:pos x="17" y="16"/>
                </a:cxn>
                <a:cxn ang="0">
                  <a:pos x="34" y="27"/>
                </a:cxn>
                <a:cxn ang="0">
                  <a:pos x="39" y="22"/>
                </a:cxn>
                <a:cxn ang="0">
                  <a:pos x="23" y="11"/>
                </a:cxn>
                <a:cxn ang="0">
                  <a:pos x="0" y="0"/>
                </a:cxn>
              </a:cxnLst>
              <a:rect l="0" t="0" r="r" b="b"/>
              <a:pathLst>
                <a:path w="40" h="28">
                  <a:moveTo>
                    <a:pt x="0" y="0"/>
                  </a:moveTo>
                  <a:lnTo>
                    <a:pt x="7" y="6"/>
                  </a:lnTo>
                  <a:lnTo>
                    <a:pt x="17" y="16"/>
                  </a:lnTo>
                  <a:lnTo>
                    <a:pt x="34" y="27"/>
                  </a:lnTo>
                  <a:lnTo>
                    <a:pt x="39" y="22"/>
                  </a:lnTo>
                  <a:lnTo>
                    <a:pt x="23" y="11"/>
                  </a:lnTo>
                  <a:lnTo>
                    <a:pt x="0" y="0"/>
                  </a:lnTo>
                </a:path>
              </a:pathLst>
            </a:custGeom>
            <a:solidFill>
              <a:srgbClr val="00FF00"/>
            </a:solidFill>
            <a:ln w="9525">
              <a:solidFill>
                <a:schemeClr val="tx1"/>
              </a:solidFill>
              <a:round/>
              <a:headEnd/>
              <a:tailEnd/>
            </a:ln>
            <a:effectLst/>
          </p:spPr>
          <p:txBody>
            <a:bodyPr/>
            <a:lstStyle/>
            <a:p>
              <a:endParaRPr lang="id-ID"/>
            </a:p>
          </p:txBody>
        </p:sp>
        <p:sp>
          <p:nvSpPr>
            <p:cNvPr id="471" name="Freeform 64"/>
            <p:cNvSpPr>
              <a:spLocks/>
            </p:cNvSpPr>
            <p:nvPr/>
          </p:nvSpPr>
          <p:spPr bwMode="auto">
            <a:xfrm>
              <a:off x="2740025" y="2398713"/>
              <a:ext cx="17463" cy="31750"/>
            </a:xfrm>
            <a:custGeom>
              <a:avLst/>
              <a:gdLst/>
              <a:ahLst/>
              <a:cxnLst>
                <a:cxn ang="0">
                  <a:pos x="5" y="0"/>
                </a:cxn>
                <a:cxn ang="0">
                  <a:pos x="0" y="6"/>
                </a:cxn>
                <a:cxn ang="0">
                  <a:pos x="5" y="16"/>
                </a:cxn>
                <a:cxn ang="0">
                  <a:pos x="11" y="22"/>
                </a:cxn>
                <a:cxn ang="0">
                  <a:pos x="11" y="11"/>
                </a:cxn>
                <a:cxn ang="0">
                  <a:pos x="5" y="0"/>
                </a:cxn>
              </a:cxnLst>
              <a:rect l="0" t="0" r="r" b="b"/>
              <a:pathLst>
                <a:path w="12" h="23">
                  <a:moveTo>
                    <a:pt x="5" y="0"/>
                  </a:moveTo>
                  <a:lnTo>
                    <a:pt x="0" y="6"/>
                  </a:lnTo>
                  <a:lnTo>
                    <a:pt x="5" y="16"/>
                  </a:lnTo>
                  <a:lnTo>
                    <a:pt x="11" y="22"/>
                  </a:lnTo>
                  <a:lnTo>
                    <a:pt x="11" y="11"/>
                  </a:lnTo>
                  <a:lnTo>
                    <a:pt x="5" y="0"/>
                  </a:lnTo>
                </a:path>
              </a:pathLst>
            </a:custGeom>
            <a:solidFill>
              <a:srgbClr val="00FF00"/>
            </a:solidFill>
            <a:ln w="9525">
              <a:solidFill>
                <a:schemeClr val="tx1"/>
              </a:solidFill>
              <a:round/>
              <a:headEnd/>
              <a:tailEnd/>
            </a:ln>
            <a:effectLst/>
          </p:spPr>
          <p:txBody>
            <a:bodyPr/>
            <a:lstStyle/>
            <a:p>
              <a:endParaRPr lang="id-ID"/>
            </a:p>
          </p:txBody>
        </p:sp>
        <p:sp>
          <p:nvSpPr>
            <p:cNvPr id="472" name="Freeform 65"/>
            <p:cNvSpPr>
              <a:spLocks/>
            </p:cNvSpPr>
            <p:nvPr/>
          </p:nvSpPr>
          <p:spPr bwMode="auto">
            <a:xfrm>
              <a:off x="2755900" y="2457450"/>
              <a:ext cx="9525" cy="9525"/>
            </a:xfrm>
            <a:custGeom>
              <a:avLst/>
              <a:gdLst/>
              <a:ahLst/>
              <a:cxnLst>
                <a:cxn ang="0">
                  <a:pos x="6" y="0"/>
                </a:cxn>
                <a:cxn ang="0">
                  <a:pos x="0" y="0"/>
                </a:cxn>
                <a:cxn ang="0">
                  <a:pos x="0" y="6"/>
                </a:cxn>
                <a:cxn ang="0">
                  <a:pos x="6" y="6"/>
                </a:cxn>
                <a:cxn ang="0">
                  <a:pos x="6" y="0"/>
                </a:cxn>
                <a:cxn ang="0">
                  <a:pos x="6" y="0"/>
                </a:cxn>
              </a:cxnLst>
              <a:rect l="0" t="0" r="r" b="b"/>
              <a:pathLst>
                <a:path w="7" h="7">
                  <a:moveTo>
                    <a:pt x="6" y="0"/>
                  </a:moveTo>
                  <a:lnTo>
                    <a:pt x="0" y="0"/>
                  </a:lnTo>
                  <a:lnTo>
                    <a:pt x="0" y="6"/>
                  </a:lnTo>
                  <a:lnTo>
                    <a:pt x="6" y="6"/>
                  </a:lnTo>
                  <a:lnTo>
                    <a:pt x="6" y="0"/>
                  </a:lnTo>
                  <a:lnTo>
                    <a:pt x="6" y="0"/>
                  </a:lnTo>
                </a:path>
              </a:pathLst>
            </a:custGeom>
            <a:solidFill>
              <a:srgbClr val="00FF00"/>
            </a:solidFill>
            <a:ln w="9525">
              <a:solidFill>
                <a:schemeClr val="tx1"/>
              </a:solidFill>
              <a:round/>
              <a:headEnd/>
              <a:tailEnd/>
            </a:ln>
            <a:effectLst/>
          </p:spPr>
          <p:txBody>
            <a:bodyPr/>
            <a:lstStyle/>
            <a:p>
              <a:endParaRPr lang="id-ID"/>
            </a:p>
          </p:txBody>
        </p:sp>
        <p:sp>
          <p:nvSpPr>
            <p:cNvPr id="473" name="Freeform 66"/>
            <p:cNvSpPr>
              <a:spLocks/>
            </p:cNvSpPr>
            <p:nvPr/>
          </p:nvSpPr>
          <p:spPr bwMode="auto">
            <a:xfrm>
              <a:off x="2808288" y="2452688"/>
              <a:ext cx="11112" cy="6350"/>
            </a:xfrm>
            <a:custGeom>
              <a:avLst/>
              <a:gdLst/>
              <a:ahLst/>
              <a:cxnLst>
                <a:cxn ang="0">
                  <a:pos x="6" y="0"/>
                </a:cxn>
                <a:cxn ang="0">
                  <a:pos x="0" y="0"/>
                </a:cxn>
                <a:cxn ang="0">
                  <a:pos x="0" y="5"/>
                </a:cxn>
                <a:cxn ang="0">
                  <a:pos x="6" y="5"/>
                </a:cxn>
                <a:cxn ang="0">
                  <a:pos x="6" y="0"/>
                </a:cxn>
                <a:cxn ang="0">
                  <a:pos x="6" y="0"/>
                </a:cxn>
              </a:cxnLst>
              <a:rect l="0" t="0" r="r" b="b"/>
              <a:pathLst>
                <a:path w="7" h="6">
                  <a:moveTo>
                    <a:pt x="6" y="0"/>
                  </a:moveTo>
                  <a:lnTo>
                    <a:pt x="0" y="0"/>
                  </a:lnTo>
                  <a:lnTo>
                    <a:pt x="0" y="5"/>
                  </a:lnTo>
                  <a:lnTo>
                    <a:pt x="6" y="5"/>
                  </a:lnTo>
                  <a:lnTo>
                    <a:pt x="6" y="0"/>
                  </a:lnTo>
                  <a:lnTo>
                    <a:pt x="6" y="0"/>
                  </a:lnTo>
                </a:path>
              </a:pathLst>
            </a:custGeom>
            <a:solidFill>
              <a:srgbClr val="00FF00"/>
            </a:solidFill>
            <a:ln w="9525">
              <a:solidFill>
                <a:schemeClr val="tx1"/>
              </a:solidFill>
              <a:round/>
              <a:headEnd/>
              <a:tailEnd/>
            </a:ln>
            <a:effectLst/>
          </p:spPr>
          <p:txBody>
            <a:bodyPr/>
            <a:lstStyle/>
            <a:p>
              <a:endParaRPr lang="id-ID"/>
            </a:p>
          </p:txBody>
        </p:sp>
        <p:sp>
          <p:nvSpPr>
            <p:cNvPr id="474" name="Freeform 67"/>
            <p:cNvSpPr>
              <a:spLocks/>
            </p:cNvSpPr>
            <p:nvPr/>
          </p:nvSpPr>
          <p:spPr bwMode="auto">
            <a:xfrm>
              <a:off x="2817813" y="2420938"/>
              <a:ext cx="7937" cy="9525"/>
            </a:xfrm>
            <a:custGeom>
              <a:avLst/>
              <a:gdLst/>
              <a:ahLst/>
              <a:cxnLst>
                <a:cxn ang="0">
                  <a:pos x="6" y="0"/>
                </a:cxn>
                <a:cxn ang="0">
                  <a:pos x="0" y="0"/>
                </a:cxn>
                <a:cxn ang="0">
                  <a:pos x="6" y="6"/>
                </a:cxn>
                <a:cxn ang="0">
                  <a:pos x="6" y="0"/>
                </a:cxn>
              </a:cxnLst>
              <a:rect l="0" t="0" r="r" b="b"/>
              <a:pathLst>
                <a:path w="7" h="7">
                  <a:moveTo>
                    <a:pt x="6" y="0"/>
                  </a:moveTo>
                  <a:lnTo>
                    <a:pt x="0" y="0"/>
                  </a:lnTo>
                  <a:lnTo>
                    <a:pt x="6" y="6"/>
                  </a:lnTo>
                  <a:lnTo>
                    <a:pt x="6" y="0"/>
                  </a:lnTo>
                </a:path>
              </a:pathLst>
            </a:custGeom>
            <a:solidFill>
              <a:srgbClr val="00FF00"/>
            </a:solidFill>
            <a:ln w="9525">
              <a:solidFill>
                <a:schemeClr val="tx1"/>
              </a:solidFill>
              <a:round/>
              <a:headEnd/>
              <a:tailEnd/>
            </a:ln>
            <a:effectLst/>
          </p:spPr>
          <p:txBody>
            <a:bodyPr/>
            <a:lstStyle/>
            <a:p>
              <a:endParaRPr lang="id-ID"/>
            </a:p>
          </p:txBody>
        </p:sp>
        <p:sp>
          <p:nvSpPr>
            <p:cNvPr id="475" name="Freeform 68"/>
            <p:cNvSpPr>
              <a:spLocks/>
            </p:cNvSpPr>
            <p:nvPr/>
          </p:nvSpPr>
          <p:spPr bwMode="auto">
            <a:xfrm>
              <a:off x="2855913" y="2408238"/>
              <a:ext cx="17462" cy="14287"/>
            </a:xfrm>
            <a:custGeom>
              <a:avLst/>
              <a:gdLst/>
              <a:ahLst/>
              <a:cxnLst>
                <a:cxn ang="0">
                  <a:pos x="0" y="0"/>
                </a:cxn>
                <a:cxn ang="0">
                  <a:pos x="6" y="0"/>
                </a:cxn>
                <a:cxn ang="0">
                  <a:pos x="12" y="5"/>
                </a:cxn>
                <a:cxn ang="0">
                  <a:pos x="6" y="10"/>
                </a:cxn>
                <a:cxn ang="0">
                  <a:pos x="0" y="0"/>
                </a:cxn>
              </a:cxnLst>
              <a:rect l="0" t="0" r="r" b="b"/>
              <a:pathLst>
                <a:path w="13" h="11">
                  <a:moveTo>
                    <a:pt x="0" y="0"/>
                  </a:moveTo>
                  <a:lnTo>
                    <a:pt x="6" y="0"/>
                  </a:lnTo>
                  <a:lnTo>
                    <a:pt x="12" y="5"/>
                  </a:lnTo>
                  <a:lnTo>
                    <a:pt x="6" y="10"/>
                  </a:lnTo>
                  <a:lnTo>
                    <a:pt x="0" y="0"/>
                  </a:lnTo>
                </a:path>
              </a:pathLst>
            </a:custGeom>
            <a:solidFill>
              <a:srgbClr val="00FF00"/>
            </a:solidFill>
            <a:ln w="9525">
              <a:solidFill>
                <a:schemeClr val="tx1"/>
              </a:solidFill>
              <a:round/>
              <a:headEnd/>
              <a:tailEnd/>
            </a:ln>
            <a:effectLst/>
          </p:spPr>
          <p:txBody>
            <a:bodyPr/>
            <a:lstStyle/>
            <a:p>
              <a:endParaRPr lang="id-ID"/>
            </a:p>
          </p:txBody>
        </p:sp>
        <p:sp>
          <p:nvSpPr>
            <p:cNvPr id="476" name="Freeform 69"/>
            <p:cNvSpPr>
              <a:spLocks/>
            </p:cNvSpPr>
            <p:nvPr/>
          </p:nvSpPr>
          <p:spPr bwMode="auto">
            <a:xfrm>
              <a:off x="2873375" y="2443163"/>
              <a:ext cx="6350" cy="11112"/>
            </a:xfrm>
            <a:custGeom>
              <a:avLst/>
              <a:gdLst/>
              <a:ahLst/>
              <a:cxnLst>
                <a:cxn ang="0">
                  <a:pos x="5" y="6"/>
                </a:cxn>
                <a:cxn ang="0">
                  <a:pos x="0" y="6"/>
                </a:cxn>
                <a:cxn ang="0">
                  <a:pos x="0" y="0"/>
                </a:cxn>
                <a:cxn ang="0">
                  <a:pos x="5" y="6"/>
                </a:cxn>
              </a:cxnLst>
              <a:rect l="0" t="0" r="r" b="b"/>
              <a:pathLst>
                <a:path w="6" h="7">
                  <a:moveTo>
                    <a:pt x="5" y="6"/>
                  </a:moveTo>
                  <a:lnTo>
                    <a:pt x="0" y="6"/>
                  </a:lnTo>
                  <a:lnTo>
                    <a:pt x="0" y="0"/>
                  </a:lnTo>
                  <a:lnTo>
                    <a:pt x="5" y="6"/>
                  </a:lnTo>
                </a:path>
              </a:pathLst>
            </a:custGeom>
            <a:solidFill>
              <a:srgbClr val="00FF00"/>
            </a:solidFill>
            <a:ln w="9525">
              <a:solidFill>
                <a:schemeClr val="tx1"/>
              </a:solidFill>
              <a:round/>
              <a:headEnd/>
              <a:tailEnd/>
            </a:ln>
            <a:effectLst/>
          </p:spPr>
          <p:txBody>
            <a:bodyPr/>
            <a:lstStyle/>
            <a:p>
              <a:endParaRPr lang="id-ID"/>
            </a:p>
          </p:txBody>
        </p:sp>
        <p:sp>
          <p:nvSpPr>
            <p:cNvPr id="477" name="Freeform 70"/>
            <p:cNvSpPr>
              <a:spLocks/>
            </p:cNvSpPr>
            <p:nvPr/>
          </p:nvSpPr>
          <p:spPr bwMode="auto">
            <a:xfrm>
              <a:off x="2895600" y="2398713"/>
              <a:ext cx="69850" cy="39687"/>
            </a:xfrm>
            <a:custGeom>
              <a:avLst/>
              <a:gdLst/>
              <a:ahLst/>
              <a:cxnLst>
                <a:cxn ang="0">
                  <a:pos x="11" y="0"/>
                </a:cxn>
                <a:cxn ang="0">
                  <a:pos x="0" y="6"/>
                </a:cxn>
                <a:cxn ang="0">
                  <a:pos x="0" y="11"/>
                </a:cxn>
                <a:cxn ang="0">
                  <a:pos x="11" y="11"/>
                </a:cxn>
                <a:cxn ang="0">
                  <a:pos x="22" y="11"/>
                </a:cxn>
                <a:cxn ang="0">
                  <a:pos x="28" y="22"/>
                </a:cxn>
                <a:cxn ang="0">
                  <a:pos x="34" y="27"/>
                </a:cxn>
                <a:cxn ang="0">
                  <a:pos x="50" y="22"/>
                </a:cxn>
                <a:cxn ang="0">
                  <a:pos x="28" y="0"/>
                </a:cxn>
                <a:cxn ang="0">
                  <a:pos x="11" y="0"/>
                </a:cxn>
              </a:cxnLst>
              <a:rect l="0" t="0" r="r" b="b"/>
              <a:pathLst>
                <a:path w="51" h="28">
                  <a:moveTo>
                    <a:pt x="11" y="0"/>
                  </a:moveTo>
                  <a:lnTo>
                    <a:pt x="0" y="6"/>
                  </a:lnTo>
                  <a:lnTo>
                    <a:pt x="0" y="11"/>
                  </a:lnTo>
                  <a:lnTo>
                    <a:pt x="11" y="11"/>
                  </a:lnTo>
                  <a:lnTo>
                    <a:pt x="22" y="11"/>
                  </a:lnTo>
                  <a:lnTo>
                    <a:pt x="28" y="22"/>
                  </a:lnTo>
                  <a:lnTo>
                    <a:pt x="34" y="27"/>
                  </a:lnTo>
                  <a:lnTo>
                    <a:pt x="50" y="22"/>
                  </a:lnTo>
                  <a:lnTo>
                    <a:pt x="28" y="0"/>
                  </a:lnTo>
                  <a:lnTo>
                    <a:pt x="11" y="0"/>
                  </a:lnTo>
                </a:path>
              </a:pathLst>
            </a:custGeom>
            <a:solidFill>
              <a:srgbClr val="00FF00"/>
            </a:solidFill>
            <a:ln w="9525">
              <a:solidFill>
                <a:schemeClr val="tx1"/>
              </a:solidFill>
              <a:round/>
              <a:headEnd/>
              <a:tailEnd/>
            </a:ln>
            <a:effectLst/>
          </p:spPr>
          <p:txBody>
            <a:bodyPr/>
            <a:lstStyle/>
            <a:p>
              <a:endParaRPr lang="id-ID"/>
            </a:p>
          </p:txBody>
        </p:sp>
        <p:sp>
          <p:nvSpPr>
            <p:cNvPr id="478" name="Freeform 71"/>
            <p:cNvSpPr>
              <a:spLocks/>
            </p:cNvSpPr>
            <p:nvPr/>
          </p:nvSpPr>
          <p:spPr bwMode="auto">
            <a:xfrm>
              <a:off x="2924175" y="2555875"/>
              <a:ext cx="95250" cy="80963"/>
            </a:xfrm>
            <a:custGeom>
              <a:avLst/>
              <a:gdLst/>
              <a:ahLst/>
              <a:cxnLst>
                <a:cxn ang="0">
                  <a:pos x="23" y="27"/>
                </a:cxn>
                <a:cxn ang="0">
                  <a:pos x="28" y="11"/>
                </a:cxn>
                <a:cxn ang="0">
                  <a:pos x="17" y="0"/>
                </a:cxn>
                <a:cxn ang="0">
                  <a:pos x="6" y="21"/>
                </a:cxn>
                <a:cxn ang="0">
                  <a:pos x="12" y="31"/>
                </a:cxn>
                <a:cxn ang="0">
                  <a:pos x="6" y="37"/>
                </a:cxn>
                <a:cxn ang="0">
                  <a:pos x="0" y="42"/>
                </a:cxn>
                <a:cxn ang="0">
                  <a:pos x="17" y="53"/>
                </a:cxn>
                <a:cxn ang="0">
                  <a:pos x="39" y="48"/>
                </a:cxn>
                <a:cxn ang="0">
                  <a:pos x="50" y="59"/>
                </a:cxn>
                <a:cxn ang="0">
                  <a:pos x="67" y="53"/>
                </a:cxn>
                <a:cxn ang="0">
                  <a:pos x="50" y="37"/>
                </a:cxn>
                <a:cxn ang="0">
                  <a:pos x="34" y="31"/>
                </a:cxn>
                <a:cxn ang="0">
                  <a:pos x="23" y="27"/>
                </a:cxn>
              </a:cxnLst>
              <a:rect l="0" t="0" r="r" b="b"/>
              <a:pathLst>
                <a:path w="68" h="60">
                  <a:moveTo>
                    <a:pt x="23" y="27"/>
                  </a:moveTo>
                  <a:lnTo>
                    <a:pt x="28" y="11"/>
                  </a:lnTo>
                  <a:lnTo>
                    <a:pt x="17" y="0"/>
                  </a:lnTo>
                  <a:lnTo>
                    <a:pt x="6" y="21"/>
                  </a:lnTo>
                  <a:lnTo>
                    <a:pt x="12" y="31"/>
                  </a:lnTo>
                  <a:lnTo>
                    <a:pt x="6" y="37"/>
                  </a:lnTo>
                  <a:lnTo>
                    <a:pt x="0" y="42"/>
                  </a:lnTo>
                  <a:lnTo>
                    <a:pt x="17" y="53"/>
                  </a:lnTo>
                  <a:lnTo>
                    <a:pt x="39" y="48"/>
                  </a:lnTo>
                  <a:lnTo>
                    <a:pt x="50" y="59"/>
                  </a:lnTo>
                  <a:lnTo>
                    <a:pt x="67" y="53"/>
                  </a:lnTo>
                  <a:lnTo>
                    <a:pt x="50" y="37"/>
                  </a:lnTo>
                  <a:lnTo>
                    <a:pt x="34" y="31"/>
                  </a:lnTo>
                  <a:lnTo>
                    <a:pt x="23" y="27"/>
                  </a:lnTo>
                </a:path>
              </a:pathLst>
            </a:custGeom>
            <a:solidFill>
              <a:srgbClr val="00FF00"/>
            </a:solidFill>
            <a:ln w="9525">
              <a:solidFill>
                <a:schemeClr val="tx1"/>
              </a:solidFill>
              <a:round/>
              <a:headEnd/>
              <a:tailEnd/>
            </a:ln>
            <a:effectLst/>
          </p:spPr>
          <p:txBody>
            <a:bodyPr/>
            <a:lstStyle/>
            <a:p>
              <a:endParaRPr lang="id-ID"/>
            </a:p>
          </p:txBody>
        </p:sp>
        <p:sp>
          <p:nvSpPr>
            <p:cNvPr id="479" name="Freeform 72"/>
            <p:cNvSpPr>
              <a:spLocks/>
            </p:cNvSpPr>
            <p:nvPr/>
          </p:nvSpPr>
          <p:spPr bwMode="auto">
            <a:xfrm>
              <a:off x="2895600" y="2636838"/>
              <a:ext cx="55563" cy="42862"/>
            </a:xfrm>
            <a:custGeom>
              <a:avLst/>
              <a:gdLst/>
              <a:ahLst/>
              <a:cxnLst>
                <a:cxn ang="0">
                  <a:pos x="22" y="0"/>
                </a:cxn>
                <a:cxn ang="0">
                  <a:pos x="17" y="5"/>
                </a:cxn>
                <a:cxn ang="0">
                  <a:pos x="0" y="10"/>
                </a:cxn>
                <a:cxn ang="0">
                  <a:pos x="0" y="16"/>
                </a:cxn>
                <a:cxn ang="0">
                  <a:pos x="11" y="21"/>
                </a:cxn>
                <a:cxn ang="0">
                  <a:pos x="6" y="27"/>
                </a:cxn>
                <a:cxn ang="0">
                  <a:pos x="17" y="32"/>
                </a:cxn>
                <a:cxn ang="0">
                  <a:pos x="28" y="27"/>
                </a:cxn>
                <a:cxn ang="0">
                  <a:pos x="39" y="21"/>
                </a:cxn>
                <a:cxn ang="0">
                  <a:pos x="34" y="5"/>
                </a:cxn>
                <a:cxn ang="0">
                  <a:pos x="22" y="0"/>
                </a:cxn>
              </a:cxnLst>
              <a:rect l="0" t="0" r="r" b="b"/>
              <a:pathLst>
                <a:path w="40" h="33">
                  <a:moveTo>
                    <a:pt x="22" y="0"/>
                  </a:moveTo>
                  <a:lnTo>
                    <a:pt x="17" y="5"/>
                  </a:lnTo>
                  <a:lnTo>
                    <a:pt x="0" y="10"/>
                  </a:lnTo>
                  <a:lnTo>
                    <a:pt x="0" y="16"/>
                  </a:lnTo>
                  <a:lnTo>
                    <a:pt x="11" y="21"/>
                  </a:lnTo>
                  <a:lnTo>
                    <a:pt x="6" y="27"/>
                  </a:lnTo>
                  <a:lnTo>
                    <a:pt x="17" y="32"/>
                  </a:lnTo>
                  <a:lnTo>
                    <a:pt x="28" y="27"/>
                  </a:lnTo>
                  <a:lnTo>
                    <a:pt x="39" y="21"/>
                  </a:lnTo>
                  <a:lnTo>
                    <a:pt x="34" y="5"/>
                  </a:lnTo>
                  <a:lnTo>
                    <a:pt x="22" y="0"/>
                  </a:lnTo>
                </a:path>
              </a:pathLst>
            </a:custGeom>
            <a:solidFill>
              <a:srgbClr val="00FF00"/>
            </a:solidFill>
            <a:ln w="9525">
              <a:solidFill>
                <a:schemeClr val="tx1"/>
              </a:solidFill>
              <a:round/>
              <a:headEnd/>
              <a:tailEnd/>
            </a:ln>
            <a:effectLst/>
          </p:spPr>
          <p:txBody>
            <a:bodyPr/>
            <a:lstStyle/>
            <a:p>
              <a:endParaRPr lang="id-ID"/>
            </a:p>
          </p:txBody>
        </p:sp>
        <p:sp>
          <p:nvSpPr>
            <p:cNvPr id="480" name="Freeform 73"/>
            <p:cNvSpPr>
              <a:spLocks/>
            </p:cNvSpPr>
            <p:nvPr/>
          </p:nvSpPr>
          <p:spPr bwMode="auto">
            <a:xfrm>
              <a:off x="3048000" y="2825750"/>
              <a:ext cx="263525" cy="234950"/>
            </a:xfrm>
            <a:custGeom>
              <a:avLst/>
              <a:gdLst/>
              <a:ahLst/>
              <a:cxnLst>
                <a:cxn ang="0">
                  <a:pos x="72" y="64"/>
                </a:cxn>
                <a:cxn ang="0">
                  <a:pos x="33" y="59"/>
                </a:cxn>
                <a:cxn ang="0">
                  <a:pos x="10" y="54"/>
                </a:cxn>
                <a:cxn ang="0">
                  <a:pos x="0" y="43"/>
                </a:cxn>
                <a:cxn ang="0">
                  <a:pos x="28" y="27"/>
                </a:cxn>
                <a:cxn ang="0">
                  <a:pos x="38" y="5"/>
                </a:cxn>
                <a:cxn ang="0">
                  <a:pos x="44" y="0"/>
                </a:cxn>
                <a:cxn ang="0">
                  <a:pos x="50" y="10"/>
                </a:cxn>
                <a:cxn ang="0">
                  <a:pos x="61" y="21"/>
                </a:cxn>
                <a:cxn ang="0">
                  <a:pos x="61" y="5"/>
                </a:cxn>
                <a:cxn ang="0">
                  <a:pos x="72" y="0"/>
                </a:cxn>
                <a:cxn ang="0">
                  <a:pos x="78" y="5"/>
                </a:cxn>
                <a:cxn ang="0">
                  <a:pos x="94" y="5"/>
                </a:cxn>
                <a:cxn ang="0">
                  <a:pos x="94" y="32"/>
                </a:cxn>
                <a:cxn ang="0">
                  <a:pos x="111" y="38"/>
                </a:cxn>
                <a:cxn ang="0">
                  <a:pos x="116" y="54"/>
                </a:cxn>
                <a:cxn ang="0">
                  <a:pos x="122" y="70"/>
                </a:cxn>
                <a:cxn ang="0">
                  <a:pos x="122" y="92"/>
                </a:cxn>
                <a:cxn ang="0">
                  <a:pos x="144" y="92"/>
                </a:cxn>
                <a:cxn ang="0">
                  <a:pos x="150" y="108"/>
                </a:cxn>
                <a:cxn ang="0">
                  <a:pos x="172" y="113"/>
                </a:cxn>
                <a:cxn ang="0">
                  <a:pos x="189" y="118"/>
                </a:cxn>
                <a:cxn ang="0">
                  <a:pos x="189" y="135"/>
                </a:cxn>
                <a:cxn ang="0">
                  <a:pos x="178" y="145"/>
                </a:cxn>
                <a:cxn ang="0">
                  <a:pos x="172" y="156"/>
                </a:cxn>
                <a:cxn ang="0">
                  <a:pos x="178" y="172"/>
                </a:cxn>
                <a:cxn ang="0">
                  <a:pos x="161" y="167"/>
                </a:cxn>
                <a:cxn ang="0">
                  <a:pos x="138" y="145"/>
                </a:cxn>
                <a:cxn ang="0">
                  <a:pos x="128" y="129"/>
                </a:cxn>
                <a:cxn ang="0">
                  <a:pos x="94" y="124"/>
                </a:cxn>
                <a:cxn ang="0">
                  <a:pos x="83" y="124"/>
                </a:cxn>
                <a:cxn ang="0">
                  <a:pos x="72" y="64"/>
                </a:cxn>
              </a:cxnLst>
              <a:rect l="0" t="0" r="r" b="b"/>
              <a:pathLst>
                <a:path w="190" h="173">
                  <a:moveTo>
                    <a:pt x="72" y="64"/>
                  </a:moveTo>
                  <a:lnTo>
                    <a:pt x="33" y="59"/>
                  </a:lnTo>
                  <a:lnTo>
                    <a:pt x="10" y="54"/>
                  </a:lnTo>
                  <a:lnTo>
                    <a:pt x="0" y="43"/>
                  </a:lnTo>
                  <a:lnTo>
                    <a:pt x="28" y="27"/>
                  </a:lnTo>
                  <a:lnTo>
                    <a:pt x="38" y="5"/>
                  </a:lnTo>
                  <a:lnTo>
                    <a:pt x="44" y="0"/>
                  </a:lnTo>
                  <a:lnTo>
                    <a:pt x="50" y="10"/>
                  </a:lnTo>
                  <a:lnTo>
                    <a:pt x="61" y="21"/>
                  </a:lnTo>
                  <a:lnTo>
                    <a:pt x="61" y="5"/>
                  </a:lnTo>
                  <a:lnTo>
                    <a:pt x="72" y="0"/>
                  </a:lnTo>
                  <a:lnTo>
                    <a:pt x="78" y="5"/>
                  </a:lnTo>
                  <a:lnTo>
                    <a:pt x="94" y="5"/>
                  </a:lnTo>
                  <a:lnTo>
                    <a:pt x="94" y="32"/>
                  </a:lnTo>
                  <a:lnTo>
                    <a:pt x="111" y="38"/>
                  </a:lnTo>
                  <a:lnTo>
                    <a:pt x="116" y="54"/>
                  </a:lnTo>
                  <a:lnTo>
                    <a:pt x="122" y="70"/>
                  </a:lnTo>
                  <a:lnTo>
                    <a:pt x="122" y="92"/>
                  </a:lnTo>
                  <a:lnTo>
                    <a:pt x="144" y="92"/>
                  </a:lnTo>
                  <a:lnTo>
                    <a:pt x="150" y="108"/>
                  </a:lnTo>
                  <a:lnTo>
                    <a:pt x="172" y="113"/>
                  </a:lnTo>
                  <a:lnTo>
                    <a:pt x="189" y="118"/>
                  </a:lnTo>
                  <a:lnTo>
                    <a:pt x="189" y="135"/>
                  </a:lnTo>
                  <a:lnTo>
                    <a:pt x="178" y="145"/>
                  </a:lnTo>
                  <a:lnTo>
                    <a:pt x="172" y="156"/>
                  </a:lnTo>
                  <a:lnTo>
                    <a:pt x="178" y="172"/>
                  </a:lnTo>
                  <a:lnTo>
                    <a:pt x="161" y="167"/>
                  </a:lnTo>
                  <a:lnTo>
                    <a:pt x="138" y="145"/>
                  </a:lnTo>
                  <a:lnTo>
                    <a:pt x="128" y="129"/>
                  </a:lnTo>
                  <a:lnTo>
                    <a:pt x="94" y="124"/>
                  </a:lnTo>
                  <a:lnTo>
                    <a:pt x="83" y="124"/>
                  </a:lnTo>
                  <a:lnTo>
                    <a:pt x="72" y="64"/>
                  </a:lnTo>
                </a:path>
              </a:pathLst>
            </a:custGeom>
            <a:solidFill>
              <a:srgbClr val="00FF00"/>
            </a:solidFill>
            <a:ln w="9525">
              <a:solidFill>
                <a:schemeClr val="tx1"/>
              </a:solidFill>
              <a:round/>
              <a:headEnd/>
              <a:tailEnd/>
            </a:ln>
            <a:effectLst/>
          </p:spPr>
          <p:txBody>
            <a:bodyPr/>
            <a:lstStyle/>
            <a:p>
              <a:endParaRPr lang="id-ID"/>
            </a:p>
          </p:txBody>
        </p:sp>
        <p:grpSp>
          <p:nvGrpSpPr>
            <p:cNvPr id="481" name="Group 74"/>
            <p:cNvGrpSpPr>
              <a:grpSpLocks/>
            </p:cNvGrpSpPr>
            <p:nvPr/>
          </p:nvGrpSpPr>
          <p:grpSpPr bwMode="auto">
            <a:xfrm>
              <a:off x="3055938" y="3500438"/>
              <a:ext cx="1468437" cy="411162"/>
              <a:chOff x="1428" y="2306"/>
              <a:chExt cx="1066" cy="302"/>
            </a:xfrm>
          </p:grpSpPr>
          <p:sp>
            <p:nvSpPr>
              <p:cNvPr id="482" name="Freeform 75"/>
              <p:cNvSpPr>
                <a:spLocks/>
              </p:cNvSpPr>
              <p:nvPr/>
            </p:nvSpPr>
            <p:spPr bwMode="auto">
              <a:xfrm>
                <a:off x="1428" y="2306"/>
                <a:ext cx="1066" cy="302"/>
              </a:xfrm>
              <a:custGeom>
                <a:avLst/>
                <a:gdLst/>
                <a:ahLst/>
                <a:cxnLst>
                  <a:cxn ang="0">
                    <a:pos x="408" y="87"/>
                  </a:cxn>
                  <a:cxn ang="0">
                    <a:pos x="444" y="87"/>
                  </a:cxn>
                  <a:cxn ang="0">
                    <a:pos x="483" y="96"/>
                  </a:cxn>
                  <a:cxn ang="0">
                    <a:pos x="524" y="92"/>
                  </a:cxn>
                  <a:cxn ang="0">
                    <a:pos x="555" y="102"/>
                  </a:cxn>
                  <a:cxn ang="0">
                    <a:pos x="594" y="98"/>
                  </a:cxn>
                  <a:cxn ang="0">
                    <a:pos x="626" y="88"/>
                  </a:cxn>
                  <a:cxn ang="0">
                    <a:pos x="646" y="53"/>
                  </a:cxn>
                  <a:cxn ang="0">
                    <a:pos x="666" y="44"/>
                  </a:cxn>
                  <a:cxn ang="0">
                    <a:pos x="691" y="60"/>
                  </a:cxn>
                  <a:cxn ang="0">
                    <a:pos x="716" y="74"/>
                  </a:cxn>
                  <a:cxn ang="0">
                    <a:pos x="762" y="83"/>
                  </a:cxn>
                  <a:cxn ang="0">
                    <a:pos x="804" y="87"/>
                  </a:cxn>
                  <a:cxn ang="0">
                    <a:pos x="847" y="94"/>
                  </a:cxn>
                  <a:cxn ang="0">
                    <a:pos x="859" y="120"/>
                  </a:cxn>
                  <a:cxn ang="0">
                    <a:pos x="881" y="168"/>
                  </a:cxn>
                  <a:cxn ang="0">
                    <a:pos x="952" y="186"/>
                  </a:cxn>
                  <a:cxn ang="0">
                    <a:pos x="1035" y="177"/>
                  </a:cxn>
                  <a:cxn ang="0">
                    <a:pos x="1053" y="222"/>
                  </a:cxn>
                  <a:cxn ang="0">
                    <a:pos x="1040" y="263"/>
                  </a:cxn>
                  <a:cxn ang="0">
                    <a:pos x="1044" y="269"/>
                  </a:cxn>
                  <a:cxn ang="0">
                    <a:pos x="1051" y="282"/>
                  </a:cxn>
                  <a:cxn ang="0">
                    <a:pos x="1053" y="301"/>
                  </a:cxn>
                  <a:cxn ang="0">
                    <a:pos x="1015" y="282"/>
                  </a:cxn>
                  <a:cxn ang="0">
                    <a:pos x="967" y="274"/>
                  </a:cxn>
                  <a:cxn ang="0">
                    <a:pos x="911" y="248"/>
                  </a:cxn>
                  <a:cxn ang="0">
                    <a:pos x="870" y="263"/>
                  </a:cxn>
                  <a:cxn ang="0">
                    <a:pos x="825" y="256"/>
                  </a:cxn>
                  <a:cxn ang="0">
                    <a:pos x="757" y="250"/>
                  </a:cxn>
                  <a:cxn ang="0">
                    <a:pos x="714" y="246"/>
                  </a:cxn>
                  <a:cxn ang="0">
                    <a:pos x="632" y="238"/>
                  </a:cxn>
                  <a:cxn ang="0">
                    <a:pos x="590" y="224"/>
                  </a:cxn>
                  <a:cxn ang="0">
                    <a:pos x="528" y="194"/>
                  </a:cxn>
                  <a:cxn ang="0">
                    <a:pos x="503" y="186"/>
                  </a:cxn>
                  <a:cxn ang="0">
                    <a:pos x="462" y="182"/>
                  </a:cxn>
                  <a:cxn ang="0">
                    <a:pos x="415" y="180"/>
                  </a:cxn>
                  <a:cxn ang="0">
                    <a:pos x="386" y="192"/>
                  </a:cxn>
                  <a:cxn ang="0">
                    <a:pos x="327" y="186"/>
                  </a:cxn>
                  <a:cxn ang="0">
                    <a:pos x="284" y="182"/>
                  </a:cxn>
                  <a:cxn ang="0">
                    <a:pos x="243" y="171"/>
                  </a:cxn>
                  <a:cxn ang="0">
                    <a:pos x="173" y="156"/>
                  </a:cxn>
                  <a:cxn ang="0">
                    <a:pos x="134" y="160"/>
                  </a:cxn>
                  <a:cxn ang="0">
                    <a:pos x="146" y="130"/>
                  </a:cxn>
                  <a:cxn ang="0">
                    <a:pos x="141" y="113"/>
                  </a:cxn>
                  <a:cxn ang="0">
                    <a:pos x="87" y="107"/>
                  </a:cxn>
                  <a:cxn ang="0">
                    <a:pos x="48" y="111"/>
                  </a:cxn>
                  <a:cxn ang="0">
                    <a:pos x="21" y="109"/>
                  </a:cxn>
                  <a:cxn ang="0">
                    <a:pos x="8" y="109"/>
                  </a:cxn>
                  <a:cxn ang="0">
                    <a:pos x="24" y="90"/>
                  </a:cxn>
                  <a:cxn ang="0">
                    <a:pos x="35" y="104"/>
                  </a:cxn>
                  <a:cxn ang="0">
                    <a:pos x="60" y="76"/>
                  </a:cxn>
                  <a:cxn ang="0">
                    <a:pos x="91" y="25"/>
                  </a:cxn>
                  <a:cxn ang="0">
                    <a:pos x="118" y="14"/>
                  </a:cxn>
                  <a:cxn ang="0">
                    <a:pos x="150" y="15"/>
                  </a:cxn>
                  <a:cxn ang="0">
                    <a:pos x="189" y="10"/>
                  </a:cxn>
                  <a:cxn ang="0">
                    <a:pos x="218" y="12"/>
                  </a:cxn>
                  <a:cxn ang="0">
                    <a:pos x="256" y="0"/>
                  </a:cxn>
                  <a:cxn ang="0">
                    <a:pos x="295" y="27"/>
                  </a:cxn>
                  <a:cxn ang="0">
                    <a:pos x="320" y="28"/>
                  </a:cxn>
                  <a:cxn ang="0">
                    <a:pos x="361" y="40"/>
                  </a:cxn>
                  <a:cxn ang="0">
                    <a:pos x="383" y="42"/>
                  </a:cxn>
                  <a:cxn ang="0">
                    <a:pos x="390" y="51"/>
                  </a:cxn>
                </a:cxnLst>
                <a:rect l="0" t="0" r="r" b="b"/>
                <a:pathLst>
                  <a:path w="1066" h="302">
                    <a:moveTo>
                      <a:pt x="390" y="51"/>
                    </a:moveTo>
                    <a:lnTo>
                      <a:pt x="399" y="70"/>
                    </a:lnTo>
                    <a:lnTo>
                      <a:pt x="408" y="87"/>
                    </a:lnTo>
                    <a:lnTo>
                      <a:pt x="415" y="90"/>
                    </a:lnTo>
                    <a:lnTo>
                      <a:pt x="433" y="90"/>
                    </a:lnTo>
                    <a:lnTo>
                      <a:pt x="444" y="87"/>
                    </a:lnTo>
                    <a:lnTo>
                      <a:pt x="454" y="88"/>
                    </a:lnTo>
                    <a:lnTo>
                      <a:pt x="472" y="94"/>
                    </a:lnTo>
                    <a:lnTo>
                      <a:pt x="483" y="96"/>
                    </a:lnTo>
                    <a:lnTo>
                      <a:pt x="492" y="94"/>
                    </a:lnTo>
                    <a:lnTo>
                      <a:pt x="501" y="92"/>
                    </a:lnTo>
                    <a:lnTo>
                      <a:pt x="524" y="92"/>
                    </a:lnTo>
                    <a:lnTo>
                      <a:pt x="537" y="96"/>
                    </a:lnTo>
                    <a:lnTo>
                      <a:pt x="542" y="100"/>
                    </a:lnTo>
                    <a:lnTo>
                      <a:pt x="555" y="102"/>
                    </a:lnTo>
                    <a:lnTo>
                      <a:pt x="573" y="100"/>
                    </a:lnTo>
                    <a:lnTo>
                      <a:pt x="583" y="96"/>
                    </a:lnTo>
                    <a:lnTo>
                      <a:pt x="594" y="98"/>
                    </a:lnTo>
                    <a:lnTo>
                      <a:pt x="612" y="98"/>
                    </a:lnTo>
                    <a:lnTo>
                      <a:pt x="621" y="96"/>
                    </a:lnTo>
                    <a:lnTo>
                      <a:pt x="626" y="88"/>
                    </a:lnTo>
                    <a:lnTo>
                      <a:pt x="632" y="76"/>
                    </a:lnTo>
                    <a:lnTo>
                      <a:pt x="644" y="58"/>
                    </a:lnTo>
                    <a:lnTo>
                      <a:pt x="646" y="53"/>
                    </a:lnTo>
                    <a:lnTo>
                      <a:pt x="650" y="49"/>
                    </a:lnTo>
                    <a:lnTo>
                      <a:pt x="657" y="46"/>
                    </a:lnTo>
                    <a:lnTo>
                      <a:pt x="666" y="44"/>
                    </a:lnTo>
                    <a:lnTo>
                      <a:pt x="676" y="44"/>
                    </a:lnTo>
                    <a:lnTo>
                      <a:pt x="684" y="46"/>
                    </a:lnTo>
                    <a:lnTo>
                      <a:pt x="691" y="60"/>
                    </a:lnTo>
                    <a:lnTo>
                      <a:pt x="696" y="72"/>
                    </a:lnTo>
                    <a:lnTo>
                      <a:pt x="702" y="74"/>
                    </a:lnTo>
                    <a:lnTo>
                      <a:pt x="716" y="74"/>
                    </a:lnTo>
                    <a:lnTo>
                      <a:pt x="746" y="74"/>
                    </a:lnTo>
                    <a:lnTo>
                      <a:pt x="755" y="76"/>
                    </a:lnTo>
                    <a:lnTo>
                      <a:pt x="762" y="83"/>
                    </a:lnTo>
                    <a:lnTo>
                      <a:pt x="768" y="83"/>
                    </a:lnTo>
                    <a:lnTo>
                      <a:pt x="784" y="83"/>
                    </a:lnTo>
                    <a:lnTo>
                      <a:pt x="804" y="87"/>
                    </a:lnTo>
                    <a:lnTo>
                      <a:pt x="822" y="92"/>
                    </a:lnTo>
                    <a:lnTo>
                      <a:pt x="838" y="96"/>
                    </a:lnTo>
                    <a:lnTo>
                      <a:pt x="847" y="94"/>
                    </a:lnTo>
                    <a:lnTo>
                      <a:pt x="852" y="96"/>
                    </a:lnTo>
                    <a:lnTo>
                      <a:pt x="859" y="109"/>
                    </a:lnTo>
                    <a:lnTo>
                      <a:pt x="859" y="120"/>
                    </a:lnTo>
                    <a:lnTo>
                      <a:pt x="868" y="126"/>
                    </a:lnTo>
                    <a:lnTo>
                      <a:pt x="877" y="143"/>
                    </a:lnTo>
                    <a:lnTo>
                      <a:pt x="881" y="168"/>
                    </a:lnTo>
                    <a:lnTo>
                      <a:pt x="893" y="179"/>
                    </a:lnTo>
                    <a:lnTo>
                      <a:pt x="911" y="188"/>
                    </a:lnTo>
                    <a:lnTo>
                      <a:pt x="952" y="186"/>
                    </a:lnTo>
                    <a:lnTo>
                      <a:pt x="992" y="182"/>
                    </a:lnTo>
                    <a:lnTo>
                      <a:pt x="1015" y="177"/>
                    </a:lnTo>
                    <a:lnTo>
                      <a:pt x="1035" y="177"/>
                    </a:lnTo>
                    <a:lnTo>
                      <a:pt x="1056" y="184"/>
                    </a:lnTo>
                    <a:lnTo>
                      <a:pt x="1056" y="210"/>
                    </a:lnTo>
                    <a:lnTo>
                      <a:pt x="1053" y="222"/>
                    </a:lnTo>
                    <a:lnTo>
                      <a:pt x="1042" y="241"/>
                    </a:lnTo>
                    <a:lnTo>
                      <a:pt x="1044" y="258"/>
                    </a:lnTo>
                    <a:lnTo>
                      <a:pt x="1040" y="263"/>
                    </a:lnTo>
                    <a:lnTo>
                      <a:pt x="1038" y="269"/>
                    </a:lnTo>
                    <a:lnTo>
                      <a:pt x="1040" y="272"/>
                    </a:lnTo>
                    <a:lnTo>
                      <a:pt x="1044" y="269"/>
                    </a:lnTo>
                    <a:lnTo>
                      <a:pt x="1049" y="269"/>
                    </a:lnTo>
                    <a:lnTo>
                      <a:pt x="1053" y="274"/>
                    </a:lnTo>
                    <a:lnTo>
                      <a:pt x="1051" y="282"/>
                    </a:lnTo>
                    <a:lnTo>
                      <a:pt x="1065" y="288"/>
                    </a:lnTo>
                    <a:lnTo>
                      <a:pt x="1060" y="295"/>
                    </a:lnTo>
                    <a:lnTo>
                      <a:pt x="1053" y="301"/>
                    </a:lnTo>
                    <a:lnTo>
                      <a:pt x="1040" y="280"/>
                    </a:lnTo>
                    <a:lnTo>
                      <a:pt x="1033" y="284"/>
                    </a:lnTo>
                    <a:lnTo>
                      <a:pt x="1015" y="282"/>
                    </a:lnTo>
                    <a:lnTo>
                      <a:pt x="997" y="276"/>
                    </a:lnTo>
                    <a:lnTo>
                      <a:pt x="981" y="278"/>
                    </a:lnTo>
                    <a:lnTo>
                      <a:pt x="967" y="274"/>
                    </a:lnTo>
                    <a:lnTo>
                      <a:pt x="958" y="259"/>
                    </a:lnTo>
                    <a:lnTo>
                      <a:pt x="927" y="259"/>
                    </a:lnTo>
                    <a:lnTo>
                      <a:pt x="911" y="248"/>
                    </a:lnTo>
                    <a:lnTo>
                      <a:pt x="902" y="250"/>
                    </a:lnTo>
                    <a:lnTo>
                      <a:pt x="874" y="256"/>
                    </a:lnTo>
                    <a:lnTo>
                      <a:pt x="870" y="263"/>
                    </a:lnTo>
                    <a:lnTo>
                      <a:pt x="854" y="267"/>
                    </a:lnTo>
                    <a:lnTo>
                      <a:pt x="845" y="254"/>
                    </a:lnTo>
                    <a:lnTo>
                      <a:pt x="825" y="256"/>
                    </a:lnTo>
                    <a:lnTo>
                      <a:pt x="793" y="252"/>
                    </a:lnTo>
                    <a:lnTo>
                      <a:pt x="770" y="244"/>
                    </a:lnTo>
                    <a:lnTo>
                      <a:pt x="757" y="250"/>
                    </a:lnTo>
                    <a:lnTo>
                      <a:pt x="734" y="252"/>
                    </a:lnTo>
                    <a:lnTo>
                      <a:pt x="716" y="250"/>
                    </a:lnTo>
                    <a:lnTo>
                      <a:pt x="714" y="246"/>
                    </a:lnTo>
                    <a:lnTo>
                      <a:pt x="689" y="246"/>
                    </a:lnTo>
                    <a:lnTo>
                      <a:pt x="676" y="241"/>
                    </a:lnTo>
                    <a:lnTo>
                      <a:pt x="632" y="238"/>
                    </a:lnTo>
                    <a:lnTo>
                      <a:pt x="603" y="227"/>
                    </a:lnTo>
                    <a:lnTo>
                      <a:pt x="594" y="222"/>
                    </a:lnTo>
                    <a:lnTo>
                      <a:pt x="590" y="224"/>
                    </a:lnTo>
                    <a:lnTo>
                      <a:pt x="569" y="205"/>
                    </a:lnTo>
                    <a:lnTo>
                      <a:pt x="544" y="194"/>
                    </a:lnTo>
                    <a:lnTo>
                      <a:pt x="528" y="194"/>
                    </a:lnTo>
                    <a:lnTo>
                      <a:pt x="521" y="196"/>
                    </a:lnTo>
                    <a:lnTo>
                      <a:pt x="510" y="182"/>
                    </a:lnTo>
                    <a:lnTo>
                      <a:pt x="503" y="186"/>
                    </a:lnTo>
                    <a:lnTo>
                      <a:pt x="496" y="188"/>
                    </a:lnTo>
                    <a:lnTo>
                      <a:pt x="474" y="182"/>
                    </a:lnTo>
                    <a:lnTo>
                      <a:pt x="462" y="182"/>
                    </a:lnTo>
                    <a:lnTo>
                      <a:pt x="451" y="186"/>
                    </a:lnTo>
                    <a:lnTo>
                      <a:pt x="424" y="177"/>
                    </a:lnTo>
                    <a:lnTo>
                      <a:pt x="415" y="180"/>
                    </a:lnTo>
                    <a:lnTo>
                      <a:pt x="408" y="184"/>
                    </a:lnTo>
                    <a:lnTo>
                      <a:pt x="392" y="188"/>
                    </a:lnTo>
                    <a:lnTo>
                      <a:pt x="386" y="192"/>
                    </a:lnTo>
                    <a:lnTo>
                      <a:pt x="361" y="194"/>
                    </a:lnTo>
                    <a:lnTo>
                      <a:pt x="345" y="196"/>
                    </a:lnTo>
                    <a:lnTo>
                      <a:pt x="327" y="186"/>
                    </a:lnTo>
                    <a:lnTo>
                      <a:pt x="308" y="190"/>
                    </a:lnTo>
                    <a:lnTo>
                      <a:pt x="295" y="186"/>
                    </a:lnTo>
                    <a:lnTo>
                      <a:pt x="284" y="182"/>
                    </a:lnTo>
                    <a:lnTo>
                      <a:pt x="282" y="175"/>
                    </a:lnTo>
                    <a:lnTo>
                      <a:pt x="254" y="168"/>
                    </a:lnTo>
                    <a:lnTo>
                      <a:pt x="243" y="171"/>
                    </a:lnTo>
                    <a:lnTo>
                      <a:pt x="220" y="166"/>
                    </a:lnTo>
                    <a:lnTo>
                      <a:pt x="193" y="158"/>
                    </a:lnTo>
                    <a:lnTo>
                      <a:pt x="173" y="156"/>
                    </a:lnTo>
                    <a:lnTo>
                      <a:pt x="164" y="160"/>
                    </a:lnTo>
                    <a:lnTo>
                      <a:pt x="152" y="156"/>
                    </a:lnTo>
                    <a:lnTo>
                      <a:pt x="134" y="160"/>
                    </a:lnTo>
                    <a:lnTo>
                      <a:pt x="130" y="156"/>
                    </a:lnTo>
                    <a:lnTo>
                      <a:pt x="148" y="136"/>
                    </a:lnTo>
                    <a:lnTo>
                      <a:pt x="146" y="130"/>
                    </a:lnTo>
                    <a:lnTo>
                      <a:pt x="155" y="124"/>
                    </a:lnTo>
                    <a:lnTo>
                      <a:pt x="157" y="111"/>
                    </a:lnTo>
                    <a:lnTo>
                      <a:pt x="141" y="113"/>
                    </a:lnTo>
                    <a:lnTo>
                      <a:pt x="112" y="106"/>
                    </a:lnTo>
                    <a:lnTo>
                      <a:pt x="96" y="109"/>
                    </a:lnTo>
                    <a:lnTo>
                      <a:pt x="87" y="107"/>
                    </a:lnTo>
                    <a:lnTo>
                      <a:pt x="78" y="106"/>
                    </a:lnTo>
                    <a:lnTo>
                      <a:pt x="58" y="111"/>
                    </a:lnTo>
                    <a:lnTo>
                      <a:pt x="48" y="111"/>
                    </a:lnTo>
                    <a:lnTo>
                      <a:pt x="37" y="109"/>
                    </a:lnTo>
                    <a:lnTo>
                      <a:pt x="30" y="113"/>
                    </a:lnTo>
                    <a:lnTo>
                      <a:pt x="21" y="109"/>
                    </a:lnTo>
                    <a:lnTo>
                      <a:pt x="17" y="104"/>
                    </a:lnTo>
                    <a:lnTo>
                      <a:pt x="12" y="106"/>
                    </a:lnTo>
                    <a:lnTo>
                      <a:pt x="8" y="109"/>
                    </a:lnTo>
                    <a:lnTo>
                      <a:pt x="0" y="98"/>
                    </a:lnTo>
                    <a:lnTo>
                      <a:pt x="10" y="102"/>
                    </a:lnTo>
                    <a:lnTo>
                      <a:pt x="24" y="90"/>
                    </a:lnTo>
                    <a:lnTo>
                      <a:pt x="28" y="94"/>
                    </a:lnTo>
                    <a:lnTo>
                      <a:pt x="26" y="107"/>
                    </a:lnTo>
                    <a:lnTo>
                      <a:pt x="35" y="104"/>
                    </a:lnTo>
                    <a:lnTo>
                      <a:pt x="42" y="96"/>
                    </a:lnTo>
                    <a:lnTo>
                      <a:pt x="58" y="88"/>
                    </a:lnTo>
                    <a:lnTo>
                      <a:pt x="60" y="76"/>
                    </a:lnTo>
                    <a:lnTo>
                      <a:pt x="78" y="62"/>
                    </a:lnTo>
                    <a:lnTo>
                      <a:pt x="87" y="42"/>
                    </a:lnTo>
                    <a:lnTo>
                      <a:pt x="91" y="25"/>
                    </a:lnTo>
                    <a:lnTo>
                      <a:pt x="89" y="21"/>
                    </a:lnTo>
                    <a:lnTo>
                      <a:pt x="112" y="8"/>
                    </a:lnTo>
                    <a:lnTo>
                      <a:pt x="118" y="14"/>
                    </a:lnTo>
                    <a:lnTo>
                      <a:pt x="130" y="14"/>
                    </a:lnTo>
                    <a:lnTo>
                      <a:pt x="139" y="10"/>
                    </a:lnTo>
                    <a:lnTo>
                      <a:pt x="150" y="15"/>
                    </a:lnTo>
                    <a:lnTo>
                      <a:pt x="161" y="15"/>
                    </a:lnTo>
                    <a:lnTo>
                      <a:pt x="180" y="12"/>
                    </a:lnTo>
                    <a:lnTo>
                      <a:pt x="189" y="10"/>
                    </a:lnTo>
                    <a:lnTo>
                      <a:pt x="202" y="15"/>
                    </a:lnTo>
                    <a:lnTo>
                      <a:pt x="211" y="19"/>
                    </a:lnTo>
                    <a:lnTo>
                      <a:pt x="218" y="12"/>
                    </a:lnTo>
                    <a:lnTo>
                      <a:pt x="225" y="6"/>
                    </a:lnTo>
                    <a:lnTo>
                      <a:pt x="236" y="2"/>
                    </a:lnTo>
                    <a:lnTo>
                      <a:pt x="256" y="0"/>
                    </a:lnTo>
                    <a:lnTo>
                      <a:pt x="270" y="4"/>
                    </a:lnTo>
                    <a:lnTo>
                      <a:pt x="275" y="14"/>
                    </a:lnTo>
                    <a:lnTo>
                      <a:pt x="295" y="27"/>
                    </a:lnTo>
                    <a:lnTo>
                      <a:pt x="308" y="32"/>
                    </a:lnTo>
                    <a:lnTo>
                      <a:pt x="316" y="30"/>
                    </a:lnTo>
                    <a:lnTo>
                      <a:pt x="320" y="28"/>
                    </a:lnTo>
                    <a:lnTo>
                      <a:pt x="340" y="36"/>
                    </a:lnTo>
                    <a:lnTo>
                      <a:pt x="349" y="44"/>
                    </a:lnTo>
                    <a:lnTo>
                      <a:pt x="361" y="40"/>
                    </a:lnTo>
                    <a:lnTo>
                      <a:pt x="370" y="34"/>
                    </a:lnTo>
                    <a:lnTo>
                      <a:pt x="379" y="38"/>
                    </a:lnTo>
                    <a:lnTo>
                      <a:pt x="383" y="42"/>
                    </a:lnTo>
                    <a:lnTo>
                      <a:pt x="390" y="53"/>
                    </a:lnTo>
                    <a:lnTo>
                      <a:pt x="399" y="68"/>
                    </a:lnTo>
                    <a:lnTo>
                      <a:pt x="390" y="51"/>
                    </a:lnTo>
                  </a:path>
                </a:pathLst>
              </a:custGeom>
              <a:solidFill>
                <a:srgbClr val="00FF00"/>
              </a:solidFill>
              <a:ln w="9525">
                <a:solidFill>
                  <a:schemeClr val="tx1"/>
                </a:solidFill>
                <a:round/>
                <a:headEnd/>
                <a:tailEnd/>
              </a:ln>
              <a:effectLst/>
            </p:spPr>
            <p:txBody>
              <a:bodyPr/>
              <a:lstStyle/>
              <a:p>
                <a:endParaRPr lang="id-ID"/>
              </a:p>
            </p:txBody>
          </p:sp>
          <p:sp>
            <p:nvSpPr>
              <p:cNvPr id="483" name="Freeform 76"/>
              <p:cNvSpPr>
                <a:spLocks/>
              </p:cNvSpPr>
              <p:nvPr/>
            </p:nvSpPr>
            <p:spPr bwMode="auto">
              <a:xfrm>
                <a:off x="2296" y="2389"/>
                <a:ext cx="161" cy="47"/>
              </a:xfrm>
              <a:custGeom>
                <a:avLst/>
                <a:gdLst/>
                <a:ahLst/>
                <a:cxnLst>
                  <a:cxn ang="0">
                    <a:pos x="0" y="26"/>
                  </a:cxn>
                  <a:cxn ang="0">
                    <a:pos x="2" y="33"/>
                  </a:cxn>
                  <a:cxn ang="0">
                    <a:pos x="10" y="37"/>
                  </a:cxn>
                  <a:cxn ang="0">
                    <a:pos x="22" y="41"/>
                  </a:cxn>
                  <a:cxn ang="0">
                    <a:pos x="25" y="45"/>
                  </a:cxn>
                  <a:cxn ang="0">
                    <a:pos x="33" y="44"/>
                  </a:cxn>
                  <a:cxn ang="0">
                    <a:pos x="44" y="45"/>
                  </a:cxn>
                  <a:cxn ang="0">
                    <a:pos x="51" y="45"/>
                  </a:cxn>
                  <a:cxn ang="0">
                    <a:pos x="60" y="41"/>
                  </a:cxn>
                  <a:cxn ang="0">
                    <a:pos x="67" y="46"/>
                  </a:cxn>
                  <a:cxn ang="0">
                    <a:pos x="76" y="43"/>
                  </a:cxn>
                  <a:cxn ang="0">
                    <a:pos x="85" y="43"/>
                  </a:cxn>
                  <a:cxn ang="0">
                    <a:pos x="103" y="38"/>
                  </a:cxn>
                  <a:cxn ang="0">
                    <a:pos x="118" y="32"/>
                  </a:cxn>
                  <a:cxn ang="0">
                    <a:pos x="126" y="35"/>
                  </a:cxn>
                  <a:cxn ang="0">
                    <a:pos x="138" y="32"/>
                  </a:cxn>
                  <a:cxn ang="0">
                    <a:pos x="141" y="27"/>
                  </a:cxn>
                  <a:cxn ang="0">
                    <a:pos x="153" y="25"/>
                  </a:cxn>
                  <a:cxn ang="0">
                    <a:pos x="154" y="19"/>
                  </a:cxn>
                  <a:cxn ang="0">
                    <a:pos x="160" y="13"/>
                  </a:cxn>
                  <a:cxn ang="0">
                    <a:pos x="159" y="10"/>
                  </a:cxn>
                  <a:cxn ang="0">
                    <a:pos x="150" y="8"/>
                  </a:cxn>
                  <a:cxn ang="0">
                    <a:pos x="146" y="0"/>
                  </a:cxn>
                  <a:cxn ang="0">
                    <a:pos x="137" y="2"/>
                  </a:cxn>
                  <a:cxn ang="0">
                    <a:pos x="124" y="7"/>
                  </a:cxn>
                  <a:cxn ang="0">
                    <a:pos x="109" y="9"/>
                  </a:cxn>
                  <a:cxn ang="0">
                    <a:pos x="86" y="6"/>
                  </a:cxn>
                  <a:cxn ang="0">
                    <a:pos x="72" y="4"/>
                  </a:cxn>
                  <a:cxn ang="0">
                    <a:pos x="62" y="6"/>
                  </a:cxn>
                  <a:cxn ang="0">
                    <a:pos x="44" y="4"/>
                  </a:cxn>
                  <a:cxn ang="0">
                    <a:pos x="27" y="11"/>
                  </a:cxn>
                  <a:cxn ang="0">
                    <a:pos x="22" y="18"/>
                  </a:cxn>
                  <a:cxn ang="0">
                    <a:pos x="11" y="22"/>
                  </a:cxn>
                  <a:cxn ang="0">
                    <a:pos x="5" y="30"/>
                  </a:cxn>
                  <a:cxn ang="0">
                    <a:pos x="0" y="26"/>
                  </a:cxn>
                </a:cxnLst>
                <a:rect l="0" t="0" r="r" b="b"/>
                <a:pathLst>
                  <a:path w="161" h="47">
                    <a:moveTo>
                      <a:pt x="0" y="26"/>
                    </a:moveTo>
                    <a:lnTo>
                      <a:pt x="2" y="33"/>
                    </a:lnTo>
                    <a:lnTo>
                      <a:pt x="10" y="37"/>
                    </a:lnTo>
                    <a:lnTo>
                      <a:pt x="22" y="41"/>
                    </a:lnTo>
                    <a:lnTo>
                      <a:pt x="25" y="45"/>
                    </a:lnTo>
                    <a:lnTo>
                      <a:pt x="33" y="44"/>
                    </a:lnTo>
                    <a:lnTo>
                      <a:pt x="44" y="45"/>
                    </a:lnTo>
                    <a:lnTo>
                      <a:pt x="51" y="45"/>
                    </a:lnTo>
                    <a:lnTo>
                      <a:pt x="60" y="41"/>
                    </a:lnTo>
                    <a:lnTo>
                      <a:pt x="67" y="46"/>
                    </a:lnTo>
                    <a:lnTo>
                      <a:pt x="76" y="43"/>
                    </a:lnTo>
                    <a:lnTo>
                      <a:pt x="85" y="43"/>
                    </a:lnTo>
                    <a:lnTo>
                      <a:pt x="103" y="38"/>
                    </a:lnTo>
                    <a:lnTo>
                      <a:pt x="118" y="32"/>
                    </a:lnTo>
                    <a:lnTo>
                      <a:pt x="126" y="35"/>
                    </a:lnTo>
                    <a:lnTo>
                      <a:pt x="138" y="32"/>
                    </a:lnTo>
                    <a:lnTo>
                      <a:pt x="141" y="27"/>
                    </a:lnTo>
                    <a:lnTo>
                      <a:pt x="153" y="25"/>
                    </a:lnTo>
                    <a:lnTo>
                      <a:pt x="154" y="19"/>
                    </a:lnTo>
                    <a:lnTo>
                      <a:pt x="160" y="13"/>
                    </a:lnTo>
                    <a:lnTo>
                      <a:pt x="159" y="10"/>
                    </a:lnTo>
                    <a:lnTo>
                      <a:pt x="150" y="8"/>
                    </a:lnTo>
                    <a:lnTo>
                      <a:pt x="146" y="0"/>
                    </a:lnTo>
                    <a:lnTo>
                      <a:pt x="137" y="2"/>
                    </a:lnTo>
                    <a:lnTo>
                      <a:pt x="124" y="7"/>
                    </a:lnTo>
                    <a:lnTo>
                      <a:pt x="109" y="9"/>
                    </a:lnTo>
                    <a:lnTo>
                      <a:pt x="86" y="6"/>
                    </a:lnTo>
                    <a:lnTo>
                      <a:pt x="72" y="4"/>
                    </a:lnTo>
                    <a:lnTo>
                      <a:pt x="62" y="6"/>
                    </a:lnTo>
                    <a:lnTo>
                      <a:pt x="44" y="4"/>
                    </a:lnTo>
                    <a:lnTo>
                      <a:pt x="27" y="11"/>
                    </a:lnTo>
                    <a:lnTo>
                      <a:pt x="22" y="18"/>
                    </a:lnTo>
                    <a:lnTo>
                      <a:pt x="11" y="22"/>
                    </a:lnTo>
                    <a:lnTo>
                      <a:pt x="5" y="30"/>
                    </a:lnTo>
                    <a:lnTo>
                      <a:pt x="0" y="26"/>
                    </a:lnTo>
                  </a:path>
                </a:pathLst>
              </a:custGeom>
              <a:solidFill>
                <a:srgbClr val="00FF00"/>
              </a:solidFill>
              <a:ln w="9525">
                <a:solidFill>
                  <a:schemeClr val="tx1"/>
                </a:solidFill>
                <a:round/>
                <a:headEnd/>
                <a:tailEnd/>
              </a:ln>
              <a:effectLst/>
            </p:spPr>
            <p:txBody>
              <a:bodyPr/>
              <a:lstStyle/>
              <a:p>
                <a:endParaRPr lang="id-ID"/>
              </a:p>
            </p:txBody>
          </p:sp>
        </p:grpSp>
        <p:grpSp>
          <p:nvGrpSpPr>
            <p:cNvPr id="484" name="Group 77"/>
            <p:cNvGrpSpPr>
              <a:grpSpLocks/>
            </p:cNvGrpSpPr>
            <p:nvPr/>
          </p:nvGrpSpPr>
          <p:grpSpPr bwMode="auto">
            <a:xfrm>
              <a:off x="5813425" y="2160588"/>
              <a:ext cx="1335088" cy="1004887"/>
              <a:chOff x="3426" y="1320"/>
              <a:chExt cx="969" cy="740"/>
            </a:xfrm>
          </p:grpSpPr>
          <p:sp>
            <p:nvSpPr>
              <p:cNvPr id="485" name="Freeform 78"/>
              <p:cNvSpPr>
                <a:spLocks/>
              </p:cNvSpPr>
              <p:nvPr/>
            </p:nvSpPr>
            <p:spPr bwMode="auto">
              <a:xfrm>
                <a:off x="4035" y="1320"/>
                <a:ext cx="49" cy="69"/>
              </a:xfrm>
              <a:custGeom>
                <a:avLst/>
                <a:gdLst/>
                <a:ahLst/>
                <a:cxnLst>
                  <a:cxn ang="0">
                    <a:pos x="16" y="68"/>
                  </a:cxn>
                  <a:cxn ang="0">
                    <a:pos x="28" y="65"/>
                  </a:cxn>
                  <a:cxn ang="0">
                    <a:pos x="36" y="60"/>
                  </a:cxn>
                  <a:cxn ang="0">
                    <a:pos x="41" y="51"/>
                  </a:cxn>
                  <a:cxn ang="0">
                    <a:pos x="44" y="31"/>
                  </a:cxn>
                  <a:cxn ang="0">
                    <a:pos x="48" y="14"/>
                  </a:cxn>
                  <a:cxn ang="0">
                    <a:pos x="34" y="0"/>
                  </a:cxn>
                  <a:cxn ang="0">
                    <a:pos x="10" y="17"/>
                  </a:cxn>
                  <a:cxn ang="0">
                    <a:pos x="0" y="37"/>
                  </a:cxn>
                  <a:cxn ang="0">
                    <a:pos x="12" y="56"/>
                  </a:cxn>
                  <a:cxn ang="0">
                    <a:pos x="14" y="64"/>
                  </a:cxn>
                  <a:cxn ang="0">
                    <a:pos x="16" y="68"/>
                  </a:cxn>
                </a:cxnLst>
                <a:rect l="0" t="0" r="r" b="b"/>
                <a:pathLst>
                  <a:path w="49" h="69">
                    <a:moveTo>
                      <a:pt x="16" y="68"/>
                    </a:moveTo>
                    <a:lnTo>
                      <a:pt x="28" y="65"/>
                    </a:lnTo>
                    <a:lnTo>
                      <a:pt x="36" y="60"/>
                    </a:lnTo>
                    <a:lnTo>
                      <a:pt x="41" y="51"/>
                    </a:lnTo>
                    <a:lnTo>
                      <a:pt x="44" y="31"/>
                    </a:lnTo>
                    <a:lnTo>
                      <a:pt x="48" y="14"/>
                    </a:lnTo>
                    <a:lnTo>
                      <a:pt x="34" y="0"/>
                    </a:lnTo>
                    <a:lnTo>
                      <a:pt x="10" y="17"/>
                    </a:lnTo>
                    <a:lnTo>
                      <a:pt x="0" y="37"/>
                    </a:lnTo>
                    <a:lnTo>
                      <a:pt x="12" y="56"/>
                    </a:lnTo>
                    <a:lnTo>
                      <a:pt x="14" y="64"/>
                    </a:lnTo>
                    <a:lnTo>
                      <a:pt x="16" y="68"/>
                    </a:lnTo>
                  </a:path>
                </a:pathLst>
              </a:custGeom>
              <a:solidFill>
                <a:srgbClr val="00FF00"/>
              </a:solidFill>
              <a:ln w="9525">
                <a:solidFill>
                  <a:schemeClr val="tx1"/>
                </a:solidFill>
                <a:round/>
                <a:headEnd/>
                <a:tailEnd/>
              </a:ln>
              <a:effectLst/>
            </p:spPr>
            <p:txBody>
              <a:bodyPr/>
              <a:lstStyle/>
              <a:p>
                <a:endParaRPr lang="id-ID"/>
              </a:p>
            </p:txBody>
          </p:sp>
          <p:sp>
            <p:nvSpPr>
              <p:cNvPr id="486" name="Freeform 79"/>
              <p:cNvSpPr>
                <a:spLocks/>
              </p:cNvSpPr>
              <p:nvPr/>
            </p:nvSpPr>
            <p:spPr bwMode="auto">
              <a:xfrm>
                <a:off x="3948" y="1365"/>
                <a:ext cx="181" cy="356"/>
              </a:xfrm>
              <a:custGeom>
                <a:avLst/>
                <a:gdLst/>
                <a:ahLst/>
                <a:cxnLst>
                  <a:cxn ang="0">
                    <a:pos x="44" y="21"/>
                  </a:cxn>
                  <a:cxn ang="0">
                    <a:pos x="20" y="56"/>
                  </a:cxn>
                  <a:cxn ang="0">
                    <a:pos x="8" y="68"/>
                  </a:cxn>
                  <a:cxn ang="0">
                    <a:pos x="0" y="123"/>
                  </a:cxn>
                  <a:cxn ang="0">
                    <a:pos x="14" y="144"/>
                  </a:cxn>
                  <a:cxn ang="0">
                    <a:pos x="16" y="164"/>
                  </a:cxn>
                  <a:cxn ang="0">
                    <a:pos x="28" y="205"/>
                  </a:cxn>
                  <a:cxn ang="0">
                    <a:pos x="32" y="230"/>
                  </a:cxn>
                  <a:cxn ang="0">
                    <a:pos x="34" y="270"/>
                  </a:cxn>
                  <a:cxn ang="0">
                    <a:pos x="50" y="287"/>
                  </a:cxn>
                  <a:cxn ang="0">
                    <a:pos x="73" y="321"/>
                  </a:cxn>
                  <a:cxn ang="0">
                    <a:pos x="106" y="348"/>
                  </a:cxn>
                  <a:cxn ang="0">
                    <a:pos x="123" y="351"/>
                  </a:cxn>
                  <a:cxn ang="0">
                    <a:pos x="93" y="320"/>
                  </a:cxn>
                  <a:cxn ang="0">
                    <a:pos x="79" y="285"/>
                  </a:cxn>
                  <a:cxn ang="0">
                    <a:pos x="58" y="247"/>
                  </a:cxn>
                  <a:cxn ang="0">
                    <a:pos x="62" y="195"/>
                  </a:cxn>
                  <a:cxn ang="0">
                    <a:pos x="109" y="203"/>
                  </a:cxn>
                  <a:cxn ang="0">
                    <a:pos x="146" y="209"/>
                  </a:cxn>
                  <a:cxn ang="0">
                    <a:pos x="180" y="218"/>
                  </a:cxn>
                  <a:cxn ang="0">
                    <a:pos x="156" y="199"/>
                  </a:cxn>
                  <a:cxn ang="0">
                    <a:pos x="131" y="173"/>
                  </a:cxn>
                  <a:cxn ang="0">
                    <a:pos x="103" y="160"/>
                  </a:cxn>
                  <a:cxn ang="0">
                    <a:pos x="142" y="132"/>
                  </a:cxn>
                  <a:cxn ang="0">
                    <a:pos x="160" y="111"/>
                  </a:cxn>
                  <a:cxn ang="0">
                    <a:pos x="162" y="72"/>
                  </a:cxn>
                  <a:cxn ang="0">
                    <a:pos x="139" y="68"/>
                  </a:cxn>
                  <a:cxn ang="0">
                    <a:pos x="103" y="84"/>
                  </a:cxn>
                  <a:cxn ang="0">
                    <a:pos x="91" y="113"/>
                  </a:cxn>
                  <a:cxn ang="0">
                    <a:pos x="65" y="146"/>
                  </a:cxn>
                  <a:cxn ang="0">
                    <a:pos x="38" y="146"/>
                  </a:cxn>
                  <a:cxn ang="0">
                    <a:pos x="47" y="118"/>
                  </a:cxn>
                  <a:cxn ang="0">
                    <a:pos x="73" y="97"/>
                  </a:cxn>
                  <a:cxn ang="0">
                    <a:pos x="77" y="78"/>
                  </a:cxn>
                  <a:cxn ang="0">
                    <a:pos x="60" y="37"/>
                  </a:cxn>
                  <a:cxn ang="0">
                    <a:pos x="74" y="15"/>
                  </a:cxn>
                  <a:cxn ang="0">
                    <a:pos x="62" y="0"/>
                  </a:cxn>
                </a:cxnLst>
                <a:rect l="0" t="0" r="r" b="b"/>
                <a:pathLst>
                  <a:path w="181" h="356">
                    <a:moveTo>
                      <a:pt x="62" y="0"/>
                    </a:moveTo>
                    <a:lnTo>
                      <a:pt x="44" y="21"/>
                    </a:lnTo>
                    <a:lnTo>
                      <a:pt x="32" y="43"/>
                    </a:lnTo>
                    <a:lnTo>
                      <a:pt x="20" y="56"/>
                    </a:lnTo>
                    <a:lnTo>
                      <a:pt x="16" y="70"/>
                    </a:lnTo>
                    <a:lnTo>
                      <a:pt x="8" y="68"/>
                    </a:lnTo>
                    <a:lnTo>
                      <a:pt x="2" y="101"/>
                    </a:lnTo>
                    <a:lnTo>
                      <a:pt x="0" y="123"/>
                    </a:lnTo>
                    <a:lnTo>
                      <a:pt x="10" y="123"/>
                    </a:lnTo>
                    <a:lnTo>
                      <a:pt x="14" y="144"/>
                    </a:lnTo>
                    <a:lnTo>
                      <a:pt x="26" y="152"/>
                    </a:lnTo>
                    <a:lnTo>
                      <a:pt x="16" y="164"/>
                    </a:lnTo>
                    <a:lnTo>
                      <a:pt x="16" y="179"/>
                    </a:lnTo>
                    <a:lnTo>
                      <a:pt x="28" y="205"/>
                    </a:lnTo>
                    <a:lnTo>
                      <a:pt x="40" y="213"/>
                    </a:lnTo>
                    <a:lnTo>
                      <a:pt x="32" y="230"/>
                    </a:lnTo>
                    <a:lnTo>
                      <a:pt x="28" y="253"/>
                    </a:lnTo>
                    <a:lnTo>
                      <a:pt x="34" y="270"/>
                    </a:lnTo>
                    <a:lnTo>
                      <a:pt x="40" y="277"/>
                    </a:lnTo>
                    <a:lnTo>
                      <a:pt x="50" y="287"/>
                    </a:lnTo>
                    <a:lnTo>
                      <a:pt x="65" y="298"/>
                    </a:lnTo>
                    <a:lnTo>
                      <a:pt x="73" y="321"/>
                    </a:lnTo>
                    <a:lnTo>
                      <a:pt x="91" y="337"/>
                    </a:lnTo>
                    <a:lnTo>
                      <a:pt x="106" y="348"/>
                    </a:lnTo>
                    <a:lnTo>
                      <a:pt x="117" y="355"/>
                    </a:lnTo>
                    <a:lnTo>
                      <a:pt x="123" y="351"/>
                    </a:lnTo>
                    <a:lnTo>
                      <a:pt x="109" y="335"/>
                    </a:lnTo>
                    <a:lnTo>
                      <a:pt x="93" y="320"/>
                    </a:lnTo>
                    <a:lnTo>
                      <a:pt x="87" y="302"/>
                    </a:lnTo>
                    <a:lnTo>
                      <a:pt x="79" y="285"/>
                    </a:lnTo>
                    <a:lnTo>
                      <a:pt x="72" y="266"/>
                    </a:lnTo>
                    <a:lnTo>
                      <a:pt x="58" y="247"/>
                    </a:lnTo>
                    <a:lnTo>
                      <a:pt x="61" y="214"/>
                    </a:lnTo>
                    <a:lnTo>
                      <a:pt x="62" y="195"/>
                    </a:lnTo>
                    <a:lnTo>
                      <a:pt x="81" y="193"/>
                    </a:lnTo>
                    <a:lnTo>
                      <a:pt x="109" y="203"/>
                    </a:lnTo>
                    <a:lnTo>
                      <a:pt x="123" y="205"/>
                    </a:lnTo>
                    <a:lnTo>
                      <a:pt x="146" y="209"/>
                    </a:lnTo>
                    <a:lnTo>
                      <a:pt x="176" y="220"/>
                    </a:lnTo>
                    <a:lnTo>
                      <a:pt x="180" y="218"/>
                    </a:lnTo>
                    <a:lnTo>
                      <a:pt x="163" y="207"/>
                    </a:lnTo>
                    <a:lnTo>
                      <a:pt x="156" y="199"/>
                    </a:lnTo>
                    <a:lnTo>
                      <a:pt x="152" y="185"/>
                    </a:lnTo>
                    <a:lnTo>
                      <a:pt x="131" y="173"/>
                    </a:lnTo>
                    <a:lnTo>
                      <a:pt x="113" y="167"/>
                    </a:lnTo>
                    <a:lnTo>
                      <a:pt x="103" y="160"/>
                    </a:lnTo>
                    <a:lnTo>
                      <a:pt x="108" y="145"/>
                    </a:lnTo>
                    <a:lnTo>
                      <a:pt x="142" y="132"/>
                    </a:lnTo>
                    <a:lnTo>
                      <a:pt x="156" y="123"/>
                    </a:lnTo>
                    <a:lnTo>
                      <a:pt x="160" y="111"/>
                    </a:lnTo>
                    <a:lnTo>
                      <a:pt x="160" y="85"/>
                    </a:lnTo>
                    <a:lnTo>
                      <a:pt x="162" y="72"/>
                    </a:lnTo>
                    <a:lnTo>
                      <a:pt x="152" y="70"/>
                    </a:lnTo>
                    <a:lnTo>
                      <a:pt x="139" y="68"/>
                    </a:lnTo>
                    <a:lnTo>
                      <a:pt x="121" y="72"/>
                    </a:lnTo>
                    <a:lnTo>
                      <a:pt x="103" y="84"/>
                    </a:lnTo>
                    <a:lnTo>
                      <a:pt x="87" y="103"/>
                    </a:lnTo>
                    <a:lnTo>
                      <a:pt x="91" y="113"/>
                    </a:lnTo>
                    <a:lnTo>
                      <a:pt x="75" y="127"/>
                    </a:lnTo>
                    <a:lnTo>
                      <a:pt x="65" y="146"/>
                    </a:lnTo>
                    <a:lnTo>
                      <a:pt x="54" y="158"/>
                    </a:lnTo>
                    <a:lnTo>
                      <a:pt x="38" y="146"/>
                    </a:lnTo>
                    <a:lnTo>
                      <a:pt x="40" y="129"/>
                    </a:lnTo>
                    <a:lnTo>
                      <a:pt x="47" y="118"/>
                    </a:lnTo>
                    <a:lnTo>
                      <a:pt x="67" y="113"/>
                    </a:lnTo>
                    <a:lnTo>
                      <a:pt x="73" y="97"/>
                    </a:lnTo>
                    <a:lnTo>
                      <a:pt x="77" y="97"/>
                    </a:lnTo>
                    <a:lnTo>
                      <a:pt x="77" y="78"/>
                    </a:lnTo>
                    <a:lnTo>
                      <a:pt x="73" y="49"/>
                    </a:lnTo>
                    <a:lnTo>
                      <a:pt x="60" y="37"/>
                    </a:lnTo>
                    <a:lnTo>
                      <a:pt x="68" y="21"/>
                    </a:lnTo>
                    <a:lnTo>
                      <a:pt x="74" y="15"/>
                    </a:lnTo>
                    <a:lnTo>
                      <a:pt x="79" y="2"/>
                    </a:lnTo>
                    <a:lnTo>
                      <a:pt x="62" y="0"/>
                    </a:lnTo>
                  </a:path>
                </a:pathLst>
              </a:custGeom>
              <a:solidFill>
                <a:srgbClr val="00FF00"/>
              </a:solidFill>
              <a:ln w="9525">
                <a:solidFill>
                  <a:schemeClr val="tx1"/>
                </a:solidFill>
                <a:round/>
                <a:headEnd/>
                <a:tailEnd/>
              </a:ln>
              <a:effectLst/>
            </p:spPr>
            <p:txBody>
              <a:bodyPr/>
              <a:lstStyle/>
              <a:p>
                <a:endParaRPr lang="id-ID"/>
              </a:p>
            </p:txBody>
          </p:sp>
          <p:sp>
            <p:nvSpPr>
              <p:cNvPr id="487" name="Freeform 80"/>
              <p:cNvSpPr>
                <a:spLocks/>
              </p:cNvSpPr>
              <p:nvPr/>
            </p:nvSpPr>
            <p:spPr bwMode="auto">
              <a:xfrm>
                <a:off x="4222" y="1812"/>
                <a:ext cx="80" cy="44"/>
              </a:xfrm>
              <a:custGeom>
                <a:avLst/>
                <a:gdLst/>
                <a:ahLst/>
                <a:cxnLst>
                  <a:cxn ang="0">
                    <a:pos x="39" y="0"/>
                  </a:cxn>
                  <a:cxn ang="0">
                    <a:pos x="49" y="4"/>
                  </a:cxn>
                  <a:cxn ang="0">
                    <a:pos x="57" y="0"/>
                  </a:cxn>
                  <a:cxn ang="0">
                    <a:pos x="63" y="0"/>
                  </a:cxn>
                  <a:cxn ang="0">
                    <a:pos x="67" y="4"/>
                  </a:cxn>
                  <a:cxn ang="0">
                    <a:pos x="69" y="10"/>
                  </a:cxn>
                  <a:cxn ang="0">
                    <a:pos x="71" y="14"/>
                  </a:cxn>
                  <a:cxn ang="0">
                    <a:pos x="71" y="16"/>
                  </a:cxn>
                  <a:cxn ang="0">
                    <a:pos x="71" y="20"/>
                  </a:cxn>
                  <a:cxn ang="0">
                    <a:pos x="67" y="24"/>
                  </a:cxn>
                  <a:cxn ang="0">
                    <a:pos x="69" y="24"/>
                  </a:cxn>
                  <a:cxn ang="0">
                    <a:pos x="73" y="26"/>
                  </a:cxn>
                  <a:cxn ang="0">
                    <a:pos x="77" y="26"/>
                  </a:cxn>
                  <a:cxn ang="0">
                    <a:pos x="79" y="32"/>
                  </a:cxn>
                  <a:cxn ang="0">
                    <a:pos x="77" y="36"/>
                  </a:cxn>
                  <a:cxn ang="0">
                    <a:pos x="69" y="36"/>
                  </a:cxn>
                  <a:cxn ang="0">
                    <a:pos x="65" y="41"/>
                  </a:cxn>
                  <a:cxn ang="0">
                    <a:pos x="49" y="43"/>
                  </a:cxn>
                  <a:cxn ang="0">
                    <a:pos x="43" y="40"/>
                  </a:cxn>
                  <a:cxn ang="0">
                    <a:pos x="37" y="36"/>
                  </a:cxn>
                  <a:cxn ang="0">
                    <a:pos x="33" y="34"/>
                  </a:cxn>
                  <a:cxn ang="0">
                    <a:pos x="27" y="30"/>
                  </a:cxn>
                  <a:cxn ang="0">
                    <a:pos x="21" y="30"/>
                  </a:cxn>
                  <a:cxn ang="0">
                    <a:pos x="16" y="30"/>
                  </a:cxn>
                  <a:cxn ang="0">
                    <a:pos x="4" y="26"/>
                  </a:cxn>
                  <a:cxn ang="0">
                    <a:pos x="0" y="26"/>
                  </a:cxn>
                  <a:cxn ang="0">
                    <a:pos x="0" y="22"/>
                  </a:cxn>
                  <a:cxn ang="0">
                    <a:pos x="0" y="20"/>
                  </a:cxn>
                  <a:cxn ang="0">
                    <a:pos x="7" y="18"/>
                  </a:cxn>
                  <a:cxn ang="0">
                    <a:pos x="10" y="16"/>
                  </a:cxn>
                  <a:cxn ang="0">
                    <a:pos x="15" y="14"/>
                  </a:cxn>
                  <a:cxn ang="0">
                    <a:pos x="19" y="10"/>
                  </a:cxn>
                  <a:cxn ang="0">
                    <a:pos x="25" y="10"/>
                  </a:cxn>
                  <a:cxn ang="0">
                    <a:pos x="25" y="6"/>
                  </a:cxn>
                  <a:cxn ang="0">
                    <a:pos x="29" y="4"/>
                  </a:cxn>
                  <a:cxn ang="0">
                    <a:pos x="29" y="4"/>
                  </a:cxn>
                  <a:cxn ang="0">
                    <a:pos x="39" y="0"/>
                  </a:cxn>
                </a:cxnLst>
                <a:rect l="0" t="0" r="r" b="b"/>
                <a:pathLst>
                  <a:path w="80" h="44">
                    <a:moveTo>
                      <a:pt x="39" y="0"/>
                    </a:moveTo>
                    <a:lnTo>
                      <a:pt x="49" y="4"/>
                    </a:lnTo>
                    <a:lnTo>
                      <a:pt x="57" y="0"/>
                    </a:lnTo>
                    <a:lnTo>
                      <a:pt x="63" y="0"/>
                    </a:lnTo>
                    <a:lnTo>
                      <a:pt x="67" y="4"/>
                    </a:lnTo>
                    <a:lnTo>
                      <a:pt x="69" y="10"/>
                    </a:lnTo>
                    <a:lnTo>
                      <a:pt x="71" y="14"/>
                    </a:lnTo>
                    <a:lnTo>
                      <a:pt x="71" y="16"/>
                    </a:lnTo>
                    <a:lnTo>
                      <a:pt x="71" y="20"/>
                    </a:lnTo>
                    <a:lnTo>
                      <a:pt x="67" y="24"/>
                    </a:lnTo>
                    <a:lnTo>
                      <a:pt x="69" y="24"/>
                    </a:lnTo>
                    <a:lnTo>
                      <a:pt x="73" y="26"/>
                    </a:lnTo>
                    <a:lnTo>
                      <a:pt x="77" y="26"/>
                    </a:lnTo>
                    <a:lnTo>
                      <a:pt x="79" y="32"/>
                    </a:lnTo>
                    <a:lnTo>
                      <a:pt x="77" y="36"/>
                    </a:lnTo>
                    <a:lnTo>
                      <a:pt x="69" y="36"/>
                    </a:lnTo>
                    <a:lnTo>
                      <a:pt x="65" y="41"/>
                    </a:lnTo>
                    <a:lnTo>
                      <a:pt x="49" y="43"/>
                    </a:lnTo>
                    <a:lnTo>
                      <a:pt x="43" y="40"/>
                    </a:lnTo>
                    <a:lnTo>
                      <a:pt x="37" y="36"/>
                    </a:lnTo>
                    <a:lnTo>
                      <a:pt x="33" y="34"/>
                    </a:lnTo>
                    <a:lnTo>
                      <a:pt x="27" y="30"/>
                    </a:lnTo>
                    <a:lnTo>
                      <a:pt x="21" y="30"/>
                    </a:lnTo>
                    <a:lnTo>
                      <a:pt x="16" y="30"/>
                    </a:lnTo>
                    <a:lnTo>
                      <a:pt x="4" y="26"/>
                    </a:lnTo>
                    <a:lnTo>
                      <a:pt x="0" y="26"/>
                    </a:lnTo>
                    <a:lnTo>
                      <a:pt x="0" y="22"/>
                    </a:lnTo>
                    <a:lnTo>
                      <a:pt x="0" y="20"/>
                    </a:lnTo>
                    <a:lnTo>
                      <a:pt x="7" y="18"/>
                    </a:lnTo>
                    <a:lnTo>
                      <a:pt x="10" y="16"/>
                    </a:lnTo>
                    <a:lnTo>
                      <a:pt x="15" y="14"/>
                    </a:lnTo>
                    <a:lnTo>
                      <a:pt x="19" y="10"/>
                    </a:lnTo>
                    <a:lnTo>
                      <a:pt x="25" y="10"/>
                    </a:lnTo>
                    <a:lnTo>
                      <a:pt x="25" y="6"/>
                    </a:lnTo>
                    <a:lnTo>
                      <a:pt x="29" y="4"/>
                    </a:lnTo>
                    <a:lnTo>
                      <a:pt x="29" y="4"/>
                    </a:lnTo>
                    <a:lnTo>
                      <a:pt x="39" y="0"/>
                    </a:lnTo>
                  </a:path>
                </a:pathLst>
              </a:custGeom>
              <a:solidFill>
                <a:srgbClr val="00FF00"/>
              </a:solidFill>
              <a:ln w="9525">
                <a:solidFill>
                  <a:schemeClr val="tx1"/>
                </a:solidFill>
                <a:round/>
                <a:headEnd/>
                <a:tailEnd/>
              </a:ln>
              <a:effectLst/>
            </p:spPr>
            <p:txBody>
              <a:bodyPr/>
              <a:lstStyle/>
              <a:p>
                <a:endParaRPr lang="id-ID"/>
              </a:p>
            </p:txBody>
          </p:sp>
          <p:sp>
            <p:nvSpPr>
              <p:cNvPr id="488" name="Freeform 81"/>
              <p:cNvSpPr>
                <a:spLocks/>
              </p:cNvSpPr>
              <p:nvPr/>
            </p:nvSpPr>
            <p:spPr bwMode="auto">
              <a:xfrm>
                <a:off x="4218" y="1748"/>
                <a:ext cx="30" cy="9"/>
              </a:xfrm>
              <a:custGeom>
                <a:avLst/>
                <a:gdLst/>
                <a:ahLst/>
                <a:cxnLst>
                  <a:cxn ang="0">
                    <a:pos x="8" y="0"/>
                  </a:cxn>
                  <a:cxn ang="0">
                    <a:pos x="16" y="0"/>
                  </a:cxn>
                  <a:cxn ang="0">
                    <a:pos x="23" y="2"/>
                  </a:cxn>
                  <a:cxn ang="0">
                    <a:pos x="29" y="2"/>
                  </a:cxn>
                  <a:cxn ang="0">
                    <a:pos x="29" y="8"/>
                  </a:cxn>
                  <a:cxn ang="0">
                    <a:pos x="20" y="8"/>
                  </a:cxn>
                  <a:cxn ang="0">
                    <a:pos x="12" y="8"/>
                  </a:cxn>
                  <a:cxn ang="0">
                    <a:pos x="8" y="8"/>
                  </a:cxn>
                  <a:cxn ang="0">
                    <a:pos x="2" y="8"/>
                  </a:cxn>
                  <a:cxn ang="0">
                    <a:pos x="0" y="4"/>
                  </a:cxn>
                  <a:cxn ang="0">
                    <a:pos x="0" y="4"/>
                  </a:cxn>
                  <a:cxn ang="0">
                    <a:pos x="8" y="0"/>
                  </a:cxn>
                </a:cxnLst>
                <a:rect l="0" t="0" r="r" b="b"/>
                <a:pathLst>
                  <a:path w="30" h="9">
                    <a:moveTo>
                      <a:pt x="8" y="0"/>
                    </a:moveTo>
                    <a:lnTo>
                      <a:pt x="16" y="0"/>
                    </a:lnTo>
                    <a:lnTo>
                      <a:pt x="23" y="2"/>
                    </a:lnTo>
                    <a:lnTo>
                      <a:pt x="29" y="2"/>
                    </a:lnTo>
                    <a:lnTo>
                      <a:pt x="29" y="8"/>
                    </a:lnTo>
                    <a:lnTo>
                      <a:pt x="20" y="8"/>
                    </a:lnTo>
                    <a:lnTo>
                      <a:pt x="12" y="8"/>
                    </a:lnTo>
                    <a:lnTo>
                      <a:pt x="8" y="8"/>
                    </a:lnTo>
                    <a:lnTo>
                      <a:pt x="2" y="8"/>
                    </a:lnTo>
                    <a:lnTo>
                      <a:pt x="0" y="4"/>
                    </a:lnTo>
                    <a:lnTo>
                      <a:pt x="0" y="4"/>
                    </a:lnTo>
                    <a:lnTo>
                      <a:pt x="8" y="0"/>
                    </a:lnTo>
                  </a:path>
                </a:pathLst>
              </a:custGeom>
              <a:solidFill>
                <a:srgbClr val="00FF00"/>
              </a:solidFill>
              <a:ln w="9525">
                <a:solidFill>
                  <a:schemeClr val="tx1"/>
                </a:solidFill>
                <a:round/>
                <a:headEnd/>
                <a:tailEnd/>
              </a:ln>
              <a:effectLst/>
            </p:spPr>
            <p:txBody>
              <a:bodyPr/>
              <a:lstStyle/>
              <a:p>
                <a:endParaRPr lang="id-ID"/>
              </a:p>
            </p:txBody>
          </p:sp>
          <p:sp>
            <p:nvSpPr>
              <p:cNvPr id="489" name="Freeform 82"/>
              <p:cNvSpPr>
                <a:spLocks/>
              </p:cNvSpPr>
              <p:nvPr/>
            </p:nvSpPr>
            <p:spPr bwMode="auto">
              <a:xfrm>
                <a:off x="4291" y="1703"/>
                <a:ext cx="52" cy="21"/>
              </a:xfrm>
              <a:custGeom>
                <a:avLst/>
                <a:gdLst/>
                <a:ahLst/>
                <a:cxnLst>
                  <a:cxn ang="0">
                    <a:pos x="25" y="6"/>
                  </a:cxn>
                  <a:cxn ang="0">
                    <a:pos x="29" y="6"/>
                  </a:cxn>
                  <a:cxn ang="0">
                    <a:pos x="37" y="2"/>
                  </a:cxn>
                  <a:cxn ang="0">
                    <a:pos x="39" y="0"/>
                  </a:cxn>
                  <a:cxn ang="0">
                    <a:pos x="45" y="0"/>
                  </a:cxn>
                  <a:cxn ang="0">
                    <a:pos x="51" y="2"/>
                  </a:cxn>
                  <a:cxn ang="0">
                    <a:pos x="51" y="6"/>
                  </a:cxn>
                  <a:cxn ang="0">
                    <a:pos x="39" y="8"/>
                  </a:cxn>
                  <a:cxn ang="0">
                    <a:pos x="31" y="12"/>
                  </a:cxn>
                  <a:cxn ang="0">
                    <a:pos x="23" y="16"/>
                  </a:cxn>
                  <a:cxn ang="0">
                    <a:pos x="16" y="16"/>
                  </a:cxn>
                  <a:cxn ang="0">
                    <a:pos x="6" y="20"/>
                  </a:cxn>
                  <a:cxn ang="0">
                    <a:pos x="0" y="16"/>
                  </a:cxn>
                  <a:cxn ang="0">
                    <a:pos x="0" y="12"/>
                  </a:cxn>
                  <a:cxn ang="0">
                    <a:pos x="8" y="8"/>
                  </a:cxn>
                  <a:cxn ang="0">
                    <a:pos x="19" y="6"/>
                  </a:cxn>
                  <a:cxn ang="0">
                    <a:pos x="19" y="6"/>
                  </a:cxn>
                  <a:cxn ang="0">
                    <a:pos x="25" y="6"/>
                  </a:cxn>
                </a:cxnLst>
                <a:rect l="0" t="0" r="r" b="b"/>
                <a:pathLst>
                  <a:path w="52" h="21">
                    <a:moveTo>
                      <a:pt x="25" y="6"/>
                    </a:moveTo>
                    <a:lnTo>
                      <a:pt x="29" y="6"/>
                    </a:lnTo>
                    <a:lnTo>
                      <a:pt x="37" y="2"/>
                    </a:lnTo>
                    <a:lnTo>
                      <a:pt x="39" y="0"/>
                    </a:lnTo>
                    <a:lnTo>
                      <a:pt x="45" y="0"/>
                    </a:lnTo>
                    <a:lnTo>
                      <a:pt x="51" y="2"/>
                    </a:lnTo>
                    <a:lnTo>
                      <a:pt x="51" y="6"/>
                    </a:lnTo>
                    <a:lnTo>
                      <a:pt x="39" y="8"/>
                    </a:lnTo>
                    <a:lnTo>
                      <a:pt x="31" y="12"/>
                    </a:lnTo>
                    <a:lnTo>
                      <a:pt x="23" y="16"/>
                    </a:lnTo>
                    <a:lnTo>
                      <a:pt x="16" y="16"/>
                    </a:lnTo>
                    <a:lnTo>
                      <a:pt x="6" y="20"/>
                    </a:lnTo>
                    <a:lnTo>
                      <a:pt x="0" y="16"/>
                    </a:lnTo>
                    <a:lnTo>
                      <a:pt x="0" y="12"/>
                    </a:lnTo>
                    <a:lnTo>
                      <a:pt x="8" y="8"/>
                    </a:lnTo>
                    <a:lnTo>
                      <a:pt x="19" y="6"/>
                    </a:lnTo>
                    <a:lnTo>
                      <a:pt x="19" y="6"/>
                    </a:lnTo>
                    <a:lnTo>
                      <a:pt x="25" y="6"/>
                    </a:lnTo>
                  </a:path>
                </a:pathLst>
              </a:custGeom>
              <a:solidFill>
                <a:srgbClr val="00FF00"/>
              </a:solidFill>
              <a:ln w="9525">
                <a:solidFill>
                  <a:schemeClr val="tx1"/>
                </a:solidFill>
                <a:round/>
                <a:headEnd/>
                <a:tailEnd/>
              </a:ln>
              <a:effectLst/>
            </p:spPr>
            <p:txBody>
              <a:bodyPr/>
              <a:lstStyle/>
              <a:p>
                <a:endParaRPr lang="id-ID"/>
              </a:p>
            </p:txBody>
          </p:sp>
          <p:sp>
            <p:nvSpPr>
              <p:cNvPr id="490" name="Freeform 83"/>
              <p:cNvSpPr>
                <a:spLocks/>
              </p:cNvSpPr>
              <p:nvPr/>
            </p:nvSpPr>
            <p:spPr bwMode="auto">
              <a:xfrm>
                <a:off x="4324" y="1713"/>
                <a:ext cx="45" cy="57"/>
              </a:xfrm>
              <a:custGeom>
                <a:avLst/>
                <a:gdLst/>
                <a:ahLst/>
                <a:cxnLst>
                  <a:cxn ang="0">
                    <a:pos x="38" y="0"/>
                  </a:cxn>
                  <a:cxn ang="0">
                    <a:pos x="26" y="4"/>
                  </a:cxn>
                  <a:cxn ang="0">
                    <a:pos x="20" y="6"/>
                  </a:cxn>
                  <a:cxn ang="0">
                    <a:pos x="12" y="7"/>
                  </a:cxn>
                  <a:cxn ang="0">
                    <a:pos x="4" y="10"/>
                  </a:cxn>
                  <a:cxn ang="0">
                    <a:pos x="0" y="13"/>
                  </a:cxn>
                  <a:cxn ang="0">
                    <a:pos x="0" y="17"/>
                  </a:cxn>
                  <a:cxn ang="0">
                    <a:pos x="4" y="33"/>
                  </a:cxn>
                  <a:cxn ang="0">
                    <a:pos x="8" y="45"/>
                  </a:cxn>
                  <a:cxn ang="0">
                    <a:pos x="14" y="55"/>
                  </a:cxn>
                  <a:cxn ang="0">
                    <a:pos x="18" y="56"/>
                  </a:cxn>
                  <a:cxn ang="0">
                    <a:pos x="28" y="56"/>
                  </a:cxn>
                  <a:cxn ang="0">
                    <a:pos x="32" y="53"/>
                  </a:cxn>
                  <a:cxn ang="0">
                    <a:pos x="36" y="43"/>
                  </a:cxn>
                  <a:cxn ang="0">
                    <a:pos x="40" y="31"/>
                  </a:cxn>
                  <a:cxn ang="0">
                    <a:pos x="44" y="21"/>
                  </a:cxn>
                  <a:cxn ang="0">
                    <a:pos x="44" y="10"/>
                  </a:cxn>
                  <a:cxn ang="0">
                    <a:pos x="44" y="2"/>
                  </a:cxn>
                  <a:cxn ang="0">
                    <a:pos x="40" y="0"/>
                  </a:cxn>
                  <a:cxn ang="0">
                    <a:pos x="40" y="0"/>
                  </a:cxn>
                  <a:cxn ang="0">
                    <a:pos x="38" y="0"/>
                  </a:cxn>
                </a:cxnLst>
                <a:rect l="0" t="0" r="r" b="b"/>
                <a:pathLst>
                  <a:path w="45" h="57">
                    <a:moveTo>
                      <a:pt x="38" y="0"/>
                    </a:moveTo>
                    <a:lnTo>
                      <a:pt x="26" y="4"/>
                    </a:lnTo>
                    <a:lnTo>
                      <a:pt x="20" y="6"/>
                    </a:lnTo>
                    <a:lnTo>
                      <a:pt x="12" y="7"/>
                    </a:lnTo>
                    <a:lnTo>
                      <a:pt x="4" y="10"/>
                    </a:lnTo>
                    <a:lnTo>
                      <a:pt x="0" y="13"/>
                    </a:lnTo>
                    <a:lnTo>
                      <a:pt x="0" y="17"/>
                    </a:lnTo>
                    <a:lnTo>
                      <a:pt x="4" y="33"/>
                    </a:lnTo>
                    <a:lnTo>
                      <a:pt x="8" y="45"/>
                    </a:lnTo>
                    <a:lnTo>
                      <a:pt x="14" y="55"/>
                    </a:lnTo>
                    <a:lnTo>
                      <a:pt x="18" y="56"/>
                    </a:lnTo>
                    <a:lnTo>
                      <a:pt x="28" y="56"/>
                    </a:lnTo>
                    <a:lnTo>
                      <a:pt x="32" y="53"/>
                    </a:lnTo>
                    <a:lnTo>
                      <a:pt x="36" y="43"/>
                    </a:lnTo>
                    <a:lnTo>
                      <a:pt x="40" y="31"/>
                    </a:lnTo>
                    <a:lnTo>
                      <a:pt x="44" y="21"/>
                    </a:lnTo>
                    <a:lnTo>
                      <a:pt x="44" y="10"/>
                    </a:lnTo>
                    <a:lnTo>
                      <a:pt x="44" y="2"/>
                    </a:lnTo>
                    <a:lnTo>
                      <a:pt x="40" y="0"/>
                    </a:lnTo>
                    <a:lnTo>
                      <a:pt x="40" y="0"/>
                    </a:lnTo>
                    <a:lnTo>
                      <a:pt x="38" y="0"/>
                    </a:lnTo>
                  </a:path>
                </a:pathLst>
              </a:custGeom>
              <a:solidFill>
                <a:srgbClr val="00FF00"/>
              </a:solidFill>
              <a:ln w="9525">
                <a:solidFill>
                  <a:schemeClr val="tx1"/>
                </a:solidFill>
                <a:round/>
                <a:headEnd/>
                <a:tailEnd/>
              </a:ln>
              <a:effectLst/>
            </p:spPr>
            <p:txBody>
              <a:bodyPr/>
              <a:lstStyle/>
              <a:p>
                <a:endParaRPr lang="id-ID"/>
              </a:p>
            </p:txBody>
          </p:sp>
          <p:sp>
            <p:nvSpPr>
              <p:cNvPr id="491" name="Freeform 84"/>
              <p:cNvSpPr>
                <a:spLocks/>
              </p:cNvSpPr>
              <p:nvPr/>
            </p:nvSpPr>
            <p:spPr bwMode="auto">
              <a:xfrm>
                <a:off x="4277" y="1615"/>
                <a:ext cx="118" cy="50"/>
              </a:xfrm>
              <a:custGeom>
                <a:avLst/>
                <a:gdLst/>
                <a:ahLst/>
                <a:cxnLst>
                  <a:cxn ang="0">
                    <a:pos x="2" y="12"/>
                  </a:cxn>
                  <a:cxn ang="0">
                    <a:pos x="14" y="8"/>
                  </a:cxn>
                  <a:cxn ang="0">
                    <a:pos x="24" y="8"/>
                  </a:cxn>
                  <a:cxn ang="0">
                    <a:pos x="33" y="8"/>
                  </a:cxn>
                  <a:cxn ang="0">
                    <a:pos x="43" y="6"/>
                  </a:cxn>
                  <a:cxn ang="0">
                    <a:pos x="51" y="2"/>
                  </a:cxn>
                  <a:cxn ang="0">
                    <a:pos x="59" y="0"/>
                  </a:cxn>
                  <a:cxn ang="0">
                    <a:pos x="67" y="0"/>
                  </a:cxn>
                  <a:cxn ang="0">
                    <a:pos x="77" y="4"/>
                  </a:cxn>
                  <a:cxn ang="0">
                    <a:pos x="81" y="2"/>
                  </a:cxn>
                  <a:cxn ang="0">
                    <a:pos x="87" y="4"/>
                  </a:cxn>
                  <a:cxn ang="0">
                    <a:pos x="97" y="14"/>
                  </a:cxn>
                  <a:cxn ang="0">
                    <a:pos x="103" y="18"/>
                  </a:cxn>
                  <a:cxn ang="0">
                    <a:pos x="109" y="18"/>
                  </a:cxn>
                  <a:cxn ang="0">
                    <a:pos x="117" y="22"/>
                  </a:cxn>
                  <a:cxn ang="0">
                    <a:pos x="117" y="29"/>
                  </a:cxn>
                  <a:cxn ang="0">
                    <a:pos x="117" y="35"/>
                  </a:cxn>
                  <a:cxn ang="0">
                    <a:pos x="111" y="43"/>
                  </a:cxn>
                  <a:cxn ang="0">
                    <a:pos x="103" y="43"/>
                  </a:cxn>
                  <a:cxn ang="0">
                    <a:pos x="97" y="39"/>
                  </a:cxn>
                  <a:cxn ang="0">
                    <a:pos x="93" y="39"/>
                  </a:cxn>
                  <a:cxn ang="0">
                    <a:pos x="87" y="41"/>
                  </a:cxn>
                  <a:cxn ang="0">
                    <a:pos x="83" y="39"/>
                  </a:cxn>
                  <a:cxn ang="0">
                    <a:pos x="81" y="35"/>
                  </a:cxn>
                  <a:cxn ang="0">
                    <a:pos x="71" y="33"/>
                  </a:cxn>
                  <a:cxn ang="0">
                    <a:pos x="67" y="29"/>
                  </a:cxn>
                  <a:cxn ang="0">
                    <a:pos x="65" y="25"/>
                  </a:cxn>
                  <a:cxn ang="0">
                    <a:pos x="57" y="20"/>
                  </a:cxn>
                  <a:cxn ang="0">
                    <a:pos x="53" y="18"/>
                  </a:cxn>
                  <a:cxn ang="0">
                    <a:pos x="49" y="14"/>
                  </a:cxn>
                  <a:cxn ang="0">
                    <a:pos x="45" y="14"/>
                  </a:cxn>
                  <a:cxn ang="0">
                    <a:pos x="45" y="18"/>
                  </a:cxn>
                  <a:cxn ang="0">
                    <a:pos x="59" y="24"/>
                  </a:cxn>
                  <a:cxn ang="0">
                    <a:pos x="65" y="33"/>
                  </a:cxn>
                  <a:cxn ang="0">
                    <a:pos x="71" y="39"/>
                  </a:cxn>
                  <a:cxn ang="0">
                    <a:pos x="71" y="43"/>
                  </a:cxn>
                  <a:cxn ang="0">
                    <a:pos x="65" y="49"/>
                  </a:cxn>
                  <a:cxn ang="0">
                    <a:pos x="57" y="49"/>
                  </a:cxn>
                  <a:cxn ang="0">
                    <a:pos x="53" y="45"/>
                  </a:cxn>
                  <a:cxn ang="0">
                    <a:pos x="51" y="41"/>
                  </a:cxn>
                  <a:cxn ang="0">
                    <a:pos x="55" y="41"/>
                  </a:cxn>
                  <a:cxn ang="0">
                    <a:pos x="57" y="41"/>
                  </a:cxn>
                  <a:cxn ang="0">
                    <a:pos x="55" y="39"/>
                  </a:cxn>
                  <a:cxn ang="0">
                    <a:pos x="49" y="35"/>
                  </a:cxn>
                  <a:cxn ang="0">
                    <a:pos x="43" y="31"/>
                  </a:cxn>
                  <a:cxn ang="0">
                    <a:pos x="37" y="28"/>
                  </a:cxn>
                  <a:cxn ang="0">
                    <a:pos x="34" y="24"/>
                  </a:cxn>
                  <a:cxn ang="0">
                    <a:pos x="30" y="22"/>
                  </a:cxn>
                  <a:cxn ang="0">
                    <a:pos x="26" y="20"/>
                  </a:cxn>
                  <a:cxn ang="0">
                    <a:pos x="18" y="20"/>
                  </a:cxn>
                  <a:cxn ang="0">
                    <a:pos x="12" y="20"/>
                  </a:cxn>
                  <a:cxn ang="0">
                    <a:pos x="8" y="20"/>
                  </a:cxn>
                  <a:cxn ang="0">
                    <a:pos x="2" y="18"/>
                  </a:cxn>
                  <a:cxn ang="0">
                    <a:pos x="0" y="18"/>
                  </a:cxn>
                  <a:cxn ang="0">
                    <a:pos x="0" y="18"/>
                  </a:cxn>
                  <a:cxn ang="0">
                    <a:pos x="2" y="12"/>
                  </a:cxn>
                </a:cxnLst>
                <a:rect l="0" t="0" r="r" b="b"/>
                <a:pathLst>
                  <a:path w="118" h="50">
                    <a:moveTo>
                      <a:pt x="2" y="12"/>
                    </a:moveTo>
                    <a:lnTo>
                      <a:pt x="14" y="8"/>
                    </a:lnTo>
                    <a:lnTo>
                      <a:pt x="24" y="8"/>
                    </a:lnTo>
                    <a:lnTo>
                      <a:pt x="33" y="8"/>
                    </a:lnTo>
                    <a:lnTo>
                      <a:pt x="43" y="6"/>
                    </a:lnTo>
                    <a:lnTo>
                      <a:pt x="51" y="2"/>
                    </a:lnTo>
                    <a:lnTo>
                      <a:pt x="59" y="0"/>
                    </a:lnTo>
                    <a:lnTo>
                      <a:pt x="67" y="0"/>
                    </a:lnTo>
                    <a:lnTo>
                      <a:pt x="77" y="4"/>
                    </a:lnTo>
                    <a:lnTo>
                      <a:pt x="81" y="2"/>
                    </a:lnTo>
                    <a:lnTo>
                      <a:pt x="87" y="4"/>
                    </a:lnTo>
                    <a:lnTo>
                      <a:pt x="97" y="14"/>
                    </a:lnTo>
                    <a:lnTo>
                      <a:pt x="103" y="18"/>
                    </a:lnTo>
                    <a:lnTo>
                      <a:pt x="109" y="18"/>
                    </a:lnTo>
                    <a:lnTo>
                      <a:pt x="117" y="22"/>
                    </a:lnTo>
                    <a:lnTo>
                      <a:pt x="117" y="29"/>
                    </a:lnTo>
                    <a:lnTo>
                      <a:pt x="117" y="35"/>
                    </a:lnTo>
                    <a:lnTo>
                      <a:pt x="111" y="43"/>
                    </a:lnTo>
                    <a:lnTo>
                      <a:pt x="103" y="43"/>
                    </a:lnTo>
                    <a:lnTo>
                      <a:pt x="97" y="39"/>
                    </a:lnTo>
                    <a:lnTo>
                      <a:pt x="93" y="39"/>
                    </a:lnTo>
                    <a:lnTo>
                      <a:pt x="87" y="41"/>
                    </a:lnTo>
                    <a:lnTo>
                      <a:pt x="83" y="39"/>
                    </a:lnTo>
                    <a:lnTo>
                      <a:pt x="81" y="35"/>
                    </a:lnTo>
                    <a:lnTo>
                      <a:pt x="71" y="33"/>
                    </a:lnTo>
                    <a:lnTo>
                      <a:pt x="67" y="29"/>
                    </a:lnTo>
                    <a:lnTo>
                      <a:pt x="65" y="25"/>
                    </a:lnTo>
                    <a:lnTo>
                      <a:pt x="57" y="20"/>
                    </a:lnTo>
                    <a:lnTo>
                      <a:pt x="53" y="18"/>
                    </a:lnTo>
                    <a:lnTo>
                      <a:pt x="49" y="14"/>
                    </a:lnTo>
                    <a:lnTo>
                      <a:pt x="45" y="14"/>
                    </a:lnTo>
                    <a:lnTo>
                      <a:pt x="45" y="18"/>
                    </a:lnTo>
                    <a:lnTo>
                      <a:pt x="59" y="24"/>
                    </a:lnTo>
                    <a:lnTo>
                      <a:pt x="65" y="33"/>
                    </a:lnTo>
                    <a:lnTo>
                      <a:pt x="71" y="39"/>
                    </a:lnTo>
                    <a:lnTo>
                      <a:pt x="71" y="43"/>
                    </a:lnTo>
                    <a:lnTo>
                      <a:pt x="65" y="49"/>
                    </a:lnTo>
                    <a:lnTo>
                      <a:pt x="57" y="49"/>
                    </a:lnTo>
                    <a:lnTo>
                      <a:pt x="53" y="45"/>
                    </a:lnTo>
                    <a:lnTo>
                      <a:pt x="51" y="41"/>
                    </a:lnTo>
                    <a:lnTo>
                      <a:pt x="55" y="41"/>
                    </a:lnTo>
                    <a:lnTo>
                      <a:pt x="57" y="41"/>
                    </a:lnTo>
                    <a:lnTo>
                      <a:pt x="55" y="39"/>
                    </a:lnTo>
                    <a:lnTo>
                      <a:pt x="49" y="35"/>
                    </a:lnTo>
                    <a:lnTo>
                      <a:pt x="43" y="31"/>
                    </a:lnTo>
                    <a:lnTo>
                      <a:pt x="37" y="28"/>
                    </a:lnTo>
                    <a:lnTo>
                      <a:pt x="34" y="24"/>
                    </a:lnTo>
                    <a:lnTo>
                      <a:pt x="30" y="22"/>
                    </a:lnTo>
                    <a:lnTo>
                      <a:pt x="26" y="20"/>
                    </a:lnTo>
                    <a:lnTo>
                      <a:pt x="18" y="20"/>
                    </a:lnTo>
                    <a:lnTo>
                      <a:pt x="12" y="20"/>
                    </a:lnTo>
                    <a:lnTo>
                      <a:pt x="8" y="20"/>
                    </a:lnTo>
                    <a:lnTo>
                      <a:pt x="2" y="18"/>
                    </a:lnTo>
                    <a:lnTo>
                      <a:pt x="0" y="18"/>
                    </a:lnTo>
                    <a:lnTo>
                      <a:pt x="0" y="18"/>
                    </a:lnTo>
                    <a:lnTo>
                      <a:pt x="2" y="12"/>
                    </a:lnTo>
                  </a:path>
                </a:pathLst>
              </a:custGeom>
              <a:solidFill>
                <a:srgbClr val="00FF00"/>
              </a:solidFill>
              <a:ln w="9525">
                <a:solidFill>
                  <a:schemeClr val="tx1"/>
                </a:solidFill>
                <a:round/>
                <a:headEnd/>
                <a:tailEnd/>
              </a:ln>
              <a:effectLst/>
            </p:spPr>
            <p:txBody>
              <a:bodyPr/>
              <a:lstStyle/>
              <a:p>
                <a:endParaRPr lang="id-ID"/>
              </a:p>
            </p:txBody>
          </p:sp>
          <p:sp>
            <p:nvSpPr>
              <p:cNvPr id="492" name="Freeform 85"/>
              <p:cNvSpPr>
                <a:spLocks/>
              </p:cNvSpPr>
              <p:nvPr/>
            </p:nvSpPr>
            <p:spPr bwMode="auto">
              <a:xfrm>
                <a:off x="4273" y="1639"/>
                <a:ext cx="21" cy="8"/>
              </a:xfrm>
              <a:custGeom>
                <a:avLst/>
                <a:gdLst/>
                <a:ahLst/>
                <a:cxnLst>
                  <a:cxn ang="0">
                    <a:pos x="0" y="1"/>
                  </a:cxn>
                  <a:cxn ang="0">
                    <a:pos x="6" y="0"/>
                  </a:cxn>
                  <a:cxn ang="0">
                    <a:pos x="12" y="0"/>
                  </a:cxn>
                  <a:cxn ang="0">
                    <a:pos x="16" y="1"/>
                  </a:cxn>
                  <a:cxn ang="0">
                    <a:pos x="20" y="1"/>
                  </a:cxn>
                  <a:cxn ang="0">
                    <a:pos x="20" y="4"/>
                  </a:cxn>
                  <a:cxn ang="0">
                    <a:pos x="16" y="7"/>
                  </a:cxn>
                  <a:cxn ang="0">
                    <a:pos x="12" y="7"/>
                  </a:cxn>
                  <a:cxn ang="0">
                    <a:pos x="8" y="7"/>
                  </a:cxn>
                  <a:cxn ang="0">
                    <a:pos x="2" y="5"/>
                  </a:cxn>
                  <a:cxn ang="0">
                    <a:pos x="2" y="5"/>
                  </a:cxn>
                  <a:cxn ang="0">
                    <a:pos x="0" y="1"/>
                  </a:cxn>
                </a:cxnLst>
                <a:rect l="0" t="0" r="r" b="b"/>
                <a:pathLst>
                  <a:path w="21" h="8">
                    <a:moveTo>
                      <a:pt x="0" y="1"/>
                    </a:moveTo>
                    <a:lnTo>
                      <a:pt x="6" y="0"/>
                    </a:lnTo>
                    <a:lnTo>
                      <a:pt x="12" y="0"/>
                    </a:lnTo>
                    <a:lnTo>
                      <a:pt x="16" y="1"/>
                    </a:lnTo>
                    <a:lnTo>
                      <a:pt x="20" y="1"/>
                    </a:lnTo>
                    <a:lnTo>
                      <a:pt x="20" y="4"/>
                    </a:lnTo>
                    <a:lnTo>
                      <a:pt x="16" y="7"/>
                    </a:lnTo>
                    <a:lnTo>
                      <a:pt x="12" y="7"/>
                    </a:lnTo>
                    <a:lnTo>
                      <a:pt x="8" y="7"/>
                    </a:lnTo>
                    <a:lnTo>
                      <a:pt x="2" y="5"/>
                    </a:lnTo>
                    <a:lnTo>
                      <a:pt x="2" y="5"/>
                    </a:lnTo>
                    <a:lnTo>
                      <a:pt x="0" y="1"/>
                    </a:lnTo>
                  </a:path>
                </a:pathLst>
              </a:custGeom>
              <a:solidFill>
                <a:srgbClr val="00FF00"/>
              </a:solidFill>
              <a:ln w="9525">
                <a:solidFill>
                  <a:schemeClr val="tx1"/>
                </a:solidFill>
                <a:round/>
                <a:headEnd/>
                <a:tailEnd/>
              </a:ln>
              <a:effectLst/>
            </p:spPr>
            <p:txBody>
              <a:bodyPr/>
              <a:lstStyle/>
              <a:p>
                <a:endParaRPr lang="id-ID"/>
              </a:p>
            </p:txBody>
          </p:sp>
          <p:sp>
            <p:nvSpPr>
              <p:cNvPr id="493" name="Freeform 86"/>
              <p:cNvSpPr>
                <a:spLocks/>
              </p:cNvSpPr>
              <p:nvPr/>
            </p:nvSpPr>
            <p:spPr bwMode="auto">
              <a:xfrm>
                <a:off x="4297" y="1660"/>
                <a:ext cx="26" cy="13"/>
              </a:xfrm>
              <a:custGeom>
                <a:avLst/>
                <a:gdLst/>
                <a:ahLst/>
                <a:cxnLst>
                  <a:cxn ang="0">
                    <a:pos x="0" y="4"/>
                  </a:cxn>
                  <a:cxn ang="0">
                    <a:pos x="6" y="0"/>
                  </a:cxn>
                  <a:cxn ang="0">
                    <a:pos x="14" y="0"/>
                  </a:cxn>
                  <a:cxn ang="0">
                    <a:pos x="23" y="2"/>
                  </a:cxn>
                  <a:cxn ang="0">
                    <a:pos x="25" y="4"/>
                  </a:cxn>
                  <a:cxn ang="0">
                    <a:pos x="25" y="8"/>
                  </a:cxn>
                  <a:cxn ang="0">
                    <a:pos x="21" y="10"/>
                  </a:cxn>
                  <a:cxn ang="0">
                    <a:pos x="17" y="12"/>
                  </a:cxn>
                  <a:cxn ang="0">
                    <a:pos x="10" y="12"/>
                  </a:cxn>
                  <a:cxn ang="0">
                    <a:pos x="8" y="10"/>
                  </a:cxn>
                  <a:cxn ang="0">
                    <a:pos x="6" y="10"/>
                  </a:cxn>
                  <a:cxn ang="0">
                    <a:pos x="2" y="8"/>
                  </a:cxn>
                  <a:cxn ang="0">
                    <a:pos x="2" y="8"/>
                  </a:cxn>
                  <a:cxn ang="0">
                    <a:pos x="0" y="4"/>
                  </a:cxn>
                </a:cxnLst>
                <a:rect l="0" t="0" r="r" b="b"/>
                <a:pathLst>
                  <a:path w="26" h="13">
                    <a:moveTo>
                      <a:pt x="0" y="4"/>
                    </a:moveTo>
                    <a:lnTo>
                      <a:pt x="6" y="0"/>
                    </a:lnTo>
                    <a:lnTo>
                      <a:pt x="14" y="0"/>
                    </a:lnTo>
                    <a:lnTo>
                      <a:pt x="23" y="2"/>
                    </a:lnTo>
                    <a:lnTo>
                      <a:pt x="25" y="4"/>
                    </a:lnTo>
                    <a:lnTo>
                      <a:pt x="25" y="8"/>
                    </a:lnTo>
                    <a:lnTo>
                      <a:pt x="21" y="10"/>
                    </a:lnTo>
                    <a:lnTo>
                      <a:pt x="17" y="12"/>
                    </a:lnTo>
                    <a:lnTo>
                      <a:pt x="10" y="12"/>
                    </a:lnTo>
                    <a:lnTo>
                      <a:pt x="8" y="10"/>
                    </a:lnTo>
                    <a:lnTo>
                      <a:pt x="6" y="10"/>
                    </a:lnTo>
                    <a:lnTo>
                      <a:pt x="2" y="8"/>
                    </a:lnTo>
                    <a:lnTo>
                      <a:pt x="2" y="8"/>
                    </a:lnTo>
                    <a:lnTo>
                      <a:pt x="0" y="4"/>
                    </a:lnTo>
                  </a:path>
                </a:pathLst>
              </a:custGeom>
              <a:solidFill>
                <a:srgbClr val="00FF00"/>
              </a:solidFill>
              <a:ln w="9525">
                <a:solidFill>
                  <a:schemeClr val="tx1"/>
                </a:solidFill>
                <a:round/>
                <a:headEnd/>
                <a:tailEnd/>
              </a:ln>
              <a:effectLst/>
            </p:spPr>
            <p:txBody>
              <a:bodyPr/>
              <a:lstStyle/>
              <a:p>
                <a:endParaRPr lang="id-ID"/>
              </a:p>
            </p:txBody>
          </p:sp>
          <p:sp>
            <p:nvSpPr>
              <p:cNvPr id="494" name="Freeform 87"/>
              <p:cNvSpPr>
                <a:spLocks/>
              </p:cNvSpPr>
              <p:nvPr/>
            </p:nvSpPr>
            <p:spPr bwMode="auto">
              <a:xfrm>
                <a:off x="4301" y="1644"/>
                <a:ext cx="10" cy="13"/>
              </a:xfrm>
              <a:custGeom>
                <a:avLst/>
                <a:gdLst/>
                <a:ahLst/>
                <a:cxnLst>
                  <a:cxn ang="0">
                    <a:pos x="2" y="0"/>
                  </a:cxn>
                  <a:cxn ang="0">
                    <a:pos x="6" y="4"/>
                  </a:cxn>
                  <a:cxn ang="0">
                    <a:pos x="6" y="6"/>
                  </a:cxn>
                  <a:cxn ang="0">
                    <a:pos x="9" y="8"/>
                  </a:cxn>
                  <a:cxn ang="0">
                    <a:pos x="9" y="10"/>
                  </a:cxn>
                  <a:cxn ang="0">
                    <a:pos x="6" y="12"/>
                  </a:cxn>
                  <a:cxn ang="0">
                    <a:pos x="0" y="10"/>
                  </a:cxn>
                  <a:cxn ang="0">
                    <a:pos x="0" y="4"/>
                  </a:cxn>
                  <a:cxn ang="0">
                    <a:pos x="0" y="0"/>
                  </a:cxn>
                  <a:cxn ang="0">
                    <a:pos x="0" y="0"/>
                  </a:cxn>
                  <a:cxn ang="0">
                    <a:pos x="0" y="0"/>
                  </a:cxn>
                  <a:cxn ang="0">
                    <a:pos x="2" y="0"/>
                  </a:cxn>
                </a:cxnLst>
                <a:rect l="0" t="0" r="r" b="b"/>
                <a:pathLst>
                  <a:path w="10" h="13">
                    <a:moveTo>
                      <a:pt x="2" y="0"/>
                    </a:moveTo>
                    <a:lnTo>
                      <a:pt x="6" y="4"/>
                    </a:lnTo>
                    <a:lnTo>
                      <a:pt x="6" y="6"/>
                    </a:lnTo>
                    <a:lnTo>
                      <a:pt x="9" y="8"/>
                    </a:lnTo>
                    <a:lnTo>
                      <a:pt x="9" y="10"/>
                    </a:lnTo>
                    <a:lnTo>
                      <a:pt x="6" y="12"/>
                    </a:lnTo>
                    <a:lnTo>
                      <a:pt x="0" y="10"/>
                    </a:lnTo>
                    <a:lnTo>
                      <a:pt x="0" y="4"/>
                    </a:lnTo>
                    <a:lnTo>
                      <a:pt x="0" y="0"/>
                    </a:lnTo>
                    <a:lnTo>
                      <a:pt x="0" y="0"/>
                    </a:lnTo>
                    <a:lnTo>
                      <a:pt x="0" y="0"/>
                    </a:lnTo>
                    <a:lnTo>
                      <a:pt x="2" y="0"/>
                    </a:lnTo>
                  </a:path>
                </a:pathLst>
              </a:custGeom>
              <a:solidFill>
                <a:srgbClr val="00FF00"/>
              </a:solidFill>
              <a:ln w="9525">
                <a:solidFill>
                  <a:schemeClr val="tx1"/>
                </a:solidFill>
                <a:round/>
                <a:headEnd/>
                <a:tailEnd/>
              </a:ln>
              <a:effectLst/>
            </p:spPr>
            <p:txBody>
              <a:bodyPr/>
              <a:lstStyle/>
              <a:p>
                <a:endParaRPr lang="id-ID"/>
              </a:p>
            </p:txBody>
          </p:sp>
          <p:sp>
            <p:nvSpPr>
              <p:cNvPr id="495" name="Freeform 88"/>
              <p:cNvSpPr>
                <a:spLocks/>
              </p:cNvSpPr>
              <p:nvPr/>
            </p:nvSpPr>
            <p:spPr bwMode="auto">
              <a:xfrm>
                <a:off x="3946" y="1768"/>
                <a:ext cx="92" cy="46"/>
              </a:xfrm>
              <a:custGeom>
                <a:avLst/>
                <a:gdLst/>
                <a:ahLst/>
                <a:cxnLst>
                  <a:cxn ang="0">
                    <a:pos x="28" y="0"/>
                  </a:cxn>
                  <a:cxn ang="0">
                    <a:pos x="20" y="4"/>
                  </a:cxn>
                  <a:cxn ang="0">
                    <a:pos x="12" y="6"/>
                  </a:cxn>
                  <a:cxn ang="0">
                    <a:pos x="6" y="8"/>
                  </a:cxn>
                  <a:cxn ang="0">
                    <a:pos x="4" y="10"/>
                  </a:cxn>
                  <a:cxn ang="0">
                    <a:pos x="0" y="12"/>
                  </a:cxn>
                  <a:cxn ang="0">
                    <a:pos x="6" y="16"/>
                  </a:cxn>
                  <a:cxn ang="0">
                    <a:pos x="4" y="22"/>
                  </a:cxn>
                  <a:cxn ang="0">
                    <a:pos x="2" y="26"/>
                  </a:cxn>
                  <a:cxn ang="0">
                    <a:pos x="4" y="38"/>
                  </a:cxn>
                  <a:cxn ang="0">
                    <a:pos x="12" y="41"/>
                  </a:cxn>
                  <a:cxn ang="0">
                    <a:pos x="24" y="41"/>
                  </a:cxn>
                  <a:cxn ang="0">
                    <a:pos x="42" y="41"/>
                  </a:cxn>
                  <a:cxn ang="0">
                    <a:pos x="50" y="41"/>
                  </a:cxn>
                  <a:cxn ang="0">
                    <a:pos x="56" y="41"/>
                  </a:cxn>
                  <a:cxn ang="0">
                    <a:pos x="71" y="45"/>
                  </a:cxn>
                  <a:cxn ang="0">
                    <a:pos x="79" y="41"/>
                  </a:cxn>
                  <a:cxn ang="0">
                    <a:pos x="85" y="34"/>
                  </a:cxn>
                  <a:cxn ang="0">
                    <a:pos x="91" y="32"/>
                  </a:cxn>
                  <a:cxn ang="0">
                    <a:pos x="91" y="28"/>
                  </a:cxn>
                  <a:cxn ang="0">
                    <a:pos x="89" y="24"/>
                  </a:cxn>
                  <a:cxn ang="0">
                    <a:pos x="89" y="18"/>
                  </a:cxn>
                  <a:cxn ang="0">
                    <a:pos x="81" y="14"/>
                  </a:cxn>
                  <a:cxn ang="0">
                    <a:pos x="77" y="10"/>
                  </a:cxn>
                  <a:cxn ang="0">
                    <a:pos x="69" y="8"/>
                  </a:cxn>
                  <a:cxn ang="0">
                    <a:pos x="67" y="4"/>
                  </a:cxn>
                  <a:cxn ang="0">
                    <a:pos x="60" y="4"/>
                  </a:cxn>
                  <a:cxn ang="0">
                    <a:pos x="52" y="2"/>
                  </a:cxn>
                  <a:cxn ang="0">
                    <a:pos x="42" y="0"/>
                  </a:cxn>
                  <a:cxn ang="0">
                    <a:pos x="42" y="0"/>
                  </a:cxn>
                  <a:cxn ang="0">
                    <a:pos x="28" y="0"/>
                  </a:cxn>
                </a:cxnLst>
                <a:rect l="0" t="0" r="r" b="b"/>
                <a:pathLst>
                  <a:path w="92" h="46">
                    <a:moveTo>
                      <a:pt x="28" y="0"/>
                    </a:moveTo>
                    <a:lnTo>
                      <a:pt x="20" y="4"/>
                    </a:lnTo>
                    <a:lnTo>
                      <a:pt x="12" y="6"/>
                    </a:lnTo>
                    <a:lnTo>
                      <a:pt x="6" y="8"/>
                    </a:lnTo>
                    <a:lnTo>
                      <a:pt x="4" y="10"/>
                    </a:lnTo>
                    <a:lnTo>
                      <a:pt x="0" y="12"/>
                    </a:lnTo>
                    <a:lnTo>
                      <a:pt x="6" y="16"/>
                    </a:lnTo>
                    <a:lnTo>
                      <a:pt x="4" y="22"/>
                    </a:lnTo>
                    <a:lnTo>
                      <a:pt x="2" y="26"/>
                    </a:lnTo>
                    <a:lnTo>
                      <a:pt x="4" y="38"/>
                    </a:lnTo>
                    <a:lnTo>
                      <a:pt x="12" y="41"/>
                    </a:lnTo>
                    <a:lnTo>
                      <a:pt x="24" y="41"/>
                    </a:lnTo>
                    <a:lnTo>
                      <a:pt x="42" y="41"/>
                    </a:lnTo>
                    <a:lnTo>
                      <a:pt x="50" y="41"/>
                    </a:lnTo>
                    <a:lnTo>
                      <a:pt x="56" y="41"/>
                    </a:lnTo>
                    <a:lnTo>
                      <a:pt x="71" y="45"/>
                    </a:lnTo>
                    <a:lnTo>
                      <a:pt x="79" y="41"/>
                    </a:lnTo>
                    <a:lnTo>
                      <a:pt x="85" y="34"/>
                    </a:lnTo>
                    <a:lnTo>
                      <a:pt x="91" y="32"/>
                    </a:lnTo>
                    <a:lnTo>
                      <a:pt x="91" y="28"/>
                    </a:lnTo>
                    <a:lnTo>
                      <a:pt x="89" y="24"/>
                    </a:lnTo>
                    <a:lnTo>
                      <a:pt x="89" y="18"/>
                    </a:lnTo>
                    <a:lnTo>
                      <a:pt x="81" y="14"/>
                    </a:lnTo>
                    <a:lnTo>
                      <a:pt x="77" y="10"/>
                    </a:lnTo>
                    <a:lnTo>
                      <a:pt x="69" y="8"/>
                    </a:lnTo>
                    <a:lnTo>
                      <a:pt x="67" y="4"/>
                    </a:lnTo>
                    <a:lnTo>
                      <a:pt x="60" y="4"/>
                    </a:lnTo>
                    <a:lnTo>
                      <a:pt x="52" y="2"/>
                    </a:lnTo>
                    <a:lnTo>
                      <a:pt x="42" y="0"/>
                    </a:lnTo>
                    <a:lnTo>
                      <a:pt x="42" y="0"/>
                    </a:lnTo>
                    <a:lnTo>
                      <a:pt x="28" y="0"/>
                    </a:lnTo>
                  </a:path>
                </a:pathLst>
              </a:custGeom>
              <a:solidFill>
                <a:srgbClr val="00FF00"/>
              </a:solidFill>
              <a:ln w="9525">
                <a:solidFill>
                  <a:schemeClr val="tx1"/>
                </a:solidFill>
                <a:round/>
                <a:headEnd/>
                <a:tailEnd/>
              </a:ln>
              <a:effectLst/>
            </p:spPr>
            <p:txBody>
              <a:bodyPr/>
              <a:lstStyle/>
              <a:p>
                <a:endParaRPr lang="id-ID"/>
              </a:p>
            </p:txBody>
          </p:sp>
          <p:sp>
            <p:nvSpPr>
              <p:cNvPr id="496" name="Freeform 89"/>
              <p:cNvSpPr>
                <a:spLocks/>
              </p:cNvSpPr>
              <p:nvPr/>
            </p:nvSpPr>
            <p:spPr bwMode="auto">
              <a:xfrm>
                <a:off x="3714" y="1819"/>
                <a:ext cx="109" cy="24"/>
              </a:xfrm>
              <a:custGeom>
                <a:avLst/>
                <a:gdLst/>
                <a:ahLst/>
                <a:cxnLst>
                  <a:cxn ang="0">
                    <a:pos x="10" y="4"/>
                  </a:cxn>
                  <a:cxn ang="0">
                    <a:pos x="0" y="8"/>
                  </a:cxn>
                  <a:cxn ang="0">
                    <a:pos x="1" y="18"/>
                  </a:cxn>
                  <a:cxn ang="0">
                    <a:pos x="14" y="23"/>
                  </a:cxn>
                  <a:cxn ang="0">
                    <a:pos x="20" y="19"/>
                  </a:cxn>
                  <a:cxn ang="0">
                    <a:pos x="32" y="19"/>
                  </a:cxn>
                  <a:cxn ang="0">
                    <a:pos x="44" y="21"/>
                  </a:cxn>
                  <a:cxn ang="0">
                    <a:pos x="52" y="19"/>
                  </a:cxn>
                  <a:cxn ang="0">
                    <a:pos x="60" y="19"/>
                  </a:cxn>
                  <a:cxn ang="0">
                    <a:pos x="70" y="18"/>
                  </a:cxn>
                  <a:cxn ang="0">
                    <a:pos x="80" y="16"/>
                  </a:cxn>
                  <a:cxn ang="0">
                    <a:pos x="86" y="16"/>
                  </a:cxn>
                  <a:cxn ang="0">
                    <a:pos x="98" y="12"/>
                  </a:cxn>
                  <a:cxn ang="0">
                    <a:pos x="105" y="8"/>
                  </a:cxn>
                  <a:cxn ang="0">
                    <a:pos x="106" y="6"/>
                  </a:cxn>
                  <a:cxn ang="0">
                    <a:pos x="108" y="2"/>
                  </a:cxn>
                  <a:cxn ang="0">
                    <a:pos x="102" y="2"/>
                  </a:cxn>
                  <a:cxn ang="0">
                    <a:pos x="96" y="2"/>
                  </a:cxn>
                  <a:cxn ang="0">
                    <a:pos x="90" y="2"/>
                  </a:cxn>
                  <a:cxn ang="0">
                    <a:pos x="84" y="2"/>
                  </a:cxn>
                  <a:cxn ang="0">
                    <a:pos x="78" y="2"/>
                  </a:cxn>
                  <a:cxn ang="0">
                    <a:pos x="72" y="0"/>
                  </a:cxn>
                  <a:cxn ang="0">
                    <a:pos x="64" y="2"/>
                  </a:cxn>
                  <a:cxn ang="0">
                    <a:pos x="58" y="4"/>
                  </a:cxn>
                  <a:cxn ang="0">
                    <a:pos x="50" y="4"/>
                  </a:cxn>
                  <a:cxn ang="0">
                    <a:pos x="44" y="2"/>
                  </a:cxn>
                  <a:cxn ang="0">
                    <a:pos x="34" y="2"/>
                  </a:cxn>
                  <a:cxn ang="0">
                    <a:pos x="20" y="2"/>
                  </a:cxn>
                  <a:cxn ang="0">
                    <a:pos x="12" y="2"/>
                  </a:cxn>
                  <a:cxn ang="0">
                    <a:pos x="20" y="6"/>
                  </a:cxn>
                  <a:cxn ang="0">
                    <a:pos x="10" y="4"/>
                  </a:cxn>
                </a:cxnLst>
                <a:rect l="0" t="0" r="r" b="b"/>
                <a:pathLst>
                  <a:path w="109" h="24">
                    <a:moveTo>
                      <a:pt x="10" y="4"/>
                    </a:moveTo>
                    <a:lnTo>
                      <a:pt x="0" y="8"/>
                    </a:lnTo>
                    <a:lnTo>
                      <a:pt x="1" y="18"/>
                    </a:lnTo>
                    <a:lnTo>
                      <a:pt x="14" y="23"/>
                    </a:lnTo>
                    <a:lnTo>
                      <a:pt x="20" y="19"/>
                    </a:lnTo>
                    <a:lnTo>
                      <a:pt x="32" y="19"/>
                    </a:lnTo>
                    <a:lnTo>
                      <a:pt x="44" y="21"/>
                    </a:lnTo>
                    <a:lnTo>
                      <a:pt x="52" y="19"/>
                    </a:lnTo>
                    <a:lnTo>
                      <a:pt x="60" y="19"/>
                    </a:lnTo>
                    <a:lnTo>
                      <a:pt x="70" y="18"/>
                    </a:lnTo>
                    <a:lnTo>
                      <a:pt x="80" y="16"/>
                    </a:lnTo>
                    <a:lnTo>
                      <a:pt x="86" y="16"/>
                    </a:lnTo>
                    <a:lnTo>
                      <a:pt x="98" y="12"/>
                    </a:lnTo>
                    <a:lnTo>
                      <a:pt x="105" y="8"/>
                    </a:lnTo>
                    <a:lnTo>
                      <a:pt x="106" y="6"/>
                    </a:lnTo>
                    <a:lnTo>
                      <a:pt x="108" y="2"/>
                    </a:lnTo>
                    <a:lnTo>
                      <a:pt x="102" y="2"/>
                    </a:lnTo>
                    <a:lnTo>
                      <a:pt x="96" y="2"/>
                    </a:lnTo>
                    <a:lnTo>
                      <a:pt x="90" y="2"/>
                    </a:lnTo>
                    <a:lnTo>
                      <a:pt x="84" y="2"/>
                    </a:lnTo>
                    <a:lnTo>
                      <a:pt x="78" y="2"/>
                    </a:lnTo>
                    <a:lnTo>
                      <a:pt x="72" y="0"/>
                    </a:lnTo>
                    <a:lnTo>
                      <a:pt x="64" y="2"/>
                    </a:lnTo>
                    <a:lnTo>
                      <a:pt x="58" y="4"/>
                    </a:lnTo>
                    <a:lnTo>
                      <a:pt x="50" y="4"/>
                    </a:lnTo>
                    <a:lnTo>
                      <a:pt x="44" y="2"/>
                    </a:lnTo>
                    <a:lnTo>
                      <a:pt x="34" y="2"/>
                    </a:lnTo>
                    <a:lnTo>
                      <a:pt x="20" y="2"/>
                    </a:lnTo>
                    <a:lnTo>
                      <a:pt x="12" y="2"/>
                    </a:lnTo>
                    <a:lnTo>
                      <a:pt x="20" y="6"/>
                    </a:lnTo>
                    <a:lnTo>
                      <a:pt x="10" y="4"/>
                    </a:lnTo>
                  </a:path>
                </a:pathLst>
              </a:custGeom>
              <a:solidFill>
                <a:srgbClr val="00FF00"/>
              </a:solidFill>
              <a:ln w="9525">
                <a:solidFill>
                  <a:schemeClr val="tx1"/>
                </a:solidFill>
                <a:round/>
                <a:headEnd/>
                <a:tailEnd/>
              </a:ln>
              <a:effectLst/>
            </p:spPr>
            <p:txBody>
              <a:bodyPr/>
              <a:lstStyle/>
              <a:p>
                <a:endParaRPr lang="id-ID"/>
              </a:p>
            </p:txBody>
          </p:sp>
          <p:sp>
            <p:nvSpPr>
              <p:cNvPr id="497" name="Freeform 90"/>
              <p:cNvSpPr>
                <a:spLocks/>
              </p:cNvSpPr>
              <p:nvPr/>
            </p:nvSpPr>
            <p:spPr bwMode="auto">
              <a:xfrm>
                <a:off x="3770" y="1846"/>
                <a:ext cx="27" cy="58"/>
              </a:xfrm>
              <a:custGeom>
                <a:avLst/>
                <a:gdLst/>
                <a:ahLst/>
                <a:cxnLst>
                  <a:cxn ang="0">
                    <a:pos x="8" y="2"/>
                  </a:cxn>
                  <a:cxn ang="0">
                    <a:pos x="0" y="4"/>
                  </a:cxn>
                  <a:cxn ang="0">
                    <a:pos x="2" y="12"/>
                  </a:cxn>
                  <a:cxn ang="0">
                    <a:pos x="6" y="20"/>
                  </a:cxn>
                  <a:cxn ang="0">
                    <a:pos x="12" y="28"/>
                  </a:cxn>
                  <a:cxn ang="0">
                    <a:pos x="14" y="37"/>
                  </a:cxn>
                  <a:cxn ang="0">
                    <a:pos x="18" y="49"/>
                  </a:cxn>
                  <a:cxn ang="0">
                    <a:pos x="20" y="57"/>
                  </a:cxn>
                  <a:cxn ang="0">
                    <a:pos x="26" y="55"/>
                  </a:cxn>
                  <a:cxn ang="0">
                    <a:pos x="26" y="47"/>
                  </a:cxn>
                  <a:cxn ang="0">
                    <a:pos x="22" y="36"/>
                  </a:cxn>
                  <a:cxn ang="0">
                    <a:pos x="20" y="30"/>
                  </a:cxn>
                  <a:cxn ang="0">
                    <a:pos x="20" y="22"/>
                  </a:cxn>
                  <a:cxn ang="0">
                    <a:pos x="18" y="14"/>
                  </a:cxn>
                  <a:cxn ang="0">
                    <a:pos x="18" y="10"/>
                  </a:cxn>
                  <a:cxn ang="0">
                    <a:pos x="16" y="8"/>
                  </a:cxn>
                  <a:cxn ang="0">
                    <a:pos x="16" y="6"/>
                  </a:cxn>
                  <a:cxn ang="0">
                    <a:pos x="12" y="2"/>
                  </a:cxn>
                  <a:cxn ang="0">
                    <a:pos x="10" y="0"/>
                  </a:cxn>
                  <a:cxn ang="0">
                    <a:pos x="10" y="0"/>
                  </a:cxn>
                  <a:cxn ang="0">
                    <a:pos x="8" y="2"/>
                  </a:cxn>
                </a:cxnLst>
                <a:rect l="0" t="0" r="r" b="b"/>
                <a:pathLst>
                  <a:path w="27" h="58">
                    <a:moveTo>
                      <a:pt x="8" y="2"/>
                    </a:moveTo>
                    <a:lnTo>
                      <a:pt x="0" y="4"/>
                    </a:lnTo>
                    <a:lnTo>
                      <a:pt x="2" y="12"/>
                    </a:lnTo>
                    <a:lnTo>
                      <a:pt x="6" y="20"/>
                    </a:lnTo>
                    <a:lnTo>
                      <a:pt x="12" y="28"/>
                    </a:lnTo>
                    <a:lnTo>
                      <a:pt x="14" y="37"/>
                    </a:lnTo>
                    <a:lnTo>
                      <a:pt x="18" y="49"/>
                    </a:lnTo>
                    <a:lnTo>
                      <a:pt x="20" y="57"/>
                    </a:lnTo>
                    <a:lnTo>
                      <a:pt x="26" y="55"/>
                    </a:lnTo>
                    <a:lnTo>
                      <a:pt x="26" y="47"/>
                    </a:lnTo>
                    <a:lnTo>
                      <a:pt x="22" y="36"/>
                    </a:lnTo>
                    <a:lnTo>
                      <a:pt x="20" y="30"/>
                    </a:lnTo>
                    <a:lnTo>
                      <a:pt x="20" y="22"/>
                    </a:lnTo>
                    <a:lnTo>
                      <a:pt x="18" y="14"/>
                    </a:lnTo>
                    <a:lnTo>
                      <a:pt x="18" y="10"/>
                    </a:lnTo>
                    <a:lnTo>
                      <a:pt x="16" y="8"/>
                    </a:lnTo>
                    <a:lnTo>
                      <a:pt x="16" y="6"/>
                    </a:lnTo>
                    <a:lnTo>
                      <a:pt x="12" y="2"/>
                    </a:lnTo>
                    <a:lnTo>
                      <a:pt x="10" y="0"/>
                    </a:lnTo>
                    <a:lnTo>
                      <a:pt x="10" y="0"/>
                    </a:lnTo>
                    <a:lnTo>
                      <a:pt x="8" y="2"/>
                    </a:lnTo>
                  </a:path>
                </a:pathLst>
              </a:custGeom>
              <a:solidFill>
                <a:srgbClr val="00FF00"/>
              </a:solidFill>
              <a:ln w="9525">
                <a:solidFill>
                  <a:schemeClr val="tx1"/>
                </a:solidFill>
                <a:round/>
                <a:headEnd/>
                <a:tailEnd/>
              </a:ln>
              <a:effectLst/>
            </p:spPr>
            <p:txBody>
              <a:bodyPr/>
              <a:lstStyle/>
              <a:p>
                <a:endParaRPr lang="id-ID"/>
              </a:p>
            </p:txBody>
          </p:sp>
          <p:sp>
            <p:nvSpPr>
              <p:cNvPr id="498" name="Freeform 91"/>
              <p:cNvSpPr>
                <a:spLocks/>
              </p:cNvSpPr>
              <p:nvPr/>
            </p:nvSpPr>
            <p:spPr bwMode="auto">
              <a:xfrm>
                <a:off x="3788" y="1966"/>
                <a:ext cx="153" cy="94"/>
              </a:xfrm>
              <a:custGeom>
                <a:avLst/>
                <a:gdLst/>
                <a:ahLst/>
                <a:cxnLst>
                  <a:cxn ang="0">
                    <a:pos x="26" y="11"/>
                  </a:cxn>
                  <a:cxn ang="0">
                    <a:pos x="22" y="9"/>
                  </a:cxn>
                  <a:cxn ang="0">
                    <a:pos x="16" y="5"/>
                  </a:cxn>
                  <a:cxn ang="0">
                    <a:pos x="10" y="5"/>
                  </a:cxn>
                  <a:cxn ang="0">
                    <a:pos x="0" y="17"/>
                  </a:cxn>
                  <a:cxn ang="0">
                    <a:pos x="6" y="29"/>
                  </a:cxn>
                  <a:cxn ang="0">
                    <a:pos x="8" y="44"/>
                  </a:cxn>
                  <a:cxn ang="0">
                    <a:pos x="18" y="58"/>
                  </a:cxn>
                  <a:cxn ang="0">
                    <a:pos x="22" y="70"/>
                  </a:cxn>
                  <a:cxn ang="0">
                    <a:pos x="39" y="74"/>
                  </a:cxn>
                  <a:cxn ang="0">
                    <a:pos x="51" y="74"/>
                  </a:cxn>
                  <a:cxn ang="0">
                    <a:pos x="67" y="83"/>
                  </a:cxn>
                  <a:cxn ang="0">
                    <a:pos x="77" y="89"/>
                  </a:cxn>
                  <a:cxn ang="0">
                    <a:pos x="85" y="93"/>
                  </a:cxn>
                  <a:cxn ang="0">
                    <a:pos x="103" y="83"/>
                  </a:cxn>
                  <a:cxn ang="0">
                    <a:pos x="113" y="81"/>
                  </a:cxn>
                  <a:cxn ang="0">
                    <a:pos x="122" y="74"/>
                  </a:cxn>
                  <a:cxn ang="0">
                    <a:pos x="124" y="70"/>
                  </a:cxn>
                  <a:cxn ang="0">
                    <a:pos x="134" y="70"/>
                  </a:cxn>
                  <a:cxn ang="0">
                    <a:pos x="144" y="68"/>
                  </a:cxn>
                  <a:cxn ang="0">
                    <a:pos x="148" y="62"/>
                  </a:cxn>
                  <a:cxn ang="0">
                    <a:pos x="148" y="58"/>
                  </a:cxn>
                  <a:cxn ang="0">
                    <a:pos x="152" y="54"/>
                  </a:cxn>
                  <a:cxn ang="0">
                    <a:pos x="152" y="48"/>
                  </a:cxn>
                  <a:cxn ang="0">
                    <a:pos x="152" y="40"/>
                  </a:cxn>
                  <a:cxn ang="0">
                    <a:pos x="148" y="36"/>
                  </a:cxn>
                  <a:cxn ang="0">
                    <a:pos x="144" y="32"/>
                  </a:cxn>
                  <a:cxn ang="0">
                    <a:pos x="140" y="34"/>
                  </a:cxn>
                  <a:cxn ang="0">
                    <a:pos x="136" y="36"/>
                  </a:cxn>
                  <a:cxn ang="0">
                    <a:pos x="130" y="34"/>
                  </a:cxn>
                  <a:cxn ang="0">
                    <a:pos x="128" y="29"/>
                  </a:cxn>
                  <a:cxn ang="0">
                    <a:pos x="124" y="19"/>
                  </a:cxn>
                  <a:cxn ang="0">
                    <a:pos x="124" y="15"/>
                  </a:cxn>
                  <a:cxn ang="0">
                    <a:pos x="120" y="9"/>
                  </a:cxn>
                  <a:cxn ang="0">
                    <a:pos x="113" y="7"/>
                  </a:cxn>
                  <a:cxn ang="0">
                    <a:pos x="110" y="5"/>
                  </a:cxn>
                  <a:cxn ang="0">
                    <a:pos x="103" y="3"/>
                  </a:cxn>
                  <a:cxn ang="0">
                    <a:pos x="99" y="0"/>
                  </a:cxn>
                  <a:cxn ang="0">
                    <a:pos x="87" y="0"/>
                  </a:cxn>
                  <a:cxn ang="0">
                    <a:pos x="79" y="1"/>
                  </a:cxn>
                  <a:cxn ang="0">
                    <a:pos x="67" y="3"/>
                  </a:cxn>
                  <a:cxn ang="0">
                    <a:pos x="57" y="3"/>
                  </a:cxn>
                  <a:cxn ang="0">
                    <a:pos x="49" y="3"/>
                  </a:cxn>
                  <a:cxn ang="0">
                    <a:pos x="43" y="3"/>
                  </a:cxn>
                  <a:cxn ang="0">
                    <a:pos x="43" y="3"/>
                  </a:cxn>
                  <a:cxn ang="0">
                    <a:pos x="26" y="11"/>
                  </a:cxn>
                </a:cxnLst>
                <a:rect l="0" t="0" r="r" b="b"/>
                <a:pathLst>
                  <a:path w="153" h="94">
                    <a:moveTo>
                      <a:pt x="26" y="11"/>
                    </a:moveTo>
                    <a:lnTo>
                      <a:pt x="22" y="9"/>
                    </a:lnTo>
                    <a:lnTo>
                      <a:pt x="16" y="5"/>
                    </a:lnTo>
                    <a:lnTo>
                      <a:pt x="10" y="5"/>
                    </a:lnTo>
                    <a:lnTo>
                      <a:pt x="0" y="17"/>
                    </a:lnTo>
                    <a:lnTo>
                      <a:pt x="6" y="29"/>
                    </a:lnTo>
                    <a:lnTo>
                      <a:pt x="8" y="44"/>
                    </a:lnTo>
                    <a:lnTo>
                      <a:pt x="18" y="58"/>
                    </a:lnTo>
                    <a:lnTo>
                      <a:pt x="22" y="70"/>
                    </a:lnTo>
                    <a:lnTo>
                      <a:pt x="39" y="74"/>
                    </a:lnTo>
                    <a:lnTo>
                      <a:pt x="51" y="74"/>
                    </a:lnTo>
                    <a:lnTo>
                      <a:pt x="67" y="83"/>
                    </a:lnTo>
                    <a:lnTo>
                      <a:pt x="77" y="89"/>
                    </a:lnTo>
                    <a:lnTo>
                      <a:pt x="85" y="93"/>
                    </a:lnTo>
                    <a:lnTo>
                      <a:pt x="103" y="83"/>
                    </a:lnTo>
                    <a:lnTo>
                      <a:pt x="113" y="81"/>
                    </a:lnTo>
                    <a:lnTo>
                      <a:pt x="122" y="74"/>
                    </a:lnTo>
                    <a:lnTo>
                      <a:pt x="124" y="70"/>
                    </a:lnTo>
                    <a:lnTo>
                      <a:pt x="134" y="70"/>
                    </a:lnTo>
                    <a:lnTo>
                      <a:pt x="144" y="68"/>
                    </a:lnTo>
                    <a:lnTo>
                      <a:pt x="148" y="62"/>
                    </a:lnTo>
                    <a:lnTo>
                      <a:pt x="148" y="58"/>
                    </a:lnTo>
                    <a:lnTo>
                      <a:pt x="152" y="54"/>
                    </a:lnTo>
                    <a:lnTo>
                      <a:pt x="152" y="48"/>
                    </a:lnTo>
                    <a:lnTo>
                      <a:pt x="152" y="40"/>
                    </a:lnTo>
                    <a:lnTo>
                      <a:pt x="148" y="36"/>
                    </a:lnTo>
                    <a:lnTo>
                      <a:pt x="144" y="32"/>
                    </a:lnTo>
                    <a:lnTo>
                      <a:pt x="140" y="34"/>
                    </a:lnTo>
                    <a:lnTo>
                      <a:pt x="136" y="36"/>
                    </a:lnTo>
                    <a:lnTo>
                      <a:pt x="130" y="34"/>
                    </a:lnTo>
                    <a:lnTo>
                      <a:pt x="128" y="29"/>
                    </a:lnTo>
                    <a:lnTo>
                      <a:pt x="124" y="19"/>
                    </a:lnTo>
                    <a:lnTo>
                      <a:pt x="124" y="15"/>
                    </a:lnTo>
                    <a:lnTo>
                      <a:pt x="120" y="9"/>
                    </a:lnTo>
                    <a:lnTo>
                      <a:pt x="113" y="7"/>
                    </a:lnTo>
                    <a:lnTo>
                      <a:pt x="110" y="5"/>
                    </a:lnTo>
                    <a:lnTo>
                      <a:pt x="103" y="3"/>
                    </a:lnTo>
                    <a:lnTo>
                      <a:pt x="99" y="0"/>
                    </a:lnTo>
                    <a:lnTo>
                      <a:pt x="87" y="0"/>
                    </a:lnTo>
                    <a:lnTo>
                      <a:pt x="79" y="1"/>
                    </a:lnTo>
                    <a:lnTo>
                      <a:pt x="67" y="3"/>
                    </a:lnTo>
                    <a:lnTo>
                      <a:pt x="57" y="3"/>
                    </a:lnTo>
                    <a:lnTo>
                      <a:pt x="49" y="3"/>
                    </a:lnTo>
                    <a:lnTo>
                      <a:pt x="43" y="3"/>
                    </a:lnTo>
                    <a:lnTo>
                      <a:pt x="43" y="3"/>
                    </a:lnTo>
                    <a:lnTo>
                      <a:pt x="26" y="11"/>
                    </a:lnTo>
                  </a:path>
                </a:pathLst>
              </a:custGeom>
              <a:solidFill>
                <a:srgbClr val="00FF00"/>
              </a:solidFill>
              <a:ln w="9525">
                <a:solidFill>
                  <a:schemeClr val="tx1"/>
                </a:solidFill>
                <a:round/>
                <a:headEnd/>
                <a:tailEnd/>
              </a:ln>
              <a:effectLst/>
            </p:spPr>
            <p:txBody>
              <a:bodyPr/>
              <a:lstStyle/>
              <a:p>
                <a:endParaRPr lang="id-ID"/>
              </a:p>
            </p:txBody>
          </p:sp>
          <p:sp>
            <p:nvSpPr>
              <p:cNvPr id="499" name="Freeform 92"/>
              <p:cNvSpPr>
                <a:spLocks/>
              </p:cNvSpPr>
              <p:nvPr/>
            </p:nvSpPr>
            <p:spPr bwMode="auto">
              <a:xfrm>
                <a:off x="4006" y="1932"/>
                <a:ext cx="353" cy="128"/>
              </a:xfrm>
              <a:custGeom>
                <a:avLst/>
                <a:gdLst/>
                <a:ahLst/>
                <a:cxnLst>
                  <a:cxn ang="0">
                    <a:pos x="108" y="14"/>
                  </a:cxn>
                  <a:cxn ang="0">
                    <a:pos x="78" y="10"/>
                  </a:cxn>
                  <a:cxn ang="0">
                    <a:pos x="61" y="10"/>
                  </a:cxn>
                  <a:cxn ang="0">
                    <a:pos x="45" y="6"/>
                  </a:cxn>
                  <a:cxn ang="0">
                    <a:pos x="29" y="20"/>
                  </a:cxn>
                  <a:cxn ang="0">
                    <a:pos x="19" y="34"/>
                  </a:cxn>
                  <a:cxn ang="0">
                    <a:pos x="2" y="43"/>
                  </a:cxn>
                  <a:cxn ang="0">
                    <a:pos x="7" y="68"/>
                  </a:cxn>
                  <a:cxn ang="0">
                    <a:pos x="4" y="92"/>
                  </a:cxn>
                  <a:cxn ang="0">
                    <a:pos x="12" y="72"/>
                  </a:cxn>
                  <a:cxn ang="0">
                    <a:pos x="27" y="45"/>
                  </a:cxn>
                  <a:cxn ang="0">
                    <a:pos x="37" y="45"/>
                  </a:cxn>
                  <a:cxn ang="0">
                    <a:pos x="47" y="55"/>
                  </a:cxn>
                  <a:cxn ang="0">
                    <a:pos x="57" y="68"/>
                  </a:cxn>
                  <a:cxn ang="0">
                    <a:pos x="73" y="74"/>
                  </a:cxn>
                  <a:cxn ang="0">
                    <a:pos x="96" y="74"/>
                  </a:cxn>
                  <a:cxn ang="0">
                    <a:pos x="108" y="57"/>
                  </a:cxn>
                  <a:cxn ang="0">
                    <a:pos x="124" y="57"/>
                  </a:cxn>
                  <a:cxn ang="0">
                    <a:pos x="130" y="70"/>
                  </a:cxn>
                  <a:cxn ang="0">
                    <a:pos x="152" y="66"/>
                  </a:cxn>
                  <a:cxn ang="0">
                    <a:pos x="178" y="74"/>
                  </a:cxn>
                  <a:cxn ang="0">
                    <a:pos x="198" y="82"/>
                  </a:cxn>
                  <a:cxn ang="0">
                    <a:pos x="203" y="72"/>
                  </a:cxn>
                  <a:cxn ang="0">
                    <a:pos x="209" y="63"/>
                  </a:cxn>
                  <a:cxn ang="0">
                    <a:pos x="239" y="70"/>
                  </a:cxn>
                  <a:cxn ang="0">
                    <a:pos x="267" y="86"/>
                  </a:cxn>
                  <a:cxn ang="0">
                    <a:pos x="290" y="100"/>
                  </a:cxn>
                  <a:cxn ang="0">
                    <a:pos x="304" y="110"/>
                  </a:cxn>
                  <a:cxn ang="0">
                    <a:pos x="322" y="113"/>
                  </a:cxn>
                  <a:cxn ang="0">
                    <a:pos x="342" y="127"/>
                  </a:cxn>
                  <a:cxn ang="0">
                    <a:pos x="342" y="119"/>
                  </a:cxn>
                  <a:cxn ang="0">
                    <a:pos x="352" y="96"/>
                  </a:cxn>
                  <a:cxn ang="0">
                    <a:pos x="344" y="80"/>
                  </a:cxn>
                  <a:cxn ang="0">
                    <a:pos x="336" y="76"/>
                  </a:cxn>
                  <a:cxn ang="0">
                    <a:pos x="326" y="72"/>
                  </a:cxn>
                  <a:cxn ang="0">
                    <a:pos x="322" y="51"/>
                  </a:cxn>
                  <a:cxn ang="0">
                    <a:pos x="310" y="37"/>
                  </a:cxn>
                  <a:cxn ang="0">
                    <a:pos x="298" y="28"/>
                  </a:cxn>
                  <a:cxn ang="0">
                    <a:pos x="286" y="28"/>
                  </a:cxn>
                  <a:cxn ang="0">
                    <a:pos x="269" y="24"/>
                  </a:cxn>
                  <a:cxn ang="0">
                    <a:pos x="253" y="26"/>
                  </a:cxn>
                  <a:cxn ang="0">
                    <a:pos x="223" y="16"/>
                  </a:cxn>
                  <a:cxn ang="0">
                    <a:pos x="207" y="2"/>
                  </a:cxn>
                  <a:cxn ang="0">
                    <a:pos x="182" y="0"/>
                  </a:cxn>
                  <a:cxn ang="0">
                    <a:pos x="170" y="10"/>
                  </a:cxn>
                  <a:cxn ang="0">
                    <a:pos x="158" y="20"/>
                  </a:cxn>
                  <a:cxn ang="0">
                    <a:pos x="142" y="16"/>
                  </a:cxn>
                  <a:cxn ang="0">
                    <a:pos x="140" y="8"/>
                  </a:cxn>
                </a:cxnLst>
                <a:rect l="0" t="0" r="r" b="b"/>
                <a:pathLst>
                  <a:path w="353" h="128">
                    <a:moveTo>
                      <a:pt x="134" y="6"/>
                    </a:moveTo>
                    <a:lnTo>
                      <a:pt x="118" y="14"/>
                    </a:lnTo>
                    <a:lnTo>
                      <a:pt x="108" y="14"/>
                    </a:lnTo>
                    <a:lnTo>
                      <a:pt x="96" y="14"/>
                    </a:lnTo>
                    <a:lnTo>
                      <a:pt x="88" y="12"/>
                    </a:lnTo>
                    <a:lnTo>
                      <a:pt x="78" y="10"/>
                    </a:lnTo>
                    <a:lnTo>
                      <a:pt x="73" y="8"/>
                    </a:lnTo>
                    <a:lnTo>
                      <a:pt x="67" y="10"/>
                    </a:lnTo>
                    <a:lnTo>
                      <a:pt x="61" y="10"/>
                    </a:lnTo>
                    <a:lnTo>
                      <a:pt x="51" y="10"/>
                    </a:lnTo>
                    <a:lnTo>
                      <a:pt x="49" y="8"/>
                    </a:lnTo>
                    <a:lnTo>
                      <a:pt x="45" y="6"/>
                    </a:lnTo>
                    <a:lnTo>
                      <a:pt x="37" y="10"/>
                    </a:lnTo>
                    <a:lnTo>
                      <a:pt x="31" y="14"/>
                    </a:lnTo>
                    <a:lnTo>
                      <a:pt x="29" y="20"/>
                    </a:lnTo>
                    <a:lnTo>
                      <a:pt x="27" y="26"/>
                    </a:lnTo>
                    <a:lnTo>
                      <a:pt x="23" y="30"/>
                    </a:lnTo>
                    <a:lnTo>
                      <a:pt x="19" y="34"/>
                    </a:lnTo>
                    <a:lnTo>
                      <a:pt x="12" y="37"/>
                    </a:lnTo>
                    <a:lnTo>
                      <a:pt x="7" y="39"/>
                    </a:lnTo>
                    <a:lnTo>
                      <a:pt x="2" y="43"/>
                    </a:lnTo>
                    <a:lnTo>
                      <a:pt x="0" y="49"/>
                    </a:lnTo>
                    <a:lnTo>
                      <a:pt x="0" y="55"/>
                    </a:lnTo>
                    <a:lnTo>
                      <a:pt x="7" y="68"/>
                    </a:lnTo>
                    <a:lnTo>
                      <a:pt x="2" y="82"/>
                    </a:lnTo>
                    <a:lnTo>
                      <a:pt x="2" y="88"/>
                    </a:lnTo>
                    <a:lnTo>
                      <a:pt x="4" y="92"/>
                    </a:lnTo>
                    <a:lnTo>
                      <a:pt x="9" y="92"/>
                    </a:lnTo>
                    <a:lnTo>
                      <a:pt x="11" y="78"/>
                    </a:lnTo>
                    <a:lnTo>
                      <a:pt x="12" y="72"/>
                    </a:lnTo>
                    <a:lnTo>
                      <a:pt x="23" y="63"/>
                    </a:lnTo>
                    <a:lnTo>
                      <a:pt x="25" y="55"/>
                    </a:lnTo>
                    <a:lnTo>
                      <a:pt x="27" y="45"/>
                    </a:lnTo>
                    <a:lnTo>
                      <a:pt x="33" y="39"/>
                    </a:lnTo>
                    <a:lnTo>
                      <a:pt x="37" y="37"/>
                    </a:lnTo>
                    <a:lnTo>
                      <a:pt x="37" y="45"/>
                    </a:lnTo>
                    <a:lnTo>
                      <a:pt x="39" y="51"/>
                    </a:lnTo>
                    <a:lnTo>
                      <a:pt x="43" y="55"/>
                    </a:lnTo>
                    <a:lnTo>
                      <a:pt x="47" y="55"/>
                    </a:lnTo>
                    <a:lnTo>
                      <a:pt x="51" y="57"/>
                    </a:lnTo>
                    <a:lnTo>
                      <a:pt x="53" y="63"/>
                    </a:lnTo>
                    <a:lnTo>
                      <a:pt x="57" y="68"/>
                    </a:lnTo>
                    <a:lnTo>
                      <a:pt x="61" y="70"/>
                    </a:lnTo>
                    <a:lnTo>
                      <a:pt x="67" y="72"/>
                    </a:lnTo>
                    <a:lnTo>
                      <a:pt x="73" y="74"/>
                    </a:lnTo>
                    <a:lnTo>
                      <a:pt x="73" y="76"/>
                    </a:lnTo>
                    <a:lnTo>
                      <a:pt x="86" y="76"/>
                    </a:lnTo>
                    <a:lnTo>
                      <a:pt x="96" y="74"/>
                    </a:lnTo>
                    <a:lnTo>
                      <a:pt x="100" y="70"/>
                    </a:lnTo>
                    <a:lnTo>
                      <a:pt x="106" y="63"/>
                    </a:lnTo>
                    <a:lnTo>
                      <a:pt x="108" y="57"/>
                    </a:lnTo>
                    <a:lnTo>
                      <a:pt x="114" y="57"/>
                    </a:lnTo>
                    <a:lnTo>
                      <a:pt x="122" y="57"/>
                    </a:lnTo>
                    <a:lnTo>
                      <a:pt x="124" y="57"/>
                    </a:lnTo>
                    <a:lnTo>
                      <a:pt x="124" y="64"/>
                    </a:lnTo>
                    <a:lnTo>
                      <a:pt x="124" y="70"/>
                    </a:lnTo>
                    <a:lnTo>
                      <a:pt x="130" y="70"/>
                    </a:lnTo>
                    <a:lnTo>
                      <a:pt x="136" y="68"/>
                    </a:lnTo>
                    <a:lnTo>
                      <a:pt x="146" y="66"/>
                    </a:lnTo>
                    <a:lnTo>
                      <a:pt x="152" y="66"/>
                    </a:lnTo>
                    <a:lnTo>
                      <a:pt x="160" y="72"/>
                    </a:lnTo>
                    <a:lnTo>
                      <a:pt x="166" y="72"/>
                    </a:lnTo>
                    <a:lnTo>
                      <a:pt x="178" y="74"/>
                    </a:lnTo>
                    <a:lnTo>
                      <a:pt x="182" y="76"/>
                    </a:lnTo>
                    <a:lnTo>
                      <a:pt x="190" y="76"/>
                    </a:lnTo>
                    <a:lnTo>
                      <a:pt x="198" y="82"/>
                    </a:lnTo>
                    <a:lnTo>
                      <a:pt x="201" y="82"/>
                    </a:lnTo>
                    <a:lnTo>
                      <a:pt x="203" y="78"/>
                    </a:lnTo>
                    <a:lnTo>
                      <a:pt x="203" y="72"/>
                    </a:lnTo>
                    <a:lnTo>
                      <a:pt x="203" y="66"/>
                    </a:lnTo>
                    <a:lnTo>
                      <a:pt x="203" y="64"/>
                    </a:lnTo>
                    <a:lnTo>
                      <a:pt x="209" y="63"/>
                    </a:lnTo>
                    <a:lnTo>
                      <a:pt x="215" y="63"/>
                    </a:lnTo>
                    <a:lnTo>
                      <a:pt x="233" y="70"/>
                    </a:lnTo>
                    <a:lnTo>
                      <a:pt x="239" y="70"/>
                    </a:lnTo>
                    <a:lnTo>
                      <a:pt x="247" y="74"/>
                    </a:lnTo>
                    <a:lnTo>
                      <a:pt x="259" y="80"/>
                    </a:lnTo>
                    <a:lnTo>
                      <a:pt x="267" y="86"/>
                    </a:lnTo>
                    <a:lnTo>
                      <a:pt x="274" y="92"/>
                    </a:lnTo>
                    <a:lnTo>
                      <a:pt x="284" y="94"/>
                    </a:lnTo>
                    <a:lnTo>
                      <a:pt x="290" y="100"/>
                    </a:lnTo>
                    <a:lnTo>
                      <a:pt x="292" y="102"/>
                    </a:lnTo>
                    <a:lnTo>
                      <a:pt x="298" y="104"/>
                    </a:lnTo>
                    <a:lnTo>
                      <a:pt x="304" y="110"/>
                    </a:lnTo>
                    <a:lnTo>
                      <a:pt x="310" y="110"/>
                    </a:lnTo>
                    <a:lnTo>
                      <a:pt x="314" y="113"/>
                    </a:lnTo>
                    <a:lnTo>
                      <a:pt x="322" y="113"/>
                    </a:lnTo>
                    <a:lnTo>
                      <a:pt x="322" y="115"/>
                    </a:lnTo>
                    <a:lnTo>
                      <a:pt x="328" y="121"/>
                    </a:lnTo>
                    <a:lnTo>
                      <a:pt x="342" y="127"/>
                    </a:lnTo>
                    <a:lnTo>
                      <a:pt x="340" y="125"/>
                    </a:lnTo>
                    <a:lnTo>
                      <a:pt x="342" y="123"/>
                    </a:lnTo>
                    <a:lnTo>
                      <a:pt x="342" y="119"/>
                    </a:lnTo>
                    <a:lnTo>
                      <a:pt x="342" y="113"/>
                    </a:lnTo>
                    <a:lnTo>
                      <a:pt x="348" y="102"/>
                    </a:lnTo>
                    <a:lnTo>
                      <a:pt x="352" y="96"/>
                    </a:lnTo>
                    <a:lnTo>
                      <a:pt x="352" y="94"/>
                    </a:lnTo>
                    <a:lnTo>
                      <a:pt x="350" y="86"/>
                    </a:lnTo>
                    <a:lnTo>
                      <a:pt x="344" y="80"/>
                    </a:lnTo>
                    <a:lnTo>
                      <a:pt x="342" y="76"/>
                    </a:lnTo>
                    <a:lnTo>
                      <a:pt x="340" y="76"/>
                    </a:lnTo>
                    <a:lnTo>
                      <a:pt x="336" y="76"/>
                    </a:lnTo>
                    <a:lnTo>
                      <a:pt x="332" y="76"/>
                    </a:lnTo>
                    <a:lnTo>
                      <a:pt x="328" y="76"/>
                    </a:lnTo>
                    <a:lnTo>
                      <a:pt x="326" y="72"/>
                    </a:lnTo>
                    <a:lnTo>
                      <a:pt x="324" y="66"/>
                    </a:lnTo>
                    <a:lnTo>
                      <a:pt x="322" y="57"/>
                    </a:lnTo>
                    <a:lnTo>
                      <a:pt x="322" y="51"/>
                    </a:lnTo>
                    <a:lnTo>
                      <a:pt x="320" y="45"/>
                    </a:lnTo>
                    <a:lnTo>
                      <a:pt x="316" y="41"/>
                    </a:lnTo>
                    <a:lnTo>
                      <a:pt x="310" y="37"/>
                    </a:lnTo>
                    <a:lnTo>
                      <a:pt x="306" y="32"/>
                    </a:lnTo>
                    <a:lnTo>
                      <a:pt x="302" y="28"/>
                    </a:lnTo>
                    <a:lnTo>
                      <a:pt x="298" y="28"/>
                    </a:lnTo>
                    <a:lnTo>
                      <a:pt x="294" y="28"/>
                    </a:lnTo>
                    <a:lnTo>
                      <a:pt x="290" y="28"/>
                    </a:lnTo>
                    <a:lnTo>
                      <a:pt x="286" y="28"/>
                    </a:lnTo>
                    <a:lnTo>
                      <a:pt x="280" y="30"/>
                    </a:lnTo>
                    <a:lnTo>
                      <a:pt x="274" y="26"/>
                    </a:lnTo>
                    <a:lnTo>
                      <a:pt x="269" y="24"/>
                    </a:lnTo>
                    <a:lnTo>
                      <a:pt x="267" y="24"/>
                    </a:lnTo>
                    <a:lnTo>
                      <a:pt x="261" y="26"/>
                    </a:lnTo>
                    <a:lnTo>
                      <a:pt x="253" y="26"/>
                    </a:lnTo>
                    <a:lnTo>
                      <a:pt x="243" y="22"/>
                    </a:lnTo>
                    <a:lnTo>
                      <a:pt x="237" y="20"/>
                    </a:lnTo>
                    <a:lnTo>
                      <a:pt x="223" y="16"/>
                    </a:lnTo>
                    <a:lnTo>
                      <a:pt x="215" y="10"/>
                    </a:lnTo>
                    <a:lnTo>
                      <a:pt x="211" y="4"/>
                    </a:lnTo>
                    <a:lnTo>
                      <a:pt x="207" y="2"/>
                    </a:lnTo>
                    <a:lnTo>
                      <a:pt x="203" y="0"/>
                    </a:lnTo>
                    <a:lnTo>
                      <a:pt x="190" y="0"/>
                    </a:lnTo>
                    <a:lnTo>
                      <a:pt x="182" y="0"/>
                    </a:lnTo>
                    <a:lnTo>
                      <a:pt x="178" y="0"/>
                    </a:lnTo>
                    <a:lnTo>
                      <a:pt x="172" y="4"/>
                    </a:lnTo>
                    <a:lnTo>
                      <a:pt x="170" y="10"/>
                    </a:lnTo>
                    <a:lnTo>
                      <a:pt x="164" y="14"/>
                    </a:lnTo>
                    <a:lnTo>
                      <a:pt x="162" y="18"/>
                    </a:lnTo>
                    <a:lnTo>
                      <a:pt x="158" y="20"/>
                    </a:lnTo>
                    <a:lnTo>
                      <a:pt x="152" y="20"/>
                    </a:lnTo>
                    <a:lnTo>
                      <a:pt x="148" y="18"/>
                    </a:lnTo>
                    <a:lnTo>
                      <a:pt x="142" y="16"/>
                    </a:lnTo>
                    <a:lnTo>
                      <a:pt x="142" y="12"/>
                    </a:lnTo>
                    <a:lnTo>
                      <a:pt x="140" y="8"/>
                    </a:lnTo>
                    <a:lnTo>
                      <a:pt x="140" y="8"/>
                    </a:lnTo>
                    <a:lnTo>
                      <a:pt x="140" y="8"/>
                    </a:lnTo>
                    <a:lnTo>
                      <a:pt x="134" y="6"/>
                    </a:lnTo>
                  </a:path>
                </a:pathLst>
              </a:custGeom>
              <a:solidFill>
                <a:srgbClr val="00FF00"/>
              </a:solidFill>
              <a:ln w="9525">
                <a:solidFill>
                  <a:schemeClr val="tx1"/>
                </a:solidFill>
                <a:round/>
                <a:headEnd/>
                <a:tailEnd/>
              </a:ln>
              <a:effectLst/>
            </p:spPr>
            <p:txBody>
              <a:bodyPr/>
              <a:lstStyle/>
              <a:p>
                <a:endParaRPr lang="id-ID"/>
              </a:p>
            </p:txBody>
          </p:sp>
          <p:sp>
            <p:nvSpPr>
              <p:cNvPr id="500" name="Freeform 93"/>
              <p:cNvSpPr>
                <a:spLocks/>
              </p:cNvSpPr>
              <p:nvPr/>
            </p:nvSpPr>
            <p:spPr bwMode="auto">
              <a:xfrm>
                <a:off x="3940" y="1649"/>
                <a:ext cx="67" cy="72"/>
              </a:xfrm>
              <a:custGeom>
                <a:avLst/>
                <a:gdLst/>
                <a:ahLst/>
                <a:cxnLst>
                  <a:cxn ang="0">
                    <a:pos x="14" y="0"/>
                  </a:cxn>
                  <a:cxn ang="0">
                    <a:pos x="24" y="0"/>
                  </a:cxn>
                  <a:cxn ang="0">
                    <a:pos x="28" y="6"/>
                  </a:cxn>
                  <a:cxn ang="0">
                    <a:pos x="38" y="12"/>
                  </a:cxn>
                  <a:cxn ang="0">
                    <a:pos x="42" y="18"/>
                  </a:cxn>
                  <a:cxn ang="0">
                    <a:pos x="46" y="24"/>
                  </a:cxn>
                  <a:cxn ang="0">
                    <a:pos x="42" y="31"/>
                  </a:cxn>
                  <a:cxn ang="0">
                    <a:pos x="38" y="35"/>
                  </a:cxn>
                  <a:cxn ang="0">
                    <a:pos x="38" y="41"/>
                  </a:cxn>
                  <a:cxn ang="0">
                    <a:pos x="44" y="41"/>
                  </a:cxn>
                  <a:cxn ang="0">
                    <a:pos x="54" y="41"/>
                  </a:cxn>
                  <a:cxn ang="0">
                    <a:pos x="58" y="47"/>
                  </a:cxn>
                  <a:cxn ang="0">
                    <a:pos x="66" y="49"/>
                  </a:cxn>
                  <a:cxn ang="0">
                    <a:pos x="66" y="57"/>
                  </a:cxn>
                  <a:cxn ang="0">
                    <a:pos x="66" y="63"/>
                  </a:cxn>
                  <a:cxn ang="0">
                    <a:pos x="60" y="67"/>
                  </a:cxn>
                  <a:cxn ang="0">
                    <a:pos x="54" y="69"/>
                  </a:cxn>
                  <a:cxn ang="0">
                    <a:pos x="46" y="71"/>
                  </a:cxn>
                  <a:cxn ang="0">
                    <a:pos x="40" y="69"/>
                  </a:cxn>
                  <a:cxn ang="0">
                    <a:pos x="36" y="65"/>
                  </a:cxn>
                  <a:cxn ang="0">
                    <a:pos x="34" y="61"/>
                  </a:cxn>
                  <a:cxn ang="0">
                    <a:pos x="30" y="59"/>
                  </a:cxn>
                  <a:cxn ang="0">
                    <a:pos x="22" y="59"/>
                  </a:cxn>
                  <a:cxn ang="0">
                    <a:pos x="16" y="57"/>
                  </a:cxn>
                  <a:cxn ang="0">
                    <a:pos x="14" y="49"/>
                  </a:cxn>
                  <a:cxn ang="0">
                    <a:pos x="10" y="43"/>
                  </a:cxn>
                  <a:cxn ang="0">
                    <a:pos x="10" y="37"/>
                  </a:cxn>
                  <a:cxn ang="0">
                    <a:pos x="6" y="33"/>
                  </a:cxn>
                  <a:cxn ang="0">
                    <a:pos x="6" y="24"/>
                  </a:cxn>
                  <a:cxn ang="0">
                    <a:pos x="2" y="18"/>
                  </a:cxn>
                  <a:cxn ang="0">
                    <a:pos x="0" y="12"/>
                  </a:cxn>
                  <a:cxn ang="0">
                    <a:pos x="2" y="10"/>
                  </a:cxn>
                  <a:cxn ang="0">
                    <a:pos x="4" y="8"/>
                  </a:cxn>
                  <a:cxn ang="0">
                    <a:pos x="6" y="4"/>
                  </a:cxn>
                  <a:cxn ang="0">
                    <a:pos x="6" y="4"/>
                  </a:cxn>
                  <a:cxn ang="0">
                    <a:pos x="14" y="0"/>
                  </a:cxn>
                </a:cxnLst>
                <a:rect l="0" t="0" r="r" b="b"/>
                <a:pathLst>
                  <a:path w="67" h="72">
                    <a:moveTo>
                      <a:pt x="14" y="0"/>
                    </a:moveTo>
                    <a:lnTo>
                      <a:pt x="24" y="0"/>
                    </a:lnTo>
                    <a:lnTo>
                      <a:pt x="28" y="6"/>
                    </a:lnTo>
                    <a:lnTo>
                      <a:pt x="38" y="12"/>
                    </a:lnTo>
                    <a:lnTo>
                      <a:pt x="42" y="18"/>
                    </a:lnTo>
                    <a:lnTo>
                      <a:pt x="46" y="24"/>
                    </a:lnTo>
                    <a:lnTo>
                      <a:pt x="42" y="31"/>
                    </a:lnTo>
                    <a:lnTo>
                      <a:pt x="38" y="35"/>
                    </a:lnTo>
                    <a:lnTo>
                      <a:pt x="38" y="41"/>
                    </a:lnTo>
                    <a:lnTo>
                      <a:pt x="44" y="41"/>
                    </a:lnTo>
                    <a:lnTo>
                      <a:pt x="54" y="41"/>
                    </a:lnTo>
                    <a:lnTo>
                      <a:pt x="58" y="47"/>
                    </a:lnTo>
                    <a:lnTo>
                      <a:pt x="66" y="49"/>
                    </a:lnTo>
                    <a:lnTo>
                      <a:pt x="66" y="57"/>
                    </a:lnTo>
                    <a:lnTo>
                      <a:pt x="66" y="63"/>
                    </a:lnTo>
                    <a:lnTo>
                      <a:pt x="60" y="67"/>
                    </a:lnTo>
                    <a:lnTo>
                      <a:pt x="54" y="69"/>
                    </a:lnTo>
                    <a:lnTo>
                      <a:pt x="46" y="71"/>
                    </a:lnTo>
                    <a:lnTo>
                      <a:pt x="40" y="69"/>
                    </a:lnTo>
                    <a:lnTo>
                      <a:pt x="36" y="65"/>
                    </a:lnTo>
                    <a:lnTo>
                      <a:pt x="34" y="61"/>
                    </a:lnTo>
                    <a:lnTo>
                      <a:pt x="30" y="59"/>
                    </a:lnTo>
                    <a:lnTo>
                      <a:pt x="22" y="59"/>
                    </a:lnTo>
                    <a:lnTo>
                      <a:pt x="16" y="57"/>
                    </a:lnTo>
                    <a:lnTo>
                      <a:pt x="14" y="49"/>
                    </a:lnTo>
                    <a:lnTo>
                      <a:pt x="10" y="43"/>
                    </a:lnTo>
                    <a:lnTo>
                      <a:pt x="10" y="37"/>
                    </a:lnTo>
                    <a:lnTo>
                      <a:pt x="6" y="33"/>
                    </a:lnTo>
                    <a:lnTo>
                      <a:pt x="6" y="24"/>
                    </a:lnTo>
                    <a:lnTo>
                      <a:pt x="2" y="18"/>
                    </a:lnTo>
                    <a:lnTo>
                      <a:pt x="0" y="12"/>
                    </a:lnTo>
                    <a:lnTo>
                      <a:pt x="2" y="10"/>
                    </a:lnTo>
                    <a:lnTo>
                      <a:pt x="4" y="8"/>
                    </a:lnTo>
                    <a:lnTo>
                      <a:pt x="6" y="4"/>
                    </a:lnTo>
                    <a:lnTo>
                      <a:pt x="6" y="4"/>
                    </a:lnTo>
                    <a:lnTo>
                      <a:pt x="14" y="0"/>
                    </a:lnTo>
                  </a:path>
                </a:pathLst>
              </a:custGeom>
              <a:solidFill>
                <a:srgbClr val="00FF00"/>
              </a:solidFill>
              <a:ln w="9525">
                <a:solidFill>
                  <a:schemeClr val="tx1"/>
                </a:solidFill>
                <a:round/>
                <a:headEnd/>
                <a:tailEnd/>
              </a:ln>
              <a:effectLst/>
            </p:spPr>
            <p:txBody>
              <a:bodyPr/>
              <a:lstStyle/>
              <a:p>
                <a:endParaRPr lang="id-ID"/>
              </a:p>
            </p:txBody>
          </p:sp>
          <p:sp>
            <p:nvSpPr>
              <p:cNvPr id="501" name="Freeform 94"/>
              <p:cNvSpPr>
                <a:spLocks/>
              </p:cNvSpPr>
              <p:nvPr/>
            </p:nvSpPr>
            <p:spPr bwMode="auto">
              <a:xfrm>
                <a:off x="3906" y="1643"/>
                <a:ext cx="35" cy="29"/>
              </a:xfrm>
              <a:custGeom>
                <a:avLst/>
                <a:gdLst/>
                <a:ahLst/>
                <a:cxnLst>
                  <a:cxn ang="0">
                    <a:pos x="16" y="0"/>
                  </a:cxn>
                  <a:cxn ang="0">
                    <a:pos x="8" y="4"/>
                  </a:cxn>
                  <a:cxn ang="0">
                    <a:pos x="4" y="10"/>
                  </a:cxn>
                  <a:cxn ang="0">
                    <a:pos x="0" y="14"/>
                  </a:cxn>
                  <a:cxn ang="0">
                    <a:pos x="0" y="16"/>
                  </a:cxn>
                  <a:cxn ang="0">
                    <a:pos x="4" y="24"/>
                  </a:cxn>
                  <a:cxn ang="0">
                    <a:pos x="10" y="28"/>
                  </a:cxn>
                  <a:cxn ang="0">
                    <a:pos x="20" y="28"/>
                  </a:cxn>
                  <a:cxn ang="0">
                    <a:pos x="26" y="22"/>
                  </a:cxn>
                  <a:cxn ang="0">
                    <a:pos x="26" y="18"/>
                  </a:cxn>
                  <a:cxn ang="0">
                    <a:pos x="32" y="10"/>
                  </a:cxn>
                  <a:cxn ang="0">
                    <a:pos x="34" y="6"/>
                  </a:cxn>
                  <a:cxn ang="0">
                    <a:pos x="32" y="4"/>
                  </a:cxn>
                  <a:cxn ang="0">
                    <a:pos x="32" y="0"/>
                  </a:cxn>
                  <a:cxn ang="0">
                    <a:pos x="28" y="0"/>
                  </a:cxn>
                  <a:cxn ang="0">
                    <a:pos x="24" y="2"/>
                  </a:cxn>
                  <a:cxn ang="0">
                    <a:pos x="22" y="2"/>
                  </a:cxn>
                  <a:cxn ang="0">
                    <a:pos x="22" y="2"/>
                  </a:cxn>
                  <a:cxn ang="0">
                    <a:pos x="16" y="0"/>
                  </a:cxn>
                </a:cxnLst>
                <a:rect l="0" t="0" r="r" b="b"/>
                <a:pathLst>
                  <a:path w="35" h="29">
                    <a:moveTo>
                      <a:pt x="16" y="0"/>
                    </a:moveTo>
                    <a:lnTo>
                      <a:pt x="8" y="4"/>
                    </a:lnTo>
                    <a:lnTo>
                      <a:pt x="4" y="10"/>
                    </a:lnTo>
                    <a:lnTo>
                      <a:pt x="0" y="14"/>
                    </a:lnTo>
                    <a:lnTo>
                      <a:pt x="0" y="16"/>
                    </a:lnTo>
                    <a:lnTo>
                      <a:pt x="4" y="24"/>
                    </a:lnTo>
                    <a:lnTo>
                      <a:pt x="10" y="28"/>
                    </a:lnTo>
                    <a:lnTo>
                      <a:pt x="20" y="28"/>
                    </a:lnTo>
                    <a:lnTo>
                      <a:pt x="26" y="22"/>
                    </a:lnTo>
                    <a:lnTo>
                      <a:pt x="26" y="18"/>
                    </a:lnTo>
                    <a:lnTo>
                      <a:pt x="32" y="10"/>
                    </a:lnTo>
                    <a:lnTo>
                      <a:pt x="34" y="6"/>
                    </a:lnTo>
                    <a:lnTo>
                      <a:pt x="32" y="4"/>
                    </a:lnTo>
                    <a:lnTo>
                      <a:pt x="32" y="0"/>
                    </a:lnTo>
                    <a:lnTo>
                      <a:pt x="28" y="0"/>
                    </a:lnTo>
                    <a:lnTo>
                      <a:pt x="24" y="2"/>
                    </a:lnTo>
                    <a:lnTo>
                      <a:pt x="22" y="2"/>
                    </a:lnTo>
                    <a:lnTo>
                      <a:pt x="22" y="2"/>
                    </a:lnTo>
                    <a:lnTo>
                      <a:pt x="16" y="0"/>
                    </a:lnTo>
                  </a:path>
                </a:pathLst>
              </a:custGeom>
              <a:solidFill>
                <a:srgbClr val="00FF00"/>
              </a:solidFill>
              <a:ln w="9525">
                <a:solidFill>
                  <a:schemeClr val="tx1"/>
                </a:solidFill>
                <a:round/>
                <a:headEnd/>
                <a:tailEnd/>
              </a:ln>
              <a:effectLst/>
            </p:spPr>
            <p:txBody>
              <a:bodyPr/>
              <a:lstStyle/>
              <a:p>
                <a:endParaRPr lang="id-ID"/>
              </a:p>
            </p:txBody>
          </p:sp>
          <p:sp>
            <p:nvSpPr>
              <p:cNvPr id="502" name="Freeform 95"/>
              <p:cNvSpPr>
                <a:spLocks/>
              </p:cNvSpPr>
              <p:nvPr/>
            </p:nvSpPr>
            <p:spPr bwMode="auto">
              <a:xfrm>
                <a:off x="4006" y="2016"/>
                <a:ext cx="58" cy="36"/>
              </a:xfrm>
              <a:custGeom>
                <a:avLst/>
                <a:gdLst/>
                <a:ahLst/>
                <a:cxnLst>
                  <a:cxn ang="0">
                    <a:pos x="49" y="2"/>
                  </a:cxn>
                  <a:cxn ang="0">
                    <a:pos x="37" y="6"/>
                  </a:cxn>
                  <a:cxn ang="0">
                    <a:pos x="27" y="10"/>
                  </a:cxn>
                  <a:cxn ang="0">
                    <a:pos x="15" y="14"/>
                  </a:cxn>
                  <a:cxn ang="0">
                    <a:pos x="9" y="20"/>
                  </a:cxn>
                  <a:cxn ang="0">
                    <a:pos x="2" y="22"/>
                  </a:cxn>
                  <a:cxn ang="0">
                    <a:pos x="0" y="26"/>
                  </a:cxn>
                  <a:cxn ang="0">
                    <a:pos x="2" y="33"/>
                  </a:cxn>
                  <a:cxn ang="0">
                    <a:pos x="9" y="35"/>
                  </a:cxn>
                  <a:cxn ang="0">
                    <a:pos x="15" y="35"/>
                  </a:cxn>
                  <a:cxn ang="0">
                    <a:pos x="23" y="29"/>
                  </a:cxn>
                  <a:cxn ang="0">
                    <a:pos x="27" y="29"/>
                  </a:cxn>
                  <a:cxn ang="0">
                    <a:pos x="27" y="29"/>
                  </a:cxn>
                  <a:cxn ang="0">
                    <a:pos x="27" y="35"/>
                  </a:cxn>
                  <a:cxn ang="0">
                    <a:pos x="33" y="35"/>
                  </a:cxn>
                  <a:cxn ang="0">
                    <a:pos x="41" y="29"/>
                  </a:cxn>
                  <a:cxn ang="0">
                    <a:pos x="47" y="28"/>
                  </a:cxn>
                  <a:cxn ang="0">
                    <a:pos x="47" y="24"/>
                  </a:cxn>
                  <a:cxn ang="0">
                    <a:pos x="49" y="22"/>
                  </a:cxn>
                  <a:cxn ang="0">
                    <a:pos x="55" y="20"/>
                  </a:cxn>
                  <a:cxn ang="0">
                    <a:pos x="57" y="18"/>
                  </a:cxn>
                  <a:cxn ang="0">
                    <a:pos x="57" y="16"/>
                  </a:cxn>
                  <a:cxn ang="0">
                    <a:pos x="55" y="14"/>
                  </a:cxn>
                  <a:cxn ang="0">
                    <a:pos x="55" y="10"/>
                  </a:cxn>
                  <a:cxn ang="0">
                    <a:pos x="55" y="6"/>
                  </a:cxn>
                  <a:cxn ang="0">
                    <a:pos x="55" y="2"/>
                  </a:cxn>
                  <a:cxn ang="0">
                    <a:pos x="53" y="0"/>
                  </a:cxn>
                  <a:cxn ang="0">
                    <a:pos x="51" y="0"/>
                  </a:cxn>
                  <a:cxn ang="0">
                    <a:pos x="49" y="2"/>
                  </a:cxn>
                </a:cxnLst>
                <a:rect l="0" t="0" r="r" b="b"/>
                <a:pathLst>
                  <a:path w="58" h="36">
                    <a:moveTo>
                      <a:pt x="49" y="2"/>
                    </a:moveTo>
                    <a:lnTo>
                      <a:pt x="37" y="6"/>
                    </a:lnTo>
                    <a:lnTo>
                      <a:pt x="27" y="10"/>
                    </a:lnTo>
                    <a:lnTo>
                      <a:pt x="15" y="14"/>
                    </a:lnTo>
                    <a:lnTo>
                      <a:pt x="9" y="20"/>
                    </a:lnTo>
                    <a:lnTo>
                      <a:pt x="2" y="22"/>
                    </a:lnTo>
                    <a:lnTo>
                      <a:pt x="0" y="26"/>
                    </a:lnTo>
                    <a:lnTo>
                      <a:pt x="2" y="33"/>
                    </a:lnTo>
                    <a:lnTo>
                      <a:pt x="9" y="35"/>
                    </a:lnTo>
                    <a:lnTo>
                      <a:pt x="15" y="35"/>
                    </a:lnTo>
                    <a:lnTo>
                      <a:pt x="23" y="29"/>
                    </a:lnTo>
                    <a:lnTo>
                      <a:pt x="27" y="29"/>
                    </a:lnTo>
                    <a:lnTo>
                      <a:pt x="27" y="29"/>
                    </a:lnTo>
                    <a:lnTo>
                      <a:pt x="27" y="35"/>
                    </a:lnTo>
                    <a:lnTo>
                      <a:pt x="33" y="35"/>
                    </a:lnTo>
                    <a:lnTo>
                      <a:pt x="41" y="29"/>
                    </a:lnTo>
                    <a:lnTo>
                      <a:pt x="47" y="28"/>
                    </a:lnTo>
                    <a:lnTo>
                      <a:pt x="47" y="24"/>
                    </a:lnTo>
                    <a:lnTo>
                      <a:pt x="49" y="22"/>
                    </a:lnTo>
                    <a:lnTo>
                      <a:pt x="55" y="20"/>
                    </a:lnTo>
                    <a:lnTo>
                      <a:pt x="57" y="18"/>
                    </a:lnTo>
                    <a:lnTo>
                      <a:pt x="57" y="16"/>
                    </a:lnTo>
                    <a:lnTo>
                      <a:pt x="55" y="14"/>
                    </a:lnTo>
                    <a:lnTo>
                      <a:pt x="55" y="10"/>
                    </a:lnTo>
                    <a:lnTo>
                      <a:pt x="55" y="6"/>
                    </a:lnTo>
                    <a:lnTo>
                      <a:pt x="55" y="2"/>
                    </a:lnTo>
                    <a:lnTo>
                      <a:pt x="53" y="0"/>
                    </a:lnTo>
                    <a:lnTo>
                      <a:pt x="51" y="0"/>
                    </a:lnTo>
                    <a:lnTo>
                      <a:pt x="49" y="2"/>
                    </a:lnTo>
                  </a:path>
                </a:pathLst>
              </a:custGeom>
              <a:solidFill>
                <a:srgbClr val="00FF00"/>
              </a:solidFill>
              <a:ln w="9525">
                <a:solidFill>
                  <a:schemeClr val="tx1"/>
                </a:solidFill>
                <a:round/>
                <a:headEnd/>
                <a:tailEnd/>
              </a:ln>
              <a:effectLst/>
            </p:spPr>
            <p:txBody>
              <a:bodyPr/>
              <a:lstStyle/>
              <a:p>
                <a:endParaRPr lang="id-ID"/>
              </a:p>
            </p:txBody>
          </p:sp>
          <p:sp>
            <p:nvSpPr>
              <p:cNvPr id="503" name="Freeform 96"/>
              <p:cNvSpPr>
                <a:spLocks/>
              </p:cNvSpPr>
              <p:nvPr/>
            </p:nvSpPr>
            <p:spPr bwMode="auto">
              <a:xfrm>
                <a:off x="4067" y="2020"/>
                <a:ext cx="23" cy="21"/>
              </a:xfrm>
              <a:custGeom>
                <a:avLst/>
                <a:gdLst/>
                <a:ahLst/>
                <a:cxnLst>
                  <a:cxn ang="0">
                    <a:pos x="6" y="0"/>
                  </a:cxn>
                  <a:cxn ang="0">
                    <a:pos x="2" y="0"/>
                  </a:cxn>
                  <a:cxn ang="0">
                    <a:pos x="2" y="6"/>
                  </a:cxn>
                  <a:cxn ang="0">
                    <a:pos x="0" y="10"/>
                  </a:cxn>
                  <a:cxn ang="0">
                    <a:pos x="0" y="14"/>
                  </a:cxn>
                  <a:cxn ang="0">
                    <a:pos x="0" y="16"/>
                  </a:cxn>
                  <a:cxn ang="0">
                    <a:pos x="4" y="20"/>
                  </a:cxn>
                  <a:cxn ang="0">
                    <a:pos x="10" y="20"/>
                  </a:cxn>
                  <a:cxn ang="0">
                    <a:pos x="17" y="18"/>
                  </a:cxn>
                  <a:cxn ang="0">
                    <a:pos x="17" y="18"/>
                  </a:cxn>
                  <a:cxn ang="0">
                    <a:pos x="22" y="16"/>
                  </a:cxn>
                  <a:cxn ang="0">
                    <a:pos x="22" y="14"/>
                  </a:cxn>
                  <a:cxn ang="0">
                    <a:pos x="20" y="12"/>
                  </a:cxn>
                  <a:cxn ang="0">
                    <a:pos x="20" y="10"/>
                  </a:cxn>
                  <a:cxn ang="0">
                    <a:pos x="18" y="8"/>
                  </a:cxn>
                  <a:cxn ang="0">
                    <a:pos x="18" y="6"/>
                  </a:cxn>
                  <a:cxn ang="0">
                    <a:pos x="17" y="2"/>
                  </a:cxn>
                  <a:cxn ang="0">
                    <a:pos x="17" y="2"/>
                  </a:cxn>
                  <a:cxn ang="0">
                    <a:pos x="6" y="0"/>
                  </a:cxn>
                </a:cxnLst>
                <a:rect l="0" t="0" r="r" b="b"/>
                <a:pathLst>
                  <a:path w="23" h="21">
                    <a:moveTo>
                      <a:pt x="6" y="0"/>
                    </a:moveTo>
                    <a:lnTo>
                      <a:pt x="2" y="0"/>
                    </a:lnTo>
                    <a:lnTo>
                      <a:pt x="2" y="6"/>
                    </a:lnTo>
                    <a:lnTo>
                      <a:pt x="0" y="10"/>
                    </a:lnTo>
                    <a:lnTo>
                      <a:pt x="0" y="14"/>
                    </a:lnTo>
                    <a:lnTo>
                      <a:pt x="0" y="16"/>
                    </a:lnTo>
                    <a:lnTo>
                      <a:pt x="4" y="20"/>
                    </a:lnTo>
                    <a:lnTo>
                      <a:pt x="10" y="20"/>
                    </a:lnTo>
                    <a:lnTo>
                      <a:pt x="17" y="18"/>
                    </a:lnTo>
                    <a:lnTo>
                      <a:pt x="17" y="18"/>
                    </a:lnTo>
                    <a:lnTo>
                      <a:pt x="22" y="16"/>
                    </a:lnTo>
                    <a:lnTo>
                      <a:pt x="22" y="14"/>
                    </a:lnTo>
                    <a:lnTo>
                      <a:pt x="20" y="12"/>
                    </a:lnTo>
                    <a:lnTo>
                      <a:pt x="20" y="10"/>
                    </a:lnTo>
                    <a:lnTo>
                      <a:pt x="18" y="8"/>
                    </a:lnTo>
                    <a:lnTo>
                      <a:pt x="18" y="6"/>
                    </a:lnTo>
                    <a:lnTo>
                      <a:pt x="17" y="2"/>
                    </a:lnTo>
                    <a:lnTo>
                      <a:pt x="17" y="2"/>
                    </a:lnTo>
                    <a:lnTo>
                      <a:pt x="6" y="0"/>
                    </a:lnTo>
                  </a:path>
                </a:pathLst>
              </a:custGeom>
              <a:solidFill>
                <a:srgbClr val="00FF00"/>
              </a:solidFill>
              <a:ln w="9525">
                <a:solidFill>
                  <a:schemeClr val="tx1"/>
                </a:solidFill>
                <a:round/>
                <a:headEnd/>
                <a:tailEnd/>
              </a:ln>
              <a:effectLst/>
            </p:spPr>
            <p:txBody>
              <a:bodyPr/>
              <a:lstStyle/>
              <a:p>
                <a:endParaRPr lang="id-ID"/>
              </a:p>
            </p:txBody>
          </p:sp>
          <p:sp>
            <p:nvSpPr>
              <p:cNvPr id="504" name="Freeform 97"/>
              <p:cNvSpPr>
                <a:spLocks/>
              </p:cNvSpPr>
              <p:nvPr/>
            </p:nvSpPr>
            <p:spPr bwMode="auto">
              <a:xfrm>
                <a:off x="4089" y="2016"/>
                <a:ext cx="24" cy="21"/>
              </a:xfrm>
              <a:custGeom>
                <a:avLst/>
                <a:gdLst/>
                <a:ahLst/>
                <a:cxnLst>
                  <a:cxn ang="0">
                    <a:pos x="9" y="0"/>
                  </a:cxn>
                  <a:cxn ang="0">
                    <a:pos x="3" y="2"/>
                  </a:cxn>
                  <a:cxn ang="0">
                    <a:pos x="0" y="8"/>
                  </a:cxn>
                  <a:cxn ang="0">
                    <a:pos x="0" y="12"/>
                  </a:cxn>
                  <a:cxn ang="0">
                    <a:pos x="5" y="16"/>
                  </a:cxn>
                  <a:cxn ang="0">
                    <a:pos x="7" y="18"/>
                  </a:cxn>
                  <a:cxn ang="0">
                    <a:pos x="13" y="20"/>
                  </a:cxn>
                  <a:cxn ang="0">
                    <a:pos x="15" y="20"/>
                  </a:cxn>
                  <a:cxn ang="0">
                    <a:pos x="19" y="20"/>
                  </a:cxn>
                  <a:cxn ang="0">
                    <a:pos x="21" y="20"/>
                  </a:cxn>
                  <a:cxn ang="0">
                    <a:pos x="21" y="16"/>
                  </a:cxn>
                  <a:cxn ang="0">
                    <a:pos x="23" y="12"/>
                  </a:cxn>
                  <a:cxn ang="0">
                    <a:pos x="21" y="8"/>
                  </a:cxn>
                  <a:cxn ang="0">
                    <a:pos x="17" y="6"/>
                  </a:cxn>
                  <a:cxn ang="0">
                    <a:pos x="17" y="4"/>
                  </a:cxn>
                  <a:cxn ang="0">
                    <a:pos x="17" y="4"/>
                  </a:cxn>
                  <a:cxn ang="0">
                    <a:pos x="9" y="0"/>
                  </a:cxn>
                </a:cxnLst>
                <a:rect l="0" t="0" r="r" b="b"/>
                <a:pathLst>
                  <a:path w="24" h="21">
                    <a:moveTo>
                      <a:pt x="9" y="0"/>
                    </a:moveTo>
                    <a:lnTo>
                      <a:pt x="3" y="2"/>
                    </a:lnTo>
                    <a:lnTo>
                      <a:pt x="0" y="8"/>
                    </a:lnTo>
                    <a:lnTo>
                      <a:pt x="0" y="12"/>
                    </a:lnTo>
                    <a:lnTo>
                      <a:pt x="5" y="16"/>
                    </a:lnTo>
                    <a:lnTo>
                      <a:pt x="7" y="18"/>
                    </a:lnTo>
                    <a:lnTo>
                      <a:pt x="13" y="20"/>
                    </a:lnTo>
                    <a:lnTo>
                      <a:pt x="15" y="20"/>
                    </a:lnTo>
                    <a:lnTo>
                      <a:pt x="19" y="20"/>
                    </a:lnTo>
                    <a:lnTo>
                      <a:pt x="21" y="20"/>
                    </a:lnTo>
                    <a:lnTo>
                      <a:pt x="21" y="16"/>
                    </a:lnTo>
                    <a:lnTo>
                      <a:pt x="23" y="12"/>
                    </a:lnTo>
                    <a:lnTo>
                      <a:pt x="21" y="8"/>
                    </a:lnTo>
                    <a:lnTo>
                      <a:pt x="17" y="6"/>
                    </a:lnTo>
                    <a:lnTo>
                      <a:pt x="17" y="4"/>
                    </a:lnTo>
                    <a:lnTo>
                      <a:pt x="17" y="4"/>
                    </a:lnTo>
                    <a:lnTo>
                      <a:pt x="9" y="0"/>
                    </a:lnTo>
                  </a:path>
                </a:pathLst>
              </a:custGeom>
              <a:solidFill>
                <a:srgbClr val="00FF00"/>
              </a:solidFill>
              <a:ln w="9525">
                <a:solidFill>
                  <a:schemeClr val="tx1"/>
                </a:solidFill>
                <a:round/>
                <a:headEnd/>
                <a:tailEnd/>
              </a:ln>
              <a:effectLst/>
            </p:spPr>
            <p:txBody>
              <a:bodyPr/>
              <a:lstStyle/>
              <a:p>
                <a:endParaRPr lang="id-ID"/>
              </a:p>
            </p:txBody>
          </p:sp>
          <p:sp>
            <p:nvSpPr>
              <p:cNvPr id="505" name="Freeform 98"/>
              <p:cNvSpPr>
                <a:spLocks/>
              </p:cNvSpPr>
              <p:nvPr/>
            </p:nvSpPr>
            <p:spPr bwMode="auto">
              <a:xfrm>
                <a:off x="3922" y="1690"/>
                <a:ext cx="15" cy="17"/>
              </a:xfrm>
              <a:custGeom>
                <a:avLst/>
                <a:gdLst/>
                <a:ahLst/>
                <a:cxnLst>
                  <a:cxn ang="0">
                    <a:pos x="2" y="0"/>
                  </a:cxn>
                  <a:cxn ang="0">
                    <a:pos x="10" y="8"/>
                  </a:cxn>
                  <a:cxn ang="0">
                    <a:pos x="12" y="12"/>
                  </a:cxn>
                  <a:cxn ang="0">
                    <a:pos x="14" y="16"/>
                  </a:cxn>
                  <a:cxn ang="0">
                    <a:pos x="10" y="16"/>
                  </a:cxn>
                  <a:cxn ang="0">
                    <a:pos x="6" y="14"/>
                  </a:cxn>
                  <a:cxn ang="0">
                    <a:pos x="0" y="14"/>
                  </a:cxn>
                  <a:cxn ang="0">
                    <a:pos x="0" y="12"/>
                  </a:cxn>
                  <a:cxn ang="0">
                    <a:pos x="0" y="8"/>
                  </a:cxn>
                  <a:cxn ang="0">
                    <a:pos x="0" y="4"/>
                  </a:cxn>
                  <a:cxn ang="0">
                    <a:pos x="4" y="2"/>
                  </a:cxn>
                  <a:cxn ang="0">
                    <a:pos x="4" y="2"/>
                  </a:cxn>
                  <a:cxn ang="0">
                    <a:pos x="2" y="0"/>
                  </a:cxn>
                </a:cxnLst>
                <a:rect l="0" t="0" r="r" b="b"/>
                <a:pathLst>
                  <a:path w="15" h="17">
                    <a:moveTo>
                      <a:pt x="2" y="0"/>
                    </a:moveTo>
                    <a:lnTo>
                      <a:pt x="10" y="8"/>
                    </a:lnTo>
                    <a:lnTo>
                      <a:pt x="12" y="12"/>
                    </a:lnTo>
                    <a:lnTo>
                      <a:pt x="14" y="16"/>
                    </a:lnTo>
                    <a:lnTo>
                      <a:pt x="10" y="16"/>
                    </a:lnTo>
                    <a:lnTo>
                      <a:pt x="6" y="14"/>
                    </a:lnTo>
                    <a:lnTo>
                      <a:pt x="0" y="14"/>
                    </a:lnTo>
                    <a:lnTo>
                      <a:pt x="0" y="12"/>
                    </a:lnTo>
                    <a:lnTo>
                      <a:pt x="0" y="8"/>
                    </a:lnTo>
                    <a:lnTo>
                      <a:pt x="0" y="4"/>
                    </a:lnTo>
                    <a:lnTo>
                      <a:pt x="4" y="2"/>
                    </a:lnTo>
                    <a:lnTo>
                      <a:pt x="4" y="2"/>
                    </a:lnTo>
                    <a:lnTo>
                      <a:pt x="2" y="0"/>
                    </a:lnTo>
                  </a:path>
                </a:pathLst>
              </a:custGeom>
              <a:solidFill>
                <a:srgbClr val="00FF00"/>
              </a:solidFill>
              <a:ln w="9525">
                <a:solidFill>
                  <a:schemeClr val="tx1"/>
                </a:solidFill>
                <a:round/>
                <a:headEnd/>
                <a:tailEnd/>
              </a:ln>
              <a:effectLst/>
            </p:spPr>
            <p:txBody>
              <a:bodyPr/>
              <a:lstStyle/>
              <a:p>
                <a:endParaRPr lang="id-ID"/>
              </a:p>
            </p:txBody>
          </p:sp>
          <p:sp>
            <p:nvSpPr>
              <p:cNvPr id="506" name="Freeform 99"/>
              <p:cNvSpPr>
                <a:spLocks/>
              </p:cNvSpPr>
              <p:nvPr/>
            </p:nvSpPr>
            <p:spPr bwMode="auto">
              <a:xfrm>
                <a:off x="3956" y="1751"/>
                <a:ext cx="31" cy="10"/>
              </a:xfrm>
              <a:custGeom>
                <a:avLst/>
                <a:gdLst/>
                <a:ahLst/>
                <a:cxnLst>
                  <a:cxn ang="0">
                    <a:pos x="8" y="0"/>
                  </a:cxn>
                  <a:cxn ang="0">
                    <a:pos x="2" y="6"/>
                  </a:cxn>
                  <a:cxn ang="0">
                    <a:pos x="0" y="9"/>
                  </a:cxn>
                  <a:cxn ang="0">
                    <a:pos x="6" y="9"/>
                  </a:cxn>
                  <a:cxn ang="0">
                    <a:pos x="14" y="9"/>
                  </a:cxn>
                  <a:cxn ang="0">
                    <a:pos x="20" y="9"/>
                  </a:cxn>
                  <a:cxn ang="0">
                    <a:pos x="26" y="9"/>
                  </a:cxn>
                  <a:cxn ang="0">
                    <a:pos x="28" y="7"/>
                  </a:cxn>
                  <a:cxn ang="0">
                    <a:pos x="30" y="6"/>
                  </a:cxn>
                  <a:cxn ang="0">
                    <a:pos x="26" y="6"/>
                  </a:cxn>
                  <a:cxn ang="0">
                    <a:pos x="18" y="3"/>
                  </a:cxn>
                  <a:cxn ang="0">
                    <a:pos x="16" y="3"/>
                  </a:cxn>
                  <a:cxn ang="0">
                    <a:pos x="8" y="0"/>
                  </a:cxn>
                </a:cxnLst>
                <a:rect l="0" t="0" r="r" b="b"/>
                <a:pathLst>
                  <a:path w="31" h="10">
                    <a:moveTo>
                      <a:pt x="8" y="0"/>
                    </a:moveTo>
                    <a:lnTo>
                      <a:pt x="2" y="6"/>
                    </a:lnTo>
                    <a:lnTo>
                      <a:pt x="0" y="9"/>
                    </a:lnTo>
                    <a:lnTo>
                      <a:pt x="6" y="9"/>
                    </a:lnTo>
                    <a:lnTo>
                      <a:pt x="14" y="9"/>
                    </a:lnTo>
                    <a:lnTo>
                      <a:pt x="20" y="9"/>
                    </a:lnTo>
                    <a:lnTo>
                      <a:pt x="26" y="9"/>
                    </a:lnTo>
                    <a:lnTo>
                      <a:pt x="28" y="7"/>
                    </a:lnTo>
                    <a:lnTo>
                      <a:pt x="30" y="6"/>
                    </a:lnTo>
                    <a:lnTo>
                      <a:pt x="26" y="6"/>
                    </a:lnTo>
                    <a:lnTo>
                      <a:pt x="18" y="3"/>
                    </a:lnTo>
                    <a:lnTo>
                      <a:pt x="16" y="3"/>
                    </a:lnTo>
                    <a:lnTo>
                      <a:pt x="8" y="0"/>
                    </a:lnTo>
                  </a:path>
                </a:pathLst>
              </a:custGeom>
              <a:solidFill>
                <a:srgbClr val="00FF00"/>
              </a:solidFill>
              <a:ln w="9525">
                <a:solidFill>
                  <a:schemeClr val="tx1"/>
                </a:solidFill>
                <a:round/>
                <a:headEnd/>
                <a:tailEnd/>
              </a:ln>
              <a:effectLst/>
            </p:spPr>
            <p:txBody>
              <a:bodyPr/>
              <a:lstStyle/>
              <a:p>
                <a:endParaRPr lang="id-ID"/>
              </a:p>
            </p:txBody>
          </p:sp>
          <p:sp>
            <p:nvSpPr>
              <p:cNvPr id="507" name="Freeform 100"/>
              <p:cNvSpPr>
                <a:spLocks/>
              </p:cNvSpPr>
              <p:nvPr/>
            </p:nvSpPr>
            <p:spPr bwMode="auto">
              <a:xfrm>
                <a:off x="3595" y="1803"/>
                <a:ext cx="116" cy="48"/>
              </a:xfrm>
              <a:custGeom>
                <a:avLst/>
                <a:gdLst/>
                <a:ahLst/>
                <a:cxnLst>
                  <a:cxn ang="0">
                    <a:pos x="99" y="17"/>
                  </a:cxn>
                  <a:cxn ang="0">
                    <a:pos x="99" y="15"/>
                  </a:cxn>
                  <a:cxn ang="0">
                    <a:pos x="97" y="13"/>
                  </a:cxn>
                  <a:cxn ang="0">
                    <a:pos x="93" y="11"/>
                  </a:cxn>
                  <a:cxn ang="0">
                    <a:pos x="85" y="11"/>
                  </a:cxn>
                  <a:cxn ang="0">
                    <a:pos x="77" y="11"/>
                  </a:cxn>
                  <a:cxn ang="0">
                    <a:pos x="73" y="9"/>
                  </a:cxn>
                  <a:cxn ang="0">
                    <a:pos x="69" y="7"/>
                  </a:cxn>
                  <a:cxn ang="0">
                    <a:pos x="61" y="7"/>
                  </a:cxn>
                  <a:cxn ang="0">
                    <a:pos x="59" y="7"/>
                  </a:cxn>
                  <a:cxn ang="0">
                    <a:pos x="57" y="5"/>
                  </a:cxn>
                  <a:cxn ang="0">
                    <a:pos x="47" y="3"/>
                  </a:cxn>
                  <a:cxn ang="0">
                    <a:pos x="45" y="1"/>
                  </a:cxn>
                  <a:cxn ang="0">
                    <a:pos x="37" y="0"/>
                  </a:cxn>
                  <a:cxn ang="0">
                    <a:pos x="31" y="0"/>
                  </a:cxn>
                  <a:cxn ang="0">
                    <a:pos x="24" y="0"/>
                  </a:cxn>
                  <a:cxn ang="0">
                    <a:pos x="12" y="7"/>
                  </a:cxn>
                  <a:cxn ang="0">
                    <a:pos x="6" y="11"/>
                  </a:cxn>
                  <a:cxn ang="0">
                    <a:pos x="4" y="17"/>
                  </a:cxn>
                  <a:cxn ang="0">
                    <a:pos x="0" y="23"/>
                  </a:cxn>
                  <a:cxn ang="0">
                    <a:pos x="0" y="27"/>
                  </a:cxn>
                  <a:cxn ang="0">
                    <a:pos x="2" y="29"/>
                  </a:cxn>
                  <a:cxn ang="0">
                    <a:pos x="4" y="31"/>
                  </a:cxn>
                  <a:cxn ang="0">
                    <a:pos x="4" y="35"/>
                  </a:cxn>
                  <a:cxn ang="0">
                    <a:pos x="4" y="43"/>
                  </a:cxn>
                  <a:cxn ang="0">
                    <a:pos x="8" y="45"/>
                  </a:cxn>
                  <a:cxn ang="0">
                    <a:pos x="18" y="47"/>
                  </a:cxn>
                  <a:cxn ang="0">
                    <a:pos x="22" y="45"/>
                  </a:cxn>
                  <a:cxn ang="0">
                    <a:pos x="29" y="43"/>
                  </a:cxn>
                  <a:cxn ang="0">
                    <a:pos x="41" y="41"/>
                  </a:cxn>
                  <a:cxn ang="0">
                    <a:pos x="41" y="35"/>
                  </a:cxn>
                  <a:cxn ang="0">
                    <a:pos x="47" y="33"/>
                  </a:cxn>
                  <a:cxn ang="0">
                    <a:pos x="49" y="33"/>
                  </a:cxn>
                  <a:cxn ang="0">
                    <a:pos x="53" y="33"/>
                  </a:cxn>
                  <a:cxn ang="0">
                    <a:pos x="67" y="33"/>
                  </a:cxn>
                  <a:cxn ang="0">
                    <a:pos x="77" y="33"/>
                  </a:cxn>
                  <a:cxn ang="0">
                    <a:pos x="83" y="31"/>
                  </a:cxn>
                  <a:cxn ang="0">
                    <a:pos x="85" y="31"/>
                  </a:cxn>
                  <a:cxn ang="0">
                    <a:pos x="97" y="29"/>
                  </a:cxn>
                  <a:cxn ang="0">
                    <a:pos x="99" y="29"/>
                  </a:cxn>
                  <a:cxn ang="0">
                    <a:pos x="103" y="29"/>
                  </a:cxn>
                  <a:cxn ang="0">
                    <a:pos x="107" y="27"/>
                  </a:cxn>
                  <a:cxn ang="0">
                    <a:pos x="111" y="27"/>
                  </a:cxn>
                  <a:cxn ang="0">
                    <a:pos x="113" y="25"/>
                  </a:cxn>
                  <a:cxn ang="0">
                    <a:pos x="113" y="23"/>
                  </a:cxn>
                  <a:cxn ang="0">
                    <a:pos x="111" y="23"/>
                  </a:cxn>
                  <a:cxn ang="0">
                    <a:pos x="111" y="21"/>
                  </a:cxn>
                  <a:cxn ang="0">
                    <a:pos x="109" y="21"/>
                  </a:cxn>
                  <a:cxn ang="0">
                    <a:pos x="109" y="19"/>
                  </a:cxn>
                  <a:cxn ang="0">
                    <a:pos x="107" y="17"/>
                  </a:cxn>
                  <a:cxn ang="0">
                    <a:pos x="111" y="15"/>
                  </a:cxn>
                  <a:cxn ang="0">
                    <a:pos x="115" y="13"/>
                  </a:cxn>
                  <a:cxn ang="0">
                    <a:pos x="113" y="11"/>
                  </a:cxn>
                  <a:cxn ang="0">
                    <a:pos x="111" y="11"/>
                  </a:cxn>
                  <a:cxn ang="0">
                    <a:pos x="111" y="11"/>
                  </a:cxn>
                  <a:cxn ang="0">
                    <a:pos x="99" y="17"/>
                  </a:cxn>
                </a:cxnLst>
                <a:rect l="0" t="0" r="r" b="b"/>
                <a:pathLst>
                  <a:path w="116" h="48">
                    <a:moveTo>
                      <a:pt x="99" y="17"/>
                    </a:moveTo>
                    <a:lnTo>
                      <a:pt x="99" y="15"/>
                    </a:lnTo>
                    <a:lnTo>
                      <a:pt x="97" y="13"/>
                    </a:lnTo>
                    <a:lnTo>
                      <a:pt x="93" y="11"/>
                    </a:lnTo>
                    <a:lnTo>
                      <a:pt x="85" y="11"/>
                    </a:lnTo>
                    <a:lnTo>
                      <a:pt x="77" y="11"/>
                    </a:lnTo>
                    <a:lnTo>
                      <a:pt x="73" y="9"/>
                    </a:lnTo>
                    <a:lnTo>
                      <a:pt x="69" y="7"/>
                    </a:lnTo>
                    <a:lnTo>
                      <a:pt x="61" y="7"/>
                    </a:lnTo>
                    <a:lnTo>
                      <a:pt x="59" y="7"/>
                    </a:lnTo>
                    <a:lnTo>
                      <a:pt x="57" y="5"/>
                    </a:lnTo>
                    <a:lnTo>
                      <a:pt x="47" y="3"/>
                    </a:lnTo>
                    <a:lnTo>
                      <a:pt x="45" y="1"/>
                    </a:lnTo>
                    <a:lnTo>
                      <a:pt x="37" y="0"/>
                    </a:lnTo>
                    <a:lnTo>
                      <a:pt x="31" y="0"/>
                    </a:lnTo>
                    <a:lnTo>
                      <a:pt x="24" y="0"/>
                    </a:lnTo>
                    <a:lnTo>
                      <a:pt x="12" y="7"/>
                    </a:lnTo>
                    <a:lnTo>
                      <a:pt x="6" y="11"/>
                    </a:lnTo>
                    <a:lnTo>
                      <a:pt x="4" y="17"/>
                    </a:lnTo>
                    <a:lnTo>
                      <a:pt x="0" y="23"/>
                    </a:lnTo>
                    <a:lnTo>
                      <a:pt x="0" y="27"/>
                    </a:lnTo>
                    <a:lnTo>
                      <a:pt x="2" y="29"/>
                    </a:lnTo>
                    <a:lnTo>
                      <a:pt x="4" y="31"/>
                    </a:lnTo>
                    <a:lnTo>
                      <a:pt x="4" y="35"/>
                    </a:lnTo>
                    <a:lnTo>
                      <a:pt x="4" y="43"/>
                    </a:lnTo>
                    <a:lnTo>
                      <a:pt x="8" y="45"/>
                    </a:lnTo>
                    <a:lnTo>
                      <a:pt x="18" y="47"/>
                    </a:lnTo>
                    <a:lnTo>
                      <a:pt x="22" y="45"/>
                    </a:lnTo>
                    <a:lnTo>
                      <a:pt x="29" y="43"/>
                    </a:lnTo>
                    <a:lnTo>
                      <a:pt x="41" y="41"/>
                    </a:lnTo>
                    <a:lnTo>
                      <a:pt x="41" y="35"/>
                    </a:lnTo>
                    <a:lnTo>
                      <a:pt x="47" y="33"/>
                    </a:lnTo>
                    <a:lnTo>
                      <a:pt x="49" y="33"/>
                    </a:lnTo>
                    <a:lnTo>
                      <a:pt x="53" y="33"/>
                    </a:lnTo>
                    <a:lnTo>
                      <a:pt x="67" y="33"/>
                    </a:lnTo>
                    <a:lnTo>
                      <a:pt x="77" y="33"/>
                    </a:lnTo>
                    <a:lnTo>
                      <a:pt x="83" y="31"/>
                    </a:lnTo>
                    <a:lnTo>
                      <a:pt x="85" y="31"/>
                    </a:lnTo>
                    <a:lnTo>
                      <a:pt x="97" y="29"/>
                    </a:lnTo>
                    <a:lnTo>
                      <a:pt x="99" y="29"/>
                    </a:lnTo>
                    <a:lnTo>
                      <a:pt x="103" y="29"/>
                    </a:lnTo>
                    <a:lnTo>
                      <a:pt x="107" y="27"/>
                    </a:lnTo>
                    <a:lnTo>
                      <a:pt x="111" y="27"/>
                    </a:lnTo>
                    <a:lnTo>
                      <a:pt x="113" y="25"/>
                    </a:lnTo>
                    <a:lnTo>
                      <a:pt x="113" y="23"/>
                    </a:lnTo>
                    <a:lnTo>
                      <a:pt x="111" y="23"/>
                    </a:lnTo>
                    <a:lnTo>
                      <a:pt x="111" y="21"/>
                    </a:lnTo>
                    <a:lnTo>
                      <a:pt x="109" y="21"/>
                    </a:lnTo>
                    <a:lnTo>
                      <a:pt x="109" y="19"/>
                    </a:lnTo>
                    <a:lnTo>
                      <a:pt x="107" y="17"/>
                    </a:lnTo>
                    <a:lnTo>
                      <a:pt x="111" y="15"/>
                    </a:lnTo>
                    <a:lnTo>
                      <a:pt x="115" y="13"/>
                    </a:lnTo>
                    <a:lnTo>
                      <a:pt x="113" y="11"/>
                    </a:lnTo>
                    <a:lnTo>
                      <a:pt x="111" y="11"/>
                    </a:lnTo>
                    <a:lnTo>
                      <a:pt x="111" y="11"/>
                    </a:lnTo>
                    <a:lnTo>
                      <a:pt x="99" y="17"/>
                    </a:lnTo>
                  </a:path>
                </a:pathLst>
              </a:custGeom>
              <a:solidFill>
                <a:srgbClr val="00FF00"/>
              </a:solidFill>
              <a:ln w="9525">
                <a:solidFill>
                  <a:schemeClr val="tx1"/>
                </a:solidFill>
                <a:round/>
                <a:headEnd/>
                <a:tailEnd/>
              </a:ln>
              <a:effectLst/>
            </p:spPr>
            <p:txBody>
              <a:bodyPr/>
              <a:lstStyle/>
              <a:p>
                <a:endParaRPr lang="id-ID"/>
              </a:p>
            </p:txBody>
          </p:sp>
          <p:sp>
            <p:nvSpPr>
              <p:cNvPr id="508" name="Freeform 101"/>
              <p:cNvSpPr>
                <a:spLocks/>
              </p:cNvSpPr>
              <p:nvPr/>
            </p:nvSpPr>
            <p:spPr bwMode="auto">
              <a:xfrm>
                <a:off x="3426" y="1750"/>
                <a:ext cx="90" cy="60"/>
              </a:xfrm>
              <a:custGeom>
                <a:avLst/>
                <a:gdLst/>
                <a:ahLst/>
                <a:cxnLst>
                  <a:cxn ang="0">
                    <a:pos x="29" y="24"/>
                  </a:cxn>
                  <a:cxn ang="0">
                    <a:pos x="24" y="37"/>
                  </a:cxn>
                  <a:cxn ang="0">
                    <a:pos x="14" y="45"/>
                  </a:cxn>
                  <a:cxn ang="0">
                    <a:pos x="6" y="43"/>
                  </a:cxn>
                  <a:cxn ang="0">
                    <a:pos x="2" y="30"/>
                  </a:cxn>
                  <a:cxn ang="0">
                    <a:pos x="0" y="20"/>
                  </a:cxn>
                  <a:cxn ang="0">
                    <a:pos x="6" y="16"/>
                  </a:cxn>
                  <a:cxn ang="0">
                    <a:pos x="10" y="8"/>
                  </a:cxn>
                  <a:cxn ang="0">
                    <a:pos x="18" y="2"/>
                  </a:cxn>
                  <a:cxn ang="0">
                    <a:pos x="30" y="2"/>
                  </a:cxn>
                  <a:cxn ang="0">
                    <a:pos x="41" y="0"/>
                  </a:cxn>
                  <a:cxn ang="0">
                    <a:pos x="51" y="2"/>
                  </a:cxn>
                  <a:cxn ang="0">
                    <a:pos x="55" y="14"/>
                  </a:cxn>
                  <a:cxn ang="0">
                    <a:pos x="63" y="18"/>
                  </a:cxn>
                  <a:cxn ang="0">
                    <a:pos x="69" y="12"/>
                  </a:cxn>
                  <a:cxn ang="0">
                    <a:pos x="71" y="8"/>
                  </a:cxn>
                  <a:cxn ang="0">
                    <a:pos x="81" y="10"/>
                  </a:cxn>
                  <a:cxn ang="0">
                    <a:pos x="89" y="18"/>
                  </a:cxn>
                  <a:cxn ang="0">
                    <a:pos x="87" y="36"/>
                  </a:cxn>
                  <a:cxn ang="0">
                    <a:pos x="79" y="43"/>
                  </a:cxn>
                  <a:cxn ang="0">
                    <a:pos x="73" y="43"/>
                  </a:cxn>
                  <a:cxn ang="0">
                    <a:pos x="67" y="41"/>
                  </a:cxn>
                  <a:cxn ang="0">
                    <a:pos x="63" y="39"/>
                  </a:cxn>
                  <a:cxn ang="0">
                    <a:pos x="59" y="43"/>
                  </a:cxn>
                  <a:cxn ang="0">
                    <a:pos x="59" y="51"/>
                  </a:cxn>
                  <a:cxn ang="0">
                    <a:pos x="57" y="57"/>
                  </a:cxn>
                  <a:cxn ang="0">
                    <a:pos x="51" y="59"/>
                  </a:cxn>
                  <a:cxn ang="0">
                    <a:pos x="45" y="57"/>
                  </a:cxn>
                  <a:cxn ang="0">
                    <a:pos x="41" y="53"/>
                  </a:cxn>
                  <a:cxn ang="0">
                    <a:pos x="35" y="47"/>
                  </a:cxn>
                  <a:cxn ang="0">
                    <a:pos x="35" y="41"/>
                  </a:cxn>
                  <a:cxn ang="0">
                    <a:pos x="39" y="37"/>
                  </a:cxn>
                  <a:cxn ang="0">
                    <a:pos x="41" y="33"/>
                  </a:cxn>
                  <a:cxn ang="0">
                    <a:pos x="41" y="26"/>
                  </a:cxn>
                  <a:cxn ang="0">
                    <a:pos x="35" y="22"/>
                  </a:cxn>
                </a:cxnLst>
                <a:rect l="0" t="0" r="r" b="b"/>
                <a:pathLst>
                  <a:path w="90" h="60">
                    <a:moveTo>
                      <a:pt x="33" y="18"/>
                    </a:moveTo>
                    <a:lnTo>
                      <a:pt x="29" y="24"/>
                    </a:lnTo>
                    <a:lnTo>
                      <a:pt x="29" y="32"/>
                    </a:lnTo>
                    <a:lnTo>
                      <a:pt x="24" y="37"/>
                    </a:lnTo>
                    <a:lnTo>
                      <a:pt x="18" y="43"/>
                    </a:lnTo>
                    <a:lnTo>
                      <a:pt x="14" y="45"/>
                    </a:lnTo>
                    <a:lnTo>
                      <a:pt x="8" y="47"/>
                    </a:lnTo>
                    <a:lnTo>
                      <a:pt x="6" y="43"/>
                    </a:lnTo>
                    <a:lnTo>
                      <a:pt x="2" y="37"/>
                    </a:lnTo>
                    <a:lnTo>
                      <a:pt x="2" y="30"/>
                    </a:lnTo>
                    <a:lnTo>
                      <a:pt x="0" y="26"/>
                    </a:lnTo>
                    <a:lnTo>
                      <a:pt x="0" y="20"/>
                    </a:lnTo>
                    <a:lnTo>
                      <a:pt x="2" y="18"/>
                    </a:lnTo>
                    <a:lnTo>
                      <a:pt x="6" y="16"/>
                    </a:lnTo>
                    <a:lnTo>
                      <a:pt x="6" y="14"/>
                    </a:lnTo>
                    <a:lnTo>
                      <a:pt x="10" y="8"/>
                    </a:lnTo>
                    <a:lnTo>
                      <a:pt x="12" y="2"/>
                    </a:lnTo>
                    <a:lnTo>
                      <a:pt x="18" y="2"/>
                    </a:lnTo>
                    <a:lnTo>
                      <a:pt x="24" y="2"/>
                    </a:lnTo>
                    <a:lnTo>
                      <a:pt x="30" y="2"/>
                    </a:lnTo>
                    <a:lnTo>
                      <a:pt x="37" y="0"/>
                    </a:lnTo>
                    <a:lnTo>
                      <a:pt x="41" y="0"/>
                    </a:lnTo>
                    <a:lnTo>
                      <a:pt x="43" y="0"/>
                    </a:lnTo>
                    <a:lnTo>
                      <a:pt x="51" y="2"/>
                    </a:lnTo>
                    <a:lnTo>
                      <a:pt x="53" y="6"/>
                    </a:lnTo>
                    <a:lnTo>
                      <a:pt x="55" y="14"/>
                    </a:lnTo>
                    <a:lnTo>
                      <a:pt x="57" y="18"/>
                    </a:lnTo>
                    <a:lnTo>
                      <a:pt x="63" y="18"/>
                    </a:lnTo>
                    <a:lnTo>
                      <a:pt x="65" y="14"/>
                    </a:lnTo>
                    <a:lnTo>
                      <a:pt x="69" y="12"/>
                    </a:lnTo>
                    <a:lnTo>
                      <a:pt x="69" y="10"/>
                    </a:lnTo>
                    <a:lnTo>
                      <a:pt x="71" y="8"/>
                    </a:lnTo>
                    <a:lnTo>
                      <a:pt x="71" y="8"/>
                    </a:lnTo>
                    <a:lnTo>
                      <a:pt x="81" y="10"/>
                    </a:lnTo>
                    <a:lnTo>
                      <a:pt x="87" y="14"/>
                    </a:lnTo>
                    <a:lnTo>
                      <a:pt x="89" y="18"/>
                    </a:lnTo>
                    <a:lnTo>
                      <a:pt x="89" y="28"/>
                    </a:lnTo>
                    <a:lnTo>
                      <a:pt x="87" y="36"/>
                    </a:lnTo>
                    <a:lnTo>
                      <a:pt x="85" y="41"/>
                    </a:lnTo>
                    <a:lnTo>
                      <a:pt x="79" y="43"/>
                    </a:lnTo>
                    <a:lnTo>
                      <a:pt x="79" y="43"/>
                    </a:lnTo>
                    <a:lnTo>
                      <a:pt x="73" y="43"/>
                    </a:lnTo>
                    <a:lnTo>
                      <a:pt x="69" y="43"/>
                    </a:lnTo>
                    <a:lnTo>
                      <a:pt x="67" y="41"/>
                    </a:lnTo>
                    <a:lnTo>
                      <a:pt x="65" y="41"/>
                    </a:lnTo>
                    <a:lnTo>
                      <a:pt x="63" y="39"/>
                    </a:lnTo>
                    <a:lnTo>
                      <a:pt x="59" y="41"/>
                    </a:lnTo>
                    <a:lnTo>
                      <a:pt x="59" y="43"/>
                    </a:lnTo>
                    <a:lnTo>
                      <a:pt x="59" y="49"/>
                    </a:lnTo>
                    <a:lnTo>
                      <a:pt x="59" y="51"/>
                    </a:lnTo>
                    <a:lnTo>
                      <a:pt x="59" y="55"/>
                    </a:lnTo>
                    <a:lnTo>
                      <a:pt x="57" y="57"/>
                    </a:lnTo>
                    <a:lnTo>
                      <a:pt x="53" y="59"/>
                    </a:lnTo>
                    <a:lnTo>
                      <a:pt x="51" y="59"/>
                    </a:lnTo>
                    <a:lnTo>
                      <a:pt x="47" y="59"/>
                    </a:lnTo>
                    <a:lnTo>
                      <a:pt x="45" y="57"/>
                    </a:lnTo>
                    <a:lnTo>
                      <a:pt x="43" y="55"/>
                    </a:lnTo>
                    <a:lnTo>
                      <a:pt x="41" y="53"/>
                    </a:lnTo>
                    <a:lnTo>
                      <a:pt x="39" y="51"/>
                    </a:lnTo>
                    <a:lnTo>
                      <a:pt x="35" y="47"/>
                    </a:lnTo>
                    <a:lnTo>
                      <a:pt x="35" y="45"/>
                    </a:lnTo>
                    <a:lnTo>
                      <a:pt x="35" y="41"/>
                    </a:lnTo>
                    <a:lnTo>
                      <a:pt x="37" y="39"/>
                    </a:lnTo>
                    <a:lnTo>
                      <a:pt x="39" y="37"/>
                    </a:lnTo>
                    <a:lnTo>
                      <a:pt x="41" y="36"/>
                    </a:lnTo>
                    <a:lnTo>
                      <a:pt x="41" y="33"/>
                    </a:lnTo>
                    <a:lnTo>
                      <a:pt x="41" y="32"/>
                    </a:lnTo>
                    <a:lnTo>
                      <a:pt x="41" y="26"/>
                    </a:lnTo>
                    <a:lnTo>
                      <a:pt x="37" y="22"/>
                    </a:lnTo>
                    <a:lnTo>
                      <a:pt x="35" y="22"/>
                    </a:lnTo>
                    <a:lnTo>
                      <a:pt x="33" y="18"/>
                    </a:lnTo>
                  </a:path>
                </a:pathLst>
              </a:custGeom>
              <a:solidFill>
                <a:srgbClr val="00FF00"/>
              </a:solidFill>
              <a:ln w="9525">
                <a:solidFill>
                  <a:schemeClr val="tx1"/>
                </a:solidFill>
                <a:round/>
                <a:headEnd/>
                <a:tailEnd/>
              </a:ln>
              <a:effectLst/>
            </p:spPr>
            <p:txBody>
              <a:bodyPr/>
              <a:lstStyle/>
              <a:p>
                <a:endParaRPr lang="id-ID"/>
              </a:p>
            </p:txBody>
          </p:sp>
          <p:sp>
            <p:nvSpPr>
              <p:cNvPr id="509" name="Freeform 102"/>
              <p:cNvSpPr>
                <a:spLocks/>
              </p:cNvSpPr>
              <p:nvPr/>
            </p:nvSpPr>
            <p:spPr bwMode="auto">
              <a:xfrm>
                <a:off x="3507" y="1791"/>
                <a:ext cx="13" cy="28"/>
              </a:xfrm>
              <a:custGeom>
                <a:avLst/>
                <a:gdLst/>
                <a:ahLst/>
                <a:cxnLst>
                  <a:cxn ang="0">
                    <a:pos x="4" y="0"/>
                  </a:cxn>
                  <a:cxn ang="0">
                    <a:pos x="0" y="4"/>
                  </a:cxn>
                  <a:cxn ang="0">
                    <a:pos x="0" y="10"/>
                  </a:cxn>
                  <a:cxn ang="0">
                    <a:pos x="0" y="14"/>
                  </a:cxn>
                  <a:cxn ang="0">
                    <a:pos x="0" y="20"/>
                  </a:cxn>
                  <a:cxn ang="0">
                    <a:pos x="0" y="24"/>
                  </a:cxn>
                  <a:cxn ang="0">
                    <a:pos x="2" y="27"/>
                  </a:cxn>
                  <a:cxn ang="0">
                    <a:pos x="6" y="27"/>
                  </a:cxn>
                  <a:cxn ang="0">
                    <a:pos x="10" y="25"/>
                  </a:cxn>
                  <a:cxn ang="0">
                    <a:pos x="12" y="24"/>
                  </a:cxn>
                  <a:cxn ang="0">
                    <a:pos x="12" y="21"/>
                  </a:cxn>
                  <a:cxn ang="0">
                    <a:pos x="12" y="18"/>
                  </a:cxn>
                  <a:cxn ang="0">
                    <a:pos x="12" y="14"/>
                  </a:cxn>
                  <a:cxn ang="0">
                    <a:pos x="10" y="12"/>
                  </a:cxn>
                  <a:cxn ang="0">
                    <a:pos x="10" y="8"/>
                  </a:cxn>
                  <a:cxn ang="0">
                    <a:pos x="10" y="4"/>
                  </a:cxn>
                  <a:cxn ang="0">
                    <a:pos x="8" y="2"/>
                  </a:cxn>
                  <a:cxn ang="0">
                    <a:pos x="6" y="2"/>
                  </a:cxn>
                  <a:cxn ang="0">
                    <a:pos x="4" y="0"/>
                  </a:cxn>
                </a:cxnLst>
                <a:rect l="0" t="0" r="r" b="b"/>
                <a:pathLst>
                  <a:path w="13" h="28">
                    <a:moveTo>
                      <a:pt x="4" y="0"/>
                    </a:moveTo>
                    <a:lnTo>
                      <a:pt x="0" y="4"/>
                    </a:lnTo>
                    <a:lnTo>
                      <a:pt x="0" y="10"/>
                    </a:lnTo>
                    <a:lnTo>
                      <a:pt x="0" y="14"/>
                    </a:lnTo>
                    <a:lnTo>
                      <a:pt x="0" y="20"/>
                    </a:lnTo>
                    <a:lnTo>
                      <a:pt x="0" y="24"/>
                    </a:lnTo>
                    <a:lnTo>
                      <a:pt x="2" y="27"/>
                    </a:lnTo>
                    <a:lnTo>
                      <a:pt x="6" y="27"/>
                    </a:lnTo>
                    <a:lnTo>
                      <a:pt x="10" y="25"/>
                    </a:lnTo>
                    <a:lnTo>
                      <a:pt x="12" y="24"/>
                    </a:lnTo>
                    <a:lnTo>
                      <a:pt x="12" y="21"/>
                    </a:lnTo>
                    <a:lnTo>
                      <a:pt x="12" y="18"/>
                    </a:lnTo>
                    <a:lnTo>
                      <a:pt x="12" y="14"/>
                    </a:lnTo>
                    <a:lnTo>
                      <a:pt x="10" y="12"/>
                    </a:lnTo>
                    <a:lnTo>
                      <a:pt x="10" y="8"/>
                    </a:lnTo>
                    <a:lnTo>
                      <a:pt x="10" y="4"/>
                    </a:lnTo>
                    <a:lnTo>
                      <a:pt x="8" y="2"/>
                    </a:lnTo>
                    <a:lnTo>
                      <a:pt x="6" y="2"/>
                    </a:lnTo>
                    <a:lnTo>
                      <a:pt x="4" y="0"/>
                    </a:lnTo>
                  </a:path>
                </a:pathLst>
              </a:custGeom>
              <a:solidFill>
                <a:srgbClr val="00FF00"/>
              </a:solidFill>
              <a:ln w="9525">
                <a:solidFill>
                  <a:schemeClr val="tx1"/>
                </a:solidFill>
                <a:round/>
                <a:headEnd/>
                <a:tailEnd/>
              </a:ln>
              <a:effectLst/>
            </p:spPr>
            <p:txBody>
              <a:bodyPr/>
              <a:lstStyle/>
              <a:p>
                <a:endParaRPr lang="id-ID"/>
              </a:p>
            </p:txBody>
          </p:sp>
          <p:sp>
            <p:nvSpPr>
              <p:cNvPr id="510" name="Freeform 103"/>
              <p:cNvSpPr>
                <a:spLocks/>
              </p:cNvSpPr>
              <p:nvPr/>
            </p:nvSpPr>
            <p:spPr bwMode="auto">
              <a:xfrm>
                <a:off x="3450" y="1820"/>
                <a:ext cx="20" cy="19"/>
              </a:xfrm>
              <a:custGeom>
                <a:avLst/>
                <a:gdLst/>
                <a:ahLst/>
                <a:cxnLst>
                  <a:cxn ang="0">
                    <a:pos x="11" y="0"/>
                  </a:cxn>
                  <a:cxn ang="0">
                    <a:pos x="5" y="6"/>
                  </a:cxn>
                  <a:cxn ang="0">
                    <a:pos x="3" y="14"/>
                  </a:cxn>
                  <a:cxn ang="0">
                    <a:pos x="0" y="18"/>
                  </a:cxn>
                  <a:cxn ang="0">
                    <a:pos x="11" y="18"/>
                  </a:cxn>
                  <a:cxn ang="0">
                    <a:pos x="17" y="10"/>
                  </a:cxn>
                  <a:cxn ang="0">
                    <a:pos x="19" y="6"/>
                  </a:cxn>
                  <a:cxn ang="0">
                    <a:pos x="17" y="4"/>
                  </a:cxn>
                  <a:cxn ang="0">
                    <a:pos x="15" y="2"/>
                  </a:cxn>
                  <a:cxn ang="0">
                    <a:pos x="15" y="2"/>
                  </a:cxn>
                  <a:cxn ang="0">
                    <a:pos x="11" y="0"/>
                  </a:cxn>
                </a:cxnLst>
                <a:rect l="0" t="0" r="r" b="b"/>
                <a:pathLst>
                  <a:path w="20" h="19">
                    <a:moveTo>
                      <a:pt x="11" y="0"/>
                    </a:moveTo>
                    <a:lnTo>
                      <a:pt x="5" y="6"/>
                    </a:lnTo>
                    <a:lnTo>
                      <a:pt x="3" y="14"/>
                    </a:lnTo>
                    <a:lnTo>
                      <a:pt x="0" y="18"/>
                    </a:lnTo>
                    <a:lnTo>
                      <a:pt x="11" y="18"/>
                    </a:lnTo>
                    <a:lnTo>
                      <a:pt x="17" y="10"/>
                    </a:lnTo>
                    <a:lnTo>
                      <a:pt x="19" y="6"/>
                    </a:lnTo>
                    <a:lnTo>
                      <a:pt x="17" y="4"/>
                    </a:lnTo>
                    <a:lnTo>
                      <a:pt x="15" y="2"/>
                    </a:lnTo>
                    <a:lnTo>
                      <a:pt x="15" y="2"/>
                    </a:lnTo>
                    <a:lnTo>
                      <a:pt x="11" y="0"/>
                    </a:lnTo>
                  </a:path>
                </a:pathLst>
              </a:custGeom>
              <a:solidFill>
                <a:srgbClr val="00FF00"/>
              </a:solidFill>
              <a:ln w="9525">
                <a:solidFill>
                  <a:schemeClr val="tx1"/>
                </a:solidFill>
                <a:round/>
                <a:headEnd/>
                <a:tailEnd/>
              </a:ln>
              <a:effectLst/>
            </p:spPr>
            <p:txBody>
              <a:bodyPr/>
              <a:lstStyle/>
              <a:p>
                <a:endParaRPr lang="id-ID"/>
              </a:p>
            </p:txBody>
          </p:sp>
        </p:grpSp>
        <p:sp>
          <p:nvSpPr>
            <p:cNvPr id="511" name="Freeform 104"/>
            <p:cNvSpPr>
              <a:spLocks/>
            </p:cNvSpPr>
            <p:nvPr/>
          </p:nvSpPr>
          <p:spPr bwMode="auto">
            <a:xfrm>
              <a:off x="7112000" y="2592388"/>
              <a:ext cx="1763713" cy="1489075"/>
            </a:xfrm>
            <a:custGeom>
              <a:avLst/>
              <a:gdLst/>
              <a:ahLst/>
              <a:cxnLst>
                <a:cxn ang="0">
                  <a:pos x="1174" y="276"/>
                </a:cxn>
                <a:cxn ang="0">
                  <a:pos x="1104" y="245"/>
                </a:cxn>
                <a:cxn ang="0">
                  <a:pos x="997" y="217"/>
                </a:cxn>
                <a:cxn ang="0">
                  <a:pos x="891" y="171"/>
                </a:cxn>
                <a:cxn ang="0">
                  <a:pos x="743" y="173"/>
                </a:cxn>
                <a:cxn ang="0">
                  <a:pos x="700" y="221"/>
                </a:cxn>
                <a:cxn ang="0">
                  <a:pos x="621" y="261"/>
                </a:cxn>
                <a:cxn ang="0">
                  <a:pos x="559" y="325"/>
                </a:cxn>
                <a:cxn ang="0">
                  <a:pos x="469" y="331"/>
                </a:cxn>
                <a:cxn ang="0">
                  <a:pos x="438" y="269"/>
                </a:cxn>
                <a:cxn ang="0">
                  <a:pos x="405" y="287"/>
                </a:cxn>
                <a:cxn ang="0">
                  <a:pos x="370" y="158"/>
                </a:cxn>
                <a:cxn ang="0">
                  <a:pos x="365" y="65"/>
                </a:cxn>
                <a:cxn ang="0">
                  <a:pos x="187" y="0"/>
                </a:cxn>
                <a:cxn ang="0">
                  <a:pos x="33" y="53"/>
                </a:cxn>
                <a:cxn ang="0">
                  <a:pos x="24" y="131"/>
                </a:cxn>
                <a:cxn ang="0">
                  <a:pos x="89" y="145"/>
                </a:cxn>
                <a:cxn ang="0">
                  <a:pos x="119" y="166"/>
                </a:cxn>
                <a:cxn ang="0">
                  <a:pos x="140" y="216"/>
                </a:cxn>
                <a:cxn ang="0">
                  <a:pos x="213" y="228"/>
                </a:cxn>
                <a:cxn ang="0">
                  <a:pos x="335" y="216"/>
                </a:cxn>
                <a:cxn ang="0">
                  <a:pos x="335" y="260"/>
                </a:cxn>
                <a:cxn ang="0">
                  <a:pos x="311" y="271"/>
                </a:cxn>
                <a:cxn ang="0">
                  <a:pos x="268" y="240"/>
                </a:cxn>
                <a:cxn ang="0">
                  <a:pos x="190" y="277"/>
                </a:cxn>
                <a:cxn ang="0">
                  <a:pos x="126" y="281"/>
                </a:cxn>
                <a:cxn ang="0">
                  <a:pos x="190" y="327"/>
                </a:cxn>
                <a:cxn ang="0">
                  <a:pos x="217" y="357"/>
                </a:cxn>
                <a:cxn ang="0">
                  <a:pos x="213" y="405"/>
                </a:cxn>
                <a:cxn ang="0">
                  <a:pos x="260" y="435"/>
                </a:cxn>
                <a:cxn ang="0">
                  <a:pos x="311" y="370"/>
                </a:cxn>
                <a:cxn ang="0">
                  <a:pos x="311" y="318"/>
                </a:cxn>
                <a:cxn ang="0">
                  <a:pos x="328" y="329"/>
                </a:cxn>
                <a:cxn ang="0">
                  <a:pos x="338" y="390"/>
                </a:cxn>
                <a:cxn ang="0">
                  <a:pos x="365" y="400"/>
                </a:cxn>
                <a:cxn ang="0">
                  <a:pos x="396" y="427"/>
                </a:cxn>
                <a:cxn ang="0">
                  <a:pos x="446" y="419"/>
                </a:cxn>
                <a:cxn ang="0">
                  <a:pos x="438" y="438"/>
                </a:cxn>
                <a:cxn ang="0">
                  <a:pos x="537" y="479"/>
                </a:cxn>
                <a:cxn ang="0">
                  <a:pos x="669" y="523"/>
                </a:cxn>
                <a:cxn ang="0">
                  <a:pos x="727" y="533"/>
                </a:cxn>
                <a:cxn ang="0">
                  <a:pos x="797" y="557"/>
                </a:cxn>
                <a:cxn ang="0">
                  <a:pos x="835" y="586"/>
                </a:cxn>
                <a:cxn ang="0">
                  <a:pos x="843" y="589"/>
                </a:cxn>
                <a:cxn ang="0">
                  <a:pos x="841" y="604"/>
                </a:cxn>
                <a:cxn ang="0">
                  <a:pos x="927" y="613"/>
                </a:cxn>
                <a:cxn ang="0">
                  <a:pos x="885" y="639"/>
                </a:cxn>
                <a:cxn ang="0">
                  <a:pos x="880" y="714"/>
                </a:cxn>
                <a:cxn ang="0">
                  <a:pos x="1009" y="811"/>
                </a:cxn>
                <a:cxn ang="0">
                  <a:pos x="957" y="804"/>
                </a:cxn>
                <a:cxn ang="0">
                  <a:pos x="950" y="845"/>
                </a:cxn>
                <a:cxn ang="0">
                  <a:pos x="962" y="907"/>
                </a:cxn>
                <a:cxn ang="0">
                  <a:pos x="1046" y="917"/>
                </a:cxn>
                <a:cxn ang="0">
                  <a:pos x="1187" y="1094"/>
                </a:cxn>
              </a:cxnLst>
              <a:rect l="0" t="0" r="r" b="b"/>
              <a:pathLst>
                <a:path w="1278" h="1095">
                  <a:moveTo>
                    <a:pt x="1277" y="308"/>
                  </a:moveTo>
                  <a:lnTo>
                    <a:pt x="1260" y="292"/>
                  </a:lnTo>
                  <a:lnTo>
                    <a:pt x="1233" y="285"/>
                  </a:lnTo>
                  <a:lnTo>
                    <a:pt x="1205" y="272"/>
                  </a:lnTo>
                  <a:lnTo>
                    <a:pt x="1174" y="276"/>
                  </a:lnTo>
                  <a:lnTo>
                    <a:pt x="1172" y="264"/>
                  </a:lnTo>
                  <a:lnTo>
                    <a:pt x="1158" y="260"/>
                  </a:lnTo>
                  <a:lnTo>
                    <a:pt x="1139" y="259"/>
                  </a:lnTo>
                  <a:lnTo>
                    <a:pt x="1123" y="255"/>
                  </a:lnTo>
                  <a:lnTo>
                    <a:pt x="1104" y="245"/>
                  </a:lnTo>
                  <a:lnTo>
                    <a:pt x="1087" y="245"/>
                  </a:lnTo>
                  <a:lnTo>
                    <a:pt x="1061" y="247"/>
                  </a:lnTo>
                  <a:lnTo>
                    <a:pt x="1035" y="237"/>
                  </a:lnTo>
                  <a:lnTo>
                    <a:pt x="1023" y="225"/>
                  </a:lnTo>
                  <a:lnTo>
                    <a:pt x="997" y="217"/>
                  </a:lnTo>
                  <a:lnTo>
                    <a:pt x="973" y="205"/>
                  </a:lnTo>
                  <a:lnTo>
                    <a:pt x="949" y="197"/>
                  </a:lnTo>
                  <a:lnTo>
                    <a:pt x="929" y="191"/>
                  </a:lnTo>
                  <a:lnTo>
                    <a:pt x="914" y="175"/>
                  </a:lnTo>
                  <a:lnTo>
                    <a:pt x="891" y="171"/>
                  </a:lnTo>
                  <a:lnTo>
                    <a:pt x="854" y="157"/>
                  </a:lnTo>
                  <a:lnTo>
                    <a:pt x="821" y="137"/>
                  </a:lnTo>
                  <a:lnTo>
                    <a:pt x="801" y="145"/>
                  </a:lnTo>
                  <a:lnTo>
                    <a:pt x="768" y="154"/>
                  </a:lnTo>
                  <a:lnTo>
                    <a:pt x="743" y="173"/>
                  </a:lnTo>
                  <a:lnTo>
                    <a:pt x="729" y="176"/>
                  </a:lnTo>
                  <a:lnTo>
                    <a:pt x="724" y="186"/>
                  </a:lnTo>
                  <a:lnTo>
                    <a:pt x="737" y="197"/>
                  </a:lnTo>
                  <a:lnTo>
                    <a:pt x="723" y="213"/>
                  </a:lnTo>
                  <a:lnTo>
                    <a:pt x="700" y="221"/>
                  </a:lnTo>
                  <a:lnTo>
                    <a:pt x="675" y="228"/>
                  </a:lnTo>
                  <a:lnTo>
                    <a:pt x="653" y="224"/>
                  </a:lnTo>
                  <a:lnTo>
                    <a:pt x="640" y="230"/>
                  </a:lnTo>
                  <a:lnTo>
                    <a:pt x="633" y="257"/>
                  </a:lnTo>
                  <a:lnTo>
                    <a:pt x="621" y="261"/>
                  </a:lnTo>
                  <a:lnTo>
                    <a:pt x="604" y="269"/>
                  </a:lnTo>
                  <a:lnTo>
                    <a:pt x="589" y="277"/>
                  </a:lnTo>
                  <a:lnTo>
                    <a:pt x="584" y="297"/>
                  </a:lnTo>
                  <a:lnTo>
                    <a:pt x="572" y="312"/>
                  </a:lnTo>
                  <a:lnTo>
                    <a:pt x="559" y="325"/>
                  </a:lnTo>
                  <a:lnTo>
                    <a:pt x="543" y="335"/>
                  </a:lnTo>
                  <a:lnTo>
                    <a:pt x="526" y="347"/>
                  </a:lnTo>
                  <a:lnTo>
                    <a:pt x="508" y="355"/>
                  </a:lnTo>
                  <a:lnTo>
                    <a:pt x="485" y="343"/>
                  </a:lnTo>
                  <a:lnTo>
                    <a:pt x="469" y="331"/>
                  </a:lnTo>
                  <a:lnTo>
                    <a:pt x="456" y="321"/>
                  </a:lnTo>
                  <a:lnTo>
                    <a:pt x="459" y="298"/>
                  </a:lnTo>
                  <a:lnTo>
                    <a:pt x="450" y="308"/>
                  </a:lnTo>
                  <a:lnTo>
                    <a:pt x="438" y="300"/>
                  </a:lnTo>
                  <a:lnTo>
                    <a:pt x="438" y="269"/>
                  </a:lnTo>
                  <a:lnTo>
                    <a:pt x="434" y="247"/>
                  </a:lnTo>
                  <a:lnTo>
                    <a:pt x="423" y="247"/>
                  </a:lnTo>
                  <a:lnTo>
                    <a:pt x="411" y="263"/>
                  </a:lnTo>
                  <a:lnTo>
                    <a:pt x="411" y="290"/>
                  </a:lnTo>
                  <a:lnTo>
                    <a:pt x="405" y="287"/>
                  </a:lnTo>
                  <a:lnTo>
                    <a:pt x="392" y="257"/>
                  </a:lnTo>
                  <a:lnTo>
                    <a:pt x="384" y="240"/>
                  </a:lnTo>
                  <a:lnTo>
                    <a:pt x="371" y="211"/>
                  </a:lnTo>
                  <a:lnTo>
                    <a:pt x="374" y="191"/>
                  </a:lnTo>
                  <a:lnTo>
                    <a:pt x="370" y="158"/>
                  </a:lnTo>
                  <a:lnTo>
                    <a:pt x="382" y="152"/>
                  </a:lnTo>
                  <a:lnTo>
                    <a:pt x="390" y="125"/>
                  </a:lnTo>
                  <a:lnTo>
                    <a:pt x="382" y="106"/>
                  </a:lnTo>
                  <a:lnTo>
                    <a:pt x="365" y="88"/>
                  </a:lnTo>
                  <a:lnTo>
                    <a:pt x="365" y="65"/>
                  </a:lnTo>
                  <a:lnTo>
                    <a:pt x="362" y="56"/>
                  </a:lnTo>
                  <a:lnTo>
                    <a:pt x="348" y="49"/>
                  </a:lnTo>
                  <a:lnTo>
                    <a:pt x="284" y="45"/>
                  </a:lnTo>
                  <a:lnTo>
                    <a:pt x="251" y="20"/>
                  </a:lnTo>
                  <a:lnTo>
                    <a:pt x="187" y="0"/>
                  </a:lnTo>
                  <a:lnTo>
                    <a:pt x="136" y="15"/>
                  </a:lnTo>
                  <a:lnTo>
                    <a:pt x="108" y="33"/>
                  </a:lnTo>
                  <a:lnTo>
                    <a:pt x="83" y="45"/>
                  </a:lnTo>
                  <a:lnTo>
                    <a:pt x="62" y="47"/>
                  </a:lnTo>
                  <a:lnTo>
                    <a:pt x="33" y="53"/>
                  </a:lnTo>
                  <a:lnTo>
                    <a:pt x="29" y="73"/>
                  </a:lnTo>
                  <a:lnTo>
                    <a:pt x="26" y="93"/>
                  </a:lnTo>
                  <a:lnTo>
                    <a:pt x="6" y="111"/>
                  </a:lnTo>
                  <a:lnTo>
                    <a:pt x="0" y="127"/>
                  </a:lnTo>
                  <a:lnTo>
                    <a:pt x="24" y="131"/>
                  </a:lnTo>
                  <a:lnTo>
                    <a:pt x="39" y="129"/>
                  </a:lnTo>
                  <a:lnTo>
                    <a:pt x="48" y="135"/>
                  </a:lnTo>
                  <a:lnTo>
                    <a:pt x="67" y="133"/>
                  </a:lnTo>
                  <a:lnTo>
                    <a:pt x="80" y="135"/>
                  </a:lnTo>
                  <a:lnTo>
                    <a:pt x="89" y="145"/>
                  </a:lnTo>
                  <a:lnTo>
                    <a:pt x="103" y="147"/>
                  </a:lnTo>
                  <a:lnTo>
                    <a:pt x="113" y="139"/>
                  </a:lnTo>
                  <a:lnTo>
                    <a:pt x="105" y="158"/>
                  </a:lnTo>
                  <a:lnTo>
                    <a:pt x="118" y="158"/>
                  </a:lnTo>
                  <a:lnTo>
                    <a:pt x="119" y="166"/>
                  </a:lnTo>
                  <a:lnTo>
                    <a:pt x="109" y="176"/>
                  </a:lnTo>
                  <a:lnTo>
                    <a:pt x="118" y="193"/>
                  </a:lnTo>
                  <a:lnTo>
                    <a:pt x="126" y="191"/>
                  </a:lnTo>
                  <a:lnTo>
                    <a:pt x="129" y="207"/>
                  </a:lnTo>
                  <a:lnTo>
                    <a:pt x="140" y="216"/>
                  </a:lnTo>
                  <a:lnTo>
                    <a:pt x="149" y="219"/>
                  </a:lnTo>
                  <a:lnTo>
                    <a:pt x="157" y="228"/>
                  </a:lnTo>
                  <a:lnTo>
                    <a:pt x="183" y="219"/>
                  </a:lnTo>
                  <a:lnTo>
                    <a:pt x="196" y="228"/>
                  </a:lnTo>
                  <a:lnTo>
                    <a:pt x="213" y="228"/>
                  </a:lnTo>
                  <a:lnTo>
                    <a:pt x="221" y="224"/>
                  </a:lnTo>
                  <a:lnTo>
                    <a:pt x="235" y="228"/>
                  </a:lnTo>
                  <a:lnTo>
                    <a:pt x="268" y="221"/>
                  </a:lnTo>
                  <a:lnTo>
                    <a:pt x="301" y="219"/>
                  </a:lnTo>
                  <a:lnTo>
                    <a:pt x="335" y="216"/>
                  </a:lnTo>
                  <a:lnTo>
                    <a:pt x="349" y="207"/>
                  </a:lnTo>
                  <a:lnTo>
                    <a:pt x="343" y="228"/>
                  </a:lnTo>
                  <a:lnTo>
                    <a:pt x="357" y="234"/>
                  </a:lnTo>
                  <a:lnTo>
                    <a:pt x="341" y="240"/>
                  </a:lnTo>
                  <a:lnTo>
                    <a:pt x="335" y="260"/>
                  </a:lnTo>
                  <a:lnTo>
                    <a:pt x="326" y="257"/>
                  </a:lnTo>
                  <a:lnTo>
                    <a:pt x="320" y="255"/>
                  </a:lnTo>
                  <a:lnTo>
                    <a:pt x="318" y="281"/>
                  </a:lnTo>
                  <a:lnTo>
                    <a:pt x="311" y="283"/>
                  </a:lnTo>
                  <a:lnTo>
                    <a:pt x="311" y="271"/>
                  </a:lnTo>
                  <a:lnTo>
                    <a:pt x="311" y="257"/>
                  </a:lnTo>
                  <a:lnTo>
                    <a:pt x="295" y="253"/>
                  </a:lnTo>
                  <a:lnTo>
                    <a:pt x="281" y="271"/>
                  </a:lnTo>
                  <a:lnTo>
                    <a:pt x="281" y="257"/>
                  </a:lnTo>
                  <a:lnTo>
                    <a:pt x="268" y="240"/>
                  </a:lnTo>
                  <a:lnTo>
                    <a:pt x="258" y="245"/>
                  </a:lnTo>
                  <a:lnTo>
                    <a:pt x="243" y="247"/>
                  </a:lnTo>
                  <a:lnTo>
                    <a:pt x="221" y="275"/>
                  </a:lnTo>
                  <a:lnTo>
                    <a:pt x="204" y="281"/>
                  </a:lnTo>
                  <a:lnTo>
                    <a:pt x="190" y="277"/>
                  </a:lnTo>
                  <a:lnTo>
                    <a:pt x="173" y="273"/>
                  </a:lnTo>
                  <a:lnTo>
                    <a:pt x="165" y="273"/>
                  </a:lnTo>
                  <a:lnTo>
                    <a:pt x="144" y="269"/>
                  </a:lnTo>
                  <a:lnTo>
                    <a:pt x="136" y="277"/>
                  </a:lnTo>
                  <a:lnTo>
                    <a:pt x="126" y="281"/>
                  </a:lnTo>
                  <a:lnTo>
                    <a:pt x="118" y="279"/>
                  </a:lnTo>
                  <a:lnTo>
                    <a:pt x="116" y="292"/>
                  </a:lnTo>
                  <a:lnTo>
                    <a:pt x="130" y="300"/>
                  </a:lnTo>
                  <a:lnTo>
                    <a:pt x="163" y="300"/>
                  </a:lnTo>
                  <a:lnTo>
                    <a:pt x="190" y="327"/>
                  </a:lnTo>
                  <a:lnTo>
                    <a:pt x="196" y="327"/>
                  </a:lnTo>
                  <a:lnTo>
                    <a:pt x="194" y="339"/>
                  </a:lnTo>
                  <a:lnTo>
                    <a:pt x="207" y="349"/>
                  </a:lnTo>
                  <a:lnTo>
                    <a:pt x="211" y="343"/>
                  </a:lnTo>
                  <a:lnTo>
                    <a:pt x="217" y="357"/>
                  </a:lnTo>
                  <a:lnTo>
                    <a:pt x="225" y="372"/>
                  </a:lnTo>
                  <a:lnTo>
                    <a:pt x="227" y="378"/>
                  </a:lnTo>
                  <a:lnTo>
                    <a:pt x="215" y="384"/>
                  </a:lnTo>
                  <a:lnTo>
                    <a:pt x="208" y="390"/>
                  </a:lnTo>
                  <a:lnTo>
                    <a:pt x="213" y="405"/>
                  </a:lnTo>
                  <a:lnTo>
                    <a:pt x="217" y="415"/>
                  </a:lnTo>
                  <a:lnTo>
                    <a:pt x="225" y="431"/>
                  </a:lnTo>
                  <a:lnTo>
                    <a:pt x="227" y="440"/>
                  </a:lnTo>
                  <a:lnTo>
                    <a:pt x="243" y="436"/>
                  </a:lnTo>
                  <a:lnTo>
                    <a:pt x="260" y="435"/>
                  </a:lnTo>
                  <a:lnTo>
                    <a:pt x="281" y="427"/>
                  </a:lnTo>
                  <a:lnTo>
                    <a:pt x="295" y="407"/>
                  </a:lnTo>
                  <a:lnTo>
                    <a:pt x="293" y="392"/>
                  </a:lnTo>
                  <a:lnTo>
                    <a:pt x="297" y="378"/>
                  </a:lnTo>
                  <a:lnTo>
                    <a:pt x="311" y="370"/>
                  </a:lnTo>
                  <a:lnTo>
                    <a:pt x="301" y="363"/>
                  </a:lnTo>
                  <a:lnTo>
                    <a:pt x="307" y="355"/>
                  </a:lnTo>
                  <a:lnTo>
                    <a:pt x="314" y="343"/>
                  </a:lnTo>
                  <a:lnTo>
                    <a:pt x="314" y="327"/>
                  </a:lnTo>
                  <a:lnTo>
                    <a:pt x="311" y="318"/>
                  </a:lnTo>
                  <a:lnTo>
                    <a:pt x="324" y="308"/>
                  </a:lnTo>
                  <a:lnTo>
                    <a:pt x="332" y="302"/>
                  </a:lnTo>
                  <a:lnTo>
                    <a:pt x="337" y="297"/>
                  </a:lnTo>
                  <a:lnTo>
                    <a:pt x="338" y="316"/>
                  </a:lnTo>
                  <a:lnTo>
                    <a:pt x="328" y="329"/>
                  </a:lnTo>
                  <a:lnTo>
                    <a:pt x="324" y="349"/>
                  </a:lnTo>
                  <a:lnTo>
                    <a:pt x="324" y="363"/>
                  </a:lnTo>
                  <a:lnTo>
                    <a:pt x="320" y="370"/>
                  </a:lnTo>
                  <a:lnTo>
                    <a:pt x="328" y="384"/>
                  </a:lnTo>
                  <a:lnTo>
                    <a:pt x="338" y="390"/>
                  </a:lnTo>
                  <a:lnTo>
                    <a:pt x="337" y="378"/>
                  </a:lnTo>
                  <a:lnTo>
                    <a:pt x="349" y="386"/>
                  </a:lnTo>
                  <a:lnTo>
                    <a:pt x="351" y="392"/>
                  </a:lnTo>
                  <a:lnTo>
                    <a:pt x="355" y="400"/>
                  </a:lnTo>
                  <a:lnTo>
                    <a:pt x="365" y="400"/>
                  </a:lnTo>
                  <a:lnTo>
                    <a:pt x="375" y="398"/>
                  </a:lnTo>
                  <a:lnTo>
                    <a:pt x="378" y="393"/>
                  </a:lnTo>
                  <a:lnTo>
                    <a:pt x="382" y="405"/>
                  </a:lnTo>
                  <a:lnTo>
                    <a:pt x="378" y="407"/>
                  </a:lnTo>
                  <a:lnTo>
                    <a:pt x="396" y="427"/>
                  </a:lnTo>
                  <a:lnTo>
                    <a:pt x="402" y="417"/>
                  </a:lnTo>
                  <a:lnTo>
                    <a:pt x="415" y="419"/>
                  </a:lnTo>
                  <a:lnTo>
                    <a:pt x="423" y="427"/>
                  </a:lnTo>
                  <a:lnTo>
                    <a:pt x="435" y="425"/>
                  </a:lnTo>
                  <a:lnTo>
                    <a:pt x="446" y="419"/>
                  </a:lnTo>
                  <a:lnTo>
                    <a:pt x="465" y="419"/>
                  </a:lnTo>
                  <a:lnTo>
                    <a:pt x="472" y="427"/>
                  </a:lnTo>
                  <a:lnTo>
                    <a:pt x="456" y="425"/>
                  </a:lnTo>
                  <a:lnTo>
                    <a:pt x="438" y="429"/>
                  </a:lnTo>
                  <a:lnTo>
                    <a:pt x="438" y="438"/>
                  </a:lnTo>
                  <a:lnTo>
                    <a:pt x="454" y="450"/>
                  </a:lnTo>
                  <a:lnTo>
                    <a:pt x="485" y="469"/>
                  </a:lnTo>
                  <a:lnTo>
                    <a:pt x="505" y="481"/>
                  </a:lnTo>
                  <a:lnTo>
                    <a:pt x="520" y="481"/>
                  </a:lnTo>
                  <a:lnTo>
                    <a:pt x="537" y="479"/>
                  </a:lnTo>
                  <a:lnTo>
                    <a:pt x="559" y="491"/>
                  </a:lnTo>
                  <a:lnTo>
                    <a:pt x="582" y="489"/>
                  </a:lnTo>
                  <a:lnTo>
                    <a:pt x="605" y="493"/>
                  </a:lnTo>
                  <a:lnTo>
                    <a:pt x="632" y="509"/>
                  </a:lnTo>
                  <a:lnTo>
                    <a:pt x="669" y="523"/>
                  </a:lnTo>
                  <a:lnTo>
                    <a:pt x="687" y="516"/>
                  </a:lnTo>
                  <a:lnTo>
                    <a:pt x="693" y="531"/>
                  </a:lnTo>
                  <a:lnTo>
                    <a:pt x="704" y="528"/>
                  </a:lnTo>
                  <a:lnTo>
                    <a:pt x="718" y="541"/>
                  </a:lnTo>
                  <a:lnTo>
                    <a:pt x="727" y="533"/>
                  </a:lnTo>
                  <a:lnTo>
                    <a:pt x="741" y="543"/>
                  </a:lnTo>
                  <a:lnTo>
                    <a:pt x="739" y="545"/>
                  </a:lnTo>
                  <a:lnTo>
                    <a:pt x="766" y="559"/>
                  </a:lnTo>
                  <a:lnTo>
                    <a:pt x="774" y="559"/>
                  </a:lnTo>
                  <a:lnTo>
                    <a:pt x="797" y="557"/>
                  </a:lnTo>
                  <a:lnTo>
                    <a:pt x="794" y="566"/>
                  </a:lnTo>
                  <a:lnTo>
                    <a:pt x="808" y="582"/>
                  </a:lnTo>
                  <a:lnTo>
                    <a:pt x="816" y="578"/>
                  </a:lnTo>
                  <a:lnTo>
                    <a:pt x="824" y="589"/>
                  </a:lnTo>
                  <a:lnTo>
                    <a:pt x="835" y="586"/>
                  </a:lnTo>
                  <a:lnTo>
                    <a:pt x="841" y="586"/>
                  </a:lnTo>
                  <a:lnTo>
                    <a:pt x="854" y="573"/>
                  </a:lnTo>
                  <a:lnTo>
                    <a:pt x="867" y="563"/>
                  </a:lnTo>
                  <a:lnTo>
                    <a:pt x="857" y="578"/>
                  </a:lnTo>
                  <a:lnTo>
                    <a:pt x="843" y="589"/>
                  </a:lnTo>
                  <a:lnTo>
                    <a:pt x="841" y="594"/>
                  </a:lnTo>
                  <a:lnTo>
                    <a:pt x="845" y="596"/>
                  </a:lnTo>
                  <a:lnTo>
                    <a:pt x="857" y="589"/>
                  </a:lnTo>
                  <a:lnTo>
                    <a:pt x="870" y="582"/>
                  </a:lnTo>
                  <a:lnTo>
                    <a:pt x="841" y="604"/>
                  </a:lnTo>
                  <a:lnTo>
                    <a:pt x="841" y="615"/>
                  </a:lnTo>
                  <a:lnTo>
                    <a:pt x="841" y="625"/>
                  </a:lnTo>
                  <a:lnTo>
                    <a:pt x="860" y="621"/>
                  </a:lnTo>
                  <a:lnTo>
                    <a:pt x="888" y="607"/>
                  </a:lnTo>
                  <a:lnTo>
                    <a:pt x="927" y="613"/>
                  </a:lnTo>
                  <a:lnTo>
                    <a:pt x="915" y="617"/>
                  </a:lnTo>
                  <a:lnTo>
                    <a:pt x="901" y="625"/>
                  </a:lnTo>
                  <a:lnTo>
                    <a:pt x="909" y="637"/>
                  </a:lnTo>
                  <a:lnTo>
                    <a:pt x="893" y="635"/>
                  </a:lnTo>
                  <a:lnTo>
                    <a:pt x="885" y="639"/>
                  </a:lnTo>
                  <a:lnTo>
                    <a:pt x="874" y="646"/>
                  </a:lnTo>
                  <a:lnTo>
                    <a:pt x="861" y="648"/>
                  </a:lnTo>
                  <a:lnTo>
                    <a:pt x="861" y="656"/>
                  </a:lnTo>
                  <a:lnTo>
                    <a:pt x="867" y="681"/>
                  </a:lnTo>
                  <a:lnTo>
                    <a:pt x="880" y="714"/>
                  </a:lnTo>
                  <a:lnTo>
                    <a:pt x="921" y="740"/>
                  </a:lnTo>
                  <a:lnTo>
                    <a:pt x="957" y="765"/>
                  </a:lnTo>
                  <a:lnTo>
                    <a:pt x="985" y="777"/>
                  </a:lnTo>
                  <a:lnTo>
                    <a:pt x="1002" y="790"/>
                  </a:lnTo>
                  <a:lnTo>
                    <a:pt x="1009" y="811"/>
                  </a:lnTo>
                  <a:lnTo>
                    <a:pt x="994" y="810"/>
                  </a:lnTo>
                  <a:lnTo>
                    <a:pt x="988" y="794"/>
                  </a:lnTo>
                  <a:lnTo>
                    <a:pt x="979" y="804"/>
                  </a:lnTo>
                  <a:lnTo>
                    <a:pt x="967" y="806"/>
                  </a:lnTo>
                  <a:lnTo>
                    <a:pt x="957" y="804"/>
                  </a:lnTo>
                  <a:lnTo>
                    <a:pt x="927" y="804"/>
                  </a:lnTo>
                  <a:lnTo>
                    <a:pt x="915" y="808"/>
                  </a:lnTo>
                  <a:lnTo>
                    <a:pt x="924" y="819"/>
                  </a:lnTo>
                  <a:lnTo>
                    <a:pt x="936" y="835"/>
                  </a:lnTo>
                  <a:lnTo>
                    <a:pt x="950" y="845"/>
                  </a:lnTo>
                  <a:lnTo>
                    <a:pt x="949" y="862"/>
                  </a:lnTo>
                  <a:lnTo>
                    <a:pt x="937" y="886"/>
                  </a:lnTo>
                  <a:lnTo>
                    <a:pt x="925" y="911"/>
                  </a:lnTo>
                  <a:lnTo>
                    <a:pt x="939" y="922"/>
                  </a:lnTo>
                  <a:lnTo>
                    <a:pt x="962" y="907"/>
                  </a:lnTo>
                  <a:lnTo>
                    <a:pt x="976" y="905"/>
                  </a:lnTo>
                  <a:lnTo>
                    <a:pt x="985" y="919"/>
                  </a:lnTo>
                  <a:lnTo>
                    <a:pt x="1003" y="917"/>
                  </a:lnTo>
                  <a:lnTo>
                    <a:pt x="1026" y="909"/>
                  </a:lnTo>
                  <a:lnTo>
                    <a:pt x="1046" y="917"/>
                  </a:lnTo>
                  <a:lnTo>
                    <a:pt x="1063" y="909"/>
                  </a:lnTo>
                  <a:lnTo>
                    <a:pt x="1061" y="922"/>
                  </a:lnTo>
                  <a:lnTo>
                    <a:pt x="1082" y="935"/>
                  </a:lnTo>
                  <a:lnTo>
                    <a:pt x="1123" y="1004"/>
                  </a:lnTo>
                  <a:lnTo>
                    <a:pt x="1187" y="1094"/>
                  </a:lnTo>
                  <a:lnTo>
                    <a:pt x="1221" y="1087"/>
                  </a:lnTo>
                  <a:lnTo>
                    <a:pt x="1256" y="1087"/>
                  </a:lnTo>
                  <a:lnTo>
                    <a:pt x="1277" y="1094"/>
                  </a:lnTo>
                  <a:lnTo>
                    <a:pt x="1277" y="308"/>
                  </a:lnTo>
                </a:path>
              </a:pathLst>
            </a:custGeom>
            <a:solidFill>
              <a:srgbClr val="00FF00"/>
            </a:solidFill>
            <a:ln w="9525">
              <a:solidFill>
                <a:schemeClr val="tx1"/>
              </a:solidFill>
              <a:round/>
              <a:headEnd/>
              <a:tailEnd/>
            </a:ln>
            <a:effectLst/>
          </p:spPr>
          <p:txBody>
            <a:bodyPr/>
            <a:lstStyle/>
            <a:p>
              <a:endParaRPr lang="id-ID"/>
            </a:p>
          </p:txBody>
        </p:sp>
        <p:sp>
          <p:nvSpPr>
            <p:cNvPr id="512" name="Freeform 105"/>
            <p:cNvSpPr>
              <a:spLocks/>
            </p:cNvSpPr>
            <p:nvPr/>
          </p:nvSpPr>
          <p:spPr bwMode="auto">
            <a:xfrm>
              <a:off x="7875588" y="2674938"/>
              <a:ext cx="93662" cy="80962"/>
            </a:xfrm>
            <a:custGeom>
              <a:avLst/>
              <a:gdLst/>
              <a:ahLst/>
              <a:cxnLst>
                <a:cxn ang="0">
                  <a:pos x="10" y="0"/>
                </a:cxn>
                <a:cxn ang="0">
                  <a:pos x="22" y="4"/>
                </a:cxn>
                <a:cxn ang="0">
                  <a:pos x="27" y="10"/>
                </a:cxn>
                <a:cxn ang="0">
                  <a:pos x="35" y="21"/>
                </a:cxn>
                <a:cxn ang="0">
                  <a:pos x="45" y="31"/>
                </a:cxn>
                <a:cxn ang="0">
                  <a:pos x="51" y="32"/>
                </a:cxn>
                <a:cxn ang="0">
                  <a:pos x="57" y="38"/>
                </a:cxn>
                <a:cxn ang="0">
                  <a:pos x="63" y="42"/>
                </a:cxn>
                <a:cxn ang="0">
                  <a:pos x="67" y="46"/>
                </a:cxn>
                <a:cxn ang="0">
                  <a:pos x="66" y="50"/>
                </a:cxn>
                <a:cxn ang="0">
                  <a:pos x="61" y="50"/>
                </a:cxn>
                <a:cxn ang="0">
                  <a:pos x="55" y="52"/>
                </a:cxn>
                <a:cxn ang="0">
                  <a:pos x="53" y="54"/>
                </a:cxn>
                <a:cxn ang="0">
                  <a:pos x="51" y="54"/>
                </a:cxn>
                <a:cxn ang="0">
                  <a:pos x="49" y="54"/>
                </a:cxn>
                <a:cxn ang="0">
                  <a:pos x="43" y="54"/>
                </a:cxn>
                <a:cxn ang="0">
                  <a:pos x="43" y="56"/>
                </a:cxn>
                <a:cxn ang="0">
                  <a:pos x="37" y="58"/>
                </a:cxn>
                <a:cxn ang="0">
                  <a:pos x="31" y="58"/>
                </a:cxn>
                <a:cxn ang="0">
                  <a:pos x="27" y="58"/>
                </a:cxn>
                <a:cxn ang="0">
                  <a:pos x="22" y="56"/>
                </a:cxn>
                <a:cxn ang="0">
                  <a:pos x="18" y="56"/>
                </a:cxn>
                <a:cxn ang="0">
                  <a:pos x="14" y="54"/>
                </a:cxn>
                <a:cxn ang="0">
                  <a:pos x="12" y="52"/>
                </a:cxn>
                <a:cxn ang="0">
                  <a:pos x="12" y="48"/>
                </a:cxn>
                <a:cxn ang="0">
                  <a:pos x="12" y="46"/>
                </a:cxn>
                <a:cxn ang="0">
                  <a:pos x="8" y="42"/>
                </a:cxn>
                <a:cxn ang="0">
                  <a:pos x="8" y="40"/>
                </a:cxn>
                <a:cxn ang="0">
                  <a:pos x="2" y="34"/>
                </a:cxn>
                <a:cxn ang="0">
                  <a:pos x="2" y="31"/>
                </a:cxn>
                <a:cxn ang="0">
                  <a:pos x="2" y="25"/>
                </a:cxn>
                <a:cxn ang="0">
                  <a:pos x="0" y="19"/>
                </a:cxn>
                <a:cxn ang="0">
                  <a:pos x="0" y="16"/>
                </a:cxn>
                <a:cxn ang="0">
                  <a:pos x="0" y="12"/>
                </a:cxn>
                <a:cxn ang="0">
                  <a:pos x="6" y="8"/>
                </a:cxn>
                <a:cxn ang="0">
                  <a:pos x="8" y="4"/>
                </a:cxn>
                <a:cxn ang="0">
                  <a:pos x="8" y="2"/>
                </a:cxn>
                <a:cxn ang="0">
                  <a:pos x="8" y="2"/>
                </a:cxn>
                <a:cxn ang="0">
                  <a:pos x="10" y="0"/>
                </a:cxn>
              </a:cxnLst>
              <a:rect l="0" t="0" r="r" b="b"/>
              <a:pathLst>
                <a:path w="68" h="59">
                  <a:moveTo>
                    <a:pt x="10" y="0"/>
                  </a:moveTo>
                  <a:lnTo>
                    <a:pt x="22" y="4"/>
                  </a:lnTo>
                  <a:lnTo>
                    <a:pt x="27" y="10"/>
                  </a:lnTo>
                  <a:lnTo>
                    <a:pt x="35" y="21"/>
                  </a:lnTo>
                  <a:lnTo>
                    <a:pt x="45" y="31"/>
                  </a:lnTo>
                  <a:lnTo>
                    <a:pt x="51" y="32"/>
                  </a:lnTo>
                  <a:lnTo>
                    <a:pt x="57" y="38"/>
                  </a:lnTo>
                  <a:lnTo>
                    <a:pt x="63" y="42"/>
                  </a:lnTo>
                  <a:lnTo>
                    <a:pt x="67" y="46"/>
                  </a:lnTo>
                  <a:lnTo>
                    <a:pt x="66" y="50"/>
                  </a:lnTo>
                  <a:lnTo>
                    <a:pt x="61" y="50"/>
                  </a:lnTo>
                  <a:lnTo>
                    <a:pt x="55" y="52"/>
                  </a:lnTo>
                  <a:lnTo>
                    <a:pt x="53" y="54"/>
                  </a:lnTo>
                  <a:lnTo>
                    <a:pt x="51" y="54"/>
                  </a:lnTo>
                  <a:lnTo>
                    <a:pt x="49" y="54"/>
                  </a:lnTo>
                  <a:lnTo>
                    <a:pt x="43" y="54"/>
                  </a:lnTo>
                  <a:lnTo>
                    <a:pt x="43" y="56"/>
                  </a:lnTo>
                  <a:lnTo>
                    <a:pt x="37" y="58"/>
                  </a:lnTo>
                  <a:lnTo>
                    <a:pt x="31" y="58"/>
                  </a:lnTo>
                  <a:lnTo>
                    <a:pt x="27" y="58"/>
                  </a:lnTo>
                  <a:lnTo>
                    <a:pt x="22" y="56"/>
                  </a:lnTo>
                  <a:lnTo>
                    <a:pt x="18" y="56"/>
                  </a:lnTo>
                  <a:lnTo>
                    <a:pt x="14" y="54"/>
                  </a:lnTo>
                  <a:lnTo>
                    <a:pt x="12" y="52"/>
                  </a:lnTo>
                  <a:lnTo>
                    <a:pt x="12" y="48"/>
                  </a:lnTo>
                  <a:lnTo>
                    <a:pt x="12" y="46"/>
                  </a:lnTo>
                  <a:lnTo>
                    <a:pt x="8" y="42"/>
                  </a:lnTo>
                  <a:lnTo>
                    <a:pt x="8" y="40"/>
                  </a:lnTo>
                  <a:lnTo>
                    <a:pt x="2" y="34"/>
                  </a:lnTo>
                  <a:lnTo>
                    <a:pt x="2" y="31"/>
                  </a:lnTo>
                  <a:lnTo>
                    <a:pt x="2" y="25"/>
                  </a:lnTo>
                  <a:lnTo>
                    <a:pt x="0" y="19"/>
                  </a:lnTo>
                  <a:lnTo>
                    <a:pt x="0" y="16"/>
                  </a:lnTo>
                  <a:lnTo>
                    <a:pt x="0" y="12"/>
                  </a:lnTo>
                  <a:lnTo>
                    <a:pt x="6" y="8"/>
                  </a:lnTo>
                  <a:lnTo>
                    <a:pt x="8" y="4"/>
                  </a:lnTo>
                  <a:lnTo>
                    <a:pt x="8" y="2"/>
                  </a:lnTo>
                  <a:lnTo>
                    <a:pt x="8" y="2"/>
                  </a:lnTo>
                  <a:lnTo>
                    <a:pt x="10" y="0"/>
                  </a:lnTo>
                </a:path>
              </a:pathLst>
            </a:custGeom>
            <a:solidFill>
              <a:srgbClr val="00FF00"/>
            </a:solidFill>
            <a:ln w="9525">
              <a:solidFill>
                <a:schemeClr val="tx1"/>
              </a:solidFill>
              <a:round/>
              <a:headEnd/>
              <a:tailEnd/>
            </a:ln>
            <a:effectLst/>
          </p:spPr>
          <p:txBody>
            <a:bodyPr/>
            <a:lstStyle/>
            <a:p>
              <a:endParaRPr lang="id-ID"/>
            </a:p>
          </p:txBody>
        </p:sp>
        <p:sp>
          <p:nvSpPr>
            <p:cNvPr id="513" name="Freeform 106"/>
            <p:cNvSpPr>
              <a:spLocks/>
            </p:cNvSpPr>
            <p:nvPr/>
          </p:nvSpPr>
          <p:spPr bwMode="auto">
            <a:xfrm>
              <a:off x="7810500" y="2671763"/>
              <a:ext cx="58738" cy="36512"/>
            </a:xfrm>
            <a:custGeom>
              <a:avLst/>
              <a:gdLst/>
              <a:ahLst/>
              <a:cxnLst>
                <a:cxn ang="0">
                  <a:pos x="2" y="0"/>
                </a:cxn>
                <a:cxn ang="0">
                  <a:pos x="8" y="2"/>
                </a:cxn>
                <a:cxn ang="0">
                  <a:pos x="15" y="2"/>
                </a:cxn>
                <a:cxn ang="0">
                  <a:pos x="23" y="4"/>
                </a:cxn>
                <a:cxn ang="0">
                  <a:pos x="31" y="4"/>
                </a:cxn>
                <a:cxn ang="0">
                  <a:pos x="35" y="4"/>
                </a:cxn>
                <a:cxn ang="0">
                  <a:pos x="41" y="10"/>
                </a:cxn>
                <a:cxn ang="0">
                  <a:pos x="41" y="14"/>
                </a:cxn>
                <a:cxn ang="0">
                  <a:pos x="41" y="18"/>
                </a:cxn>
                <a:cxn ang="0">
                  <a:pos x="41" y="21"/>
                </a:cxn>
                <a:cxn ang="0">
                  <a:pos x="37" y="23"/>
                </a:cxn>
                <a:cxn ang="0">
                  <a:pos x="35" y="25"/>
                </a:cxn>
                <a:cxn ang="0">
                  <a:pos x="31" y="25"/>
                </a:cxn>
                <a:cxn ang="0">
                  <a:pos x="27" y="20"/>
                </a:cxn>
                <a:cxn ang="0">
                  <a:pos x="25" y="18"/>
                </a:cxn>
                <a:cxn ang="0">
                  <a:pos x="25" y="23"/>
                </a:cxn>
                <a:cxn ang="0">
                  <a:pos x="23" y="27"/>
                </a:cxn>
                <a:cxn ang="0">
                  <a:pos x="19" y="25"/>
                </a:cxn>
                <a:cxn ang="0">
                  <a:pos x="15" y="18"/>
                </a:cxn>
                <a:cxn ang="0">
                  <a:pos x="11" y="16"/>
                </a:cxn>
                <a:cxn ang="0">
                  <a:pos x="8" y="12"/>
                </a:cxn>
                <a:cxn ang="0">
                  <a:pos x="5" y="10"/>
                </a:cxn>
                <a:cxn ang="0">
                  <a:pos x="2" y="6"/>
                </a:cxn>
                <a:cxn ang="0">
                  <a:pos x="0" y="6"/>
                </a:cxn>
                <a:cxn ang="0">
                  <a:pos x="2" y="0"/>
                </a:cxn>
              </a:cxnLst>
              <a:rect l="0" t="0" r="r" b="b"/>
              <a:pathLst>
                <a:path w="42" h="28">
                  <a:moveTo>
                    <a:pt x="2" y="0"/>
                  </a:moveTo>
                  <a:lnTo>
                    <a:pt x="8" y="2"/>
                  </a:lnTo>
                  <a:lnTo>
                    <a:pt x="15" y="2"/>
                  </a:lnTo>
                  <a:lnTo>
                    <a:pt x="23" y="4"/>
                  </a:lnTo>
                  <a:lnTo>
                    <a:pt x="31" y="4"/>
                  </a:lnTo>
                  <a:lnTo>
                    <a:pt x="35" y="4"/>
                  </a:lnTo>
                  <a:lnTo>
                    <a:pt x="41" y="10"/>
                  </a:lnTo>
                  <a:lnTo>
                    <a:pt x="41" y="14"/>
                  </a:lnTo>
                  <a:lnTo>
                    <a:pt x="41" y="18"/>
                  </a:lnTo>
                  <a:lnTo>
                    <a:pt x="41" y="21"/>
                  </a:lnTo>
                  <a:lnTo>
                    <a:pt x="37" y="23"/>
                  </a:lnTo>
                  <a:lnTo>
                    <a:pt x="35" y="25"/>
                  </a:lnTo>
                  <a:lnTo>
                    <a:pt x="31" y="25"/>
                  </a:lnTo>
                  <a:lnTo>
                    <a:pt x="27" y="20"/>
                  </a:lnTo>
                  <a:lnTo>
                    <a:pt x="25" y="18"/>
                  </a:lnTo>
                  <a:lnTo>
                    <a:pt x="25" y="23"/>
                  </a:lnTo>
                  <a:lnTo>
                    <a:pt x="23" y="27"/>
                  </a:lnTo>
                  <a:lnTo>
                    <a:pt x="19" y="25"/>
                  </a:lnTo>
                  <a:lnTo>
                    <a:pt x="15" y="18"/>
                  </a:lnTo>
                  <a:lnTo>
                    <a:pt x="11" y="16"/>
                  </a:lnTo>
                  <a:lnTo>
                    <a:pt x="8" y="12"/>
                  </a:lnTo>
                  <a:lnTo>
                    <a:pt x="5" y="10"/>
                  </a:lnTo>
                  <a:lnTo>
                    <a:pt x="2" y="6"/>
                  </a:lnTo>
                  <a:lnTo>
                    <a:pt x="0" y="6"/>
                  </a:lnTo>
                  <a:lnTo>
                    <a:pt x="2" y="0"/>
                  </a:lnTo>
                </a:path>
              </a:pathLst>
            </a:custGeom>
            <a:solidFill>
              <a:srgbClr val="00FF00"/>
            </a:solidFill>
            <a:ln w="0" cap="flat" cmpd="sng">
              <a:solidFill>
                <a:schemeClr val="tx1"/>
              </a:solidFill>
              <a:prstDash val="solid"/>
              <a:round/>
              <a:headEnd type="none" w="med" len="med"/>
              <a:tailEnd type="none" w="med" len="med"/>
            </a:ln>
            <a:effectLst/>
          </p:spPr>
          <p:txBody>
            <a:bodyPr/>
            <a:lstStyle/>
            <a:p>
              <a:endParaRPr lang="id-ID"/>
            </a:p>
          </p:txBody>
        </p:sp>
        <p:sp>
          <p:nvSpPr>
            <p:cNvPr id="514" name="Freeform 107"/>
            <p:cNvSpPr>
              <a:spLocks/>
            </p:cNvSpPr>
            <p:nvPr/>
          </p:nvSpPr>
          <p:spPr bwMode="auto">
            <a:xfrm>
              <a:off x="7713663" y="2709863"/>
              <a:ext cx="33337" cy="31750"/>
            </a:xfrm>
            <a:custGeom>
              <a:avLst/>
              <a:gdLst/>
              <a:ahLst/>
              <a:cxnLst>
                <a:cxn ang="0">
                  <a:pos x="10" y="0"/>
                </a:cxn>
                <a:cxn ang="0">
                  <a:pos x="2" y="2"/>
                </a:cxn>
                <a:cxn ang="0">
                  <a:pos x="0" y="6"/>
                </a:cxn>
                <a:cxn ang="0">
                  <a:pos x="0" y="11"/>
                </a:cxn>
                <a:cxn ang="0">
                  <a:pos x="6" y="15"/>
                </a:cxn>
                <a:cxn ang="0">
                  <a:pos x="12" y="17"/>
                </a:cxn>
                <a:cxn ang="0">
                  <a:pos x="18" y="19"/>
                </a:cxn>
                <a:cxn ang="0">
                  <a:pos x="20" y="21"/>
                </a:cxn>
                <a:cxn ang="0">
                  <a:pos x="22" y="19"/>
                </a:cxn>
                <a:cxn ang="0">
                  <a:pos x="24" y="15"/>
                </a:cxn>
                <a:cxn ang="0">
                  <a:pos x="24" y="11"/>
                </a:cxn>
                <a:cxn ang="0">
                  <a:pos x="24" y="9"/>
                </a:cxn>
                <a:cxn ang="0">
                  <a:pos x="22" y="6"/>
                </a:cxn>
                <a:cxn ang="0">
                  <a:pos x="18" y="4"/>
                </a:cxn>
                <a:cxn ang="0">
                  <a:pos x="14" y="0"/>
                </a:cxn>
                <a:cxn ang="0">
                  <a:pos x="14" y="0"/>
                </a:cxn>
                <a:cxn ang="0">
                  <a:pos x="10" y="0"/>
                </a:cxn>
              </a:cxnLst>
              <a:rect l="0" t="0" r="r" b="b"/>
              <a:pathLst>
                <a:path w="25" h="22">
                  <a:moveTo>
                    <a:pt x="10" y="0"/>
                  </a:moveTo>
                  <a:lnTo>
                    <a:pt x="2" y="2"/>
                  </a:lnTo>
                  <a:lnTo>
                    <a:pt x="0" y="6"/>
                  </a:lnTo>
                  <a:lnTo>
                    <a:pt x="0" y="11"/>
                  </a:lnTo>
                  <a:lnTo>
                    <a:pt x="6" y="15"/>
                  </a:lnTo>
                  <a:lnTo>
                    <a:pt x="12" y="17"/>
                  </a:lnTo>
                  <a:lnTo>
                    <a:pt x="18" y="19"/>
                  </a:lnTo>
                  <a:lnTo>
                    <a:pt x="20" y="21"/>
                  </a:lnTo>
                  <a:lnTo>
                    <a:pt x="22" y="19"/>
                  </a:lnTo>
                  <a:lnTo>
                    <a:pt x="24" y="15"/>
                  </a:lnTo>
                  <a:lnTo>
                    <a:pt x="24" y="11"/>
                  </a:lnTo>
                  <a:lnTo>
                    <a:pt x="24" y="9"/>
                  </a:lnTo>
                  <a:lnTo>
                    <a:pt x="22" y="6"/>
                  </a:lnTo>
                  <a:lnTo>
                    <a:pt x="18" y="4"/>
                  </a:lnTo>
                  <a:lnTo>
                    <a:pt x="14" y="0"/>
                  </a:lnTo>
                  <a:lnTo>
                    <a:pt x="14" y="0"/>
                  </a:lnTo>
                  <a:lnTo>
                    <a:pt x="10" y="0"/>
                  </a:lnTo>
                </a:path>
              </a:pathLst>
            </a:custGeom>
            <a:solidFill>
              <a:srgbClr val="00FF00"/>
            </a:solidFill>
            <a:ln w="9525">
              <a:solidFill>
                <a:schemeClr val="tx1"/>
              </a:solidFill>
              <a:round/>
              <a:headEnd/>
              <a:tailEnd/>
            </a:ln>
            <a:effectLst/>
          </p:spPr>
          <p:txBody>
            <a:bodyPr/>
            <a:lstStyle/>
            <a:p>
              <a:endParaRPr lang="id-ID"/>
            </a:p>
          </p:txBody>
        </p:sp>
        <p:sp>
          <p:nvSpPr>
            <p:cNvPr id="515" name="Freeform 108"/>
            <p:cNvSpPr>
              <a:spLocks/>
            </p:cNvSpPr>
            <p:nvPr/>
          </p:nvSpPr>
          <p:spPr bwMode="auto">
            <a:xfrm>
              <a:off x="7764463" y="2784475"/>
              <a:ext cx="49212" cy="17463"/>
            </a:xfrm>
            <a:custGeom>
              <a:avLst/>
              <a:gdLst/>
              <a:ahLst/>
              <a:cxnLst>
                <a:cxn ang="0">
                  <a:pos x="6" y="0"/>
                </a:cxn>
                <a:cxn ang="0">
                  <a:pos x="0" y="0"/>
                </a:cxn>
                <a:cxn ang="0">
                  <a:pos x="0" y="6"/>
                </a:cxn>
                <a:cxn ang="0">
                  <a:pos x="6" y="8"/>
                </a:cxn>
                <a:cxn ang="0">
                  <a:pos x="12" y="8"/>
                </a:cxn>
                <a:cxn ang="0">
                  <a:pos x="20" y="8"/>
                </a:cxn>
                <a:cxn ang="0">
                  <a:pos x="28" y="12"/>
                </a:cxn>
                <a:cxn ang="0">
                  <a:pos x="34" y="8"/>
                </a:cxn>
                <a:cxn ang="0">
                  <a:pos x="30" y="6"/>
                </a:cxn>
                <a:cxn ang="0">
                  <a:pos x="22" y="6"/>
                </a:cxn>
                <a:cxn ang="0">
                  <a:pos x="18" y="4"/>
                </a:cxn>
                <a:cxn ang="0">
                  <a:pos x="16" y="2"/>
                </a:cxn>
                <a:cxn ang="0">
                  <a:pos x="6" y="0"/>
                </a:cxn>
              </a:cxnLst>
              <a:rect l="0" t="0" r="r" b="b"/>
              <a:pathLst>
                <a:path w="35" h="13">
                  <a:moveTo>
                    <a:pt x="6" y="0"/>
                  </a:moveTo>
                  <a:lnTo>
                    <a:pt x="0" y="0"/>
                  </a:lnTo>
                  <a:lnTo>
                    <a:pt x="0" y="6"/>
                  </a:lnTo>
                  <a:lnTo>
                    <a:pt x="6" y="8"/>
                  </a:lnTo>
                  <a:lnTo>
                    <a:pt x="12" y="8"/>
                  </a:lnTo>
                  <a:lnTo>
                    <a:pt x="20" y="8"/>
                  </a:lnTo>
                  <a:lnTo>
                    <a:pt x="28" y="12"/>
                  </a:lnTo>
                  <a:lnTo>
                    <a:pt x="34" y="8"/>
                  </a:lnTo>
                  <a:lnTo>
                    <a:pt x="30" y="6"/>
                  </a:lnTo>
                  <a:lnTo>
                    <a:pt x="22" y="6"/>
                  </a:lnTo>
                  <a:lnTo>
                    <a:pt x="18" y="4"/>
                  </a:lnTo>
                  <a:lnTo>
                    <a:pt x="16" y="2"/>
                  </a:lnTo>
                  <a:lnTo>
                    <a:pt x="6" y="0"/>
                  </a:lnTo>
                </a:path>
              </a:pathLst>
            </a:custGeom>
            <a:solidFill>
              <a:srgbClr val="00FF00"/>
            </a:solidFill>
            <a:ln w="9525">
              <a:solidFill>
                <a:schemeClr val="tx1"/>
              </a:solidFill>
              <a:round/>
              <a:headEnd/>
              <a:tailEnd/>
            </a:ln>
            <a:effectLst/>
          </p:spPr>
          <p:txBody>
            <a:bodyPr/>
            <a:lstStyle/>
            <a:p>
              <a:endParaRPr lang="id-ID"/>
            </a:p>
          </p:txBody>
        </p:sp>
        <p:sp>
          <p:nvSpPr>
            <p:cNvPr id="516" name="Freeform 109"/>
            <p:cNvSpPr>
              <a:spLocks/>
            </p:cNvSpPr>
            <p:nvPr/>
          </p:nvSpPr>
          <p:spPr bwMode="auto">
            <a:xfrm>
              <a:off x="7826375" y="2813050"/>
              <a:ext cx="223838" cy="46038"/>
            </a:xfrm>
            <a:custGeom>
              <a:avLst/>
              <a:gdLst/>
              <a:ahLst/>
              <a:cxnLst>
                <a:cxn ang="0">
                  <a:pos x="26" y="2"/>
                </a:cxn>
                <a:cxn ang="0">
                  <a:pos x="20" y="2"/>
                </a:cxn>
                <a:cxn ang="0">
                  <a:pos x="10" y="0"/>
                </a:cxn>
                <a:cxn ang="0">
                  <a:pos x="2" y="2"/>
                </a:cxn>
                <a:cxn ang="0">
                  <a:pos x="0" y="6"/>
                </a:cxn>
                <a:cxn ang="0">
                  <a:pos x="6" y="12"/>
                </a:cxn>
                <a:cxn ang="0">
                  <a:pos x="10" y="15"/>
                </a:cxn>
                <a:cxn ang="0">
                  <a:pos x="16" y="15"/>
                </a:cxn>
                <a:cxn ang="0">
                  <a:pos x="22" y="15"/>
                </a:cxn>
                <a:cxn ang="0">
                  <a:pos x="32" y="15"/>
                </a:cxn>
                <a:cxn ang="0">
                  <a:pos x="44" y="17"/>
                </a:cxn>
                <a:cxn ang="0">
                  <a:pos x="50" y="17"/>
                </a:cxn>
                <a:cxn ang="0">
                  <a:pos x="64" y="25"/>
                </a:cxn>
                <a:cxn ang="0">
                  <a:pos x="75" y="33"/>
                </a:cxn>
                <a:cxn ang="0">
                  <a:pos x="83" y="31"/>
                </a:cxn>
                <a:cxn ang="0">
                  <a:pos x="93" y="29"/>
                </a:cxn>
                <a:cxn ang="0">
                  <a:pos x="102" y="31"/>
                </a:cxn>
                <a:cxn ang="0">
                  <a:pos x="114" y="31"/>
                </a:cxn>
                <a:cxn ang="0">
                  <a:pos x="126" y="27"/>
                </a:cxn>
                <a:cxn ang="0">
                  <a:pos x="148" y="25"/>
                </a:cxn>
                <a:cxn ang="0">
                  <a:pos x="160" y="23"/>
                </a:cxn>
                <a:cxn ang="0">
                  <a:pos x="162" y="19"/>
                </a:cxn>
                <a:cxn ang="0">
                  <a:pos x="160" y="15"/>
                </a:cxn>
                <a:cxn ang="0">
                  <a:pos x="152" y="14"/>
                </a:cxn>
                <a:cxn ang="0">
                  <a:pos x="144" y="14"/>
                </a:cxn>
                <a:cxn ang="0">
                  <a:pos x="138" y="12"/>
                </a:cxn>
                <a:cxn ang="0">
                  <a:pos x="118" y="12"/>
                </a:cxn>
                <a:cxn ang="0">
                  <a:pos x="105" y="10"/>
                </a:cxn>
                <a:cxn ang="0">
                  <a:pos x="97" y="10"/>
                </a:cxn>
                <a:cxn ang="0">
                  <a:pos x="85" y="6"/>
                </a:cxn>
                <a:cxn ang="0">
                  <a:pos x="79" y="4"/>
                </a:cxn>
                <a:cxn ang="0">
                  <a:pos x="67" y="6"/>
                </a:cxn>
                <a:cxn ang="0">
                  <a:pos x="64" y="6"/>
                </a:cxn>
                <a:cxn ang="0">
                  <a:pos x="60" y="2"/>
                </a:cxn>
                <a:cxn ang="0">
                  <a:pos x="54" y="2"/>
                </a:cxn>
                <a:cxn ang="0">
                  <a:pos x="48" y="2"/>
                </a:cxn>
                <a:cxn ang="0">
                  <a:pos x="42" y="2"/>
                </a:cxn>
                <a:cxn ang="0">
                  <a:pos x="30" y="2"/>
                </a:cxn>
                <a:cxn ang="0">
                  <a:pos x="22" y="2"/>
                </a:cxn>
                <a:cxn ang="0">
                  <a:pos x="22" y="2"/>
                </a:cxn>
                <a:cxn ang="0">
                  <a:pos x="26" y="2"/>
                </a:cxn>
              </a:cxnLst>
              <a:rect l="0" t="0" r="r" b="b"/>
              <a:pathLst>
                <a:path w="163" h="34">
                  <a:moveTo>
                    <a:pt x="26" y="2"/>
                  </a:moveTo>
                  <a:lnTo>
                    <a:pt x="20" y="2"/>
                  </a:lnTo>
                  <a:lnTo>
                    <a:pt x="10" y="0"/>
                  </a:lnTo>
                  <a:lnTo>
                    <a:pt x="2" y="2"/>
                  </a:lnTo>
                  <a:lnTo>
                    <a:pt x="0" y="6"/>
                  </a:lnTo>
                  <a:lnTo>
                    <a:pt x="6" y="12"/>
                  </a:lnTo>
                  <a:lnTo>
                    <a:pt x="10" y="15"/>
                  </a:lnTo>
                  <a:lnTo>
                    <a:pt x="16" y="15"/>
                  </a:lnTo>
                  <a:lnTo>
                    <a:pt x="22" y="15"/>
                  </a:lnTo>
                  <a:lnTo>
                    <a:pt x="32" y="15"/>
                  </a:lnTo>
                  <a:lnTo>
                    <a:pt x="44" y="17"/>
                  </a:lnTo>
                  <a:lnTo>
                    <a:pt x="50" y="17"/>
                  </a:lnTo>
                  <a:lnTo>
                    <a:pt x="64" y="25"/>
                  </a:lnTo>
                  <a:lnTo>
                    <a:pt x="75" y="33"/>
                  </a:lnTo>
                  <a:lnTo>
                    <a:pt x="83" y="31"/>
                  </a:lnTo>
                  <a:lnTo>
                    <a:pt x="93" y="29"/>
                  </a:lnTo>
                  <a:lnTo>
                    <a:pt x="102" y="31"/>
                  </a:lnTo>
                  <a:lnTo>
                    <a:pt x="114" y="31"/>
                  </a:lnTo>
                  <a:lnTo>
                    <a:pt x="126" y="27"/>
                  </a:lnTo>
                  <a:lnTo>
                    <a:pt x="148" y="25"/>
                  </a:lnTo>
                  <a:lnTo>
                    <a:pt x="160" y="23"/>
                  </a:lnTo>
                  <a:lnTo>
                    <a:pt x="162" y="19"/>
                  </a:lnTo>
                  <a:lnTo>
                    <a:pt x="160" y="15"/>
                  </a:lnTo>
                  <a:lnTo>
                    <a:pt x="152" y="14"/>
                  </a:lnTo>
                  <a:lnTo>
                    <a:pt x="144" y="14"/>
                  </a:lnTo>
                  <a:lnTo>
                    <a:pt x="138" y="12"/>
                  </a:lnTo>
                  <a:lnTo>
                    <a:pt x="118" y="12"/>
                  </a:lnTo>
                  <a:lnTo>
                    <a:pt x="105" y="10"/>
                  </a:lnTo>
                  <a:lnTo>
                    <a:pt x="97" y="10"/>
                  </a:lnTo>
                  <a:lnTo>
                    <a:pt x="85" y="6"/>
                  </a:lnTo>
                  <a:lnTo>
                    <a:pt x="79" y="4"/>
                  </a:lnTo>
                  <a:lnTo>
                    <a:pt x="67" y="6"/>
                  </a:lnTo>
                  <a:lnTo>
                    <a:pt x="64" y="6"/>
                  </a:lnTo>
                  <a:lnTo>
                    <a:pt x="60" y="2"/>
                  </a:lnTo>
                  <a:lnTo>
                    <a:pt x="54" y="2"/>
                  </a:lnTo>
                  <a:lnTo>
                    <a:pt x="48" y="2"/>
                  </a:lnTo>
                  <a:lnTo>
                    <a:pt x="42" y="2"/>
                  </a:lnTo>
                  <a:lnTo>
                    <a:pt x="30" y="2"/>
                  </a:lnTo>
                  <a:lnTo>
                    <a:pt x="22" y="2"/>
                  </a:lnTo>
                  <a:lnTo>
                    <a:pt x="22" y="2"/>
                  </a:lnTo>
                  <a:lnTo>
                    <a:pt x="26" y="2"/>
                  </a:lnTo>
                </a:path>
              </a:pathLst>
            </a:custGeom>
            <a:solidFill>
              <a:srgbClr val="00FF00"/>
            </a:solidFill>
            <a:ln w="9525">
              <a:solidFill>
                <a:schemeClr val="tx1"/>
              </a:solidFill>
              <a:round/>
              <a:headEnd/>
              <a:tailEnd/>
            </a:ln>
            <a:effectLst/>
          </p:spPr>
          <p:txBody>
            <a:bodyPr/>
            <a:lstStyle/>
            <a:p>
              <a:endParaRPr lang="id-ID"/>
            </a:p>
          </p:txBody>
        </p:sp>
        <p:sp>
          <p:nvSpPr>
            <p:cNvPr id="517" name="Freeform 110"/>
            <p:cNvSpPr>
              <a:spLocks/>
            </p:cNvSpPr>
            <p:nvPr/>
          </p:nvSpPr>
          <p:spPr bwMode="auto">
            <a:xfrm>
              <a:off x="7483475" y="3194050"/>
              <a:ext cx="55563" cy="36513"/>
            </a:xfrm>
            <a:custGeom>
              <a:avLst/>
              <a:gdLst/>
              <a:ahLst/>
              <a:cxnLst>
                <a:cxn ang="0">
                  <a:pos x="6" y="1"/>
                </a:cxn>
                <a:cxn ang="0">
                  <a:pos x="4" y="0"/>
                </a:cxn>
                <a:cxn ang="0">
                  <a:pos x="0" y="5"/>
                </a:cxn>
                <a:cxn ang="0">
                  <a:pos x="8" y="9"/>
                </a:cxn>
                <a:cxn ang="0">
                  <a:pos x="12" y="17"/>
                </a:cxn>
                <a:cxn ang="0">
                  <a:pos x="14" y="19"/>
                </a:cxn>
                <a:cxn ang="0">
                  <a:pos x="20" y="19"/>
                </a:cxn>
                <a:cxn ang="0">
                  <a:pos x="30" y="26"/>
                </a:cxn>
                <a:cxn ang="0">
                  <a:pos x="38" y="26"/>
                </a:cxn>
                <a:cxn ang="0">
                  <a:pos x="38" y="23"/>
                </a:cxn>
                <a:cxn ang="0">
                  <a:pos x="36" y="19"/>
                </a:cxn>
                <a:cxn ang="0">
                  <a:pos x="34" y="13"/>
                </a:cxn>
                <a:cxn ang="0">
                  <a:pos x="32" y="11"/>
                </a:cxn>
                <a:cxn ang="0">
                  <a:pos x="28" y="9"/>
                </a:cxn>
                <a:cxn ang="0">
                  <a:pos x="24" y="7"/>
                </a:cxn>
                <a:cxn ang="0">
                  <a:pos x="24" y="7"/>
                </a:cxn>
                <a:cxn ang="0">
                  <a:pos x="6" y="1"/>
                </a:cxn>
              </a:cxnLst>
              <a:rect l="0" t="0" r="r" b="b"/>
              <a:pathLst>
                <a:path w="39" h="27">
                  <a:moveTo>
                    <a:pt x="6" y="1"/>
                  </a:moveTo>
                  <a:lnTo>
                    <a:pt x="4" y="0"/>
                  </a:lnTo>
                  <a:lnTo>
                    <a:pt x="0" y="5"/>
                  </a:lnTo>
                  <a:lnTo>
                    <a:pt x="8" y="9"/>
                  </a:lnTo>
                  <a:lnTo>
                    <a:pt x="12" y="17"/>
                  </a:lnTo>
                  <a:lnTo>
                    <a:pt x="14" y="19"/>
                  </a:lnTo>
                  <a:lnTo>
                    <a:pt x="20" y="19"/>
                  </a:lnTo>
                  <a:lnTo>
                    <a:pt x="30" y="26"/>
                  </a:lnTo>
                  <a:lnTo>
                    <a:pt x="38" y="26"/>
                  </a:lnTo>
                  <a:lnTo>
                    <a:pt x="38" y="23"/>
                  </a:lnTo>
                  <a:lnTo>
                    <a:pt x="36" y="19"/>
                  </a:lnTo>
                  <a:lnTo>
                    <a:pt x="34" y="13"/>
                  </a:lnTo>
                  <a:lnTo>
                    <a:pt x="32" y="11"/>
                  </a:lnTo>
                  <a:lnTo>
                    <a:pt x="28" y="9"/>
                  </a:lnTo>
                  <a:lnTo>
                    <a:pt x="24" y="7"/>
                  </a:lnTo>
                  <a:lnTo>
                    <a:pt x="24" y="7"/>
                  </a:lnTo>
                  <a:lnTo>
                    <a:pt x="6" y="1"/>
                  </a:lnTo>
                </a:path>
              </a:pathLst>
            </a:custGeom>
            <a:solidFill>
              <a:srgbClr val="00FF00"/>
            </a:solidFill>
            <a:ln w="9525">
              <a:solidFill>
                <a:schemeClr val="tx1"/>
              </a:solidFill>
              <a:round/>
              <a:headEnd/>
              <a:tailEnd/>
            </a:ln>
            <a:effectLst/>
          </p:spPr>
          <p:txBody>
            <a:bodyPr/>
            <a:lstStyle/>
            <a:p>
              <a:endParaRPr lang="id-ID"/>
            </a:p>
          </p:txBody>
        </p:sp>
        <p:sp>
          <p:nvSpPr>
            <p:cNvPr id="518" name="Freeform 111"/>
            <p:cNvSpPr>
              <a:spLocks/>
            </p:cNvSpPr>
            <p:nvPr/>
          </p:nvSpPr>
          <p:spPr bwMode="auto">
            <a:xfrm>
              <a:off x="7416800" y="3371850"/>
              <a:ext cx="58738" cy="107950"/>
            </a:xfrm>
            <a:custGeom>
              <a:avLst/>
              <a:gdLst/>
              <a:ahLst/>
              <a:cxnLst>
                <a:cxn ang="0">
                  <a:pos x="36" y="0"/>
                </a:cxn>
                <a:cxn ang="0">
                  <a:pos x="28" y="8"/>
                </a:cxn>
                <a:cxn ang="0">
                  <a:pos x="22" y="19"/>
                </a:cxn>
                <a:cxn ang="0">
                  <a:pos x="22" y="29"/>
                </a:cxn>
                <a:cxn ang="0">
                  <a:pos x="16" y="34"/>
                </a:cxn>
                <a:cxn ang="0">
                  <a:pos x="8" y="46"/>
                </a:cxn>
                <a:cxn ang="0">
                  <a:pos x="6" y="57"/>
                </a:cxn>
                <a:cxn ang="0">
                  <a:pos x="0" y="65"/>
                </a:cxn>
                <a:cxn ang="0">
                  <a:pos x="0" y="74"/>
                </a:cxn>
                <a:cxn ang="0">
                  <a:pos x="1" y="78"/>
                </a:cxn>
                <a:cxn ang="0">
                  <a:pos x="4" y="78"/>
                </a:cxn>
                <a:cxn ang="0">
                  <a:pos x="14" y="69"/>
                </a:cxn>
                <a:cxn ang="0">
                  <a:pos x="20" y="55"/>
                </a:cxn>
                <a:cxn ang="0">
                  <a:pos x="22" y="46"/>
                </a:cxn>
                <a:cxn ang="0">
                  <a:pos x="30" y="38"/>
                </a:cxn>
                <a:cxn ang="0">
                  <a:pos x="36" y="30"/>
                </a:cxn>
                <a:cxn ang="0">
                  <a:pos x="36" y="21"/>
                </a:cxn>
                <a:cxn ang="0">
                  <a:pos x="40" y="15"/>
                </a:cxn>
                <a:cxn ang="0">
                  <a:pos x="42" y="8"/>
                </a:cxn>
                <a:cxn ang="0">
                  <a:pos x="42" y="4"/>
                </a:cxn>
                <a:cxn ang="0">
                  <a:pos x="42" y="4"/>
                </a:cxn>
                <a:cxn ang="0">
                  <a:pos x="36" y="0"/>
                </a:cxn>
              </a:cxnLst>
              <a:rect l="0" t="0" r="r" b="b"/>
              <a:pathLst>
                <a:path w="43" h="79">
                  <a:moveTo>
                    <a:pt x="36" y="0"/>
                  </a:moveTo>
                  <a:lnTo>
                    <a:pt x="28" y="8"/>
                  </a:lnTo>
                  <a:lnTo>
                    <a:pt x="22" y="19"/>
                  </a:lnTo>
                  <a:lnTo>
                    <a:pt x="22" y="29"/>
                  </a:lnTo>
                  <a:lnTo>
                    <a:pt x="16" y="34"/>
                  </a:lnTo>
                  <a:lnTo>
                    <a:pt x="8" y="46"/>
                  </a:lnTo>
                  <a:lnTo>
                    <a:pt x="6" y="57"/>
                  </a:lnTo>
                  <a:lnTo>
                    <a:pt x="0" y="65"/>
                  </a:lnTo>
                  <a:lnTo>
                    <a:pt x="0" y="74"/>
                  </a:lnTo>
                  <a:lnTo>
                    <a:pt x="1" y="78"/>
                  </a:lnTo>
                  <a:lnTo>
                    <a:pt x="4" y="78"/>
                  </a:lnTo>
                  <a:lnTo>
                    <a:pt x="14" y="69"/>
                  </a:lnTo>
                  <a:lnTo>
                    <a:pt x="20" y="55"/>
                  </a:lnTo>
                  <a:lnTo>
                    <a:pt x="22" y="46"/>
                  </a:lnTo>
                  <a:lnTo>
                    <a:pt x="30" y="38"/>
                  </a:lnTo>
                  <a:lnTo>
                    <a:pt x="36" y="30"/>
                  </a:lnTo>
                  <a:lnTo>
                    <a:pt x="36" y="21"/>
                  </a:lnTo>
                  <a:lnTo>
                    <a:pt x="40" y="15"/>
                  </a:lnTo>
                  <a:lnTo>
                    <a:pt x="42" y="8"/>
                  </a:lnTo>
                  <a:lnTo>
                    <a:pt x="42" y="4"/>
                  </a:lnTo>
                  <a:lnTo>
                    <a:pt x="42" y="4"/>
                  </a:lnTo>
                  <a:lnTo>
                    <a:pt x="36" y="0"/>
                  </a:lnTo>
                </a:path>
              </a:pathLst>
            </a:custGeom>
            <a:solidFill>
              <a:srgbClr val="00FF00"/>
            </a:solidFill>
            <a:ln w="9525">
              <a:solidFill>
                <a:schemeClr val="tx1"/>
              </a:solidFill>
              <a:round/>
              <a:headEnd/>
              <a:tailEnd/>
            </a:ln>
            <a:effectLst/>
          </p:spPr>
          <p:txBody>
            <a:bodyPr/>
            <a:lstStyle/>
            <a:p>
              <a:endParaRPr lang="id-ID"/>
            </a:p>
          </p:txBody>
        </p:sp>
        <p:sp>
          <p:nvSpPr>
            <p:cNvPr id="519" name="Freeform 112"/>
            <p:cNvSpPr>
              <a:spLocks/>
            </p:cNvSpPr>
            <p:nvPr/>
          </p:nvSpPr>
          <p:spPr bwMode="auto">
            <a:xfrm>
              <a:off x="7378700" y="3416300"/>
              <a:ext cx="26988" cy="63500"/>
            </a:xfrm>
            <a:custGeom>
              <a:avLst/>
              <a:gdLst/>
              <a:ahLst/>
              <a:cxnLst>
                <a:cxn ang="0">
                  <a:pos x="10" y="0"/>
                </a:cxn>
                <a:cxn ang="0">
                  <a:pos x="6" y="2"/>
                </a:cxn>
                <a:cxn ang="0">
                  <a:pos x="2" y="2"/>
                </a:cxn>
                <a:cxn ang="0">
                  <a:pos x="0" y="6"/>
                </a:cxn>
                <a:cxn ang="0">
                  <a:pos x="2" y="18"/>
                </a:cxn>
                <a:cxn ang="0">
                  <a:pos x="4" y="27"/>
                </a:cxn>
                <a:cxn ang="0">
                  <a:pos x="4" y="33"/>
                </a:cxn>
                <a:cxn ang="0">
                  <a:pos x="4" y="38"/>
                </a:cxn>
                <a:cxn ang="0">
                  <a:pos x="4" y="46"/>
                </a:cxn>
                <a:cxn ang="0">
                  <a:pos x="10" y="46"/>
                </a:cxn>
                <a:cxn ang="0">
                  <a:pos x="18" y="42"/>
                </a:cxn>
                <a:cxn ang="0">
                  <a:pos x="20" y="33"/>
                </a:cxn>
                <a:cxn ang="0">
                  <a:pos x="20" y="25"/>
                </a:cxn>
                <a:cxn ang="0">
                  <a:pos x="18" y="18"/>
                </a:cxn>
                <a:cxn ang="0">
                  <a:pos x="16" y="12"/>
                </a:cxn>
                <a:cxn ang="0">
                  <a:pos x="12" y="4"/>
                </a:cxn>
                <a:cxn ang="0">
                  <a:pos x="12" y="2"/>
                </a:cxn>
                <a:cxn ang="0">
                  <a:pos x="10" y="0"/>
                </a:cxn>
              </a:cxnLst>
              <a:rect l="0" t="0" r="r" b="b"/>
              <a:pathLst>
                <a:path w="21" h="47">
                  <a:moveTo>
                    <a:pt x="10" y="0"/>
                  </a:moveTo>
                  <a:lnTo>
                    <a:pt x="6" y="2"/>
                  </a:lnTo>
                  <a:lnTo>
                    <a:pt x="2" y="2"/>
                  </a:lnTo>
                  <a:lnTo>
                    <a:pt x="0" y="6"/>
                  </a:lnTo>
                  <a:lnTo>
                    <a:pt x="2" y="18"/>
                  </a:lnTo>
                  <a:lnTo>
                    <a:pt x="4" y="27"/>
                  </a:lnTo>
                  <a:lnTo>
                    <a:pt x="4" y="33"/>
                  </a:lnTo>
                  <a:lnTo>
                    <a:pt x="4" y="38"/>
                  </a:lnTo>
                  <a:lnTo>
                    <a:pt x="4" y="46"/>
                  </a:lnTo>
                  <a:lnTo>
                    <a:pt x="10" y="46"/>
                  </a:lnTo>
                  <a:lnTo>
                    <a:pt x="18" y="42"/>
                  </a:lnTo>
                  <a:lnTo>
                    <a:pt x="20" y="33"/>
                  </a:lnTo>
                  <a:lnTo>
                    <a:pt x="20" y="25"/>
                  </a:lnTo>
                  <a:lnTo>
                    <a:pt x="18" y="18"/>
                  </a:lnTo>
                  <a:lnTo>
                    <a:pt x="16" y="12"/>
                  </a:lnTo>
                  <a:lnTo>
                    <a:pt x="12" y="4"/>
                  </a:lnTo>
                  <a:lnTo>
                    <a:pt x="12" y="2"/>
                  </a:lnTo>
                  <a:lnTo>
                    <a:pt x="10" y="0"/>
                  </a:lnTo>
                </a:path>
              </a:pathLst>
            </a:custGeom>
            <a:solidFill>
              <a:srgbClr val="00FF00"/>
            </a:solidFill>
            <a:ln w="9525">
              <a:solidFill>
                <a:schemeClr val="tx1"/>
              </a:solidFill>
              <a:round/>
              <a:headEnd/>
              <a:tailEnd/>
            </a:ln>
            <a:effectLst/>
          </p:spPr>
          <p:txBody>
            <a:bodyPr/>
            <a:lstStyle/>
            <a:p>
              <a:endParaRPr lang="id-ID"/>
            </a:p>
          </p:txBody>
        </p:sp>
        <p:sp>
          <p:nvSpPr>
            <p:cNvPr id="520" name="Freeform 113"/>
            <p:cNvSpPr>
              <a:spLocks/>
            </p:cNvSpPr>
            <p:nvPr/>
          </p:nvSpPr>
          <p:spPr bwMode="auto">
            <a:xfrm>
              <a:off x="7405688" y="3408363"/>
              <a:ext cx="12700" cy="25400"/>
            </a:xfrm>
            <a:custGeom>
              <a:avLst/>
              <a:gdLst/>
              <a:ahLst/>
              <a:cxnLst>
                <a:cxn ang="0">
                  <a:pos x="4" y="0"/>
                </a:cxn>
                <a:cxn ang="0">
                  <a:pos x="0" y="3"/>
                </a:cxn>
                <a:cxn ang="0">
                  <a:pos x="0" y="13"/>
                </a:cxn>
                <a:cxn ang="0">
                  <a:pos x="2" y="17"/>
                </a:cxn>
                <a:cxn ang="0">
                  <a:pos x="7" y="13"/>
                </a:cxn>
                <a:cxn ang="0">
                  <a:pos x="7" y="7"/>
                </a:cxn>
                <a:cxn ang="0">
                  <a:pos x="7" y="3"/>
                </a:cxn>
                <a:cxn ang="0">
                  <a:pos x="7" y="2"/>
                </a:cxn>
                <a:cxn ang="0">
                  <a:pos x="4" y="0"/>
                </a:cxn>
              </a:cxnLst>
              <a:rect l="0" t="0" r="r" b="b"/>
              <a:pathLst>
                <a:path w="8" h="18">
                  <a:moveTo>
                    <a:pt x="4" y="0"/>
                  </a:moveTo>
                  <a:lnTo>
                    <a:pt x="0" y="3"/>
                  </a:lnTo>
                  <a:lnTo>
                    <a:pt x="0" y="13"/>
                  </a:lnTo>
                  <a:lnTo>
                    <a:pt x="2" y="17"/>
                  </a:lnTo>
                  <a:lnTo>
                    <a:pt x="7" y="13"/>
                  </a:lnTo>
                  <a:lnTo>
                    <a:pt x="7" y="7"/>
                  </a:lnTo>
                  <a:lnTo>
                    <a:pt x="7" y="3"/>
                  </a:lnTo>
                  <a:lnTo>
                    <a:pt x="7" y="2"/>
                  </a:lnTo>
                  <a:lnTo>
                    <a:pt x="4" y="0"/>
                  </a:lnTo>
                </a:path>
              </a:pathLst>
            </a:custGeom>
            <a:solidFill>
              <a:srgbClr val="00FF00"/>
            </a:solidFill>
            <a:ln w="9525">
              <a:solidFill>
                <a:schemeClr val="tx1"/>
              </a:solidFill>
              <a:round/>
              <a:headEnd/>
              <a:tailEnd/>
            </a:ln>
            <a:effectLst/>
          </p:spPr>
          <p:txBody>
            <a:bodyPr/>
            <a:lstStyle/>
            <a:p>
              <a:endParaRPr lang="id-ID"/>
            </a:p>
          </p:txBody>
        </p:sp>
        <p:sp>
          <p:nvSpPr>
            <p:cNvPr id="521" name="Freeform 114"/>
            <p:cNvSpPr>
              <a:spLocks/>
            </p:cNvSpPr>
            <p:nvPr/>
          </p:nvSpPr>
          <p:spPr bwMode="auto">
            <a:xfrm>
              <a:off x="7140575" y="3646488"/>
              <a:ext cx="88900" cy="146050"/>
            </a:xfrm>
            <a:custGeom>
              <a:avLst/>
              <a:gdLst/>
              <a:ahLst/>
              <a:cxnLst>
                <a:cxn ang="0">
                  <a:pos x="16" y="75"/>
                </a:cxn>
                <a:cxn ang="0">
                  <a:pos x="10" y="67"/>
                </a:cxn>
                <a:cxn ang="0">
                  <a:pos x="8" y="57"/>
                </a:cxn>
                <a:cxn ang="0">
                  <a:pos x="16" y="46"/>
                </a:cxn>
                <a:cxn ang="0">
                  <a:pos x="20" y="36"/>
                </a:cxn>
                <a:cxn ang="0">
                  <a:pos x="27" y="34"/>
                </a:cxn>
                <a:cxn ang="0">
                  <a:pos x="31" y="33"/>
                </a:cxn>
                <a:cxn ang="0">
                  <a:pos x="37" y="29"/>
                </a:cxn>
                <a:cxn ang="0">
                  <a:pos x="43" y="18"/>
                </a:cxn>
                <a:cxn ang="0">
                  <a:pos x="43" y="12"/>
                </a:cxn>
                <a:cxn ang="0">
                  <a:pos x="49" y="6"/>
                </a:cxn>
                <a:cxn ang="0">
                  <a:pos x="55" y="0"/>
                </a:cxn>
                <a:cxn ang="0">
                  <a:pos x="59" y="0"/>
                </a:cxn>
                <a:cxn ang="0">
                  <a:pos x="63" y="10"/>
                </a:cxn>
                <a:cxn ang="0">
                  <a:pos x="63" y="18"/>
                </a:cxn>
                <a:cxn ang="0">
                  <a:pos x="63" y="33"/>
                </a:cxn>
                <a:cxn ang="0">
                  <a:pos x="59" y="36"/>
                </a:cxn>
                <a:cxn ang="0">
                  <a:pos x="59" y="52"/>
                </a:cxn>
                <a:cxn ang="0">
                  <a:pos x="53" y="60"/>
                </a:cxn>
                <a:cxn ang="0">
                  <a:pos x="49" y="73"/>
                </a:cxn>
                <a:cxn ang="0">
                  <a:pos x="41" y="76"/>
                </a:cxn>
                <a:cxn ang="0">
                  <a:pos x="37" y="82"/>
                </a:cxn>
                <a:cxn ang="0">
                  <a:pos x="33" y="86"/>
                </a:cxn>
                <a:cxn ang="0">
                  <a:pos x="31" y="101"/>
                </a:cxn>
                <a:cxn ang="0">
                  <a:pos x="29" y="101"/>
                </a:cxn>
                <a:cxn ang="0">
                  <a:pos x="25" y="100"/>
                </a:cxn>
                <a:cxn ang="0">
                  <a:pos x="20" y="98"/>
                </a:cxn>
                <a:cxn ang="0">
                  <a:pos x="16" y="101"/>
                </a:cxn>
                <a:cxn ang="0">
                  <a:pos x="12" y="105"/>
                </a:cxn>
                <a:cxn ang="0">
                  <a:pos x="8" y="107"/>
                </a:cxn>
                <a:cxn ang="0">
                  <a:pos x="6" y="107"/>
                </a:cxn>
                <a:cxn ang="0">
                  <a:pos x="4" y="107"/>
                </a:cxn>
                <a:cxn ang="0">
                  <a:pos x="0" y="100"/>
                </a:cxn>
                <a:cxn ang="0">
                  <a:pos x="0" y="94"/>
                </a:cxn>
                <a:cxn ang="0">
                  <a:pos x="0" y="88"/>
                </a:cxn>
                <a:cxn ang="0">
                  <a:pos x="2" y="82"/>
                </a:cxn>
                <a:cxn ang="0">
                  <a:pos x="2" y="78"/>
                </a:cxn>
                <a:cxn ang="0">
                  <a:pos x="4" y="75"/>
                </a:cxn>
                <a:cxn ang="0">
                  <a:pos x="8" y="75"/>
                </a:cxn>
                <a:cxn ang="0">
                  <a:pos x="10" y="75"/>
                </a:cxn>
                <a:cxn ang="0">
                  <a:pos x="10" y="75"/>
                </a:cxn>
                <a:cxn ang="0">
                  <a:pos x="16" y="75"/>
                </a:cxn>
              </a:cxnLst>
              <a:rect l="0" t="0" r="r" b="b"/>
              <a:pathLst>
                <a:path w="64" h="108">
                  <a:moveTo>
                    <a:pt x="16" y="75"/>
                  </a:moveTo>
                  <a:lnTo>
                    <a:pt x="10" y="67"/>
                  </a:lnTo>
                  <a:lnTo>
                    <a:pt x="8" y="57"/>
                  </a:lnTo>
                  <a:lnTo>
                    <a:pt x="16" y="46"/>
                  </a:lnTo>
                  <a:lnTo>
                    <a:pt x="20" y="36"/>
                  </a:lnTo>
                  <a:lnTo>
                    <a:pt x="27" y="34"/>
                  </a:lnTo>
                  <a:lnTo>
                    <a:pt x="31" y="33"/>
                  </a:lnTo>
                  <a:lnTo>
                    <a:pt x="37" y="29"/>
                  </a:lnTo>
                  <a:lnTo>
                    <a:pt x="43" y="18"/>
                  </a:lnTo>
                  <a:lnTo>
                    <a:pt x="43" y="12"/>
                  </a:lnTo>
                  <a:lnTo>
                    <a:pt x="49" y="6"/>
                  </a:lnTo>
                  <a:lnTo>
                    <a:pt x="55" y="0"/>
                  </a:lnTo>
                  <a:lnTo>
                    <a:pt x="59" y="0"/>
                  </a:lnTo>
                  <a:lnTo>
                    <a:pt x="63" y="10"/>
                  </a:lnTo>
                  <a:lnTo>
                    <a:pt x="63" y="18"/>
                  </a:lnTo>
                  <a:lnTo>
                    <a:pt x="63" y="33"/>
                  </a:lnTo>
                  <a:lnTo>
                    <a:pt x="59" y="36"/>
                  </a:lnTo>
                  <a:lnTo>
                    <a:pt x="59" y="52"/>
                  </a:lnTo>
                  <a:lnTo>
                    <a:pt x="53" y="60"/>
                  </a:lnTo>
                  <a:lnTo>
                    <a:pt x="49" y="73"/>
                  </a:lnTo>
                  <a:lnTo>
                    <a:pt x="41" y="76"/>
                  </a:lnTo>
                  <a:lnTo>
                    <a:pt x="37" y="82"/>
                  </a:lnTo>
                  <a:lnTo>
                    <a:pt x="33" y="86"/>
                  </a:lnTo>
                  <a:lnTo>
                    <a:pt x="31" y="101"/>
                  </a:lnTo>
                  <a:lnTo>
                    <a:pt x="29" y="101"/>
                  </a:lnTo>
                  <a:lnTo>
                    <a:pt x="25" y="100"/>
                  </a:lnTo>
                  <a:lnTo>
                    <a:pt x="20" y="98"/>
                  </a:lnTo>
                  <a:lnTo>
                    <a:pt x="16" y="101"/>
                  </a:lnTo>
                  <a:lnTo>
                    <a:pt x="12" y="105"/>
                  </a:lnTo>
                  <a:lnTo>
                    <a:pt x="8" y="107"/>
                  </a:lnTo>
                  <a:lnTo>
                    <a:pt x="6" y="107"/>
                  </a:lnTo>
                  <a:lnTo>
                    <a:pt x="4" y="107"/>
                  </a:lnTo>
                  <a:lnTo>
                    <a:pt x="0" y="100"/>
                  </a:lnTo>
                  <a:lnTo>
                    <a:pt x="0" y="94"/>
                  </a:lnTo>
                  <a:lnTo>
                    <a:pt x="0" y="88"/>
                  </a:lnTo>
                  <a:lnTo>
                    <a:pt x="2" y="82"/>
                  </a:lnTo>
                  <a:lnTo>
                    <a:pt x="2" y="78"/>
                  </a:lnTo>
                  <a:lnTo>
                    <a:pt x="4" y="75"/>
                  </a:lnTo>
                  <a:lnTo>
                    <a:pt x="8" y="75"/>
                  </a:lnTo>
                  <a:lnTo>
                    <a:pt x="10" y="75"/>
                  </a:lnTo>
                  <a:lnTo>
                    <a:pt x="10" y="75"/>
                  </a:lnTo>
                  <a:lnTo>
                    <a:pt x="16" y="75"/>
                  </a:lnTo>
                </a:path>
              </a:pathLst>
            </a:custGeom>
            <a:solidFill>
              <a:srgbClr val="00FF00"/>
            </a:solidFill>
            <a:ln w="9525">
              <a:solidFill>
                <a:schemeClr val="tx1"/>
              </a:solidFill>
              <a:round/>
              <a:headEnd/>
              <a:tailEnd/>
            </a:ln>
            <a:effectLst/>
          </p:spPr>
          <p:txBody>
            <a:bodyPr/>
            <a:lstStyle/>
            <a:p>
              <a:endParaRPr lang="id-ID"/>
            </a:p>
          </p:txBody>
        </p:sp>
        <p:sp>
          <p:nvSpPr>
            <p:cNvPr id="522" name="Freeform 115"/>
            <p:cNvSpPr>
              <a:spLocks/>
            </p:cNvSpPr>
            <p:nvPr/>
          </p:nvSpPr>
          <p:spPr bwMode="auto">
            <a:xfrm>
              <a:off x="7240588" y="3646488"/>
              <a:ext cx="41275" cy="23812"/>
            </a:xfrm>
            <a:custGeom>
              <a:avLst/>
              <a:gdLst/>
              <a:ahLst/>
              <a:cxnLst>
                <a:cxn ang="0">
                  <a:pos x="8" y="0"/>
                </a:cxn>
                <a:cxn ang="0">
                  <a:pos x="16" y="0"/>
                </a:cxn>
                <a:cxn ang="0">
                  <a:pos x="22" y="4"/>
                </a:cxn>
                <a:cxn ang="0">
                  <a:pos x="27" y="8"/>
                </a:cxn>
                <a:cxn ang="0">
                  <a:pos x="29" y="14"/>
                </a:cxn>
                <a:cxn ang="0">
                  <a:pos x="29" y="14"/>
                </a:cxn>
                <a:cxn ang="0">
                  <a:pos x="27" y="16"/>
                </a:cxn>
                <a:cxn ang="0">
                  <a:pos x="22" y="16"/>
                </a:cxn>
                <a:cxn ang="0">
                  <a:pos x="19" y="12"/>
                </a:cxn>
                <a:cxn ang="0">
                  <a:pos x="14" y="10"/>
                </a:cxn>
                <a:cxn ang="0">
                  <a:pos x="10" y="10"/>
                </a:cxn>
                <a:cxn ang="0">
                  <a:pos x="4" y="8"/>
                </a:cxn>
                <a:cxn ang="0">
                  <a:pos x="0" y="8"/>
                </a:cxn>
                <a:cxn ang="0">
                  <a:pos x="0" y="4"/>
                </a:cxn>
                <a:cxn ang="0">
                  <a:pos x="4" y="2"/>
                </a:cxn>
                <a:cxn ang="0">
                  <a:pos x="4" y="2"/>
                </a:cxn>
                <a:cxn ang="0">
                  <a:pos x="8" y="0"/>
                </a:cxn>
              </a:cxnLst>
              <a:rect l="0" t="0" r="r" b="b"/>
              <a:pathLst>
                <a:path w="30" h="17">
                  <a:moveTo>
                    <a:pt x="8" y="0"/>
                  </a:moveTo>
                  <a:lnTo>
                    <a:pt x="16" y="0"/>
                  </a:lnTo>
                  <a:lnTo>
                    <a:pt x="22" y="4"/>
                  </a:lnTo>
                  <a:lnTo>
                    <a:pt x="27" y="8"/>
                  </a:lnTo>
                  <a:lnTo>
                    <a:pt x="29" y="14"/>
                  </a:lnTo>
                  <a:lnTo>
                    <a:pt x="29" y="14"/>
                  </a:lnTo>
                  <a:lnTo>
                    <a:pt x="27" y="16"/>
                  </a:lnTo>
                  <a:lnTo>
                    <a:pt x="22" y="16"/>
                  </a:lnTo>
                  <a:lnTo>
                    <a:pt x="19" y="12"/>
                  </a:lnTo>
                  <a:lnTo>
                    <a:pt x="14" y="10"/>
                  </a:lnTo>
                  <a:lnTo>
                    <a:pt x="10" y="10"/>
                  </a:lnTo>
                  <a:lnTo>
                    <a:pt x="4" y="8"/>
                  </a:lnTo>
                  <a:lnTo>
                    <a:pt x="0" y="8"/>
                  </a:lnTo>
                  <a:lnTo>
                    <a:pt x="0" y="4"/>
                  </a:lnTo>
                  <a:lnTo>
                    <a:pt x="4" y="2"/>
                  </a:lnTo>
                  <a:lnTo>
                    <a:pt x="4" y="2"/>
                  </a:lnTo>
                  <a:lnTo>
                    <a:pt x="8" y="0"/>
                  </a:lnTo>
                </a:path>
              </a:pathLst>
            </a:custGeom>
            <a:solidFill>
              <a:srgbClr val="00FF00"/>
            </a:solidFill>
            <a:ln w="9525">
              <a:solidFill>
                <a:schemeClr val="tx1"/>
              </a:solidFill>
              <a:round/>
              <a:headEnd/>
              <a:tailEnd/>
            </a:ln>
            <a:effectLst/>
          </p:spPr>
          <p:txBody>
            <a:bodyPr/>
            <a:lstStyle/>
            <a:p>
              <a:endParaRPr lang="id-ID"/>
            </a:p>
          </p:txBody>
        </p:sp>
        <p:sp>
          <p:nvSpPr>
            <p:cNvPr id="523" name="Freeform 116"/>
            <p:cNvSpPr>
              <a:spLocks/>
            </p:cNvSpPr>
            <p:nvPr/>
          </p:nvSpPr>
          <p:spPr bwMode="auto">
            <a:xfrm>
              <a:off x="7686675" y="3398838"/>
              <a:ext cx="33338" cy="17462"/>
            </a:xfrm>
            <a:custGeom>
              <a:avLst/>
              <a:gdLst/>
              <a:ahLst/>
              <a:cxnLst>
                <a:cxn ang="0">
                  <a:pos x="6" y="0"/>
                </a:cxn>
                <a:cxn ang="0">
                  <a:pos x="2" y="0"/>
                </a:cxn>
                <a:cxn ang="0">
                  <a:pos x="0" y="2"/>
                </a:cxn>
                <a:cxn ang="0">
                  <a:pos x="2" y="8"/>
                </a:cxn>
                <a:cxn ang="0">
                  <a:pos x="10" y="11"/>
                </a:cxn>
                <a:cxn ang="0">
                  <a:pos x="18" y="11"/>
                </a:cxn>
                <a:cxn ang="0">
                  <a:pos x="22" y="9"/>
                </a:cxn>
                <a:cxn ang="0">
                  <a:pos x="20" y="6"/>
                </a:cxn>
                <a:cxn ang="0">
                  <a:pos x="18" y="2"/>
                </a:cxn>
                <a:cxn ang="0">
                  <a:pos x="17" y="2"/>
                </a:cxn>
                <a:cxn ang="0">
                  <a:pos x="6" y="0"/>
                </a:cxn>
              </a:cxnLst>
              <a:rect l="0" t="0" r="r" b="b"/>
              <a:pathLst>
                <a:path w="23" h="12">
                  <a:moveTo>
                    <a:pt x="6" y="0"/>
                  </a:moveTo>
                  <a:lnTo>
                    <a:pt x="2" y="0"/>
                  </a:lnTo>
                  <a:lnTo>
                    <a:pt x="0" y="2"/>
                  </a:lnTo>
                  <a:lnTo>
                    <a:pt x="2" y="8"/>
                  </a:lnTo>
                  <a:lnTo>
                    <a:pt x="10" y="11"/>
                  </a:lnTo>
                  <a:lnTo>
                    <a:pt x="18" y="11"/>
                  </a:lnTo>
                  <a:lnTo>
                    <a:pt x="22" y="9"/>
                  </a:lnTo>
                  <a:lnTo>
                    <a:pt x="20" y="6"/>
                  </a:lnTo>
                  <a:lnTo>
                    <a:pt x="18" y="2"/>
                  </a:lnTo>
                  <a:lnTo>
                    <a:pt x="17" y="2"/>
                  </a:lnTo>
                  <a:lnTo>
                    <a:pt x="6" y="0"/>
                  </a:lnTo>
                </a:path>
              </a:pathLst>
            </a:custGeom>
            <a:solidFill>
              <a:srgbClr val="00FF00"/>
            </a:solidFill>
            <a:ln w="9525">
              <a:solidFill>
                <a:schemeClr val="tx1"/>
              </a:solidFill>
              <a:round/>
              <a:headEnd/>
              <a:tailEnd/>
            </a:ln>
            <a:effectLst/>
          </p:spPr>
          <p:txBody>
            <a:bodyPr/>
            <a:lstStyle/>
            <a:p>
              <a:endParaRPr lang="id-ID"/>
            </a:p>
          </p:txBody>
        </p:sp>
        <p:sp>
          <p:nvSpPr>
            <p:cNvPr id="524" name="Freeform 117"/>
            <p:cNvSpPr>
              <a:spLocks/>
            </p:cNvSpPr>
            <p:nvPr/>
          </p:nvSpPr>
          <p:spPr bwMode="auto">
            <a:xfrm>
              <a:off x="7640638" y="3416300"/>
              <a:ext cx="85725" cy="68263"/>
            </a:xfrm>
            <a:custGeom>
              <a:avLst/>
              <a:gdLst/>
              <a:ahLst/>
              <a:cxnLst>
                <a:cxn ang="0">
                  <a:pos x="30" y="0"/>
                </a:cxn>
                <a:cxn ang="0">
                  <a:pos x="40" y="4"/>
                </a:cxn>
                <a:cxn ang="0">
                  <a:pos x="52" y="10"/>
                </a:cxn>
                <a:cxn ang="0">
                  <a:pos x="59" y="10"/>
                </a:cxn>
                <a:cxn ang="0">
                  <a:pos x="56" y="14"/>
                </a:cxn>
                <a:cxn ang="0">
                  <a:pos x="54" y="22"/>
                </a:cxn>
                <a:cxn ang="0">
                  <a:pos x="54" y="31"/>
                </a:cxn>
                <a:cxn ang="0">
                  <a:pos x="59" y="38"/>
                </a:cxn>
                <a:cxn ang="0">
                  <a:pos x="61" y="42"/>
                </a:cxn>
                <a:cxn ang="0">
                  <a:pos x="61" y="46"/>
                </a:cxn>
                <a:cxn ang="0">
                  <a:pos x="52" y="46"/>
                </a:cxn>
                <a:cxn ang="0">
                  <a:pos x="46" y="42"/>
                </a:cxn>
                <a:cxn ang="0">
                  <a:pos x="38" y="42"/>
                </a:cxn>
                <a:cxn ang="0">
                  <a:pos x="34" y="44"/>
                </a:cxn>
                <a:cxn ang="0">
                  <a:pos x="26" y="46"/>
                </a:cxn>
                <a:cxn ang="0">
                  <a:pos x="24" y="46"/>
                </a:cxn>
                <a:cxn ang="0">
                  <a:pos x="20" y="48"/>
                </a:cxn>
                <a:cxn ang="0">
                  <a:pos x="14" y="50"/>
                </a:cxn>
                <a:cxn ang="0">
                  <a:pos x="8" y="48"/>
                </a:cxn>
                <a:cxn ang="0">
                  <a:pos x="10" y="44"/>
                </a:cxn>
                <a:cxn ang="0">
                  <a:pos x="12" y="40"/>
                </a:cxn>
                <a:cxn ang="0">
                  <a:pos x="14" y="37"/>
                </a:cxn>
                <a:cxn ang="0">
                  <a:pos x="14" y="29"/>
                </a:cxn>
                <a:cxn ang="0">
                  <a:pos x="12" y="27"/>
                </a:cxn>
                <a:cxn ang="0">
                  <a:pos x="8" y="27"/>
                </a:cxn>
                <a:cxn ang="0">
                  <a:pos x="4" y="25"/>
                </a:cxn>
                <a:cxn ang="0">
                  <a:pos x="2" y="22"/>
                </a:cxn>
                <a:cxn ang="0">
                  <a:pos x="0" y="18"/>
                </a:cxn>
                <a:cxn ang="0">
                  <a:pos x="8" y="18"/>
                </a:cxn>
                <a:cxn ang="0">
                  <a:pos x="16" y="16"/>
                </a:cxn>
                <a:cxn ang="0">
                  <a:pos x="22" y="16"/>
                </a:cxn>
                <a:cxn ang="0">
                  <a:pos x="24" y="12"/>
                </a:cxn>
                <a:cxn ang="0">
                  <a:pos x="26" y="8"/>
                </a:cxn>
                <a:cxn ang="0">
                  <a:pos x="26" y="4"/>
                </a:cxn>
                <a:cxn ang="0">
                  <a:pos x="26" y="4"/>
                </a:cxn>
                <a:cxn ang="0">
                  <a:pos x="30" y="0"/>
                </a:cxn>
              </a:cxnLst>
              <a:rect l="0" t="0" r="r" b="b"/>
              <a:pathLst>
                <a:path w="62" h="51">
                  <a:moveTo>
                    <a:pt x="30" y="0"/>
                  </a:moveTo>
                  <a:lnTo>
                    <a:pt x="40" y="4"/>
                  </a:lnTo>
                  <a:lnTo>
                    <a:pt x="52" y="10"/>
                  </a:lnTo>
                  <a:lnTo>
                    <a:pt x="59" y="10"/>
                  </a:lnTo>
                  <a:lnTo>
                    <a:pt x="56" y="14"/>
                  </a:lnTo>
                  <a:lnTo>
                    <a:pt x="54" y="22"/>
                  </a:lnTo>
                  <a:lnTo>
                    <a:pt x="54" y="31"/>
                  </a:lnTo>
                  <a:lnTo>
                    <a:pt x="59" y="38"/>
                  </a:lnTo>
                  <a:lnTo>
                    <a:pt x="61" y="42"/>
                  </a:lnTo>
                  <a:lnTo>
                    <a:pt x="61" y="46"/>
                  </a:lnTo>
                  <a:lnTo>
                    <a:pt x="52" y="46"/>
                  </a:lnTo>
                  <a:lnTo>
                    <a:pt x="46" y="42"/>
                  </a:lnTo>
                  <a:lnTo>
                    <a:pt x="38" y="42"/>
                  </a:lnTo>
                  <a:lnTo>
                    <a:pt x="34" y="44"/>
                  </a:lnTo>
                  <a:lnTo>
                    <a:pt x="26" y="46"/>
                  </a:lnTo>
                  <a:lnTo>
                    <a:pt x="24" y="46"/>
                  </a:lnTo>
                  <a:lnTo>
                    <a:pt x="20" y="48"/>
                  </a:lnTo>
                  <a:lnTo>
                    <a:pt x="14" y="50"/>
                  </a:lnTo>
                  <a:lnTo>
                    <a:pt x="8" y="48"/>
                  </a:lnTo>
                  <a:lnTo>
                    <a:pt x="10" y="44"/>
                  </a:lnTo>
                  <a:lnTo>
                    <a:pt x="12" y="40"/>
                  </a:lnTo>
                  <a:lnTo>
                    <a:pt x="14" y="37"/>
                  </a:lnTo>
                  <a:lnTo>
                    <a:pt x="14" y="29"/>
                  </a:lnTo>
                  <a:lnTo>
                    <a:pt x="12" y="27"/>
                  </a:lnTo>
                  <a:lnTo>
                    <a:pt x="8" y="27"/>
                  </a:lnTo>
                  <a:lnTo>
                    <a:pt x="4" y="25"/>
                  </a:lnTo>
                  <a:lnTo>
                    <a:pt x="2" y="22"/>
                  </a:lnTo>
                  <a:lnTo>
                    <a:pt x="0" y="18"/>
                  </a:lnTo>
                  <a:lnTo>
                    <a:pt x="8" y="18"/>
                  </a:lnTo>
                  <a:lnTo>
                    <a:pt x="16" y="16"/>
                  </a:lnTo>
                  <a:lnTo>
                    <a:pt x="22" y="16"/>
                  </a:lnTo>
                  <a:lnTo>
                    <a:pt x="24" y="12"/>
                  </a:lnTo>
                  <a:lnTo>
                    <a:pt x="26" y="8"/>
                  </a:lnTo>
                  <a:lnTo>
                    <a:pt x="26" y="4"/>
                  </a:lnTo>
                  <a:lnTo>
                    <a:pt x="26" y="4"/>
                  </a:lnTo>
                  <a:lnTo>
                    <a:pt x="30" y="0"/>
                  </a:lnTo>
                </a:path>
              </a:pathLst>
            </a:custGeom>
            <a:solidFill>
              <a:srgbClr val="00FF00"/>
            </a:solidFill>
            <a:ln w="9525">
              <a:solidFill>
                <a:schemeClr val="tx1"/>
              </a:solidFill>
              <a:round/>
              <a:headEnd/>
              <a:tailEnd/>
            </a:ln>
            <a:effectLst/>
          </p:spPr>
          <p:txBody>
            <a:bodyPr/>
            <a:lstStyle/>
            <a:p>
              <a:endParaRPr lang="id-ID"/>
            </a:p>
          </p:txBody>
        </p:sp>
        <p:sp>
          <p:nvSpPr>
            <p:cNvPr id="525" name="Freeform 118"/>
            <p:cNvSpPr>
              <a:spLocks/>
            </p:cNvSpPr>
            <p:nvPr/>
          </p:nvSpPr>
          <p:spPr bwMode="auto">
            <a:xfrm>
              <a:off x="7653338" y="3482975"/>
              <a:ext cx="76200" cy="57150"/>
            </a:xfrm>
            <a:custGeom>
              <a:avLst/>
              <a:gdLst/>
              <a:ahLst/>
              <a:cxnLst>
                <a:cxn ang="0">
                  <a:pos x="14" y="6"/>
                </a:cxn>
                <a:cxn ang="0">
                  <a:pos x="8" y="8"/>
                </a:cxn>
                <a:cxn ang="0">
                  <a:pos x="6" y="8"/>
                </a:cxn>
                <a:cxn ang="0">
                  <a:pos x="0" y="15"/>
                </a:cxn>
                <a:cxn ang="0">
                  <a:pos x="4" y="21"/>
                </a:cxn>
                <a:cxn ang="0">
                  <a:pos x="10" y="27"/>
                </a:cxn>
                <a:cxn ang="0">
                  <a:pos x="18" y="29"/>
                </a:cxn>
                <a:cxn ang="0">
                  <a:pos x="18" y="34"/>
                </a:cxn>
                <a:cxn ang="0">
                  <a:pos x="22" y="40"/>
                </a:cxn>
                <a:cxn ang="0">
                  <a:pos x="32" y="42"/>
                </a:cxn>
                <a:cxn ang="0">
                  <a:pos x="38" y="42"/>
                </a:cxn>
                <a:cxn ang="0">
                  <a:pos x="46" y="36"/>
                </a:cxn>
                <a:cxn ang="0">
                  <a:pos x="46" y="30"/>
                </a:cxn>
                <a:cxn ang="0">
                  <a:pos x="51" y="27"/>
                </a:cxn>
                <a:cxn ang="0">
                  <a:pos x="53" y="23"/>
                </a:cxn>
                <a:cxn ang="0">
                  <a:pos x="53" y="19"/>
                </a:cxn>
                <a:cxn ang="0">
                  <a:pos x="55" y="15"/>
                </a:cxn>
                <a:cxn ang="0">
                  <a:pos x="55" y="12"/>
                </a:cxn>
                <a:cxn ang="0">
                  <a:pos x="51" y="10"/>
                </a:cxn>
                <a:cxn ang="0">
                  <a:pos x="51" y="6"/>
                </a:cxn>
                <a:cxn ang="0">
                  <a:pos x="48" y="2"/>
                </a:cxn>
                <a:cxn ang="0">
                  <a:pos x="44" y="2"/>
                </a:cxn>
                <a:cxn ang="0">
                  <a:pos x="40" y="0"/>
                </a:cxn>
                <a:cxn ang="0">
                  <a:pos x="32" y="0"/>
                </a:cxn>
                <a:cxn ang="0">
                  <a:pos x="24" y="2"/>
                </a:cxn>
                <a:cxn ang="0">
                  <a:pos x="20" y="4"/>
                </a:cxn>
                <a:cxn ang="0">
                  <a:pos x="18" y="4"/>
                </a:cxn>
                <a:cxn ang="0">
                  <a:pos x="14" y="6"/>
                </a:cxn>
              </a:cxnLst>
              <a:rect l="0" t="0" r="r" b="b"/>
              <a:pathLst>
                <a:path w="56" h="43">
                  <a:moveTo>
                    <a:pt x="14" y="6"/>
                  </a:moveTo>
                  <a:lnTo>
                    <a:pt x="8" y="8"/>
                  </a:lnTo>
                  <a:lnTo>
                    <a:pt x="6" y="8"/>
                  </a:lnTo>
                  <a:lnTo>
                    <a:pt x="0" y="15"/>
                  </a:lnTo>
                  <a:lnTo>
                    <a:pt x="4" y="21"/>
                  </a:lnTo>
                  <a:lnTo>
                    <a:pt x="10" y="27"/>
                  </a:lnTo>
                  <a:lnTo>
                    <a:pt x="18" y="29"/>
                  </a:lnTo>
                  <a:lnTo>
                    <a:pt x="18" y="34"/>
                  </a:lnTo>
                  <a:lnTo>
                    <a:pt x="22" y="40"/>
                  </a:lnTo>
                  <a:lnTo>
                    <a:pt x="32" y="42"/>
                  </a:lnTo>
                  <a:lnTo>
                    <a:pt x="38" y="42"/>
                  </a:lnTo>
                  <a:lnTo>
                    <a:pt x="46" y="36"/>
                  </a:lnTo>
                  <a:lnTo>
                    <a:pt x="46" y="30"/>
                  </a:lnTo>
                  <a:lnTo>
                    <a:pt x="51" y="27"/>
                  </a:lnTo>
                  <a:lnTo>
                    <a:pt x="53" y="23"/>
                  </a:lnTo>
                  <a:lnTo>
                    <a:pt x="53" y="19"/>
                  </a:lnTo>
                  <a:lnTo>
                    <a:pt x="55" y="15"/>
                  </a:lnTo>
                  <a:lnTo>
                    <a:pt x="55" y="12"/>
                  </a:lnTo>
                  <a:lnTo>
                    <a:pt x="51" y="10"/>
                  </a:lnTo>
                  <a:lnTo>
                    <a:pt x="51" y="6"/>
                  </a:lnTo>
                  <a:lnTo>
                    <a:pt x="48" y="2"/>
                  </a:lnTo>
                  <a:lnTo>
                    <a:pt x="44" y="2"/>
                  </a:lnTo>
                  <a:lnTo>
                    <a:pt x="40" y="0"/>
                  </a:lnTo>
                  <a:lnTo>
                    <a:pt x="32" y="0"/>
                  </a:lnTo>
                  <a:lnTo>
                    <a:pt x="24" y="2"/>
                  </a:lnTo>
                  <a:lnTo>
                    <a:pt x="20" y="4"/>
                  </a:lnTo>
                  <a:lnTo>
                    <a:pt x="18" y="4"/>
                  </a:lnTo>
                  <a:lnTo>
                    <a:pt x="14" y="6"/>
                  </a:lnTo>
                </a:path>
              </a:pathLst>
            </a:custGeom>
            <a:solidFill>
              <a:srgbClr val="00FF00"/>
            </a:solidFill>
            <a:ln w="9525">
              <a:solidFill>
                <a:schemeClr val="tx1"/>
              </a:solidFill>
              <a:round/>
              <a:headEnd/>
              <a:tailEnd/>
            </a:ln>
            <a:effectLst/>
          </p:spPr>
          <p:txBody>
            <a:bodyPr/>
            <a:lstStyle/>
            <a:p>
              <a:endParaRPr lang="id-ID"/>
            </a:p>
          </p:txBody>
        </p:sp>
        <p:sp>
          <p:nvSpPr>
            <p:cNvPr id="526" name="Freeform 119"/>
            <p:cNvSpPr>
              <a:spLocks/>
            </p:cNvSpPr>
            <p:nvPr/>
          </p:nvSpPr>
          <p:spPr bwMode="auto">
            <a:xfrm>
              <a:off x="7623175" y="3486150"/>
              <a:ext cx="74613" cy="84138"/>
            </a:xfrm>
            <a:custGeom>
              <a:avLst/>
              <a:gdLst/>
              <a:ahLst/>
              <a:cxnLst>
                <a:cxn ang="0">
                  <a:pos x="9" y="0"/>
                </a:cxn>
                <a:cxn ang="0">
                  <a:pos x="13" y="0"/>
                </a:cxn>
                <a:cxn ang="0">
                  <a:pos x="13" y="6"/>
                </a:cxn>
                <a:cxn ang="0">
                  <a:pos x="17" y="13"/>
                </a:cxn>
                <a:cxn ang="0">
                  <a:pos x="21" y="19"/>
                </a:cxn>
                <a:cxn ang="0">
                  <a:pos x="23" y="23"/>
                </a:cxn>
                <a:cxn ang="0">
                  <a:pos x="27" y="26"/>
                </a:cxn>
                <a:cxn ang="0">
                  <a:pos x="31" y="30"/>
                </a:cxn>
                <a:cxn ang="0">
                  <a:pos x="33" y="36"/>
                </a:cxn>
                <a:cxn ang="0">
                  <a:pos x="37" y="36"/>
                </a:cxn>
                <a:cxn ang="0">
                  <a:pos x="41" y="36"/>
                </a:cxn>
                <a:cxn ang="0">
                  <a:pos x="45" y="38"/>
                </a:cxn>
                <a:cxn ang="0">
                  <a:pos x="47" y="42"/>
                </a:cxn>
                <a:cxn ang="0">
                  <a:pos x="49" y="44"/>
                </a:cxn>
                <a:cxn ang="0">
                  <a:pos x="51" y="48"/>
                </a:cxn>
                <a:cxn ang="0">
                  <a:pos x="51" y="52"/>
                </a:cxn>
                <a:cxn ang="0">
                  <a:pos x="53" y="55"/>
                </a:cxn>
                <a:cxn ang="0">
                  <a:pos x="53" y="59"/>
                </a:cxn>
                <a:cxn ang="0">
                  <a:pos x="53" y="61"/>
                </a:cxn>
                <a:cxn ang="0">
                  <a:pos x="49" y="61"/>
                </a:cxn>
                <a:cxn ang="0">
                  <a:pos x="47" y="59"/>
                </a:cxn>
                <a:cxn ang="0">
                  <a:pos x="45" y="55"/>
                </a:cxn>
                <a:cxn ang="0">
                  <a:pos x="41" y="53"/>
                </a:cxn>
                <a:cxn ang="0">
                  <a:pos x="39" y="50"/>
                </a:cxn>
                <a:cxn ang="0">
                  <a:pos x="39" y="46"/>
                </a:cxn>
                <a:cxn ang="0">
                  <a:pos x="37" y="42"/>
                </a:cxn>
                <a:cxn ang="0">
                  <a:pos x="35" y="40"/>
                </a:cxn>
                <a:cxn ang="0">
                  <a:pos x="33" y="34"/>
                </a:cxn>
                <a:cxn ang="0">
                  <a:pos x="29" y="32"/>
                </a:cxn>
                <a:cxn ang="0">
                  <a:pos x="23" y="29"/>
                </a:cxn>
                <a:cxn ang="0">
                  <a:pos x="17" y="25"/>
                </a:cxn>
                <a:cxn ang="0">
                  <a:pos x="13" y="23"/>
                </a:cxn>
                <a:cxn ang="0">
                  <a:pos x="9" y="19"/>
                </a:cxn>
                <a:cxn ang="0">
                  <a:pos x="7" y="17"/>
                </a:cxn>
                <a:cxn ang="0">
                  <a:pos x="5" y="13"/>
                </a:cxn>
                <a:cxn ang="0">
                  <a:pos x="2" y="10"/>
                </a:cxn>
                <a:cxn ang="0">
                  <a:pos x="2" y="6"/>
                </a:cxn>
                <a:cxn ang="0">
                  <a:pos x="2" y="2"/>
                </a:cxn>
                <a:cxn ang="0">
                  <a:pos x="2" y="0"/>
                </a:cxn>
                <a:cxn ang="0">
                  <a:pos x="0" y="0"/>
                </a:cxn>
                <a:cxn ang="0">
                  <a:pos x="9" y="0"/>
                </a:cxn>
              </a:cxnLst>
              <a:rect l="0" t="0" r="r" b="b"/>
              <a:pathLst>
                <a:path w="54" h="62">
                  <a:moveTo>
                    <a:pt x="9" y="0"/>
                  </a:moveTo>
                  <a:lnTo>
                    <a:pt x="13" y="0"/>
                  </a:lnTo>
                  <a:lnTo>
                    <a:pt x="13" y="6"/>
                  </a:lnTo>
                  <a:lnTo>
                    <a:pt x="17" y="13"/>
                  </a:lnTo>
                  <a:lnTo>
                    <a:pt x="21" y="19"/>
                  </a:lnTo>
                  <a:lnTo>
                    <a:pt x="23" y="23"/>
                  </a:lnTo>
                  <a:lnTo>
                    <a:pt x="27" y="26"/>
                  </a:lnTo>
                  <a:lnTo>
                    <a:pt x="31" y="30"/>
                  </a:lnTo>
                  <a:lnTo>
                    <a:pt x="33" y="36"/>
                  </a:lnTo>
                  <a:lnTo>
                    <a:pt x="37" y="36"/>
                  </a:lnTo>
                  <a:lnTo>
                    <a:pt x="41" y="36"/>
                  </a:lnTo>
                  <a:lnTo>
                    <a:pt x="45" y="38"/>
                  </a:lnTo>
                  <a:lnTo>
                    <a:pt x="47" y="42"/>
                  </a:lnTo>
                  <a:lnTo>
                    <a:pt x="49" y="44"/>
                  </a:lnTo>
                  <a:lnTo>
                    <a:pt x="51" y="48"/>
                  </a:lnTo>
                  <a:lnTo>
                    <a:pt x="51" y="52"/>
                  </a:lnTo>
                  <a:lnTo>
                    <a:pt x="53" y="55"/>
                  </a:lnTo>
                  <a:lnTo>
                    <a:pt x="53" y="59"/>
                  </a:lnTo>
                  <a:lnTo>
                    <a:pt x="53" y="61"/>
                  </a:lnTo>
                  <a:lnTo>
                    <a:pt x="49" y="61"/>
                  </a:lnTo>
                  <a:lnTo>
                    <a:pt x="47" y="59"/>
                  </a:lnTo>
                  <a:lnTo>
                    <a:pt x="45" y="55"/>
                  </a:lnTo>
                  <a:lnTo>
                    <a:pt x="41" y="53"/>
                  </a:lnTo>
                  <a:lnTo>
                    <a:pt x="39" y="50"/>
                  </a:lnTo>
                  <a:lnTo>
                    <a:pt x="39" y="46"/>
                  </a:lnTo>
                  <a:lnTo>
                    <a:pt x="37" y="42"/>
                  </a:lnTo>
                  <a:lnTo>
                    <a:pt x="35" y="40"/>
                  </a:lnTo>
                  <a:lnTo>
                    <a:pt x="33" y="34"/>
                  </a:lnTo>
                  <a:lnTo>
                    <a:pt x="29" y="32"/>
                  </a:lnTo>
                  <a:lnTo>
                    <a:pt x="23" y="29"/>
                  </a:lnTo>
                  <a:lnTo>
                    <a:pt x="17" y="25"/>
                  </a:lnTo>
                  <a:lnTo>
                    <a:pt x="13" y="23"/>
                  </a:lnTo>
                  <a:lnTo>
                    <a:pt x="9" y="19"/>
                  </a:lnTo>
                  <a:lnTo>
                    <a:pt x="7" y="17"/>
                  </a:lnTo>
                  <a:lnTo>
                    <a:pt x="5" y="13"/>
                  </a:lnTo>
                  <a:lnTo>
                    <a:pt x="2" y="10"/>
                  </a:lnTo>
                  <a:lnTo>
                    <a:pt x="2" y="6"/>
                  </a:lnTo>
                  <a:lnTo>
                    <a:pt x="2" y="2"/>
                  </a:lnTo>
                  <a:lnTo>
                    <a:pt x="2" y="0"/>
                  </a:lnTo>
                  <a:lnTo>
                    <a:pt x="0" y="0"/>
                  </a:lnTo>
                  <a:lnTo>
                    <a:pt x="9" y="0"/>
                  </a:lnTo>
                </a:path>
              </a:pathLst>
            </a:custGeom>
            <a:solidFill>
              <a:srgbClr val="00FF00"/>
            </a:solidFill>
            <a:ln w="9525">
              <a:solidFill>
                <a:schemeClr val="tx1"/>
              </a:solidFill>
              <a:round/>
              <a:headEnd/>
              <a:tailEnd/>
            </a:ln>
            <a:effectLst/>
          </p:spPr>
          <p:txBody>
            <a:bodyPr/>
            <a:lstStyle/>
            <a:p>
              <a:endParaRPr lang="id-ID"/>
            </a:p>
          </p:txBody>
        </p:sp>
        <p:sp>
          <p:nvSpPr>
            <p:cNvPr id="527" name="Freeform 120"/>
            <p:cNvSpPr>
              <a:spLocks/>
            </p:cNvSpPr>
            <p:nvPr/>
          </p:nvSpPr>
          <p:spPr bwMode="auto">
            <a:xfrm>
              <a:off x="7618413" y="3517900"/>
              <a:ext cx="68262" cy="112713"/>
            </a:xfrm>
            <a:custGeom>
              <a:avLst/>
              <a:gdLst/>
              <a:ahLst/>
              <a:cxnLst>
                <a:cxn ang="0">
                  <a:pos x="9" y="0"/>
                </a:cxn>
                <a:cxn ang="0">
                  <a:pos x="2" y="2"/>
                </a:cxn>
                <a:cxn ang="0">
                  <a:pos x="6" y="7"/>
                </a:cxn>
                <a:cxn ang="0">
                  <a:pos x="4" y="19"/>
                </a:cxn>
                <a:cxn ang="0">
                  <a:pos x="4" y="25"/>
                </a:cxn>
                <a:cxn ang="0">
                  <a:pos x="4" y="30"/>
                </a:cxn>
                <a:cxn ang="0">
                  <a:pos x="9" y="30"/>
                </a:cxn>
                <a:cxn ang="0">
                  <a:pos x="11" y="30"/>
                </a:cxn>
                <a:cxn ang="0">
                  <a:pos x="15" y="30"/>
                </a:cxn>
                <a:cxn ang="0">
                  <a:pos x="15" y="34"/>
                </a:cxn>
                <a:cxn ang="0">
                  <a:pos x="17" y="38"/>
                </a:cxn>
                <a:cxn ang="0">
                  <a:pos x="17" y="44"/>
                </a:cxn>
                <a:cxn ang="0">
                  <a:pos x="17" y="51"/>
                </a:cxn>
                <a:cxn ang="0">
                  <a:pos x="13" y="51"/>
                </a:cxn>
                <a:cxn ang="0">
                  <a:pos x="13" y="47"/>
                </a:cxn>
                <a:cxn ang="0">
                  <a:pos x="9" y="44"/>
                </a:cxn>
                <a:cxn ang="0">
                  <a:pos x="6" y="40"/>
                </a:cxn>
                <a:cxn ang="0">
                  <a:pos x="2" y="40"/>
                </a:cxn>
                <a:cxn ang="0">
                  <a:pos x="2" y="44"/>
                </a:cxn>
                <a:cxn ang="0">
                  <a:pos x="2" y="49"/>
                </a:cxn>
                <a:cxn ang="0">
                  <a:pos x="2" y="53"/>
                </a:cxn>
                <a:cxn ang="0">
                  <a:pos x="0" y="59"/>
                </a:cxn>
                <a:cxn ang="0">
                  <a:pos x="0" y="63"/>
                </a:cxn>
                <a:cxn ang="0">
                  <a:pos x="4" y="67"/>
                </a:cxn>
                <a:cxn ang="0">
                  <a:pos x="6" y="71"/>
                </a:cxn>
                <a:cxn ang="0">
                  <a:pos x="9" y="78"/>
                </a:cxn>
                <a:cxn ang="0">
                  <a:pos x="11" y="82"/>
                </a:cxn>
                <a:cxn ang="0">
                  <a:pos x="21" y="80"/>
                </a:cxn>
                <a:cxn ang="0">
                  <a:pos x="27" y="76"/>
                </a:cxn>
                <a:cxn ang="0">
                  <a:pos x="29" y="71"/>
                </a:cxn>
                <a:cxn ang="0">
                  <a:pos x="31" y="65"/>
                </a:cxn>
                <a:cxn ang="0">
                  <a:pos x="35" y="63"/>
                </a:cxn>
                <a:cxn ang="0">
                  <a:pos x="37" y="59"/>
                </a:cxn>
                <a:cxn ang="0">
                  <a:pos x="43" y="59"/>
                </a:cxn>
                <a:cxn ang="0">
                  <a:pos x="49" y="55"/>
                </a:cxn>
                <a:cxn ang="0">
                  <a:pos x="49" y="53"/>
                </a:cxn>
                <a:cxn ang="0">
                  <a:pos x="49" y="49"/>
                </a:cxn>
                <a:cxn ang="0">
                  <a:pos x="49" y="47"/>
                </a:cxn>
                <a:cxn ang="0">
                  <a:pos x="45" y="42"/>
                </a:cxn>
                <a:cxn ang="0">
                  <a:pos x="41" y="38"/>
                </a:cxn>
                <a:cxn ang="0">
                  <a:pos x="37" y="36"/>
                </a:cxn>
                <a:cxn ang="0">
                  <a:pos x="37" y="32"/>
                </a:cxn>
                <a:cxn ang="0">
                  <a:pos x="37" y="29"/>
                </a:cxn>
                <a:cxn ang="0">
                  <a:pos x="35" y="25"/>
                </a:cxn>
                <a:cxn ang="0">
                  <a:pos x="31" y="21"/>
                </a:cxn>
                <a:cxn ang="0">
                  <a:pos x="31" y="15"/>
                </a:cxn>
                <a:cxn ang="0">
                  <a:pos x="27" y="11"/>
                </a:cxn>
                <a:cxn ang="0">
                  <a:pos x="25" y="7"/>
                </a:cxn>
                <a:cxn ang="0">
                  <a:pos x="17" y="6"/>
                </a:cxn>
                <a:cxn ang="0">
                  <a:pos x="13" y="3"/>
                </a:cxn>
                <a:cxn ang="0">
                  <a:pos x="13" y="3"/>
                </a:cxn>
                <a:cxn ang="0">
                  <a:pos x="9" y="0"/>
                </a:cxn>
              </a:cxnLst>
              <a:rect l="0" t="0" r="r" b="b"/>
              <a:pathLst>
                <a:path w="50" h="83">
                  <a:moveTo>
                    <a:pt x="9" y="0"/>
                  </a:moveTo>
                  <a:lnTo>
                    <a:pt x="2" y="2"/>
                  </a:lnTo>
                  <a:lnTo>
                    <a:pt x="6" y="7"/>
                  </a:lnTo>
                  <a:lnTo>
                    <a:pt x="4" y="19"/>
                  </a:lnTo>
                  <a:lnTo>
                    <a:pt x="4" y="25"/>
                  </a:lnTo>
                  <a:lnTo>
                    <a:pt x="4" y="30"/>
                  </a:lnTo>
                  <a:lnTo>
                    <a:pt x="9" y="30"/>
                  </a:lnTo>
                  <a:lnTo>
                    <a:pt x="11" y="30"/>
                  </a:lnTo>
                  <a:lnTo>
                    <a:pt x="15" y="30"/>
                  </a:lnTo>
                  <a:lnTo>
                    <a:pt x="15" y="34"/>
                  </a:lnTo>
                  <a:lnTo>
                    <a:pt x="17" y="38"/>
                  </a:lnTo>
                  <a:lnTo>
                    <a:pt x="17" y="44"/>
                  </a:lnTo>
                  <a:lnTo>
                    <a:pt x="17" y="51"/>
                  </a:lnTo>
                  <a:lnTo>
                    <a:pt x="13" y="51"/>
                  </a:lnTo>
                  <a:lnTo>
                    <a:pt x="13" y="47"/>
                  </a:lnTo>
                  <a:lnTo>
                    <a:pt x="9" y="44"/>
                  </a:lnTo>
                  <a:lnTo>
                    <a:pt x="6" y="40"/>
                  </a:lnTo>
                  <a:lnTo>
                    <a:pt x="2" y="40"/>
                  </a:lnTo>
                  <a:lnTo>
                    <a:pt x="2" y="44"/>
                  </a:lnTo>
                  <a:lnTo>
                    <a:pt x="2" y="49"/>
                  </a:lnTo>
                  <a:lnTo>
                    <a:pt x="2" y="53"/>
                  </a:lnTo>
                  <a:lnTo>
                    <a:pt x="0" y="59"/>
                  </a:lnTo>
                  <a:lnTo>
                    <a:pt x="0" y="63"/>
                  </a:lnTo>
                  <a:lnTo>
                    <a:pt x="4" y="67"/>
                  </a:lnTo>
                  <a:lnTo>
                    <a:pt x="6" y="71"/>
                  </a:lnTo>
                  <a:lnTo>
                    <a:pt x="9" y="78"/>
                  </a:lnTo>
                  <a:lnTo>
                    <a:pt x="11" y="82"/>
                  </a:lnTo>
                  <a:lnTo>
                    <a:pt x="21" y="80"/>
                  </a:lnTo>
                  <a:lnTo>
                    <a:pt x="27" y="76"/>
                  </a:lnTo>
                  <a:lnTo>
                    <a:pt x="29" y="71"/>
                  </a:lnTo>
                  <a:lnTo>
                    <a:pt x="31" y="65"/>
                  </a:lnTo>
                  <a:lnTo>
                    <a:pt x="35" y="63"/>
                  </a:lnTo>
                  <a:lnTo>
                    <a:pt x="37" y="59"/>
                  </a:lnTo>
                  <a:lnTo>
                    <a:pt x="43" y="59"/>
                  </a:lnTo>
                  <a:lnTo>
                    <a:pt x="49" y="55"/>
                  </a:lnTo>
                  <a:lnTo>
                    <a:pt x="49" y="53"/>
                  </a:lnTo>
                  <a:lnTo>
                    <a:pt x="49" y="49"/>
                  </a:lnTo>
                  <a:lnTo>
                    <a:pt x="49" y="47"/>
                  </a:lnTo>
                  <a:lnTo>
                    <a:pt x="45" y="42"/>
                  </a:lnTo>
                  <a:lnTo>
                    <a:pt x="41" y="38"/>
                  </a:lnTo>
                  <a:lnTo>
                    <a:pt x="37" y="36"/>
                  </a:lnTo>
                  <a:lnTo>
                    <a:pt x="37" y="32"/>
                  </a:lnTo>
                  <a:lnTo>
                    <a:pt x="37" y="29"/>
                  </a:lnTo>
                  <a:lnTo>
                    <a:pt x="35" y="25"/>
                  </a:lnTo>
                  <a:lnTo>
                    <a:pt x="31" y="21"/>
                  </a:lnTo>
                  <a:lnTo>
                    <a:pt x="31" y="15"/>
                  </a:lnTo>
                  <a:lnTo>
                    <a:pt x="27" y="11"/>
                  </a:lnTo>
                  <a:lnTo>
                    <a:pt x="25" y="7"/>
                  </a:lnTo>
                  <a:lnTo>
                    <a:pt x="17" y="6"/>
                  </a:lnTo>
                  <a:lnTo>
                    <a:pt x="13" y="3"/>
                  </a:lnTo>
                  <a:lnTo>
                    <a:pt x="13" y="3"/>
                  </a:lnTo>
                  <a:lnTo>
                    <a:pt x="9" y="0"/>
                  </a:lnTo>
                </a:path>
              </a:pathLst>
            </a:custGeom>
            <a:solidFill>
              <a:srgbClr val="00FF00"/>
            </a:solidFill>
            <a:ln w="9525">
              <a:solidFill>
                <a:schemeClr val="tx1"/>
              </a:solidFill>
              <a:round/>
              <a:headEnd/>
              <a:tailEnd/>
            </a:ln>
            <a:effectLst/>
          </p:spPr>
          <p:txBody>
            <a:bodyPr/>
            <a:lstStyle/>
            <a:p>
              <a:endParaRPr lang="id-ID"/>
            </a:p>
          </p:txBody>
        </p:sp>
        <p:sp>
          <p:nvSpPr>
            <p:cNvPr id="528" name="Freeform 121"/>
            <p:cNvSpPr>
              <a:spLocks/>
            </p:cNvSpPr>
            <p:nvPr/>
          </p:nvSpPr>
          <p:spPr bwMode="auto">
            <a:xfrm>
              <a:off x="6897688" y="3754438"/>
              <a:ext cx="31750" cy="33337"/>
            </a:xfrm>
            <a:custGeom>
              <a:avLst/>
              <a:gdLst/>
              <a:ahLst/>
              <a:cxnLst>
                <a:cxn ang="0">
                  <a:pos x="6" y="0"/>
                </a:cxn>
                <a:cxn ang="0">
                  <a:pos x="14" y="4"/>
                </a:cxn>
                <a:cxn ang="0">
                  <a:pos x="20" y="4"/>
                </a:cxn>
                <a:cxn ang="0">
                  <a:pos x="20" y="7"/>
                </a:cxn>
                <a:cxn ang="0">
                  <a:pos x="16" y="13"/>
                </a:cxn>
                <a:cxn ang="0">
                  <a:pos x="14" y="19"/>
                </a:cxn>
                <a:cxn ang="0">
                  <a:pos x="8" y="23"/>
                </a:cxn>
                <a:cxn ang="0">
                  <a:pos x="2" y="21"/>
                </a:cxn>
                <a:cxn ang="0">
                  <a:pos x="2" y="15"/>
                </a:cxn>
                <a:cxn ang="0">
                  <a:pos x="2" y="11"/>
                </a:cxn>
                <a:cxn ang="0">
                  <a:pos x="0" y="7"/>
                </a:cxn>
                <a:cxn ang="0">
                  <a:pos x="0" y="4"/>
                </a:cxn>
                <a:cxn ang="0">
                  <a:pos x="0" y="4"/>
                </a:cxn>
                <a:cxn ang="0">
                  <a:pos x="6" y="0"/>
                </a:cxn>
              </a:cxnLst>
              <a:rect l="0" t="0" r="r" b="b"/>
              <a:pathLst>
                <a:path w="21" h="24">
                  <a:moveTo>
                    <a:pt x="6" y="0"/>
                  </a:moveTo>
                  <a:lnTo>
                    <a:pt x="14" y="4"/>
                  </a:lnTo>
                  <a:lnTo>
                    <a:pt x="20" y="4"/>
                  </a:lnTo>
                  <a:lnTo>
                    <a:pt x="20" y="7"/>
                  </a:lnTo>
                  <a:lnTo>
                    <a:pt x="16" y="13"/>
                  </a:lnTo>
                  <a:lnTo>
                    <a:pt x="14" y="19"/>
                  </a:lnTo>
                  <a:lnTo>
                    <a:pt x="8" y="23"/>
                  </a:lnTo>
                  <a:lnTo>
                    <a:pt x="2" y="21"/>
                  </a:lnTo>
                  <a:lnTo>
                    <a:pt x="2" y="15"/>
                  </a:lnTo>
                  <a:lnTo>
                    <a:pt x="2" y="11"/>
                  </a:lnTo>
                  <a:lnTo>
                    <a:pt x="0" y="7"/>
                  </a:lnTo>
                  <a:lnTo>
                    <a:pt x="0" y="4"/>
                  </a:lnTo>
                  <a:lnTo>
                    <a:pt x="0" y="4"/>
                  </a:lnTo>
                  <a:lnTo>
                    <a:pt x="6" y="0"/>
                  </a:lnTo>
                </a:path>
              </a:pathLst>
            </a:custGeom>
            <a:solidFill>
              <a:srgbClr val="00FF00"/>
            </a:solidFill>
            <a:ln w="9525">
              <a:solidFill>
                <a:schemeClr val="tx1"/>
              </a:solidFill>
              <a:round/>
              <a:headEnd/>
              <a:tailEnd/>
            </a:ln>
            <a:effectLst/>
          </p:spPr>
          <p:txBody>
            <a:bodyPr/>
            <a:lstStyle/>
            <a:p>
              <a:endParaRPr lang="id-ID"/>
            </a:p>
          </p:txBody>
        </p:sp>
        <p:sp>
          <p:nvSpPr>
            <p:cNvPr id="529" name="Freeform 122"/>
            <p:cNvSpPr>
              <a:spLocks/>
            </p:cNvSpPr>
            <p:nvPr/>
          </p:nvSpPr>
          <p:spPr bwMode="auto">
            <a:xfrm>
              <a:off x="7081838" y="3806825"/>
              <a:ext cx="69850" cy="47625"/>
            </a:xfrm>
            <a:custGeom>
              <a:avLst/>
              <a:gdLst/>
              <a:ahLst/>
              <a:cxnLst>
                <a:cxn ang="0">
                  <a:pos x="33" y="0"/>
                </a:cxn>
                <a:cxn ang="0">
                  <a:pos x="25" y="6"/>
                </a:cxn>
                <a:cxn ang="0">
                  <a:pos x="23" y="7"/>
                </a:cxn>
                <a:cxn ang="0">
                  <a:pos x="17" y="13"/>
                </a:cxn>
                <a:cxn ang="0">
                  <a:pos x="12" y="19"/>
                </a:cxn>
                <a:cxn ang="0">
                  <a:pos x="11" y="23"/>
                </a:cxn>
                <a:cxn ang="0">
                  <a:pos x="8" y="23"/>
                </a:cxn>
                <a:cxn ang="0">
                  <a:pos x="2" y="27"/>
                </a:cxn>
                <a:cxn ang="0">
                  <a:pos x="0" y="33"/>
                </a:cxn>
                <a:cxn ang="0">
                  <a:pos x="6" y="34"/>
                </a:cxn>
                <a:cxn ang="0">
                  <a:pos x="19" y="25"/>
                </a:cxn>
                <a:cxn ang="0">
                  <a:pos x="31" y="21"/>
                </a:cxn>
                <a:cxn ang="0">
                  <a:pos x="39" y="13"/>
                </a:cxn>
                <a:cxn ang="0">
                  <a:pos x="49" y="7"/>
                </a:cxn>
                <a:cxn ang="0">
                  <a:pos x="45" y="6"/>
                </a:cxn>
                <a:cxn ang="0">
                  <a:pos x="39" y="7"/>
                </a:cxn>
                <a:cxn ang="0">
                  <a:pos x="41" y="4"/>
                </a:cxn>
                <a:cxn ang="0">
                  <a:pos x="41" y="2"/>
                </a:cxn>
                <a:cxn ang="0">
                  <a:pos x="39" y="2"/>
                </a:cxn>
                <a:cxn ang="0">
                  <a:pos x="33" y="0"/>
                </a:cxn>
              </a:cxnLst>
              <a:rect l="0" t="0" r="r" b="b"/>
              <a:pathLst>
                <a:path w="50" h="35">
                  <a:moveTo>
                    <a:pt x="33" y="0"/>
                  </a:moveTo>
                  <a:lnTo>
                    <a:pt x="25" y="6"/>
                  </a:lnTo>
                  <a:lnTo>
                    <a:pt x="23" y="7"/>
                  </a:lnTo>
                  <a:lnTo>
                    <a:pt x="17" y="13"/>
                  </a:lnTo>
                  <a:lnTo>
                    <a:pt x="12" y="19"/>
                  </a:lnTo>
                  <a:lnTo>
                    <a:pt x="11" y="23"/>
                  </a:lnTo>
                  <a:lnTo>
                    <a:pt x="8" y="23"/>
                  </a:lnTo>
                  <a:lnTo>
                    <a:pt x="2" y="27"/>
                  </a:lnTo>
                  <a:lnTo>
                    <a:pt x="0" y="33"/>
                  </a:lnTo>
                  <a:lnTo>
                    <a:pt x="6" y="34"/>
                  </a:lnTo>
                  <a:lnTo>
                    <a:pt x="19" y="25"/>
                  </a:lnTo>
                  <a:lnTo>
                    <a:pt x="31" y="21"/>
                  </a:lnTo>
                  <a:lnTo>
                    <a:pt x="39" y="13"/>
                  </a:lnTo>
                  <a:lnTo>
                    <a:pt x="49" y="7"/>
                  </a:lnTo>
                  <a:lnTo>
                    <a:pt x="45" y="6"/>
                  </a:lnTo>
                  <a:lnTo>
                    <a:pt x="39" y="7"/>
                  </a:lnTo>
                  <a:lnTo>
                    <a:pt x="41" y="4"/>
                  </a:lnTo>
                  <a:lnTo>
                    <a:pt x="41" y="2"/>
                  </a:lnTo>
                  <a:lnTo>
                    <a:pt x="39" y="2"/>
                  </a:lnTo>
                  <a:lnTo>
                    <a:pt x="33" y="0"/>
                  </a:lnTo>
                </a:path>
              </a:pathLst>
            </a:custGeom>
            <a:solidFill>
              <a:srgbClr val="00FF00"/>
            </a:solidFill>
            <a:ln w="9525">
              <a:solidFill>
                <a:schemeClr val="tx1"/>
              </a:solidFill>
              <a:round/>
              <a:headEnd/>
              <a:tailEnd/>
            </a:ln>
            <a:effectLst/>
          </p:spPr>
          <p:txBody>
            <a:bodyPr/>
            <a:lstStyle/>
            <a:p>
              <a:endParaRPr lang="id-ID"/>
            </a:p>
          </p:txBody>
        </p:sp>
        <p:sp>
          <p:nvSpPr>
            <p:cNvPr id="530" name="Freeform 123"/>
            <p:cNvSpPr>
              <a:spLocks/>
            </p:cNvSpPr>
            <p:nvPr/>
          </p:nvSpPr>
          <p:spPr bwMode="auto">
            <a:xfrm>
              <a:off x="6259513" y="3703638"/>
              <a:ext cx="187325" cy="84137"/>
            </a:xfrm>
            <a:custGeom>
              <a:avLst/>
              <a:gdLst/>
              <a:ahLst/>
              <a:cxnLst>
                <a:cxn ang="0">
                  <a:pos x="3" y="61"/>
                </a:cxn>
                <a:cxn ang="0">
                  <a:pos x="13" y="52"/>
                </a:cxn>
                <a:cxn ang="0">
                  <a:pos x="17" y="50"/>
                </a:cxn>
                <a:cxn ang="0">
                  <a:pos x="31" y="48"/>
                </a:cxn>
                <a:cxn ang="0">
                  <a:pos x="47" y="50"/>
                </a:cxn>
                <a:cxn ang="0">
                  <a:pos x="55" y="54"/>
                </a:cxn>
                <a:cxn ang="0">
                  <a:pos x="70" y="56"/>
                </a:cxn>
                <a:cxn ang="0">
                  <a:pos x="80" y="56"/>
                </a:cxn>
                <a:cxn ang="0">
                  <a:pos x="86" y="54"/>
                </a:cxn>
                <a:cxn ang="0">
                  <a:pos x="90" y="46"/>
                </a:cxn>
                <a:cxn ang="0">
                  <a:pos x="94" y="42"/>
                </a:cxn>
                <a:cxn ang="0">
                  <a:pos x="100" y="40"/>
                </a:cxn>
                <a:cxn ang="0">
                  <a:pos x="104" y="36"/>
                </a:cxn>
                <a:cxn ang="0">
                  <a:pos x="115" y="36"/>
                </a:cxn>
                <a:cxn ang="0">
                  <a:pos x="119" y="33"/>
                </a:cxn>
                <a:cxn ang="0">
                  <a:pos x="123" y="30"/>
                </a:cxn>
                <a:cxn ang="0">
                  <a:pos x="127" y="29"/>
                </a:cxn>
                <a:cxn ang="0">
                  <a:pos x="131" y="30"/>
                </a:cxn>
                <a:cxn ang="0">
                  <a:pos x="135" y="29"/>
                </a:cxn>
                <a:cxn ang="0">
                  <a:pos x="131" y="21"/>
                </a:cxn>
                <a:cxn ang="0">
                  <a:pos x="129" y="17"/>
                </a:cxn>
                <a:cxn ang="0">
                  <a:pos x="123" y="15"/>
                </a:cxn>
                <a:cxn ang="0">
                  <a:pos x="119" y="13"/>
                </a:cxn>
                <a:cxn ang="0">
                  <a:pos x="113" y="10"/>
                </a:cxn>
                <a:cxn ang="0">
                  <a:pos x="111" y="8"/>
                </a:cxn>
                <a:cxn ang="0">
                  <a:pos x="107" y="6"/>
                </a:cxn>
                <a:cxn ang="0">
                  <a:pos x="104" y="4"/>
                </a:cxn>
                <a:cxn ang="0">
                  <a:pos x="100" y="4"/>
                </a:cxn>
                <a:cxn ang="0">
                  <a:pos x="98" y="0"/>
                </a:cxn>
                <a:cxn ang="0">
                  <a:pos x="92" y="0"/>
                </a:cxn>
                <a:cxn ang="0">
                  <a:pos x="88" y="0"/>
                </a:cxn>
                <a:cxn ang="0">
                  <a:pos x="82" y="2"/>
                </a:cxn>
                <a:cxn ang="0">
                  <a:pos x="78" y="4"/>
                </a:cxn>
                <a:cxn ang="0">
                  <a:pos x="72" y="8"/>
                </a:cxn>
                <a:cxn ang="0">
                  <a:pos x="70" y="12"/>
                </a:cxn>
                <a:cxn ang="0">
                  <a:pos x="65" y="15"/>
                </a:cxn>
                <a:cxn ang="0">
                  <a:pos x="65" y="15"/>
                </a:cxn>
                <a:cxn ang="0">
                  <a:pos x="59" y="15"/>
                </a:cxn>
                <a:cxn ang="0">
                  <a:pos x="53" y="15"/>
                </a:cxn>
                <a:cxn ang="0">
                  <a:pos x="43" y="17"/>
                </a:cxn>
                <a:cxn ang="0">
                  <a:pos x="39" y="17"/>
                </a:cxn>
                <a:cxn ang="0">
                  <a:pos x="33" y="17"/>
                </a:cxn>
                <a:cxn ang="0">
                  <a:pos x="31" y="17"/>
                </a:cxn>
                <a:cxn ang="0">
                  <a:pos x="27" y="15"/>
                </a:cxn>
                <a:cxn ang="0">
                  <a:pos x="21" y="15"/>
                </a:cxn>
                <a:cxn ang="0">
                  <a:pos x="17" y="15"/>
                </a:cxn>
                <a:cxn ang="0">
                  <a:pos x="15" y="19"/>
                </a:cxn>
                <a:cxn ang="0">
                  <a:pos x="13" y="25"/>
                </a:cxn>
                <a:cxn ang="0">
                  <a:pos x="11" y="30"/>
                </a:cxn>
                <a:cxn ang="0">
                  <a:pos x="9" y="36"/>
                </a:cxn>
                <a:cxn ang="0">
                  <a:pos x="5" y="40"/>
                </a:cxn>
                <a:cxn ang="0">
                  <a:pos x="3" y="44"/>
                </a:cxn>
                <a:cxn ang="0">
                  <a:pos x="3" y="50"/>
                </a:cxn>
                <a:cxn ang="0">
                  <a:pos x="3" y="56"/>
                </a:cxn>
                <a:cxn ang="0">
                  <a:pos x="0" y="61"/>
                </a:cxn>
                <a:cxn ang="0">
                  <a:pos x="0" y="61"/>
                </a:cxn>
                <a:cxn ang="0">
                  <a:pos x="3" y="61"/>
                </a:cxn>
              </a:cxnLst>
              <a:rect l="0" t="0" r="r" b="b"/>
              <a:pathLst>
                <a:path w="136" h="62">
                  <a:moveTo>
                    <a:pt x="3" y="61"/>
                  </a:moveTo>
                  <a:lnTo>
                    <a:pt x="13" y="52"/>
                  </a:lnTo>
                  <a:lnTo>
                    <a:pt x="17" y="50"/>
                  </a:lnTo>
                  <a:lnTo>
                    <a:pt x="31" y="48"/>
                  </a:lnTo>
                  <a:lnTo>
                    <a:pt x="47" y="50"/>
                  </a:lnTo>
                  <a:lnTo>
                    <a:pt x="55" y="54"/>
                  </a:lnTo>
                  <a:lnTo>
                    <a:pt x="70" y="56"/>
                  </a:lnTo>
                  <a:lnTo>
                    <a:pt x="80" y="56"/>
                  </a:lnTo>
                  <a:lnTo>
                    <a:pt x="86" y="54"/>
                  </a:lnTo>
                  <a:lnTo>
                    <a:pt x="90" y="46"/>
                  </a:lnTo>
                  <a:lnTo>
                    <a:pt x="94" y="42"/>
                  </a:lnTo>
                  <a:lnTo>
                    <a:pt x="100" y="40"/>
                  </a:lnTo>
                  <a:lnTo>
                    <a:pt x="104" y="36"/>
                  </a:lnTo>
                  <a:lnTo>
                    <a:pt x="115" y="36"/>
                  </a:lnTo>
                  <a:lnTo>
                    <a:pt x="119" y="33"/>
                  </a:lnTo>
                  <a:lnTo>
                    <a:pt x="123" y="30"/>
                  </a:lnTo>
                  <a:lnTo>
                    <a:pt x="127" y="29"/>
                  </a:lnTo>
                  <a:lnTo>
                    <a:pt x="131" y="30"/>
                  </a:lnTo>
                  <a:lnTo>
                    <a:pt x="135" y="29"/>
                  </a:lnTo>
                  <a:lnTo>
                    <a:pt x="131" y="21"/>
                  </a:lnTo>
                  <a:lnTo>
                    <a:pt x="129" y="17"/>
                  </a:lnTo>
                  <a:lnTo>
                    <a:pt x="123" y="15"/>
                  </a:lnTo>
                  <a:lnTo>
                    <a:pt x="119" y="13"/>
                  </a:lnTo>
                  <a:lnTo>
                    <a:pt x="113" y="10"/>
                  </a:lnTo>
                  <a:lnTo>
                    <a:pt x="111" y="8"/>
                  </a:lnTo>
                  <a:lnTo>
                    <a:pt x="107" y="6"/>
                  </a:lnTo>
                  <a:lnTo>
                    <a:pt x="104" y="4"/>
                  </a:lnTo>
                  <a:lnTo>
                    <a:pt x="100" y="4"/>
                  </a:lnTo>
                  <a:lnTo>
                    <a:pt x="98" y="0"/>
                  </a:lnTo>
                  <a:lnTo>
                    <a:pt x="92" y="0"/>
                  </a:lnTo>
                  <a:lnTo>
                    <a:pt x="88" y="0"/>
                  </a:lnTo>
                  <a:lnTo>
                    <a:pt x="82" y="2"/>
                  </a:lnTo>
                  <a:lnTo>
                    <a:pt x="78" y="4"/>
                  </a:lnTo>
                  <a:lnTo>
                    <a:pt x="72" y="8"/>
                  </a:lnTo>
                  <a:lnTo>
                    <a:pt x="70" y="12"/>
                  </a:lnTo>
                  <a:lnTo>
                    <a:pt x="65" y="15"/>
                  </a:lnTo>
                  <a:lnTo>
                    <a:pt x="65" y="15"/>
                  </a:lnTo>
                  <a:lnTo>
                    <a:pt x="59" y="15"/>
                  </a:lnTo>
                  <a:lnTo>
                    <a:pt x="53" y="15"/>
                  </a:lnTo>
                  <a:lnTo>
                    <a:pt x="43" y="17"/>
                  </a:lnTo>
                  <a:lnTo>
                    <a:pt x="39" y="17"/>
                  </a:lnTo>
                  <a:lnTo>
                    <a:pt x="33" y="17"/>
                  </a:lnTo>
                  <a:lnTo>
                    <a:pt x="31" y="17"/>
                  </a:lnTo>
                  <a:lnTo>
                    <a:pt x="27" y="15"/>
                  </a:lnTo>
                  <a:lnTo>
                    <a:pt x="21" y="15"/>
                  </a:lnTo>
                  <a:lnTo>
                    <a:pt x="17" y="15"/>
                  </a:lnTo>
                  <a:lnTo>
                    <a:pt x="15" y="19"/>
                  </a:lnTo>
                  <a:lnTo>
                    <a:pt x="13" y="25"/>
                  </a:lnTo>
                  <a:lnTo>
                    <a:pt x="11" y="30"/>
                  </a:lnTo>
                  <a:lnTo>
                    <a:pt x="9" y="36"/>
                  </a:lnTo>
                  <a:lnTo>
                    <a:pt x="5" y="40"/>
                  </a:lnTo>
                  <a:lnTo>
                    <a:pt x="3" y="44"/>
                  </a:lnTo>
                  <a:lnTo>
                    <a:pt x="3" y="50"/>
                  </a:lnTo>
                  <a:lnTo>
                    <a:pt x="3" y="56"/>
                  </a:lnTo>
                  <a:lnTo>
                    <a:pt x="0" y="61"/>
                  </a:lnTo>
                  <a:lnTo>
                    <a:pt x="0" y="61"/>
                  </a:lnTo>
                  <a:lnTo>
                    <a:pt x="3" y="61"/>
                  </a:lnTo>
                </a:path>
              </a:pathLst>
            </a:custGeom>
            <a:solidFill>
              <a:srgbClr val="00FF00"/>
            </a:solidFill>
            <a:ln w="9525">
              <a:solidFill>
                <a:schemeClr val="tx1"/>
              </a:solidFill>
              <a:round/>
              <a:headEnd/>
              <a:tailEnd/>
            </a:ln>
            <a:effectLst/>
          </p:spPr>
          <p:txBody>
            <a:bodyPr/>
            <a:lstStyle/>
            <a:p>
              <a:endParaRPr lang="id-ID"/>
            </a:p>
          </p:txBody>
        </p:sp>
        <p:sp>
          <p:nvSpPr>
            <p:cNvPr id="531" name="Freeform 124"/>
            <p:cNvSpPr>
              <a:spLocks/>
            </p:cNvSpPr>
            <p:nvPr/>
          </p:nvSpPr>
          <p:spPr bwMode="auto">
            <a:xfrm>
              <a:off x="6540500" y="3711575"/>
              <a:ext cx="39688" cy="33338"/>
            </a:xfrm>
            <a:custGeom>
              <a:avLst/>
              <a:gdLst/>
              <a:ahLst/>
              <a:cxnLst>
                <a:cxn ang="0">
                  <a:pos x="6" y="2"/>
                </a:cxn>
                <a:cxn ang="0">
                  <a:pos x="0" y="4"/>
                </a:cxn>
                <a:cxn ang="0">
                  <a:pos x="2" y="10"/>
                </a:cxn>
                <a:cxn ang="0">
                  <a:pos x="6" y="14"/>
                </a:cxn>
                <a:cxn ang="0">
                  <a:pos x="6" y="17"/>
                </a:cxn>
                <a:cxn ang="0">
                  <a:pos x="6" y="19"/>
                </a:cxn>
                <a:cxn ang="0">
                  <a:pos x="6" y="23"/>
                </a:cxn>
                <a:cxn ang="0">
                  <a:pos x="8" y="23"/>
                </a:cxn>
                <a:cxn ang="0">
                  <a:pos x="14" y="21"/>
                </a:cxn>
                <a:cxn ang="0">
                  <a:pos x="14" y="15"/>
                </a:cxn>
                <a:cxn ang="0">
                  <a:pos x="14" y="14"/>
                </a:cxn>
                <a:cxn ang="0">
                  <a:pos x="20" y="12"/>
                </a:cxn>
                <a:cxn ang="0">
                  <a:pos x="25" y="10"/>
                </a:cxn>
                <a:cxn ang="0">
                  <a:pos x="27" y="8"/>
                </a:cxn>
                <a:cxn ang="0">
                  <a:pos x="27" y="6"/>
                </a:cxn>
                <a:cxn ang="0">
                  <a:pos x="27" y="2"/>
                </a:cxn>
                <a:cxn ang="0">
                  <a:pos x="25" y="2"/>
                </a:cxn>
                <a:cxn ang="0">
                  <a:pos x="18" y="2"/>
                </a:cxn>
                <a:cxn ang="0">
                  <a:pos x="12" y="2"/>
                </a:cxn>
                <a:cxn ang="0">
                  <a:pos x="12" y="0"/>
                </a:cxn>
                <a:cxn ang="0">
                  <a:pos x="12" y="0"/>
                </a:cxn>
                <a:cxn ang="0">
                  <a:pos x="6" y="2"/>
                </a:cxn>
              </a:cxnLst>
              <a:rect l="0" t="0" r="r" b="b"/>
              <a:pathLst>
                <a:path w="28" h="24">
                  <a:moveTo>
                    <a:pt x="6" y="2"/>
                  </a:moveTo>
                  <a:lnTo>
                    <a:pt x="0" y="4"/>
                  </a:lnTo>
                  <a:lnTo>
                    <a:pt x="2" y="10"/>
                  </a:lnTo>
                  <a:lnTo>
                    <a:pt x="6" y="14"/>
                  </a:lnTo>
                  <a:lnTo>
                    <a:pt x="6" y="17"/>
                  </a:lnTo>
                  <a:lnTo>
                    <a:pt x="6" y="19"/>
                  </a:lnTo>
                  <a:lnTo>
                    <a:pt x="6" y="23"/>
                  </a:lnTo>
                  <a:lnTo>
                    <a:pt x="8" y="23"/>
                  </a:lnTo>
                  <a:lnTo>
                    <a:pt x="14" y="21"/>
                  </a:lnTo>
                  <a:lnTo>
                    <a:pt x="14" y="15"/>
                  </a:lnTo>
                  <a:lnTo>
                    <a:pt x="14" y="14"/>
                  </a:lnTo>
                  <a:lnTo>
                    <a:pt x="20" y="12"/>
                  </a:lnTo>
                  <a:lnTo>
                    <a:pt x="25" y="10"/>
                  </a:lnTo>
                  <a:lnTo>
                    <a:pt x="27" y="8"/>
                  </a:lnTo>
                  <a:lnTo>
                    <a:pt x="27" y="6"/>
                  </a:lnTo>
                  <a:lnTo>
                    <a:pt x="27" y="2"/>
                  </a:lnTo>
                  <a:lnTo>
                    <a:pt x="25" y="2"/>
                  </a:lnTo>
                  <a:lnTo>
                    <a:pt x="18" y="2"/>
                  </a:lnTo>
                  <a:lnTo>
                    <a:pt x="12" y="2"/>
                  </a:lnTo>
                  <a:lnTo>
                    <a:pt x="12" y="0"/>
                  </a:lnTo>
                  <a:lnTo>
                    <a:pt x="12" y="0"/>
                  </a:lnTo>
                  <a:lnTo>
                    <a:pt x="6" y="2"/>
                  </a:lnTo>
                </a:path>
              </a:pathLst>
            </a:custGeom>
            <a:solidFill>
              <a:srgbClr val="00FF00"/>
            </a:solidFill>
            <a:ln w="9525">
              <a:solidFill>
                <a:schemeClr val="tx1"/>
              </a:solidFill>
              <a:round/>
              <a:headEnd/>
              <a:tailEnd/>
            </a:ln>
            <a:effectLst/>
          </p:spPr>
          <p:txBody>
            <a:bodyPr/>
            <a:lstStyle/>
            <a:p>
              <a:endParaRPr lang="id-ID"/>
            </a:p>
          </p:txBody>
        </p:sp>
        <p:sp>
          <p:nvSpPr>
            <p:cNvPr id="532" name="Freeform 125"/>
            <p:cNvSpPr>
              <a:spLocks/>
            </p:cNvSpPr>
            <p:nvPr/>
          </p:nvSpPr>
          <p:spPr bwMode="auto">
            <a:xfrm>
              <a:off x="4856163" y="3803650"/>
              <a:ext cx="368300" cy="150813"/>
            </a:xfrm>
            <a:custGeom>
              <a:avLst/>
              <a:gdLst/>
              <a:ahLst/>
              <a:cxnLst>
                <a:cxn ang="0">
                  <a:pos x="157" y="56"/>
                </a:cxn>
                <a:cxn ang="0">
                  <a:pos x="138" y="44"/>
                </a:cxn>
                <a:cxn ang="0">
                  <a:pos x="112" y="32"/>
                </a:cxn>
                <a:cxn ang="0">
                  <a:pos x="105" y="12"/>
                </a:cxn>
                <a:cxn ang="0">
                  <a:pos x="129" y="8"/>
                </a:cxn>
                <a:cxn ang="0">
                  <a:pos x="151" y="4"/>
                </a:cxn>
                <a:cxn ang="0">
                  <a:pos x="163" y="28"/>
                </a:cxn>
                <a:cxn ang="0">
                  <a:pos x="185" y="18"/>
                </a:cxn>
                <a:cxn ang="0">
                  <a:pos x="207" y="26"/>
                </a:cxn>
                <a:cxn ang="0">
                  <a:pos x="213" y="42"/>
                </a:cxn>
                <a:cxn ang="0">
                  <a:pos x="217" y="38"/>
                </a:cxn>
                <a:cxn ang="0">
                  <a:pos x="233" y="24"/>
                </a:cxn>
                <a:cxn ang="0">
                  <a:pos x="250" y="32"/>
                </a:cxn>
                <a:cxn ang="0">
                  <a:pos x="250" y="50"/>
                </a:cxn>
                <a:cxn ang="0">
                  <a:pos x="254" y="62"/>
                </a:cxn>
                <a:cxn ang="0">
                  <a:pos x="267" y="56"/>
                </a:cxn>
                <a:cxn ang="0">
                  <a:pos x="263" y="72"/>
                </a:cxn>
                <a:cxn ang="0">
                  <a:pos x="235" y="70"/>
                </a:cxn>
                <a:cxn ang="0">
                  <a:pos x="219" y="74"/>
                </a:cxn>
                <a:cxn ang="0">
                  <a:pos x="237" y="76"/>
                </a:cxn>
                <a:cxn ang="0">
                  <a:pos x="245" y="86"/>
                </a:cxn>
                <a:cxn ang="0">
                  <a:pos x="224" y="84"/>
                </a:cxn>
                <a:cxn ang="0">
                  <a:pos x="207" y="82"/>
                </a:cxn>
                <a:cxn ang="0">
                  <a:pos x="189" y="88"/>
                </a:cxn>
                <a:cxn ang="0">
                  <a:pos x="181" y="88"/>
                </a:cxn>
                <a:cxn ang="0">
                  <a:pos x="185" y="78"/>
                </a:cxn>
                <a:cxn ang="0">
                  <a:pos x="185" y="72"/>
                </a:cxn>
                <a:cxn ang="0">
                  <a:pos x="185" y="64"/>
                </a:cxn>
                <a:cxn ang="0">
                  <a:pos x="174" y="68"/>
                </a:cxn>
                <a:cxn ang="0">
                  <a:pos x="170" y="78"/>
                </a:cxn>
                <a:cxn ang="0">
                  <a:pos x="155" y="82"/>
                </a:cxn>
                <a:cxn ang="0">
                  <a:pos x="123" y="94"/>
                </a:cxn>
                <a:cxn ang="0">
                  <a:pos x="89" y="100"/>
                </a:cxn>
                <a:cxn ang="0">
                  <a:pos x="28" y="110"/>
                </a:cxn>
                <a:cxn ang="0">
                  <a:pos x="2" y="90"/>
                </a:cxn>
                <a:cxn ang="0">
                  <a:pos x="2" y="72"/>
                </a:cxn>
                <a:cxn ang="0">
                  <a:pos x="5" y="56"/>
                </a:cxn>
                <a:cxn ang="0">
                  <a:pos x="17" y="50"/>
                </a:cxn>
                <a:cxn ang="0">
                  <a:pos x="33" y="38"/>
                </a:cxn>
                <a:cxn ang="0">
                  <a:pos x="43" y="28"/>
                </a:cxn>
                <a:cxn ang="0">
                  <a:pos x="63" y="42"/>
                </a:cxn>
                <a:cxn ang="0">
                  <a:pos x="71" y="40"/>
                </a:cxn>
                <a:cxn ang="0">
                  <a:pos x="84" y="34"/>
                </a:cxn>
                <a:cxn ang="0">
                  <a:pos x="99" y="38"/>
                </a:cxn>
                <a:cxn ang="0">
                  <a:pos x="105" y="56"/>
                </a:cxn>
                <a:cxn ang="0">
                  <a:pos x="119" y="66"/>
                </a:cxn>
                <a:cxn ang="0">
                  <a:pos x="134" y="68"/>
                </a:cxn>
                <a:cxn ang="0">
                  <a:pos x="140" y="62"/>
                </a:cxn>
                <a:cxn ang="0">
                  <a:pos x="157" y="62"/>
                </a:cxn>
              </a:cxnLst>
              <a:rect l="0" t="0" r="r" b="b"/>
              <a:pathLst>
                <a:path w="268" h="111">
                  <a:moveTo>
                    <a:pt x="157" y="62"/>
                  </a:moveTo>
                  <a:lnTo>
                    <a:pt x="161" y="62"/>
                  </a:lnTo>
                  <a:lnTo>
                    <a:pt x="157" y="56"/>
                  </a:lnTo>
                  <a:lnTo>
                    <a:pt x="151" y="50"/>
                  </a:lnTo>
                  <a:lnTo>
                    <a:pt x="142" y="46"/>
                  </a:lnTo>
                  <a:lnTo>
                    <a:pt x="138" y="44"/>
                  </a:lnTo>
                  <a:lnTo>
                    <a:pt x="125" y="40"/>
                  </a:lnTo>
                  <a:lnTo>
                    <a:pt x="119" y="36"/>
                  </a:lnTo>
                  <a:lnTo>
                    <a:pt x="112" y="32"/>
                  </a:lnTo>
                  <a:lnTo>
                    <a:pt x="105" y="28"/>
                  </a:lnTo>
                  <a:lnTo>
                    <a:pt x="105" y="20"/>
                  </a:lnTo>
                  <a:lnTo>
                    <a:pt x="105" y="12"/>
                  </a:lnTo>
                  <a:lnTo>
                    <a:pt x="114" y="10"/>
                  </a:lnTo>
                  <a:lnTo>
                    <a:pt x="121" y="10"/>
                  </a:lnTo>
                  <a:lnTo>
                    <a:pt x="129" y="8"/>
                  </a:lnTo>
                  <a:lnTo>
                    <a:pt x="140" y="4"/>
                  </a:lnTo>
                  <a:lnTo>
                    <a:pt x="147" y="0"/>
                  </a:lnTo>
                  <a:lnTo>
                    <a:pt x="151" y="4"/>
                  </a:lnTo>
                  <a:lnTo>
                    <a:pt x="153" y="16"/>
                  </a:lnTo>
                  <a:lnTo>
                    <a:pt x="159" y="26"/>
                  </a:lnTo>
                  <a:lnTo>
                    <a:pt x="163" y="28"/>
                  </a:lnTo>
                  <a:lnTo>
                    <a:pt x="172" y="24"/>
                  </a:lnTo>
                  <a:lnTo>
                    <a:pt x="179" y="20"/>
                  </a:lnTo>
                  <a:lnTo>
                    <a:pt x="185" y="18"/>
                  </a:lnTo>
                  <a:lnTo>
                    <a:pt x="191" y="18"/>
                  </a:lnTo>
                  <a:lnTo>
                    <a:pt x="200" y="24"/>
                  </a:lnTo>
                  <a:lnTo>
                    <a:pt x="207" y="26"/>
                  </a:lnTo>
                  <a:lnTo>
                    <a:pt x="209" y="34"/>
                  </a:lnTo>
                  <a:lnTo>
                    <a:pt x="213" y="38"/>
                  </a:lnTo>
                  <a:lnTo>
                    <a:pt x="213" y="42"/>
                  </a:lnTo>
                  <a:lnTo>
                    <a:pt x="215" y="48"/>
                  </a:lnTo>
                  <a:lnTo>
                    <a:pt x="217" y="48"/>
                  </a:lnTo>
                  <a:lnTo>
                    <a:pt x="217" y="38"/>
                  </a:lnTo>
                  <a:lnTo>
                    <a:pt x="219" y="30"/>
                  </a:lnTo>
                  <a:lnTo>
                    <a:pt x="224" y="26"/>
                  </a:lnTo>
                  <a:lnTo>
                    <a:pt x="233" y="24"/>
                  </a:lnTo>
                  <a:lnTo>
                    <a:pt x="241" y="24"/>
                  </a:lnTo>
                  <a:lnTo>
                    <a:pt x="247" y="24"/>
                  </a:lnTo>
                  <a:lnTo>
                    <a:pt x="250" y="32"/>
                  </a:lnTo>
                  <a:lnTo>
                    <a:pt x="254" y="38"/>
                  </a:lnTo>
                  <a:lnTo>
                    <a:pt x="254" y="46"/>
                  </a:lnTo>
                  <a:lnTo>
                    <a:pt x="250" y="50"/>
                  </a:lnTo>
                  <a:lnTo>
                    <a:pt x="250" y="60"/>
                  </a:lnTo>
                  <a:lnTo>
                    <a:pt x="252" y="62"/>
                  </a:lnTo>
                  <a:lnTo>
                    <a:pt x="254" y="62"/>
                  </a:lnTo>
                  <a:lnTo>
                    <a:pt x="256" y="62"/>
                  </a:lnTo>
                  <a:lnTo>
                    <a:pt x="265" y="60"/>
                  </a:lnTo>
                  <a:lnTo>
                    <a:pt x="267" y="56"/>
                  </a:lnTo>
                  <a:lnTo>
                    <a:pt x="267" y="60"/>
                  </a:lnTo>
                  <a:lnTo>
                    <a:pt x="265" y="66"/>
                  </a:lnTo>
                  <a:lnTo>
                    <a:pt x="263" y="72"/>
                  </a:lnTo>
                  <a:lnTo>
                    <a:pt x="252" y="70"/>
                  </a:lnTo>
                  <a:lnTo>
                    <a:pt x="243" y="70"/>
                  </a:lnTo>
                  <a:lnTo>
                    <a:pt x="235" y="70"/>
                  </a:lnTo>
                  <a:lnTo>
                    <a:pt x="233" y="68"/>
                  </a:lnTo>
                  <a:lnTo>
                    <a:pt x="226" y="70"/>
                  </a:lnTo>
                  <a:lnTo>
                    <a:pt x="219" y="74"/>
                  </a:lnTo>
                  <a:lnTo>
                    <a:pt x="219" y="76"/>
                  </a:lnTo>
                  <a:lnTo>
                    <a:pt x="233" y="76"/>
                  </a:lnTo>
                  <a:lnTo>
                    <a:pt x="237" y="76"/>
                  </a:lnTo>
                  <a:lnTo>
                    <a:pt x="245" y="78"/>
                  </a:lnTo>
                  <a:lnTo>
                    <a:pt x="247" y="82"/>
                  </a:lnTo>
                  <a:lnTo>
                    <a:pt x="245" y="86"/>
                  </a:lnTo>
                  <a:lnTo>
                    <a:pt x="239" y="86"/>
                  </a:lnTo>
                  <a:lnTo>
                    <a:pt x="233" y="86"/>
                  </a:lnTo>
                  <a:lnTo>
                    <a:pt x="224" y="84"/>
                  </a:lnTo>
                  <a:lnTo>
                    <a:pt x="217" y="84"/>
                  </a:lnTo>
                  <a:lnTo>
                    <a:pt x="211" y="82"/>
                  </a:lnTo>
                  <a:lnTo>
                    <a:pt x="207" y="82"/>
                  </a:lnTo>
                  <a:lnTo>
                    <a:pt x="200" y="82"/>
                  </a:lnTo>
                  <a:lnTo>
                    <a:pt x="194" y="84"/>
                  </a:lnTo>
                  <a:lnTo>
                    <a:pt x="189" y="88"/>
                  </a:lnTo>
                  <a:lnTo>
                    <a:pt x="187" y="88"/>
                  </a:lnTo>
                  <a:lnTo>
                    <a:pt x="183" y="88"/>
                  </a:lnTo>
                  <a:lnTo>
                    <a:pt x="181" y="88"/>
                  </a:lnTo>
                  <a:lnTo>
                    <a:pt x="181" y="86"/>
                  </a:lnTo>
                  <a:lnTo>
                    <a:pt x="183" y="82"/>
                  </a:lnTo>
                  <a:lnTo>
                    <a:pt x="185" y="78"/>
                  </a:lnTo>
                  <a:lnTo>
                    <a:pt x="185" y="76"/>
                  </a:lnTo>
                  <a:lnTo>
                    <a:pt x="185" y="76"/>
                  </a:lnTo>
                  <a:lnTo>
                    <a:pt x="185" y="72"/>
                  </a:lnTo>
                  <a:lnTo>
                    <a:pt x="185" y="68"/>
                  </a:lnTo>
                  <a:lnTo>
                    <a:pt x="185" y="66"/>
                  </a:lnTo>
                  <a:lnTo>
                    <a:pt x="185" y="64"/>
                  </a:lnTo>
                  <a:lnTo>
                    <a:pt x="181" y="64"/>
                  </a:lnTo>
                  <a:lnTo>
                    <a:pt x="177" y="64"/>
                  </a:lnTo>
                  <a:lnTo>
                    <a:pt x="174" y="68"/>
                  </a:lnTo>
                  <a:lnTo>
                    <a:pt x="174" y="72"/>
                  </a:lnTo>
                  <a:lnTo>
                    <a:pt x="174" y="76"/>
                  </a:lnTo>
                  <a:lnTo>
                    <a:pt x="170" y="78"/>
                  </a:lnTo>
                  <a:lnTo>
                    <a:pt x="166" y="78"/>
                  </a:lnTo>
                  <a:lnTo>
                    <a:pt x="161" y="78"/>
                  </a:lnTo>
                  <a:lnTo>
                    <a:pt x="155" y="82"/>
                  </a:lnTo>
                  <a:lnTo>
                    <a:pt x="149" y="86"/>
                  </a:lnTo>
                  <a:lnTo>
                    <a:pt x="136" y="90"/>
                  </a:lnTo>
                  <a:lnTo>
                    <a:pt x="123" y="94"/>
                  </a:lnTo>
                  <a:lnTo>
                    <a:pt x="112" y="98"/>
                  </a:lnTo>
                  <a:lnTo>
                    <a:pt x="93" y="98"/>
                  </a:lnTo>
                  <a:lnTo>
                    <a:pt x="89" y="100"/>
                  </a:lnTo>
                  <a:lnTo>
                    <a:pt x="73" y="102"/>
                  </a:lnTo>
                  <a:lnTo>
                    <a:pt x="43" y="106"/>
                  </a:lnTo>
                  <a:lnTo>
                    <a:pt x="28" y="110"/>
                  </a:lnTo>
                  <a:lnTo>
                    <a:pt x="9" y="104"/>
                  </a:lnTo>
                  <a:lnTo>
                    <a:pt x="0" y="96"/>
                  </a:lnTo>
                  <a:lnTo>
                    <a:pt x="2" y="90"/>
                  </a:lnTo>
                  <a:lnTo>
                    <a:pt x="2" y="82"/>
                  </a:lnTo>
                  <a:lnTo>
                    <a:pt x="7" y="76"/>
                  </a:lnTo>
                  <a:lnTo>
                    <a:pt x="2" y="72"/>
                  </a:lnTo>
                  <a:lnTo>
                    <a:pt x="2" y="66"/>
                  </a:lnTo>
                  <a:lnTo>
                    <a:pt x="2" y="60"/>
                  </a:lnTo>
                  <a:lnTo>
                    <a:pt x="5" y="56"/>
                  </a:lnTo>
                  <a:lnTo>
                    <a:pt x="7" y="52"/>
                  </a:lnTo>
                  <a:lnTo>
                    <a:pt x="11" y="50"/>
                  </a:lnTo>
                  <a:lnTo>
                    <a:pt x="17" y="50"/>
                  </a:lnTo>
                  <a:lnTo>
                    <a:pt x="28" y="48"/>
                  </a:lnTo>
                  <a:lnTo>
                    <a:pt x="28" y="44"/>
                  </a:lnTo>
                  <a:lnTo>
                    <a:pt x="33" y="38"/>
                  </a:lnTo>
                  <a:lnTo>
                    <a:pt x="35" y="36"/>
                  </a:lnTo>
                  <a:lnTo>
                    <a:pt x="39" y="30"/>
                  </a:lnTo>
                  <a:lnTo>
                    <a:pt x="43" y="28"/>
                  </a:lnTo>
                  <a:lnTo>
                    <a:pt x="54" y="34"/>
                  </a:lnTo>
                  <a:lnTo>
                    <a:pt x="58" y="38"/>
                  </a:lnTo>
                  <a:lnTo>
                    <a:pt x="63" y="42"/>
                  </a:lnTo>
                  <a:lnTo>
                    <a:pt x="65" y="44"/>
                  </a:lnTo>
                  <a:lnTo>
                    <a:pt x="69" y="44"/>
                  </a:lnTo>
                  <a:lnTo>
                    <a:pt x="71" y="40"/>
                  </a:lnTo>
                  <a:lnTo>
                    <a:pt x="73" y="36"/>
                  </a:lnTo>
                  <a:lnTo>
                    <a:pt x="75" y="36"/>
                  </a:lnTo>
                  <a:lnTo>
                    <a:pt x="84" y="34"/>
                  </a:lnTo>
                  <a:lnTo>
                    <a:pt x="89" y="34"/>
                  </a:lnTo>
                  <a:lnTo>
                    <a:pt x="95" y="36"/>
                  </a:lnTo>
                  <a:lnTo>
                    <a:pt x="99" y="38"/>
                  </a:lnTo>
                  <a:lnTo>
                    <a:pt x="99" y="52"/>
                  </a:lnTo>
                  <a:lnTo>
                    <a:pt x="101" y="54"/>
                  </a:lnTo>
                  <a:lnTo>
                    <a:pt x="105" y="56"/>
                  </a:lnTo>
                  <a:lnTo>
                    <a:pt x="108" y="58"/>
                  </a:lnTo>
                  <a:lnTo>
                    <a:pt x="112" y="64"/>
                  </a:lnTo>
                  <a:lnTo>
                    <a:pt x="119" y="66"/>
                  </a:lnTo>
                  <a:lnTo>
                    <a:pt x="125" y="68"/>
                  </a:lnTo>
                  <a:lnTo>
                    <a:pt x="129" y="68"/>
                  </a:lnTo>
                  <a:lnTo>
                    <a:pt x="134" y="68"/>
                  </a:lnTo>
                  <a:lnTo>
                    <a:pt x="136" y="64"/>
                  </a:lnTo>
                  <a:lnTo>
                    <a:pt x="138" y="60"/>
                  </a:lnTo>
                  <a:lnTo>
                    <a:pt x="140" y="62"/>
                  </a:lnTo>
                  <a:lnTo>
                    <a:pt x="147" y="60"/>
                  </a:lnTo>
                  <a:lnTo>
                    <a:pt x="147" y="60"/>
                  </a:lnTo>
                  <a:lnTo>
                    <a:pt x="157" y="62"/>
                  </a:lnTo>
                </a:path>
              </a:pathLst>
            </a:custGeom>
            <a:solidFill>
              <a:srgbClr val="00FF00"/>
            </a:solidFill>
            <a:ln w="0" cap="flat" cmpd="sng">
              <a:solidFill>
                <a:schemeClr val="tx1"/>
              </a:solidFill>
              <a:prstDash val="solid"/>
              <a:round/>
              <a:headEnd type="none" w="med" len="med"/>
              <a:tailEnd type="none" w="med" len="med"/>
            </a:ln>
            <a:effectLst/>
          </p:spPr>
          <p:txBody>
            <a:bodyPr/>
            <a:lstStyle/>
            <a:p>
              <a:endParaRPr lang="id-ID"/>
            </a:p>
          </p:txBody>
        </p:sp>
        <p:sp>
          <p:nvSpPr>
            <p:cNvPr id="533" name="Freeform 126"/>
            <p:cNvSpPr>
              <a:spLocks/>
            </p:cNvSpPr>
            <p:nvPr/>
          </p:nvSpPr>
          <p:spPr bwMode="auto">
            <a:xfrm>
              <a:off x="5262563" y="3862388"/>
              <a:ext cx="33337" cy="50800"/>
            </a:xfrm>
            <a:custGeom>
              <a:avLst/>
              <a:gdLst/>
              <a:ahLst/>
              <a:cxnLst>
                <a:cxn ang="0">
                  <a:pos x="13" y="0"/>
                </a:cxn>
                <a:cxn ang="0">
                  <a:pos x="24" y="0"/>
                </a:cxn>
                <a:cxn ang="0">
                  <a:pos x="24" y="6"/>
                </a:cxn>
                <a:cxn ang="0">
                  <a:pos x="22" y="14"/>
                </a:cxn>
                <a:cxn ang="0">
                  <a:pos x="15" y="18"/>
                </a:cxn>
                <a:cxn ang="0">
                  <a:pos x="15" y="26"/>
                </a:cxn>
                <a:cxn ang="0">
                  <a:pos x="13" y="32"/>
                </a:cxn>
                <a:cxn ang="0">
                  <a:pos x="6" y="36"/>
                </a:cxn>
                <a:cxn ang="0">
                  <a:pos x="4" y="36"/>
                </a:cxn>
                <a:cxn ang="0">
                  <a:pos x="0" y="28"/>
                </a:cxn>
                <a:cxn ang="0">
                  <a:pos x="0" y="22"/>
                </a:cxn>
                <a:cxn ang="0">
                  <a:pos x="0" y="16"/>
                </a:cxn>
                <a:cxn ang="0">
                  <a:pos x="4" y="12"/>
                </a:cxn>
                <a:cxn ang="0">
                  <a:pos x="4" y="8"/>
                </a:cxn>
                <a:cxn ang="0">
                  <a:pos x="8" y="6"/>
                </a:cxn>
                <a:cxn ang="0">
                  <a:pos x="6" y="0"/>
                </a:cxn>
                <a:cxn ang="0">
                  <a:pos x="4" y="0"/>
                </a:cxn>
                <a:cxn ang="0">
                  <a:pos x="13" y="0"/>
                </a:cxn>
              </a:cxnLst>
              <a:rect l="0" t="0" r="r" b="b"/>
              <a:pathLst>
                <a:path w="25" h="37">
                  <a:moveTo>
                    <a:pt x="13" y="0"/>
                  </a:moveTo>
                  <a:lnTo>
                    <a:pt x="24" y="0"/>
                  </a:lnTo>
                  <a:lnTo>
                    <a:pt x="24" y="6"/>
                  </a:lnTo>
                  <a:lnTo>
                    <a:pt x="22" y="14"/>
                  </a:lnTo>
                  <a:lnTo>
                    <a:pt x="15" y="18"/>
                  </a:lnTo>
                  <a:lnTo>
                    <a:pt x="15" y="26"/>
                  </a:lnTo>
                  <a:lnTo>
                    <a:pt x="13" y="32"/>
                  </a:lnTo>
                  <a:lnTo>
                    <a:pt x="6" y="36"/>
                  </a:lnTo>
                  <a:lnTo>
                    <a:pt x="4" y="36"/>
                  </a:lnTo>
                  <a:lnTo>
                    <a:pt x="0" y="28"/>
                  </a:lnTo>
                  <a:lnTo>
                    <a:pt x="0" y="22"/>
                  </a:lnTo>
                  <a:lnTo>
                    <a:pt x="0" y="16"/>
                  </a:lnTo>
                  <a:lnTo>
                    <a:pt x="4" y="12"/>
                  </a:lnTo>
                  <a:lnTo>
                    <a:pt x="4" y="8"/>
                  </a:lnTo>
                  <a:lnTo>
                    <a:pt x="8" y="6"/>
                  </a:lnTo>
                  <a:lnTo>
                    <a:pt x="6" y="0"/>
                  </a:lnTo>
                  <a:lnTo>
                    <a:pt x="4" y="0"/>
                  </a:lnTo>
                  <a:lnTo>
                    <a:pt x="13" y="0"/>
                  </a:lnTo>
                </a:path>
              </a:pathLst>
            </a:custGeom>
            <a:solidFill>
              <a:srgbClr val="00FF00"/>
            </a:solidFill>
            <a:ln w="9525">
              <a:solidFill>
                <a:schemeClr val="tx1"/>
              </a:solidFill>
              <a:round/>
              <a:headEnd/>
              <a:tailEnd/>
            </a:ln>
            <a:effectLst/>
          </p:spPr>
          <p:txBody>
            <a:bodyPr/>
            <a:lstStyle/>
            <a:p>
              <a:endParaRPr lang="id-ID"/>
            </a:p>
          </p:txBody>
        </p:sp>
        <p:sp>
          <p:nvSpPr>
            <p:cNvPr id="534" name="Freeform 127"/>
            <p:cNvSpPr>
              <a:spLocks/>
            </p:cNvSpPr>
            <p:nvPr/>
          </p:nvSpPr>
          <p:spPr bwMode="auto">
            <a:xfrm>
              <a:off x="5297488" y="3884613"/>
              <a:ext cx="30162" cy="30162"/>
            </a:xfrm>
            <a:custGeom>
              <a:avLst/>
              <a:gdLst/>
              <a:ahLst/>
              <a:cxnLst>
                <a:cxn ang="0">
                  <a:pos x="15" y="0"/>
                </a:cxn>
                <a:cxn ang="0">
                  <a:pos x="10" y="2"/>
                </a:cxn>
                <a:cxn ang="0">
                  <a:pos x="4" y="2"/>
                </a:cxn>
                <a:cxn ang="0">
                  <a:pos x="0" y="2"/>
                </a:cxn>
                <a:cxn ang="0">
                  <a:pos x="0" y="6"/>
                </a:cxn>
                <a:cxn ang="0">
                  <a:pos x="4" y="12"/>
                </a:cxn>
                <a:cxn ang="0">
                  <a:pos x="6" y="16"/>
                </a:cxn>
                <a:cxn ang="0">
                  <a:pos x="6" y="20"/>
                </a:cxn>
                <a:cxn ang="0">
                  <a:pos x="10" y="20"/>
                </a:cxn>
                <a:cxn ang="0">
                  <a:pos x="15" y="20"/>
                </a:cxn>
                <a:cxn ang="0">
                  <a:pos x="12" y="16"/>
                </a:cxn>
                <a:cxn ang="0">
                  <a:pos x="12" y="12"/>
                </a:cxn>
                <a:cxn ang="0">
                  <a:pos x="15" y="10"/>
                </a:cxn>
                <a:cxn ang="0">
                  <a:pos x="17" y="8"/>
                </a:cxn>
                <a:cxn ang="0">
                  <a:pos x="21" y="6"/>
                </a:cxn>
                <a:cxn ang="0">
                  <a:pos x="17" y="2"/>
                </a:cxn>
                <a:cxn ang="0">
                  <a:pos x="15" y="2"/>
                </a:cxn>
                <a:cxn ang="0">
                  <a:pos x="15" y="0"/>
                </a:cxn>
              </a:cxnLst>
              <a:rect l="0" t="0" r="r" b="b"/>
              <a:pathLst>
                <a:path w="22" h="21">
                  <a:moveTo>
                    <a:pt x="15" y="0"/>
                  </a:moveTo>
                  <a:lnTo>
                    <a:pt x="10" y="2"/>
                  </a:lnTo>
                  <a:lnTo>
                    <a:pt x="4" y="2"/>
                  </a:lnTo>
                  <a:lnTo>
                    <a:pt x="0" y="2"/>
                  </a:lnTo>
                  <a:lnTo>
                    <a:pt x="0" y="6"/>
                  </a:lnTo>
                  <a:lnTo>
                    <a:pt x="4" y="12"/>
                  </a:lnTo>
                  <a:lnTo>
                    <a:pt x="6" y="16"/>
                  </a:lnTo>
                  <a:lnTo>
                    <a:pt x="6" y="20"/>
                  </a:lnTo>
                  <a:lnTo>
                    <a:pt x="10" y="20"/>
                  </a:lnTo>
                  <a:lnTo>
                    <a:pt x="15" y="20"/>
                  </a:lnTo>
                  <a:lnTo>
                    <a:pt x="12" y="16"/>
                  </a:lnTo>
                  <a:lnTo>
                    <a:pt x="12" y="12"/>
                  </a:lnTo>
                  <a:lnTo>
                    <a:pt x="15" y="10"/>
                  </a:lnTo>
                  <a:lnTo>
                    <a:pt x="17" y="8"/>
                  </a:lnTo>
                  <a:lnTo>
                    <a:pt x="21" y="6"/>
                  </a:lnTo>
                  <a:lnTo>
                    <a:pt x="17" y="2"/>
                  </a:lnTo>
                  <a:lnTo>
                    <a:pt x="15" y="2"/>
                  </a:lnTo>
                  <a:lnTo>
                    <a:pt x="15" y="0"/>
                  </a:lnTo>
                </a:path>
              </a:pathLst>
            </a:custGeom>
            <a:solidFill>
              <a:srgbClr val="00FF00"/>
            </a:solidFill>
            <a:ln w="9525">
              <a:solidFill>
                <a:schemeClr val="tx1"/>
              </a:solidFill>
              <a:round/>
              <a:headEnd/>
              <a:tailEnd/>
            </a:ln>
            <a:effectLst/>
          </p:spPr>
          <p:txBody>
            <a:bodyPr/>
            <a:lstStyle/>
            <a:p>
              <a:endParaRPr lang="id-ID"/>
            </a:p>
          </p:txBody>
        </p:sp>
        <p:sp>
          <p:nvSpPr>
            <p:cNvPr id="535" name="Freeform 128"/>
            <p:cNvSpPr>
              <a:spLocks/>
            </p:cNvSpPr>
            <p:nvPr/>
          </p:nvSpPr>
          <p:spPr bwMode="auto">
            <a:xfrm>
              <a:off x="5327650" y="3808413"/>
              <a:ext cx="503238" cy="128587"/>
            </a:xfrm>
            <a:custGeom>
              <a:avLst/>
              <a:gdLst/>
              <a:ahLst/>
              <a:cxnLst>
                <a:cxn ang="0">
                  <a:pos x="30" y="34"/>
                </a:cxn>
                <a:cxn ang="0">
                  <a:pos x="43" y="28"/>
                </a:cxn>
                <a:cxn ang="0">
                  <a:pos x="65" y="20"/>
                </a:cxn>
                <a:cxn ang="0">
                  <a:pos x="73" y="18"/>
                </a:cxn>
                <a:cxn ang="0">
                  <a:pos x="103" y="20"/>
                </a:cxn>
                <a:cxn ang="0">
                  <a:pos x="129" y="32"/>
                </a:cxn>
                <a:cxn ang="0">
                  <a:pos x="155" y="40"/>
                </a:cxn>
                <a:cxn ang="0">
                  <a:pos x="181" y="52"/>
                </a:cxn>
                <a:cxn ang="0">
                  <a:pos x="207" y="56"/>
                </a:cxn>
                <a:cxn ang="0">
                  <a:pos x="231" y="46"/>
                </a:cxn>
                <a:cxn ang="0">
                  <a:pos x="254" y="44"/>
                </a:cxn>
                <a:cxn ang="0">
                  <a:pos x="265" y="50"/>
                </a:cxn>
                <a:cxn ang="0">
                  <a:pos x="291" y="62"/>
                </a:cxn>
                <a:cxn ang="0">
                  <a:pos x="308" y="54"/>
                </a:cxn>
                <a:cxn ang="0">
                  <a:pos x="321" y="42"/>
                </a:cxn>
                <a:cxn ang="0">
                  <a:pos x="332" y="36"/>
                </a:cxn>
                <a:cxn ang="0">
                  <a:pos x="355" y="22"/>
                </a:cxn>
                <a:cxn ang="0">
                  <a:pos x="351" y="14"/>
                </a:cxn>
                <a:cxn ang="0">
                  <a:pos x="342" y="14"/>
                </a:cxn>
                <a:cxn ang="0">
                  <a:pos x="340" y="14"/>
                </a:cxn>
                <a:cxn ang="0">
                  <a:pos x="345" y="0"/>
                </a:cxn>
                <a:cxn ang="0">
                  <a:pos x="355" y="4"/>
                </a:cxn>
                <a:cxn ang="0">
                  <a:pos x="364" y="24"/>
                </a:cxn>
                <a:cxn ang="0">
                  <a:pos x="355" y="32"/>
                </a:cxn>
                <a:cxn ang="0">
                  <a:pos x="351" y="42"/>
                </a:cxn>
                <a:cxn ang="0">
                  <a:pos x="345" y="42"/>
                </a:cxn>
                <a:cxn ang="0">
                  <a:pos x="347" y="54"/>
                </a:cxn>
                <a:cxn ang="0">
                  <a:pos x="334" y="64"/>
                </a:cxn>
                <a:cxn ang="0">
                  <a:pos x="295" y="78"/>
                </a:cxn>
                <a:cxn ang="0">
                  <a:pos x="252" y="80"/>
                </a:cxn>
                <a:cxn ang="0">
                  <a:pos x="222" y="90"/>
                </a:cxn>
                <a:cxn ang="0">
                  <a:pos x="196" y="80"/>
                </a:cxn>
                <a:cxn ang="0">
                  <a:pos x="172" y="86"/>
                </a:cxn>
                <a:cxn ang="0">
                  <a:pos x="153" y="92"/>
                </a:cxn>
                <a:cxn ang="0">
                  <a:pos x="136" y="94"/>
                </a:cxn>
                <a:cxn ang="0">
                  <a:pos x="114" y="88"/>
                </a:cxn>
                <a:cxn ang="0">
                  <a:pos x="103" y="90"/>
                </a:cxn>
                <a:cxn ang="0">
                  <a:pos x="88" y="84"/>
                </a:cxn>
                <a:cxn ang="0">
                  <a:pos x="69" y="82"/>
                </a:cxn>
                <a:cxn ang="0">
                  <a:pos x="50" y="88"/>
                </a:cxn>
                <a:cxn ang="0">
                  <a:pos x="37" y="80"/>
                </a:cxn>
                <a:cxn ang="0">
                  <a:pos x="24" y="78"/>
                </a:cxn>
                <a:cxn ang="0">
                  <a:pos x="13" y="82"/>
                </a:cxn>
                <a:cxn ang="0">
                  <a:pos x="7" y="78"/>
                </a:cxn>
                <a:cxn ang="0">
                  <a:pos x="5" y="66"/>
                </a:cxn>
                <a:cxn ang="0">
                  <a:pos x="0" y="60"/>
                </a:cxn>
                <a:cxn ang="0">
                  <a:pos x="2" y="46"/>
                </a:cxn>
                <a:cxn ang="0">
                  <a:pos x="7" y="36"/>
                </a:cxn>
              </a:cxnLst>
              <a:rect l="0" t="0" r="r" b="b"/>
              <a:pathLst>
                <a:path w="365" h="95">
                  <a:moveTo>
                    <a:pt x="15" y="38"/>
                  </a:moveTo>
                  <a:lnTo>
                    <a:pt x="26" y="34"/>
                  </a:lnTo>
                  <a:lnTo>
                    <a:pt x="30" y="34"/>
                  </a:lnTo>
                  <a:lnTo>
                    <a:pt x="35" y="32"/>
                  </a:lnTo>
                  <a:lnTo>
                    <a:pt x="39" y="30"/>
                  </a:lnTo>
                  <a:lnTo>
                    <a:pt x="43" y="28"/>
                  </a:lnTo>
                  <a:lnTo>
                    <a:pt x="52" y="26"/>
                  </a:lnTo>
                  <a:lnTo>
                    <a:pt x="56" y="24"/>
                  </a:lnTo>
                  <a:lnTo>
                    <a:pt x="65" y="20"/>
                  </a:lnTo>
                  <a:lnTo>
                    <a:pt x="69" y="16"/>
                  </a:lnTo>
                  <a:lnTo>
                    <a:pt x="71" y="16"/>
                  </a:lnTo>
                  <a:lnTo>
                    <a:pt x="73" y="18"/>
                  </a:lnTo>
                  <a:lnTo>
                    <a:pt x="86" y="20"/>
                  </a:lnTo>
                  <a:lnTo>
                    <a:pt x="101" y="18"/>
                  </a:lnTo>
                  <a:lnTo>
                    <a:pt x="103" y="20"/>
                  </a:lnTo>
                  <a:lnTo>
                    <a:pt x="106" y="24"/>
                  </a:lnTo>
                  <a:lnTo>
                    <a:pt x="123" y="30"/>
                  </a:lnTo>
                  <a:lnTo>
                    <a:pt x="129" y="32"/>
                  </a:lnTo>
                  <a:lnTo>
                    <a:pt x="134" y="32"/>
                  </a:lnTo>
                  <a:lnTo>
                    <a:pt x="142" y="40"/>
                  </a:lnTo>
                  <a:lnTo>
                    <a:pt x="155" y="40"/>
                  </a:lnTo>
                  <a:lnTo>
                    <a:pt x="159" y="42"/>
                  </a:lnTo>
                  <a:lnTo>
                    <a:pt x="179" y="48"/>
                  </a:lnTo>
                  <a:lnTo>
                    <a:pt x="181" y="52"/>
                  </a:lnTo>
                  <a:lnTo>
                    <a:pt x="185" y="58"/>
                  </a:lnTo>
                  <a:lnTo>
                    <a:pt x="196" y="56"/>
                  </a:lnTo>
                  <a:lnTo>
                    <a:pt x="207" y="56"/>
                  </a:lnTo>
                  <a:lnTo>
                    <a:pt x="209" y="48"/>
                  </a:lnTo>
                  <a:lnTo>
                    <a:pt x="215" y="46"/>
                  </a:lnTo>
                  <a:lnTo>
                    <a:pt x="231" y="46"/>
                  </a:lnTo>
                  <a:lnTo>
                    <a:pt x="245" y="46"/>
                  </a:lnTo>
                  <a:lnTo>
                    <a:pt x="250" y="46"/>
                  </a:lnTo>
                  <a:lnTo>
                    <a:pt x="254" y="44"/>
                  </a:lnTo>
                  <a:lnTo>
                    <a:pt x="256" y="44"/>
                  </a:lnTo>
                  <a:lnTo>
                    <a:pt x="258" y="46"/>
                  </a:lnTo>
                  <a:lnTo>
                    <a:pt x="265" y="50"/>
                  </a:lnTo>
                  <a:lnTo>
                    <a:pt x="273" y="56"/>
                  </a:lnTo>
                  <a:lnTo>
                    <a:pt x="284" y="62"/>
                  </a:lnTo>
                  <a:lnTo>
                    <a:pt x="291" y="62"/>
                  </a:lnTo>
                  <a:lnTo>
                    <a:pt x="297" y="58"/>
                  </a:lnTo>
                  <a:lnTo>
                    <a:pt x="306" y="58"/>
                  </a:lnTo>
                  <a:lnTo>
                    <a:pt x="308" y="54"/>
                  </a:lnTo>
                  <a:lnTo>
                    <a:pt x="308" y="54"/>
                  </a:lnTo>
                  <a:lnTo>
                    <a:pt x="312" y="44"/>
                  </a:lnTo>
                  <a:lnTo>
                    <a:pt x="321" y="42"/>
                  </a:lnTo>
                  <a:lnTo>
                    <a:pt x="325" y="40"/>
                  </a:lnTo>
                  <a:lnTo>
                    <a:pt x="327" y="36"/>
                  </a:lnTo>
                  <a:lnTo>
                    <a:pt x="332" y="36"/>
                  </a:lnTo>
                  <a:lnTo>
                    <a:pt x="338" y="36"/>
                  </a:lnTo>
                  <a:lnTo>
                    <a:pt x="353" y="28"/>
                  </a:lnTo>
                  <a:lnTo>
                    <a:pt x="355" y="22"/>
                  </a:lnTo>
                  <a:lnTo>
                    <a:pt x="355" y="18"/>
                  </a:lnTo>
                  <a:lnTo>
                    <a:pt x="353" y="14"/>
                  </a:lnTo>
                  <a:lnTo>
                    <a:pt x="351" y="14"/>
                  </a:lnTo>
                  <a:lnTo>
                    <a:pt x="345" y="16"/>
                  </a:lnTo>
                  <a:lnTo>
                    <a:pt x="342" y="16"/>
                  </a:lnTo>
                  <a:lnTo>
                    <a:pt x="342" y="14"/>
                  </a:lnTo>
                  <a:lnTo>
                    <a:pt x="347" y="12"/>
                  </a:lnTo>
                  <a:lnTo>
                    <a:pt x="349" y="8"/>
                  </a:lnTo>
                  <a:lnTo>
                    <a:pt x="340" y="14"/>
                  </a:lnTo>
                  <a:lnTo>
                    <a:pt x="336" y="10"/>
                  </a:lnTo>
                  <a:lnTo>
                    <a:pt x="340" y="4"/>
                  </a:lnTo>
                  <a:lnTo>
                    <a:pt x="345" y="0"/>
                  </a:lnTo>
                  <a:lnTo>
                    <a:pt x="349" y="0"/>
                  </a:lnTo>
                  <a:lnTo>
                    <a:pt x="353" y="0"/>
                  </a:lnTo>
                  <a:lnTo>
                    <a:pt x="355" y="4"/>
                  </a:lnTo>
                  <a:lnTo>
                    <a:pt x="357" y="14"/>
                  </a:lnTo>
                  <a:lnTo>
                    <a:pt x="359" y="18"/>
                  </a:lnTo>
                  <a:lnTo>
                    <a:pt x="364" y="24"/>
                  </a:lnTo>
                  <a:lnTo>
                    <a:pt x="364" y="26"/>
                  </a:lnTo>
                  <a:lnTo>
                    <a:pt x="359" y="30"/>
                  </a:lnTo>
                  <a:lnTo>
                    <a:pt x="355" y="32"/>
                  </a:lnTo>
                  <a:lnTo>
                    <a:pt x="351" y="36"/>
                  </a:lnTo>
                  <a:lnTo>
                    <a:pt x="351" y="40"/>
                  </a:lnTo>
                  <a:lnTo>
                    <a:pt x="351" y="42"/>
                  </a:lnTo>
                  <a:lnTo>
                    <a:pt x="349" y="42"/>
                  </a:lnTo>
                  <a:lnTo>
                    <a:pt x="347" y="42"/>
                  </a:lnTo>
                  <a:lnTo>
                    <a:pt x="345" y="42"/>
                  </a:lnTo>
                  <a:lnTo>
                    <a:pt x="342" y="44"/>
                  </a:lnTo>
                  <a:lnTo>
                    <a:pt x="342" y="46"/>
                  </a:lnTo>
                  <a:lnTo>
                    <a:pt x="347" y="54"/>
                  </a:lnTo>
                  <a:lnTo>
                    <a:pt x="347" y="56"/>
                  </a:lnTo>
                  <a:lnTo>
                    <a:pt x="349" y="56"/>
                  </a:lnTo>
                  <a:lnTo>
                    <a:pt x="334" y="64"/>
                  </a:lnTo>
                  <a:lnTo>
                    <a:pt x="319" y="64"/>
                  </a:lnTo>
                  <a:lnTo>
                    <a:pt x="301" y="78"/>
                  </a:lnTo>
                  <a:lnTo>
                    <a:pt x="295" y="78"/>
                  </a:lnTo>
                  <a:lnTo>
                    <a:pt x="284" y="78"/>
                  </a:lnTo>
                  <a:lnTo>
                    <a:pt x="269" y="76"/>
                  </a:lnTo>
                  <a:lnTo>
                    <a:pt x="252" y="80"/>
                  </a:lnTo>
                  <a:lnTo>
                    <a:pt x="239" y="84"/>
                  </a:lnTo>
                  <a:lnTo>
                    <a:pt x="231" y="90"/>
                  </a:lnTo>
                  <a:lnTo>
                    <a:pt x="222" y="90"/>
                  </a:lnTo>
                  <a:lnTo>
                    <a:pt x="213" y="90"/>
                  </a:lnTo>
                  <a:lnTo>
                    <a:pt x="203" y="86"/>
                  </a:lnTo>
                  <a:lnTo>
                    <a:pt x="196" y="80"/>
                  </a:lnTo>
                  <a:lnTo>
                    <a:pt x="183" y="80"/>
                  </a:lnTo>
                  <a:lnTo>
                    <a:pt x="174" y="82"/>
                  </a:lnTo>
                  <a:lnTo>
                    <a:pt x="172" y="86"/>
                  </a:lnTo>
                  <a:lnTo>
                    <a:pt x="170" y="90"/>
                  </a:lnTo>
                  <a:lnTo>
                    <a:pt x="164" y="92"/>
                  </a:lnTo>
                  <a:lnTo>
                    <a:pt x="153" y="92"/>
                  </a:lnTo>
                  <a:lnTo>
                    <a:pt x="147" y="90"/>
                  </a:lnTo>
                  <a:lnTo>
                    <a:pt x="142" y="90"/>
                  </a:lnTo>
                  <a:lnTo>
                    <a:pt x="136" y="94"/>
                  </a:lnTo>
                  <a:lnTo>
                    <a:pt x="127" y="94"/>
                  </a:lnTo>
                  <a:lnTo>
                    <a:pt x="119" y="90"/>
                  </a:lnTo>
                  <a:lnTo>
                    <a:pt x="114" y="88"/>
                  </a:lnTo>
                  <a:lnTo>
                    <a:pt x="114" y="88"/>
                  </a:lnTo>
                  <a:lnTo>
                    <a:pt x="108" y="88"/>
                  </a:lnTo>
                  <a:lnTo>
                    <a:pt x="103" y="90"/>
                  </a:lnTo>
                  <a:lnTo>
                    <a:pt x="97" y="90"/>
                  </a:lnTo>
                  <a:lnTo>
                    <a:pt x="93" y="88"/>
                  </a:lnTo>
                  <a:lnTo>
                    <a:pt x="88" y="84"/>
                  </a:lnTo>
                  <a:lnTo>
                    <a:pt x="84" y="80"/>
                  </a:lnTo>
                  <a:lnTo>
                    <a:pt x="75" y="80"/>
                  </a:lnTo>
                  <a:lnTo>
                    <a:pt x="69" y="82"/>
                  </a:lnTo>
                  <a:lnTo>
                    <a:pt x="65" y="84"/>
                  </a:lnTo>
                  <a:lnTo>
                    <a:pt x="56" y="86"/>
                  </a:lnTo>
                  <a:lnTo>
                    <a:pt x="50" y="88"/>
                  </a:lnTo>
                  <a:lnTo>
                    <a:pt x="48" y="88"/>
                  </a:lnTo>
                  <a:lnTo>
                    <a:pt x="45" y="84"/>
                  </a:lnTo>
                  <a:lnTo>
                    <a:pt x="37" y="80"/>
                  </a:lnTo>
                  <a:lnTo>
                    <a:pt x="37" y="78"/>
                  </a:lnTo>
                  <a:lnTo>
                    <a:pt x="33" y="78"/>
                  </a:lnTo>
                  <a:lnTo>
                    <a:pt x="24" y="78"/>
                  </a:lnTo>
                  <a:lnTo>
                    <a:pt x="17" y="80"/>
                  </a:lnTo>
                  <a:lnTo>
                    <a:pt x="15" y="82"/>
                  </a:lnTo>
                  <a:lnTo>
                    <a:pt x="13" y="82"/>
                  </a:lnTo>
                  <a:lnTo>
                    <a:pt x="11" y="80"/>
                  </a:lnTo>
                  <a:lnTo>
                    <a:pt x="9" y="80"/>
                  </a:lnTo>
                  <a:lnTo>
                    <a:pt x="7" y="78"/>
                  </a:lnTo>
                  <a:lnTo>
                    <a:pt x="5" y="76"/>
                  </a:lnTo>
                  <a:lnTo>
                    <a:pt x="5" y="72"/>
                  </a:lnTo>
                  <a:lnTo>
                    <a:pt x="5" y="66"/>
                  </a:lnTo>
                  <a:lnTo>
                    <a:pt x="2" y="64"/>
                  </a:lnTo>
                  <a:lnTo>
                    <a:pt x="2" y="62"/>
                  </a:lnTo>
                  <a:lnTo>
                    <a:pt x="0" y="60"/>
                  </a:lnTo>
                  <a:lnTo>
                    <a:pt x="0" y="56"/>
                  </a:lnTo>
                  <a:lnTo>
                    <a:pt x="2" y="54"/>
                  </a:lnTo>
                  <a:lnTo>
                    <a:pt x="2" y="46"/>
                  </a:lnTo>
                  <a:lnTo>
                    <a:pt x="2" y="42"/>
                  </a:lnTo>
                  <a:lnTo>
                    <a:pt x="2" y="36"/>
                  </a:lnTo>
                  <a:lnTo>
                    <a:pt x="7" y="36"/>
                  </a:lnTo>
                  <a:lnTo>
                    <a:pt x="15" y="38"/>
                  </a:lnTo>
                </a:path>
              </a:pathLst>
            </a:custGeom>
            <a:solidFill>
              <a:srgbClr val="00FF00"/>
            </a:solidFill>
            <a:ln w="9525">
              <a:solidFill>
                <a:schemeClr val="tx1"/>
              </a:solidFill>
              <a:round/>
              <a:headEnd/>
              <a:tailEnd/>
            </a:ln>
            <a:effectLst/>
          </p:spPr>
          <p:txBody>
            <a:bodyPr/>
            <a:lstStyle/>
            <a:p>
              <a:endParaRPr lang="id-ID"/>
            </a:p>
          </p:txBody>
        </p:sp>
        <p:sp>
          <p:nvSpPr>
            <p:cNvPr id="536" name="Freeform 129"/>
            <p:cNvSpPr>
              <a:spLocks/>
            </p:cNvSpPr>
            <p:nvPr/>
          </p:nvSpPr>
          <p:spPr bwMode="auto">
            <a:xfrm>
              <a:off x="5842000" y="3824288"/>
              <a:ext cx="49213" cy="22225"/>
            </a:xfrm>
            <a:custGeom>
              <a:avLst/>
              <a:gdLst/>
              <a:ahLst/>
              <a:cxnLst>
                <a:cxn ang="0">
                  <a:pos x="8" y="6"/>
                </a:cxn>
                <a:cxn ang="0">
                  <a:pos x="19" y="0"/>
                </a:cxn>
                <a:cxn ang="0">
                  <a:pos x="28" y="0"/>
                </a:cxn>
                <a:cxn ang="0">
                  <a:pos x="32" y="4"/>
                </a:cxn>
                <a:cxn ang="0">
                  <a:pos x="34" y="10"/>
                </a:cxn>
                <a:cxn ang="0">
                  <a:pos x="34" y="12"/>
                </a:cxn>
                <a:cxn ang="0">
                  <a:pos x="23" y="16"/>
                </a:cxn>
                <a:cxn ang="0">
                  <a:pos x="19" y="16"/>
                </a:cxn>
                <a:cxn ang="0">
                  <a:pos x="10" y="16"/>
                </a:cxn>
                <a:cxn ang="0">
                  <a:pos x="0" y="14"/>
                </a:cxn>
                <a:cxn ang="0">
                  <a:pos x="0" y="12"/>
                </a:cxn>
                <a:cxn ang="0">
                  <a:pos x="0" y="12"/>
                </a:cxn>
                <a:cxn ang="0">
                  <a:pos x="8" y="6"/>
                </a:cxn>
              </a:cxnLst>
              <a:rect l="0" t="0" r="r" b="b"/>
              <a:pathLst>
                <a:path w="35" h="17">
                  <a:moveTo>
                    <a:pt x="8" y="6"/>
                  </a:moveTo>
                  <a:lnTo>
                    <a:pt x="19" y="0"/>
                  </a:lnTo>
                  <a:lnTo>
                    <a:pt x="28" y="0"/>
                  </a:lnTo>
                  <a:lnTo>
                    <a:pt x="32" y="4"/>
                  </a:lnTo>
                  <a:lnTo>
                    <a:pt x="34" y="10"/>
                  </a:lnTo>
                  <a:lnTo>
                    <a:pt x="34" y="12"/>
                  </a:lnTo>
                  <a:lnTo>
                    <a:pt x="23" y="16"/>
                  </a:lnTo>
                  <a:lnTo>
                    <a:pt x="19" y="16"/>
                  </a:lnTo>
                  <a:lnTo>
                    <a:pt x="10" y="16"/>
                  </a:lnTo>
                  <a:lnTo>
                    <a:pt x="0" y="14"/>
                  </a:lnTo>
                  <a:lnTo>
                    <a:pt x="0" y="12"/>
                  </a:lnTo>
                  <a:lnTo>
                    <a:pt x="0" y="12"/>
                  </a:lnTo>
                  <a:lnTo>
                    <a:pt x="8" y="6"/>
                  </a:lnTo>
                </a:path>
              </a:pathLst>
            </a:custGeom>
            <a:solidFill>
              <a:srgbClr val="00FF00"/>
            </a:solidFill>
            <a:ln w="9525">
              <a:solidFill>
                <a:schemeClr val="tx1"/>
              </a:solidFill>
              <a:round/>
              <a:headEnd/>
              <a:tailEnd/>
            </a:ln>
            <a:effectLst/>
          </p:spPr>
          <p:txBody>
            <a:bodyPr/>
            <a:lstStyle/>
            <a:p>
              <a:endParaRPr lang="id-ID"/>
            </a:p>
          </p:txBody>
        </p:sp>
        <p:sp>
          <p:nvSpPr>
            <p:cNvPr id="537" name="Freeform 130"/>
            <p:cNvSpPr>
              <a:spLocks/>
            </p:cNvSpPr>
            <p:nvPr/>
          </p:nvSpPr>
          <p:spPr bwMode="auto">
            <a:xfrm>
              <a:off x="5819775" y="3856038"/>
              <a:ext cx="34925" cy="23812"/>
            </a:xfrm>
            <a:custGeom>
              <a:avLst/>
              <a:gdLst/>
              <a:ahLst/>
              <a:cxnLst>
                <a:cxn ang="0">
                  <a:pos x="7" y="2"/>
                </a:cxn>
                <a:cxn ang="0">
                  <a:pos x="11" y="2"/>
                </a:cxn>
                <a:cxn ang="0">
                  <a:pos x="18" y="0"/>
                </a:cxn>
                <a:cxn ang="0">
                  <a:pos x="22" y="0"/>
                </a:cxn>
                <a:cxn ang="0">
                  <a:pos x="24" y="2"/>
                </a:cxn>
                <a:cxn ang="0">
                  <a:pos x="20" y="6"/>
                </a:cxn>
                <a:cxn ang="0">
                  <a:pos x="16" y="8"/>
                </a:cxn>
                <a:cxn ang="0">
                  <a:pos x="11" y="12"/>
                </a:cxn>
                <a:cxn ang="0">
                  <a:pos x="9" y="14"/>
                </a:cxn>
                <a:cxn ang="0">
                  <a:pos x="9" y="16"/>
                </a:cxn>
                <a:cxn ang="0">
                  <a:pos x="5" y="16"/>
                </a:cxn>
                <a:cxn ang="0">
                  <a:pos x="2" y="14"/>
                </a:cxn>
                <a:cxn ang="0">
                  <a:pos x="0" y="10"/>
                </a:cxn>
                <a:cxn ang="0">
                  <a:pos x="2" y="8"/>
                </a:cxn>
                <a:cxn ang="0">
                  <a:pos x="2" y="8"/>
                </a:cxn>
                <a:cxn ang="0">
                  <a:pos x="7" y="2"/>
                </a:cxn>
              </a:cxnLst>
              <a:rect l="0" t="0" r="r" b="b"/>
              <a:pathLst>
                <a:path w="25" h="17">
                  <a:moveTo>
                    <a:pt x="7" y="2"/>
                  </a:moveTo>
                  <a:lnTo>
                    <a:pt x="11" y="2"/>
                  </a:lnTo>
                  <a:lnTo>
                    <a:pt x="18" y="0"/>
                  </a:lnTo>
                  <a:lnTo>
                    <a:pt x="22" y="0"/>
                  </a:lnTo>
                  <a:lnTo>
                    <a:pt x="24" y="2"/>
                  </a:lnTo>
                  <a:lnTo>
                    <a:pt x="20" y="6"/>
                  </a:lnTo>
                  <a:lnTo>
                    <a:pt x="16" y="8"/>
                  </a:lnTo>
                  <a:lnTo>
                    <a:pt x="11" y="12"/>
                  </a:lnTo>
                  <a:lnTo>
                    <a:pt x="9" y="14"/>
                  </a:lnTo>
                  <a:lnTo>
                    <a:pt x="9" y="16"/>
                  </a:lnTo>
                  <a:lnTo>
                    <a:pt x="5" y="16"/>
                  </a:lnTo>
                  <a:lnTo>
                    <a:pt x="2" y="14"/>
                  </a:lnTo>
                  <a:lnTo>
                    <a:pt x="0" y="10"/>
                  </a:lnTo>
                  <a:lnTo>
                    <a:pt x="2" y="8"/>
                  </a:lnTo>
                  <a:lnTo>
                    <a:pt x="2" y="8"/>
                  </a:lnTo>
                  <a:lnTo>
                    <a:pt x="7" y="2"/>
                  </a:lnTo>
                </a:path>
              </a:pathLst>
            </a:custGeom>
            <a:solidFill>
              <a:srgbClr val="00FF00"/>
            </a:solidFill>
            <a:ln w="9525">
              <a:solidFill>
                <a:schemeClr val="tx1"/>
              </a:solidFill>
              <a:round/>
              <a:headEnd/>
              <a:tailEnd/>
            </a:ln>
            <a:effectLst/>
          </p:spPr>
          <p:txBody>
            <a:bodyPr/>
            <a:lstStyle/>
            <a:p>
              <a:endParaRPr lang="id-ID"/>
            </a:p>
          </p:txBody>
        </p:sp>
        <p:sp>
          <p:nvSpPr>
            <p:cNvPr id="538" name="Freeform 131"/>
            <p:cNvSpPr>
              <a:spLocks/>
            </p:cNvSpPr>
            <p:nvPr/>
          </p:nvSpPr>
          <p:spPr bwMode="auto">
            <a:xfrm>
              <a:off x="5873750" y="3821113"/>
              <a:ext cx="111125" cy="55562"/>
            </a:xfrm>
            <a:custGeom>
              <a:avLst/>
              <a:gdLst/>
              <a:ahLst/>
              <a:cxnLst>
                <a:cxn ang="0">
                  <a:pos x="30" y="6"/>
                </a:cxn>
                <a:cxn ang="0">
                  <a:pos x="28" y="6"/>
                </a:cxn>
                <a:cxn ang="0">
                  <a:pos x="22" y="6"/>
                </a:cxn>
                <a:cxn ang="0">
                  <a:pos x="22" y="8"/>
                </a:cxn>
                <a:cxn ang="0">
                  <a:pos x="22" y="12"/>
                </a:cxn>
                <a:cxn ang="0">
                  <a:pos x="22" y="16"/>
                </a:cxn>
                <a:cxn ang="0">
                  <a:pos x="20" y="18"/>
                </a:cxn>
                <a:cxn ang="0">
                  <a:pos x="17" y="20"/>
                </a:cxn>
                <a:cxn ang="0">
                  <a:pos x="15" y="22"/>
                </a:cxn>
                <a:cxn ang="0">
                  <a:pos x="11" y="26"/>
                </a:cxn>
                <a:cxn ang="0">
                  <a:pos x="5" y="28"/>
                </a:cxn>
                <a:cxn ang="0">
                  <a:pos x="0" y="32"/>
                </a:cxn>
                <a:cxn ang="0">
                  <a:pos x="0" y="36"/>
                </a:cxn>
                <a:cxn ang="0">
                  <a:pos x="11" y="38"/>
                </a:cxn>
                <a:cxn ang="0">
                  <a:pos x="17" y="40"/>
                </a:cxn>
                <a:cxn ang="0">
                  <a:pos x="26" y="40"/>
                </a:cxn>
                <a:cxn ang="0">
                  <a:pos x="33" y="40"/>
                </a:cxn>
                <a:cxn ang="0">
                  <a:pos x="41" y="36"/>
                </a:cxn>
                <a:cxn ang="0">
                  <a:pos x="47" y="30"/>
                </a:cxn>
                <a:cxn ang="0">
                  <a:pos x="54" y="24"/>
                </a:cxn>
                <a:cxn ang="0">
                  <a:pos x="58" y="16"/>
                </a:cxn>
                <a:cxn ang="0">
                  <a:pos x="58" y="12"/>
                </a:cxn>
                <a:cxn ang="0">
                  <a:pos x="65" y="10"/>
                </a:cxn>
                <a:cxn ang="0">
                  <a:pos x="67" y="8"/>
                </a:cxn>
                <a:cxn ang="0">
                  <a:pos x="71" y="6"/>
                </a:cxn>
                <a:cxn ang="0">
                  <a:pos x="73" y="6"/>
                </a:cxn>
                <a:cxn ang="0">
                  <a:pos x="78" y="6"/>
                </a:cxn>
                <a:cxn ang="0">
                  <a:pos x="80" y="4"/>
                </a:cxn>
                <a:cxn ang="0">
                  <a:pos x="80" y="2"/>
                </a:cxn>
                <a:cxn ang="0">
                  <a:pos x="78" y="0"/>
                </a:cxn>
                <a:cxn ang="0">
                  <a:pos x="71" y="0"/>
                </a:cxn>
                <a:cxn ang="0">
                  <a:pos x="67" y="0"/>
                </a:cxn>
                <a:cxn ang="0">
                  <a:pos x="65" y="0"/>
                </a:cxn>
                <a:cxn ang="0">
                  <a:pos x="61" y="0"/>
                </a:cxn>
                <a:cxn ang="0">
                  <a:pos x="58" y="0"/>
                </a:cxn>
                <a:cxn ang="0">
                  <a:pos x="54" y="2"/>
                </a:cxn>
                <a:cxn ang="0">
                  <a:pos x="50" y="4"/>
                </a:cxn>
                <a:cxn ang="0">
                  <a:pos x="47" y="8"/>
                </a:cxn>
                <a:cxn ang="0">
                  <a:pos x="47" y="10"/>
                </a:cxn>
                <a:cxn ang="0">
                  <a:pos x="47" y="12"/>
                </a:cxn>
                <a:cxn ang="0">
                  <a:pos x="45" y="16"/>
                </a:cxn>
                <a:cxn ang="0">
                  <a:pos x="39" y="18"/>
                </a:cxn>
                <a:cxn ang="0">
                  <a:pos x="35" y="20"/>
                </a:cxn>
                <a:cxn ang="0">
                  <a:pos x="35" y="20"/>
                </a:cxn>
                <a:cxn ang="0">
                  <a:pos x="30" y="20"/>
                </a:cxn>
                <a:cxn ang="0">
                  <a:pos x="30" y="16"/>
                </a:cxn>
                <a:cxn ang="0">
                  <a:pos x="37" y="12"/>
                </a:cxn>
                <a:cxn ang="0">
                  <a:pos x="39" y="8"/>
                </a:cxn>
                <a:cxn ang="0">
                  <a:pos x="39" y="6"/>
                </a:cxn>
                <a:cxn ang="0">
                  <a:pos x="39" y="6"/>
                </a:cxn>
                <a:cxn ang="0">
                  <a:pos x="30" y="6"/>
                </a:cxn>
              </a:cxnLst>
              <a:rect l="0" t="0" r="r" b="b"/>
              <a:pathLst>
                <a:path w="81" h="41">
                  <a:moveTo>
                    <a:pt x="30" y="6"/>
                  </a:moveTo>
                  <a:lnTo>
                    <a:pt x="28" y="6"/>
                  </a:lnTo>
                  <a:lnTo>
                    <a:pt x="22" y="6"/>
                  </a:lnTo>
                  <a:lnTo>
                    <a:pt x="22" y="8"/>
                  </a:lnTo>
                  <a:lnTo>
                    <a:pt x="22" y="12"/>
                  </a:lnTo>
                  <a:lnTo>
                    <a:pt x="22" y="16"/>
                  </a:lnTo>
                  <a:lnTo>
                    <a:pt x="20" y="18"/>
                  </a:lnTo>
                  <a:lnTo>
                    <a:pt x="17" y="20"/>
                  </a:lnTo>
                  <a:lnTo>
                    <a:pt x="15" y="22"/>
                  </a:lnTo>
                  <a:lnTo>
                    <a:pt x="11" y="26"/>
                  </a:lnTo>
                  <a:lnTo>
                    <a:pt x="5" y="28"/>
                  </a:lnTo>
                  <a:lnTo>
                    <a:pt x="0" y="32"/>
                  </a:lnTo>
                  <a:lnTo>
                    <a:pt x="0" y="36"/>
                  </a:lnTo>
                  <a:lnTo>
                    <a:pt x="11" y="38"/>
                  </a:lnTo>
                  <a:lnTo>
                    <a:pt x="17" y="40"/>
                  </a:lnTo>
                  <a:lnTo>
                    <a:pt x="26" y="40"/>
                  </a:lnTo>
                  <a:lnTo>
                    <a:pt x="33" y="40"/>
                  </a:lnTo>
                  <a:lnTo>
                    <a:pt x="41" y="36"/>
                  </a:lnTo>
                  <a:lnTo>
                    <a:pt x="47" y="30"/>
                  </a:lnTo>
                  <a:lnTo>
                    <a:pt x="54" y="24"/>
                  </a:lnTo>
                  <a:lnTo>
                    <a:pt x="58" y="16"/>
                  </a:lnTo>
                  <a:lnTo>
                    <a:pt x="58" y="12"/>
                  </a:lnTo>
                  <a:lnTo>
                    <a:pt x="65" y="10"/>
                  </a:lnTo>
                  <a:lnTo>
                    <a:pt x="67" y="8"/>
                  </a:lnTo>
                  <a:lnTo>
                    <a:pt x="71" y="6"/>
                  </a:lnTo>
                  <a:lnTo>
                    <a:pt x="73" y="6"/>
                  </a:lnTo>
                  <a:lnTo>
                    <a:pt x="78" y="6"/>
                  </a:lnTo>
                  <a:lnTo>
                    <a:pt x="80" y="4"/>
                  </a:lnTo>
                  <a:lnTo>
                    <a:pt x="80" y="2"/>
                  </a:lnTo>
                  <a:lnTo>
                    <a:pt x="78" y="0"/>
                  </a:lnTo>
                  <a:lnTo>
                    <a:pt x="71" y="0"/>
                  </a:lnTo>
                  <a:lnTo>
                    <a:pt x="67" y="0"/>
                  </a:lnTo>
                  <a:lnTo>
                    <a:pt x="65" y="0"/>
                  </a:lnTo>
                  <a:lnTo>
                    <a:pt x="61" y="0"/>
                  </a:lnTo>
                  <a:lnTo>
                    <a:pt x="58" y="0"/>
                  </a:lnTo>
                  <a:lnTo>
                    <a:pt x="54" y="2"/>
                  </a:lnTo>
                  <a:lnTo>
                    <a:pt x="50" y="4"/>
                  </a:lnTo>
                  <a:lnTo>
                    <a:pt x="47" y="8"/>
                  </a:lnTo>
                  <a:lnTo>
                    <a:pt x="47" y="10"/>
                  </a:lnTo>
                  <a:lnTo>
                    <a:pt x="47" y="12"/>
                  </a:lnTo>
                  <a:lnTo>
                    <a:pt x="45" y="16"/>
                  </a:lnTo>
                  <a:lnTo>
                    <a:pt x="39" y="18"/>
                  </a:lnTo>
                  <a:lnTo>
                    <a:pt x="35" y="20"/>
                  </a:lnTo>
                  <a:lnTo>
                    <a:pt x="35" y="20"/>
                  </a:lnTo>
                  <a:lnTo>
                    <a:pt x="30" y="20"/>
                  </a:lnTo>
                  <a:lnTo>
                    <a:pt x="30" y="16"/>
                  </a:lnTo>
                  <a:lnTo>
                    <a:pt x="37" y="12"/>
                  </a:lnTo>
                  <a:lnTo>
                    <a:pt x="39" y="8"/>
                  </a:lnTo>
                  <a:lnTo>
                    <a:pt x="39" y="6"/>
                  </a:lnTo>
                  <a:lnTo>
                    <a:pt x="39" y="6"/>
                  </a:lnTo>
                  <a:lnTo>
                    <a:pt x="30" y="6"/>
                  </a:lnTo>
                </a:path>
              </a:pathLst>
            </a:custGeom>
            <a:solidFill>
              <a:srgbClr val="00FF00"/>
            </a:solidFill>
            <a:ln w="9525">
              <a:solidFill>
                <a:schemeClr val="tx1"/>
              </a:solidFill>
              <a:round/>
              <a:headEnd/>
              <a:tailEnd/>
            </a:ln>
            <a:effectLst/>
          </p:spPr>
          <p:txBody>
            <a:bodyPr/>
            <a:lstStyle/>
            <a:p>
              <a:endParaRPr lang="id-ID"/>
            </a:p>
          </p:txBody>
        </p:sp>
        <p:sp>
          <p:nvSpPr>
            <p:cNvPr id="539" name="Freeform 132"/>
            <p:cNvSpPr>
              <a:spLocks/>
            </p:cNvSpPr>
            <p:nvPr/>
          </p:nvSpPr>
          <p:spPr bwMode="auto">
            <a:xfrm>
              <a:off x="5973763" y="3821113"/>
              <a:ext cx="74612" cy="61912"/>
            </a:xfrm>
            <a:custGeom>
              <a:avLst/>
              <a:gdLst/>
              <a:ahLst/>
              <a:cxnLst>
                <a:cxn ang="0">
                  <a:pos x="48" y="0"/>
                </a:cxn>
                <a:cxn ang="0">
                  <a:pos x="37" y="4"/>
                </a:cxn>
                <a:cxn ang="0">
                  <a:pos x="26" y="10"/>
                </a:cxn>
                <a:cxn ang="0">
                  <a:pos x="24" y="12"/>
                </a:cxn>
                <a:cxn ang="0">
                  <a:pos x="18" y="12"/>
                </a:cxn>
                <a:cxn ang="0">
                  <a:pos x="0" y="16"/>
                </a:cxn>
                <a:cxn ang="0">
                  <a:pos x="0" y="26"/>
                </a:cxn>
                <a:cxn ang="0">
                  <a:pos x="11" y="28"/>
                </a:cxn>
                <a:cxn ang="0">
                  <a:pos x="16" y="32"/>
                </a:cxn>
                <a:cxn ang="0">
                  <a:pos x="16" y="36"/>
                </a:cxn>
                <a:cxn ang="0">
                  <a:pos x="18" y="42"/>
                </a:cxn>
                <a:cxn ang="0">
                  <a:pos x="22" y="44"/>
                </a:cxn>
                <a:cxn ang="0">
                  <a:pos x="33" y="40"/>
                </a:cxn>
                <a:cxn ang="0">
                  <a:pos x="37" y="30"/>
                </a:cxn>
                <a:cxn ang="0">
                  <a:pos x="44" y="22"/>
                </a:cxn>
                <a:cxn ang="0">
                  <a:pos x="46" y="16"/>
                </a:cxn>
                <a:cxn ang="0">
                  <a:pos x="52" y="12"/>
                </a:cxn>
                <a:cxn ang="0">
                  <a:pos x="52" y="10"/>
                </a:cxn>
                <a:cxn ang="0">
                  <a:pos x="50" y="8"/>
                </a:cxn>
                <a:cxn ang="0">
                  <a:pos x="50" y="8"/>
                </a:cxn>
                <a:cxn ang="0">
                  <a:pos x="48" y="0"/>
                </a:cxn>
              </a:cxnLst>
              <a:rect l="0" t="0" r="r" b="b"/>
              <a:pathLst>
                <a:path w="53" h="45">
                  <a:moveTo>
                    <a:pt x="48" y="0"/>
                  </a:moveTo>
                  <a:lnTo>
                    <a:pt x="37" y="4"/>
                  </a:lnTo>
                  <a:lnTo>
                    <a:pt x="26" y="10"/>
                  </a:lnTo>
                  <a:lnTo>
                    <a:pt x="24" y="12"/>
                  </a:lnTo>
                  <a:lnTo>
                    <a:pt x="18" y="12"/>
                  </a:lnTo>
                  <a:lnTo>
                    <a:pt x="0" y="16"/>
                  </a:lnTo>
                  <a:lnTo>
                    <a:pt x="0" y="26"/>
                  </a:lnTo>
                  <a:lnTo>
                    <a:pt x="11" y="28"/>
                  </a:lnTo>
                  <a:lnTo>
                    <a:pt x="16" y="32"/>
                  </a:lnTo>
                  <a:lnTo>
                    <a:pt x="16" y="36"/>
                  </a:lnTo>
                  <a:lnTo>
                    <a:pt x="18" y="42"/>
                  </a:lnTo>
                  <a:lnTo>
                    <a:pt x="22" y="44"/>
                  </a:lnTo>
                  <a:lnTo>
                    <a:pt x="33" y="40"/>
                  </a:lnTo>
                  <a:lnTo>
                    <a:pt x="37" y="30"/>
                  </a:lnTo>
                  <a:lnTo>
                    <a:pt x="44" y="22"/>
                  </a:lnTo>
                  <a:lnTo>
                    <a:pt x="46" y="16"/>
                  </a:lnTo>
                  <a:lnTo>
                    <a:pt x="52" y="12"/>
                  </a:lnTo>
                  <a:lnTo>
                    <a:pt x="52" y="10"/>
                  </a:lnTo>
                  <a:lnTo>
                    <a:pt x="50" y="8"/>
                  </a:lnTo>
                  <a:lnTo>
                    <a:pt x="50" y="8"/>
                  </a:lnTo>
                  <a:lnTo>
                    <a:pt x="48" y="0"/>
                  </a:lnTo>
                </a:path>
              </a:pathLst>
            </a:custGeom>
            <a:solidFill>
              <a:srgbClr val="00FF00"/>
            </a:solidFill>
            <a:ln w="9525">
              <a:solidFill>
                <a:schemeClr val="tx1"/>
              </a:solidFill>
              <a:round/>
              <a:headEnd/>
              <a:tailEnd/>
            </a:ln>
            <a:effectLst/>
          </p:spPr>
          <p:txBody>
            <a:bodyPr/>
            <a:lstStyle/>
            <a:p>
              <a:endParaRPr lang="id-ID"/>
            </a:p>
          </p:txBody>
        </p:sp>
        <p:sp>
          <p:nvSpPr>
            <p:cNvPr id="540" name="Freeform 133"/>
            <p:cNvSpPr>
              <a:spLocks/>
            </p:cNvSpPr>
            <p:nvPr/>
          </p:nvSpPr>
          <p:spPr bwMode="auto">
            <a:xfrm>
              <a:off x="6045200" y="3810000"/>
              <a:ext cx="120650" cy="52388"/>
            </a:xfrm>
            <a:custGeom>
              <a:avLst/>
              <a:gdLst/>
              <a:ahLst/>
              <a:cxnLst>
                <a:cxn ang="0">
                  <a:pos x="13" y="0"/>
                </a:cxn>
                <a:cxn ang="0">
                  <a:pos x="6" y="2"/>
                </a:cxn>
                <a:cxn ang="0">
                  <a:pos x="6" y="8"/>
                </a:cxn>
                <a:cxn ang="0">
                  <a:pos x="9" y="12"/>
                </a:cxn>
                <a:cxn ang="0">
                  <a:pos x="9" y="16"/>
                </a:cxn>
                <a:cxn ang="0">
                  <a:pos x="4" y="22"/>
                </a:cxn>
                <a:cxn ang="0">
                  <a:pos x="2" y="24"/>
                </a:cxn>
                <a:cxn ang="0">
                  <a:pos x="0" y="28"/>
                </a:cxn>
                <a:cxn ang="0">
                  <a:pos x="0" y="32"/>
                </a:cxn>
                <a:cxn ang="0">
                  <a:pos x="0" y="36"/>
                </a:cxn>
                <a:cxn ang="0">
                  <a:pos x="11" y="38"/>
                </a:cxn>
                <a:cxn ang="0">
                  <a:pos x="24" y="36"/>
                </a:cxn>
                <a:cxn ang="0">
                  <a:pos x="37" y="32"/>
                </a:cxn>
                <a:cxn ang="0">
                  <a:pos x="52" y="26"/>
                </a:cxn>
                <a:cxn ang="0">
                  <a:pos x="62" y="24"/>
                </a:cxn>
                <a:cxn ang="0">
                  <a:pos x="69" y="20"/>
                </a:cxn>
                <a:cxn ang="0">
                  <a:pos x="78" y="18"/>
                </a:cxn>
                <a:cxn ang="0">
                  <a:pos x="78" y="14"/>
                </a:cxn>
                <a:cxn ang="0">
                  <a:pos x="84" y="12"/>
                </a:cxn>
                <a:cxn ang="0">
                  <a:pos x="86" y="8"/>
                </a:cxn>
                <a:cxn ang="0">
                  <a:pos x="86" y="6"/>
                </a:cxn>
                <a:cxn ang="0">
                  <a:pos x="82" y="2"/>
                </a:cxn>
                <a:cxn ang="0">
                  <a:pos x="78" y="2"/>
                </a:cxn>
                <a:cxn ang="0">
                  <a:pos x="71" y="2"/>
                </a:cxn>
                <a:cxn ang="0">
                  <a:pos x="54" y="4"/>
                </a:cxn>
                <a:cxn ang="0">
                  <a:pos x="50" y="4"/>
                </a:cxn>
                <a:cxn ang="0">
                  <a:pos x="41" y="4"/>
                </a:cxn>
                <a:cxn ang="0">
                  <a:pos x="34" y="4"/>
                </a:cxn>
                <a:cxn ang="0">
                  <a:pos x="28" y="4"/>
                </a:cxn>
                <a:cxn ang="0">
                  <a:pos x="19" y="2"/>
                </a:cxn>
                <a:cxn ang="0">
                  <a:pos x="17" y="2"/>
                </a:cxn>
                <a:cxn ang="0">
                  <a:pos x="17" y="2"/>
                </a:cxn>
                <a:cxn ang="0">
                  <a:pos x="13" y="0"/>
                </a:cxn>
              </a:cxnLst>
              <a:rect l="0" t="0" r="r" b="b"/>
              <a:pathLst>
                <a:path w="87" h="39">
                  <a:moveTo>
                    <a:pt x="13" y="0"/>
                  </a:moveTo>
                  <a:lnTo>
                    <a:pt x="6" y="2"/>
                  </a:lnTo>
                  <a:lnTo>
                    <a:pt x="6" y="8"/>
                  </a:lnTo>
                  <a:lnTo>
                    <a:pt x="9" y="12"/>
                  </a:lnTo>
                  <a:lnTo>
                    <a:pt x="9" y="16"/>
                  </a:lnTo>
                  <a:lnTo>
                    <a:pt x="4" y="22"/>
                  </a:lnTo>
                  <a:lnTo>
                    <a:pt x="2" y="24"/>
                  </a:lnTo>
                  <a:lnTo>
                    <a:pt x="0" y="28"/>
                  </a:lnTo>
                  <a:lnTo>
                    <a:pt x="0" y="32"/>
                  </a:lnTo>
                  <a:lnTo>
                    <a:pt x="0" y="36"/>
                  </a:lnTo>
                  <a:lnTo>
                    <a:pt x="11" y="38"/>
                  </a:lnTo>
                  <a:lnTo>
                    <a:pt x="24" y="36"/>
                  </a:lnTo>
                  <a:lnTo>
                    <a:pt x="37" y="32"/>
                  </a:lnTo>
                  <a:lnTo>
                    <a:pt x="52" y="26"/>
                  </a:lnTo>
                  <a:lnTo>
                    <a:pt x="62" y="24"/>
                  </a:lnTo>
                  <a:lnTo>
                    <a:pt x="69" y="20"/>
                  </a:lnTo>
                  <a:lnTo>
                    <a:pt x="78" y="18"/>
                  </a:lnTo>
                  <a:lnTo>
                    <a:pt x="78" y="14"/>
                  </a:lnTo>
                  <a:lnTo>
                    <a:pt x="84" y="12"/>
                  </a:lnTo>
                  <a:lnTo>
                    <a:pt x="86" y="8"/>
                  </a:lnTo>
                  <a:lnTo>
                    <a:pt x="86" y="6"/>
                  </a:lnTo>
                  <a:lnTo>
                    <a:pt x="82" y="2"/>
                  </a:lnTo>
                  <a:lnTo>
                    <a:pt x="78" y="2"/>
                  </a:lnTo>
                  <a:lnTo>
                    <a:pt x="71" y="2"/>
                  </a:lnTo>
                  <a:lnTo>
                    <a:pt x="54" y="4"/>
                  </a:lnTo>
                  <a:lnTo>
                    <a:pt x="50" y="4"/>
                  </a:lnTo>
                  <a:lnTo>
                    <a:pt x="41" y="4"/>
                  </a:lnTo>
                  <a:lnTo>
                    <a:pt x="34" y="4"/>
                  </a:lnTo>
                  <a:lnTo>
                    <a:pt x="28" y="4"/>
                  </a:lnTo>
                  <a:lnTo>
                    <a:pt x="19" y="2"/>
                  </a:lnTo>
                  <a:lnTo>
                    <a:pt x="17" y="2"/>
                  </a:lnTo>
                  <a:lnTo>
                    <a:pt x="17" y="2"/>
                  </a:lnTo>
                  <a:lnTo>
                    <a:pt x="13" y="0"/>
                  </a:lnTo>
                </a:path>
              </a:pathLst>
            </a:custGeom>
            <a:solidFill>
              <a:srgbClr val="00FF00"/>
            </a:solidFill>
            <a:ln w="9525">
              <a:solidFill>
                <a:schemeClr val="tx1"/>
              </a:solidFill>
              <a:round/>
              <a:headEnd/>
              <a:tailEnd/>
            </a:ln>
            <a:effectLst/>
          </p:spPr>
          <p:txBody>
            <a:bodyPr/>
            <a:lstStyle/>
            <a:p>
              <a:endParaRPr lang="id-ID"/>
            </a:p>
          </p:txBody>
        </p:sp>
        <p:sp>
          <p:nvSpPr>
            <p:cNvPr id="541" name="Freeform 134"/>
            <p:cNvSpPr>
              <a:spLocks/>
            </p:cNvSpPr>
            <p:nvPr/>
          </p:nvSpPr>
          <p:spPr bwMode="auto">
            <a:xfrm>
              <a:off x="5892800" y="3813175"/>
              <a:ext cx="622300" cy="325438"/>
            </a:xfrm>
            <a:custGeom>
              <a:avLst/>
              <a:gdLst/>
              <a:ahLst/>
              <a:cxnLst>
                <a:cxn ang="0">
                  <a:pos x="32" y="202"/>
                </a:cxn>
                <a:cxn ang="0">
                  <a:pos x="30" y="192"/>
                </a:cxn>
                <a:cxn ang="0">
                  <a:pos x="39" y="151"/>
                </a:cxn>
                <a:cxn ang="0">
                  <a:pos x="76" y="123"/>
                </a:cxn>
                <a:cxn ang="0">
                  <a:pos x="127" y="105"/>
                </a:cxn>
                <a:cxn ang="0">
                  <a:pos x="189" y="70"/>
                </a:cxn>
                <a:cxn ang="0">
                  <a:pos x="198" y="56"/>
                </a:cxn>
                <a:cxn ang="0">
                  <a:pos x="213" y="42"/>
                </a:cxn>
                <a:cxn ang="0">
                  <a:pos x="239" y="34"/>
                </a:cxn>
                <a:cxn ang="0">
                  <a:pos x="271" y="30"/>
                </a:cxn>
                <a:cxn ang="0">
                  <a:pos x="297" y="28"/>
                </a:cxn>
                <a:cxn ang="0">
                  <a:pos x="379" y="10"/>
                </a:cxn>
                <a:cxn ang="0">
                  <a:pos x="420" y="0"/>
                </a:cxn>
                <a:cxn ang="0">
                  <a:pos x="439" y="8"/>
                </a:cxn>
                <a:cxn ang="0">
                  <a:pos x="439" y="22"/>
                </a:cxn>
                <a:cxn ang="0">
                  <a:pos x="404" y="46"/>
                </a:cxn>
                <a:cxn ang="0">
                  <a:pos x="387" y="54"/>
                </a:cxn>
                <a:cxn ang="0">
                  <a:pos x="372" y="60"/>
                </a:cxn>
                <a:cxn ang="0">
                  <a:pos x="357" y="64"/>
                </a:cxn>
                <a:cxn ang="0">
                  <a:pos x="340" y="75"/>
                </a:cxn>
                <a:cxn ang="0">
                  <a:pos x="316" y="78"/>
                </a:cxn>
                <a:cxn ang="0">
                  <a:pos x="304" y="85"/>
                </a:cxn>
                <a:cxn ang="0">
                  <a:pos x="293" y="88"/>
                </a:cxn>
                <a:cxn ang="0">
                  <a:pos x="284" y="95"/>
                </a:cxn>
                <a:cxn ang="0">
                  <a:pos x="280" y="95"/>
                </a:cxn>
                <a:cxn ang="0">
                  <a:pos x="265" y="95"/>
                </a:cxn>
                <a:cxn ang="0">
                  <a:pos x="248" y="101"/>
                </a:cxn>
                <a:cxn ang="0">
                  <a:pos x="222" y="115"/>
                </a:cxn>
                <a:cxn ang="0">
                  <a:pos x="200" y="121"/>
                </a:cxn>
                <a:cxn ang="0">
                  <a:pos x="194" y="133"/>
                </a:cxn>
                <a:cxn ang="0">
                  <a:pos x="170" y="163"/>
                </a:cxn>
                <a:cxn ang="0">
                  <a:pos x="138" y="192"/>
                </a:cxn>
                <a:cxn ang="0">
                  <a:pos x="108" y="206"/>
                </a:cxn>
                <a:cxn ang="0">
                  <a:pos x="76" y="220"/>
                </a:cxn>
                <a:cxn ang="0">
                  <a:pos x="22" y="232"/>
                </a:cxn>
                <a:cxn ang="0">
                  <a:pos x="0" y="236"/>
                </a:cxn>
                <a:cxn ang="0">
                  <a:pos x="4" y="224"/>
                </a:cxn>
                <a:cxn ang="0">
                  <a:pos x="17" y="212"/>
                </a:cxn>
                <a:cxn ang="0">
                  <a:pos x="30" y="208"/>
                </a:cxn>
              </a:cxnLst>
              <a:rect l="0" t="0" r="r" b="b"/>
              <a:pathLst>
                <a:path w="453" h="239">
                  <a:moveTo>
                    <a:pt x="30" y="208"/>
                  </a:moveTo>
                  <a:lnTo>
                    <a:pt x="32" y="202"/>
                  </a:lnTo>
                  <a:lnTo>
                    <a:pt x="28" y="200"/>
                  </a:lnTo>
                  <a:lnTo>
                    <a:pt x="30" y="192"/>
                  </a:lnTo>
                  <a:lnTo>
                    <a:pt x="30" y="176"/>
                  </a:lnTo>
                  <a:lnTo>
                    <a:pt x="39" y="151"/>
                  </a:lnTo>
                  <a:lnTo>
                    <a:pt x="58" y="141"/>
                  </a:lnTo>
                  <a:lnTo>
                    <a:pt x="76" y="123"/>
                  </a:lnTo>
                  <a:lnTo>
                    <a:pt x="101" y="115"/>
                  </a:lnTo>
                  <a:lnTo>
                    <a:pt x="127" y="105"/>
                  </a:lnTo>
                  <a:lnTo>
                    <a:pt x="174" y="83"/>
                  </a:lnTo>
                  <a:lnTo>
                    <a:pt x="189" y="70"/>
                  </a:lnTo>
                  <a:lnTo>
                    <a:pt x="192" y="64"/>
                  </a:lnTo>
                  <a:lnTo>
                    <a:pt x="198" y="56"/>
                  </a:lnTo>
                  <a:lnTo>
                    <a:pt x="202" y="46"/>
                  </a:lnTo>
                  <a:lnTo>
                    <a:pt x="213" y="42"/>
                  </a:lnTo>
                  <a:lnTo>
                    <a:pt x="228" y="40"/>
                  </a:lnTo>
                  <a:lnTo>
                    <a:pt x="239" y="34"/>
                  </a:lnTo>
                  <a:lnTo>
                    <a:pt x="256" y="34"/>
                  </a:lnTo>
                  <a:lnTo>
                    <a:pt x="271" y="30"/>
                  </a:lnTo>
                  <a:lnTo>
                    <a:pt x="282" y="28"/>
                  </a:lnTo>
                  <a:lnTo>
                    <a:pt x="297" y="28"/>
                  </a:lnTo>
                  <a:lnTo>
                    <a:pt x="334" y="20"/>
                  </a:lnTo>
                  <a:lnTo>
                    <a:pt x="379" y="10"/>
                  </a:lnTo>
                  <a:lnTo>
                    <a:pt x="407" y="4"/>
                  </a:lnTo>
                  <a:lnTo>
                    <a:pt x="420" y="0"/>
                  </a:lnTo>
                  <a:lnTo>
                    <a:pt x="428" y="0"/>
                  </a:lnTo>
                  <a:lnTo>
                    <a:pt x="439" y="8"/>
                  </a:lnTo>
                  <a:lnTo>
                    <a:pt x="452" y="14"/>
                  </a:lnTo>
                  <a:lnTo>
                    <a:pt x="439" y="22"/>
                  </a:lnTo>
                  <a:lnTo>
                    <a:pt x="426" y="34"/>
                  </a:lnTo>
                  <a:lnTo>
                    <a:pt x="404" y="46"/>
                  </a:lnTo>
                  <a:lnTo>
                    <a:pt x="396" y="50"/>
                  </a:lnTo>
                  <a:lnTo>
                    <a:pt x="387" y="54"/>
                  </a:lnTo>
                  <a:lnTo>
                    <a:pt x="379" y="58"/>
                  </a:lnTo>
                  <a:lnTo>
                    <a:pt x="372" y="60"/>
                  </a:lnTo>
                  <a:lnTo>
                    <a:pt x="366" y="62"/>
                  </a:lnTo>
                  <a:lnTo>
                    <a:pt x="357" y="64"/>
                  </a:lnTo>
                  <a:lnTo>
                    <a:pt x="349" y="66"/>
                  </a:lnTo>
                  <a:lnTo>
                    <a:pt x="340" y="75"/>
                  </a:lnTo>
                  <a:lnTo>
                    <a:pt x="325" y="75"/>
                  </a:lnTo>
                  <a:lnTo>
                    <a:pt x="316" y="78"/>
                  </a:lnTo>
                  <a:lnTo>
                    <a:pt x="308" y="83"/>
                  </a:lnTo>
                  <a:lnTo>
                    <a:pt x="304" y="85"/>
                  </a:lnTo>
                  <a:lnTo>
                    <a:pt x="297" y="86"/>
                  </a:lnTo>
                  <a:lnTo>
                    <a:pt x="293" y="88"/>
                  </a:lnTo>
                  <a:lnTo>
                    <a:pt x="288" y="95"/>
                  </a:lnTo>
                  <a:lnTo>
                    <a:pt x="284" y="95"/>
                  </a:lnTo>
                  <a:lnTo>
                    <a:pt x="282" y="95"/>
                  </a:lnTo>
                  <a:lnTo>
                    <a:pt x="280" y="95"/>
                  </a:lnTo>
                  <a:lnTo>
                    <a:pt x="267" y="95"/>
                  </a:lnTo>
                  <a:lnTo>
                    <a:pt x="265" y="95"/>
                  </a:lnTo>
                  <a:lnTo>
                    <a:pt x="256" y="97"/>
                  </a:lnTo>
                  <a:lnTo>
                    <a:pt x="248" y="101"/>
                  </a:lnTo>
                  <a:lnTo>
                    <a:pt x="230" y="111"/>
                  </a:lnTo>
                  <a:lnTo>
                    <a:pt x="222" y="115"/>
                  </a:lnTo>
                  <a:lnTo>
                    <a:pt x="215" y="119"/>
                  </a:lnTo>
                  <a:lnTo>
                    <a:pt x="200" y="121"/>
                  </a:lnTo>
                  <a:lnTo>
                    <a:pt x="198" y="125"/>
                  </a:lnTo>
                  <a:lnTo>
                    <a:pt x="194" y="133"/>
                  </a:lnTo>
                  <a:lnTo>
                    <a:pt x="183" y="139"/>
                  </a:lnTo>
                  <a:lnTo>
                    <a:pt x="170" y="163"/>
                  </a:lnTo>
                  <a:lnTo>
                    <a:pt x="151" y="179"/>
                  </a:lnTo>
                  <a:lnTo>
                    <a:pt x="138" y="192"/>
                  </a:lnTo>
                  <a:lnTo>
                    <a:pt x="123" y="198"/>
                  </a:lnTo>
                  <a:lnTo>
                    <a:pt x="108" y="206"/>
                  </a:lnTo>
                  <a:lnTo>
                    <a:pt x="92" y="212"/>
                  </a:lnTo>
                  <a:lnTo>
                    <a:pt x="76" y="220"/>
                  </a:lnTo>
                  <a:lnTo>
                    <a:pt x="39" y="232"/>
                  </a:lnTo>
                  <a:lnTo>
                    <a:pt x="22" y="232"/>
                  </a:lnTo>
                  <a:lnTo>
                    <a:pt x="4" y="238"/>
                  </a:lnTo>
                  <a:lnTo>
                    <a:pt x="0" y="236"/>
                  </a:lnTo>
                  <a:lnTo>
                    <a:pt x="0" y="230"/>
                  </a:lnTo>
                  <a:lnTo>
                    <a:pt x="4" y="224"/>
                  </a:lnTo>
                  <a:lnTo>
                    <a:pt x="11" y="218"/>
                  </a:lnTo>
                  <a:lnTo>
                    <a:pt x="17" y="212"/>
                  </a:lnTo>
                  <a:lnTo>
                    <a:pt x="24" y="210"/>
                  </a:lnTo>
                  <a:lnTo>
                    <a:pt x="30" y="208"/>
                  </a:lnTo>
                </a:path>
              </a:pathLst>
            </a:custGeom>
            <a:solidFill>
              <a:srgbClr val="00FF00"/>
            </a:solidFill>
            <a:ln w="9525">
              <a:solidFill>
                <a:schemeClr val="tx1"/>
              </a:solidFill>
              <a:round/>
              <a:headEnd/>
              <a:tailEnd/>
            </a:ln>
            <a:effectLst/>
          </p:spPr>
          <p:txBody>
            <a:bodyPr/>
            <a:lstStyle/>
            <a:p>
              <a:endParaRPr lang="id-ID"/>
            </a:p>
          </p:txBody>
        </p:sp>
        <p:sp>
          <p:nvSpPr>
            <p:cNvPr id="542" name="Freeform 135"/>
            <p:cNvSpPr>
              <a:spLocks/>
            </p:cNvSpPr>
            <p:nvPr/>
          </p:nvSpPr>
          <p:spPr bwMode="auto">
            <a:xfrm>
              <a:off x="5799138" y="4149725"/>
              <a:ext cx="101600" cy="80963"/>
            </a:xfrm>
            <a:custGeom>
              <a:avLst/>
              <a:gdLst/>
              <a:ahLst/>
              <a:cxnLst>
                <a:cxn ang="0">
                  <a:pos x="22" y="32"/>
                </a:cxn>
                <a:cxn ang="0">
                  <a:pos x="41" y="24"/>
                </a:cxn>
                <a:cxn ang="0">
                  <a:pos x="50" y="18"/>
                </a:cxn>
                <a:cxn ang="0">
                  <a:pos x="61" y="10"/>
                </a:cxn>
                <a:cxn ang="0">
                  <a:pos x="65" y="4"/>
                </a:cxn>
                <a:cxn ang="0">
                  <a:pos x="71" y="0"/>
                </a:cxn>
                <a:cxn ang="0">
                  <a:pos x="71" y="6"/>
                </a:cxn>
                <a:cxn ang="0">
                  <a:pos x="71" y="12"/>
                </a:cxn>
                <a:cxn ang="0">
                  <a:pos x="71" y="20"/>
                </a:cxn>
                <a:cxn ang="0">
                  <a:pos x="71" y="22"/>
                </a:cxn>
                <a:cxn ang="0">
                  <a:pos x="73" y="24"/>
                </a:cxn>
                <a:cxn ang="0">
                  <a:pos x="67" y="28"/>
                </a:cxn>
                <a:cxn ang="0">
                  <a:pos x="63" y="28"/>
                </a:cxn>
                <a:cxn ang="0">
                  <a:pos x="59" y="32"/>
                </a:cxn>
                <a:cxn ang="0">
                  <a:pos x="50" y="38"/>
                </a:cxn>
                <a:cxn ang="0">
                  <a:pos x="50" y="42"/>
                </a:cxn>
                <a:cxn ang="0">
                  <a:pos x="45" y="46"/>
                </a:cxn>
                <a:cxn ang="0">
                  <a:pos x="39" y="46"/>
                </a:cxn>
                <a:cxn ang="0">
                  <a:pos x="35" y="46"/>
                </a:cxn>
                <a:cxn ang="0">
                  <a:pos x="17" y="50"/>
                </a:cxn>
                <a:cxn ang="0">
                  <a:pos x="15" y="54"/>
                </a:cxn>
                <a:cxn ang="0">
                  <a:pos x="7" y="58"/>
                </a:cxn>
                <a:cxn ang="0">
                  <a:pos x="0" y="58"/>
                </a:cxn>
                <a:cxn ang="0">
                  <a:pos x="0" y="56"/>
                </a:cxn>
                <a:cxn ang="0">
                  <a:pos x="0" y="52"/>
                </a:cxn>
                <a:cxn ang="0">
                  <a:pos x="0" y="48"/>
                </a:cxn>
                <a:cxn ang="0">
                  <a:pos x="0" y="46"/>
                </a:cxn>
                <a:cxn ang="0">
                  <a:pos x="0" y="42"/>
                </a:cxn>
                <a:cxn ang="0">
                  <a:pos x="0" y="40"/>
                </a:cxn>
                <a:cxn ang="0">
                  <a:pos x="3" y="36"/>
                </a:cxn>
                <a:cxn ang="0">
                  <a:pos x="7" y="36"/>
                </a:cxn>
                <a:cxn ang="0">
                  <a:pos x="9" y="36"/>
                </a:cxn>
                <a:cxn ang="0">
                  <a:pos x="22" y="32"/>
                </a:cxn>
              </a:cxnLst>
              <a:rect l="0" t="0" r="r" b="b"/>
              <a:pathLst>
                <a:path w="74" h="59">
                  <a:moveTo>
                    <a:pt x="22" y="32"/>
                  </a:moveTo>
                  <a:lnTo>
                    <a:pt x="41" y="24"/>
                  </a:lnTo>
                  <a:lnTo>
                    <a:pt x="50" y="18"/>
                  </a:lnTo>
                  <a:lnTo>
                    <a:pt x="61" y="10"/>
                  </a:lnTo>
                  <a:lnTo>
                    <a:pt x="65" y="4"/>
                  </a:lnTo>
                  <a:lnTo>
                    <a:pt x="71" y="0"/>
                  </a:lnTo>
                  <a:lnTo>
                    <a:pt x="71" y="6"/>
                  </a:lnTo>
                  <a:lnTo>
                    <a:pt x="71" y="12"/>
                  </a:lnTo>
                  <a:lnTo>
                    <a:pt x="71" y="20"/>
                  </a:lnTo>
                  <a:lnTo>
                    <a:pt x="71" y="22"/>
                  </a:lnTo>
                  <a:lnTo>
                    <a:pt x="73" y="24"/>
                  </a:lnTo>
                  <a:lnTo>
                    <a:pt x="67" y="28"/>
                  </a:lnTo>
                  <a:lnTo>
                    <a:pt x="63" y="28"/>
                  </a:lnTo>
                  <a:lnTo>
                    <a:pt x="59" y="32"/>
                  </a:lnTo>
                  <a:lnTo>
                    <a:pt x="50" y="38"/>
                  </a:lnTo>
                  <a:lnTo>
                    <a:pt x="50" y="42"/>
                  </a:lnTo>
                  <a:lnTo>
                    <a:pt x="45" y="46"/>
                  </a:lnTo>
                  <a:lnTo>
                    <a:pt x="39" y="46"/>
                  </a:lnTo>
                  <a:lnTo>
                    <a:pt x="35" y="46"/>
                  </a:lnTo>
                  <a:lnTo>
                    <a:pt x="17" y="50"/>
                  </a:lnTo>
                  <a:lnTo>
                    <a:pt x="15" y="54"/>
                  </a:lnTo>
                  <a:lnTo>
                    <a:pt x="7" y="58"/>
                  </a:lnTo>
                  <a:lnTo>
                    <a:pt x="0" y="58"/>
                  </a:lnTo>
                  <a:lnTo>
                    <a:pt x="0" y="56"/>
                  </a:lnTo>
                  <a:lnTo>
                    <a:pt x="0" y="52"/>
                  </a:lnTo>
                  <a:lnTo>
                    <a:pt x="0" y="48"/>
                  </a:lnTo>
                  <a:lnTo>
                    <a:pt x="0" y="46"/>
                  </a:lnTo>
                  <a:lnTo>
                    <a:pt x="0" y="42"/>
                  </a:lnTo>
                  <a:lnTo>
                    <a:pt x="0" y="40"/>
                  </a:lnTo>
                  <a:lnTo>
                    <a:pt x="3" y="36"/>
                  </a:lnTo>
                  <a:lnTo>
                    <a:pt x="7" y="36"/>
                  </a:lnTo>
                  <a:lnTo>
                    <a:pt x="9" y="36"/>
                  </a:lnTo>
                  <a:lnTo>
                    <a:pt x="22" y="32"/>
                  </a:lnTo>
                </a:path>
              </a:pathLst>
            </a:custGeom>
            <a:solidFill>
              <a:srgbClr val="00FF00"/>
            </a:solidFill>
            <a:ln w="9525">
              <a:solidFill>
                <a:schemeClr val="tx1"/>
              </a:solidFill>
              <a:round/>
              <a:headEnd/>
              <a:tailEnd/>
            </a:ln>
            <a:effectLst/>
          </p:spPr>
          <p:txBody>
            <a:bodyPr/>
            <a:lstStyle/>
            <a:p>
              <a:endParaRPr lang="id-ID"/>
            </a:p>
          </p:txBody>
        </p:sp>
        <p:sp>
          <p:nvSpPr>
            <p:cNvPr id="543" name="Freeform 136"/>
            <p:cNvSpPr>
              <a:spLocks/>
            </p:cNvSpPr>
            <p:nvPr/>
          </p:nvSpPr>
          <p:spPr bwMode="auto">
            <a:xfrm>
              <a:off x="5630863" y="4151313"/>
              <a:ext cx="36512" cy="33337"/>
            </a:xfrm>
            <a:custGeom>
              <a:avLst/>
              <a:gdLst/>
              <a:ahLst/>
              <a:cxnLst>
                <a:cxn ang="0">
                  <a:pos x="13" y="2"/>
                </a:cxn>
                <a:cxn ang="0">
                  <a:pos x="6" y="10"/>
                </a:cxn>
                <a:cxn ang="0">
                  <a:pos x="4" y="12"/>
                </a:cxn>
                <a:cxn ang="0">
                  <a:pos x="0" y="16"/>
                </a:cxn>
                <a:cxn ang="0">
                  <a:pos x="0" y="18"/>
                </a:cxn>
                <a:cxn ang="0">
                  <a:pos x="2" y="20"/>
                </a:cxn>
                <a:cxn ang="0">
                  <a:pos x="6" y="22"/>
                </a:cxn>
                <a:cxn ang="0">
                  <a:pos x="10" y="22"/>
                </a:cxn>
                <a:cxn ang="0">
                  <a:pos x="13" y="18"/>
                </a:cxn>
                <a:cxn ang="0">
                  <a:pos x="17" y="14"/>
                </a:cxn>
                <a:cxn ang="0">
                  <a:pos x="21" y="14"/>
                </a:cxn>
                <a:cxn ang="0">
                  <a:pos x="21" y="10"/>
                </a:cxn>
                <a:cxn ang="0">
                  <a:pos x="23" y="8"/>
                </a:cxn>
                <a:cxn ang="0">
                  <a:pos x="23" y="8"/>
                </a:cxn>
                <a:cxn ang="0">
                  <a:pos x="25" y="6"/>
                </a:cxn>
                <a:cxn ang="0">
                  <a:pos x="25" y="4"/>
                </a:cxn>
                <a:cxn ang="0">
                  <a:pos x="25" y="2"/>
                </a:cxn>
                <a:cxn ang="0">
                  <a:pos x="23" y="0"/>
                </a:cxn>
                <a:cxn ang="0">
                  <a:pos x="21" y="0"/>
                </a:cxn>
                <a:cxn ang="0">
                  <a:pos x="13" y="2"/>
                </a:cxn>
              </a:cxnLst>
              <a:rect l="0" t="0" r="r" b="b"/>
              <a:pathLst>
                <a:path w="26" h="23">
                  <a:moveTo>
                    <a:pt x="13" y="2"/>
                  </a:moveTo>
                  <a:lnTo>
                    <a:pt x="6" y="10"/>
                  </a:lnTo>
                  <a:lnTo>
                    <a:pt x="4" y="12"/>
                  </a:lnTo>
                  <a:lnTo>
                    <a:pt x="0" y="16"/>
                  </a:lnTo>
                  <a:lnTo>
                    <a:pt x="0" y="18"/>
                  </a:lnTo>
                  <a:lnTo>
                    <a:pt x="2" y="20"/>
                  </a:lnTo>
                  <a:lnTo>
                    <a:pt x="6" y="22"/>
                  </a:lnTo>
                  <a:lnTo>
                    <a:pt x="10" y="22"/>
                  </a:lnTo>
                  <a:lnTo>
                    <a:pt x="13" y="18"/>
                  </a:lnTo>
                  <a:lnTo>
                    <a:pt x="17" y="14"/>
                  </a:lnTo>
                  <a:lnTo>
                    <a:pt x="21" y="14"/>
                  </a:lnTo>
                  <a:lnTo>
                    <a:pt x="21" y="10"/>
                  </a:lnTo>
                  <a:lnTo>
                    <a:pt x="23" y="8"/>
                  </a:lnTo>
                  <a:lnTo>
                    <a:pt x="23" y="8"/>
                  </a:lnTo>
                  <a:lnTo>
                    <a:pt x="25" y="6"/>
                  </a:lnTo>
                  <a:lnTo>
                    <a:pt x="25" y="4"/>
                  </a:lnTo>
                  <a:lnTo>
                    <a:pt x="25" y="2"/>
                  </a:lnTo>
                  <a:lnTo>
                    <a:pt x="23" y="0"/>
                  </a:lnTo>
                  <a:lnTo>
                    <a:pt x="21" y="0"/>
                  </a:lnTo>
                  <a:lnTo>
                    <a:pt x="13" y="2"/>
                  </a:lnTo>
                </a:path>
              </a:pathLst>
            </a:custGeom>
            <a:solidFill>
              <a:srgbClr val="00FF00"/>
            </a:solidFill>
            <a:ln w="9525">
              <a:solidFill>
                <a:schemeClr val="tx1"/>
              </a:solidFill>
              <a:round/>
              <a:headEnd/>
              <a:tailEnd/>
            </a:ln>
            <a:effectLst/>
          </p:spPr>
          <p:txBody>
            <a:bodyPr/>
            <a:lstStyle/>
            <a:p>
              <a:endParaRPr lang="id-ID"/>
            </a:p>
          </p:txBody>
        </p:sp>
        <p:sp>
          <p:nvSpPr>
            <p:cNvPr id="544" name="Freeform 137"/>
            <p:cNvSpPr>
              <a:spLocks/>
            </p:cNvSpPr>
            <p:nvPr/>
          </p:nvSpPr>
          <p:spPr bwMode="auto">
            <a:xfrm>
              <a:off x="5195888" y="3987800"/>
              <a:ext cx="277812" cy="134938"/>
            </a:xfrm>
            <a:custGeom>
              <a:avLst/>
              <a:gdLst/>
              <a:ahLst/>
              <a:cxnLst>
                <a:cxn ang="0">
                  <a:pos x="86" y="10"/>
                </a:cxn>
                <a:cxn ang="0">
                  <a:pos x="95" y="6"/>
                </a:cxn>
                <a:cxn ang="0">
                  <a:pos x="102" y="2"/>
                </a:cxn>
                <a:cxn ang="0">
                  <a:pos x="108" y="0"/>
                </a:cxn>
                <a:cxn ang="0">
                  <a:pos x="121" y="6"/>
                </a:cxn>
                <a:cxn ang="0">
                  <a:pos x="132" y="18"/>
                </a:cxn>
                <a:cxn ang="0">
                  <a:pos x="138" y="24"/>
                </a:cxn>
                <a:cxn ang="0">
                  <a:pos x="142" y="30"/>
                </a:cxn>
                <a:cxn ang="0">
                  <a:pos x="147" y="38"/>
                </a:cxn>
                <a:cxn ang="0">
                  <a:pos x="153" y="38"/>
                </a:cxn>
                <a:cxn ang="0">
                  <a:pos x="158" y="36"/>
                </a:cxn>
                <a:cxn ang="0">
                  <a:pos x="168" y="40"/>
                </a:cxn>
                <a:cxn ang="0">
                  <a:pos x="179" y="50"/>
                </a:cxn>
                <a:cxn ang="0">
                  <a:pos x="186" y="63"/>
                </a:cxn>
                <a:cxn ang="0">
                  <a:pos x="194" y="73"/>
                </a:cxn>
                <a:cxn ang="0">
                  <a:pos x="200" y="73"/>
                </a:cxn>
                <a:cxn ang="0">
                  <a:pos x="190" y="95"/>
                </a:cxn>
                <a:cxn ang="0">
                  <a:pos x="162" y="97"/>
                </a:cxn>
                <a:cxn ang="0">
                  <a:pos x="140" y="97"/>
                </a:cxn>
                <a:cxn ang="0">
                  <a:pos x="123" y="97"/>
                </a:cxn>
                <a:cxn ang="0">
                  <a:pos x="116" y="91"/>
                </a:cxn>
                <a:cxn ang="0">
                  <a:pos x="114" y="83"/>
                </a:cxn>
                <a:cxn ang="0">
                  <a:pos x="114" y="77"/>
                </a:cxn>
                <a:cxn ang="0">
                  <a:pos x="97" y="69"/>
                </a:cxn>
                <a:cxn ang="0">
                  <a:pos x="89" y="65"/>
                </a:cxn>
                <a:cxn ang="0">
                  <a:pos x="84" y="61"/>
                </a:cxn>
                <a:cxn ang="0">
                  <a:pos x="80" y="57"/>
                </a:cxn>
                <a:cxn ang="0">
                  <a:pos x="72" y="57"/>
                </a:cxn>
                <a:cxn ang="0">
                  <a:pos x="58" y="57"/>
                </a:cxn>
                <a:cxn ang="0">
                  <a:pos x="35" y="53"/>
                </a:cxn>
                <a:cxn ang="0">
                  <a:pos x="26" y="50"/>
                </a:cxn>
                <a:cxn ang="0">
                  <a:pos x="16" y="47"/>
                </a:cxn>
                <a:cxn ang="0">
                  <a:pos x="9" y="44"/>
                </a:cxn>
                <a:cxn ang="0">
                  <a:pos x="0" y="40"/>
                </a:cxn>
                <a:cxn ang="0">
                  <a:pos x="0" y="34"/>
                </a:cxn>
                <a:cxn ang="0">
                  <a:pos x="0" y="24"/>
                </a:cxn>
                <a:cxn ang="0">
                  <a:pos x="7" y="22"/>
                </a:cxn>
                <a:cxn ang="0">
                  <a:pos x="24" y="18"/>
                </a:cxn>
                <a:cxn ang="0">
                  <a:pos x="35" y="12"/>
                </a:cxn>
                <a:cxn ang="0">
                  <a:pos x="46" y="12"/>
                </a:cxn>
                <a:cxn ang="0">
                  <a:pos x="52" y="10"/>
                </a:cxn>
                <a:cxn ang="0">
                  <a:pos x="54" y="10"/>
                </a:cxn>
                <a:cxn ang="0">
                  <a:pos x="67" y="6"/>
                </a:cxn>
                <a:cxn ang="0">
                  <a:pos x="72" y="4"/>
                </a:cxn>
                <a:cxn ang="0">
                  <a:pos x="76" y="4"/>
                </a:cxn>
                <a:cxn ang="0">
                  <a:pos x="82" y="10"/>
                </a:cxn>
                <a:cxn ang="0">
                  <a:pos x="84" y="8"/>
                </a:cxn>
                <a:cxn ang="0">
                  <a:pos x="84" y="8"/>
                </a:cxn>
                <a:cxn ang="0">
                  <a:pos x="86" y="10"/>
                </a:cxn>
              </a:cxnLst>
              <a:rect l="0" t="0" r="r" b="b"/>
              <a:pathLst>
                <a:path w="201" h="98">
                  <a:moveTo>
                    <a:pt x="86" y="10"/>
                  </a:moveTo>
                  <a:lnTo>
                    <a:pt x="95" y="6"/>
                  </a:lnTo>
                  <a:lnTo>
                    <a:pt x="102" y="2"/>
                  </a:lnTo>
                  <a:lnTo>
                    <a:pt x="108" y="0"/>
                  </a:lnTo>
                  <a:lnTo>
                    <a:pt x="121" y="6"/>
                  </a:lnTo>
                  <a:lnTo>
                    <a:pt x="132" y="18"/>
                  </a:lnTo>
                  <a:lnTo>
                    <a:pt x="138" y="24"/>
                  </a:lnTo>
                  <a:lnTo>
                    <a:pt x="142" y="30"/>
                  </a:lnTo>
                  <a:lnTo>
                    <a:pt x="147" y="38"/>
                  </a:lnTo>
                  <a:lnTo>
                    <a:pt x="153" y="38"/>
                  </a:lnTo>
                  <a:lnTo>
                    <a:pt x="158" y="36"/>
                  </a:lnTo>
                  <a:lnTo>
                    <a:pt x="168" y="40"/>
                  </a:lnTo>
                  <a:lnTo>
                    <a:pt x="179" y="50"/>
                  </a:lnTo>
                  <a:lnTo>
                    <a:pt x="186" y="63"/>
                  </a:lnTo>
                  <a:lnTo>
                    <a:pt x="194" y="73"/>
                  </a:lnTo>
                  <a:lnTo>
                    <a:pt x="200" y="73"/>
                  </a:lnTo>
                  <a:lnTo>
                    <a:pt x="190" y="95"/>
                  </a:lnTo>
                  <a:lnTo>
                    <a:pt x="162" y="97"/>
                  </a:lnTo>
                  <a:lnTo>
                    <a:pt x="140" y="97"/>
                  </a:lnTo>
                  <a:lnTo>
                    <a:pt x="123" y="97"/>
                  </a:lnTo>
                  <a:lnTo>
                    <a:pt x="116" y="91"/>
                  </a:lnTo>
                  <a:lnTo>
                    <a:pt x="114" y="83"/>
                  </a:lnTo>
                  <a:lnTo>
                    <a:pt x="114" y="77"/>
                  </a:lnTo>
                  <a:lnTo>
                    <a:pt x="97" y="69"/>
                  </a:lnTo>
                  <a:lnTo>
                    <a:pt x="89" y="65"/>
                  </a:lnTo>
                  <a:lnTo>
                    <a:pt x="84" y="61"/>
                  </a:lnTo>
                  <a:lnTo>
                    <a:pt x="80" y="57"/>
                  </a:lnTo>
                  <a:lnTo>
                    <a:pt x="72" y="57"/>
                  </a:lnTo>
                  <a:lnTo>
                    <a:pt x="58" y="57"/>
                  </a:lnTo>
                  <a:lnTo>
                    <a:pt x="35" y="53"/>
                  </a:lnTo>
                  <a:lnTo>
                    <a:pt x="26" y="50"/>
                  </a:lnTo>
                  <a:lnTo>
                    <a:pt x="16" y="47"/>
                  </a:lnTo>
                  <a:lnTo>
                    <a:pt x="9" y="44"/>
                  </a:lnTo>
                  <a:lnTo>
                    <a:pt x="0" y="40"/>
                  </a:lnTo>
                  <a:lnTo>
                    <a:pt x="0" y="34"/>
                  </a:lnTo>
                  <a:lnTo>
                    <a:pt x="0" y="24"/>
                  </a:lnTo>
                  <a:lnTo>
                    <a:pt x="7" y="22"/>
                  </a:lnTo>
                  <a:lnTo>
                    <a:pt x="24" y="18"/>
                  </a:lnTo>
                  <a:lnTo>
                    <a:pt x="35" y="12"/>
                  </a:lnTo>
                  <a:lnTo>
                    <a:pt x="46" y="12"/>
                  </a:lnTo>
                  <a:lnTo>
                    <a:pt x="52" y="10"/>
                  </a:lnTo>
                  <a:lnTo>
                    <a:pt x="54" y="10"/>
                  </a:lnTo>
                  <a:lnTo>
                    <a:pt x="67" y="6"/>
                  </a:lnTo>
                  <a:lnTo>
                    <a:pt x="72" y="4"/>
                  </a:lnTo>
                  <a:lnTo>
                    <a:pt x="76" y="4"/>
                  </a:lnTo>
                  <a:lnTo>
                    <a:pt x="82" y="10"/>
                  </a:lnTo>
                  <a:lnTo>
                    <a:pt x="84" y="8"/>
                  </a:lnTo>
                  <a:lnTo>
                    <a:pt x="84" y="8"/>
                  </a:lnTo>
                  <a:lnTo>
                    <a:pt x="86" y="10"/>
                  </a:lnTo>
                </a:path>
              </a:pathLst>
            </a:custGeom>
            <a:solidFill>
              <a:srgbClr val="00FF00"/>
            </a:solidFill>
            <a:ln w="9525">
              <a:solidFill>
                <a:schemeClr val="tx1"/>
              </a:solidFill>
              <a:round/>
              <a:headEnd/>
              <a:tailEnd/>
            </a:ln>
            <a:effectLst/>
          </p:spPr>
          <p:txBody>
            <a:bodyPr/>
            <a:lstStyle/>
            <a:p>
              <a:endParaRPr lang="id-ID"/>
            </a:p>
          </p:txBody>
        </p:sp>
        <p:sp>
          <p:nvSpPr>
            <p:cNvPr id="545" name="Text Box 138"/>
            <p:cNvSpPr txBox="1">
              <a:spLocks noChangeArrowheads="1"/>
            </p:cNvSpPr>
            <p:nvPr/>
          </p:nvSpPr>
          <p:spPr bwMode="auto">
            <a:xfrm>
              <a:off x="2271713" y="1295400"/>
              <a:ext cx="1362075" cy="244475"/>
            </a:xfrm>
            <a:prstGeom prst="rect">
              <a:avLst/>
            </a:prstGeom>
            <a:noFill/>
            <a:ln w="9525">
              <a:noFill/>
              <a:miter lim="800000"/>
              <a:headEnd/>
              <a:tailEnd/>
            </a:ln>
            <a:effectLst/>
          </p:spPr>
          <p:txBody>
            <a:bodyPr wrap="none" anchor="b">
              <a:spAutoFit/>
            </a:bodyPr>
            <a:lstStyle/>
            <a:p>
              <a:pPr algn="ctr" eaLnBrk="0" hangingPunct="0">
                <a:spcBef>
                  <a:spcPct val="30000"/>
                </a:spcBef>
              </a:pPr>
              <a:r>
                <a:rPr lang="en-US" sz="1000" b="1" i="1">
                  <a:latin typeface="Arial" pitchFamily="34" charset="0"/>
                </a:rPr>
                <a:t>SOUTH CHINA SEA</a:t>
              </a:r>
              <a:endParaRPr lang="en-US"/>
            </a:p>
          </p:txBody>
        </p:sp>
        <p:sp>
          <p:nvSpPr>
            <p:cNvPr id="546" name="Freeform 139"/>
            <p:cNvSpPr>
              <a:spLocks/>
            </p:cNvSpPr>
            <p:nvPr/>
          </p:nvSpPr>
          <p:spPr bwMode="auto">
            <a:xfrm>
              <a:off x="6618288" y="3798888"/>
              <a:ext cx="52387" cy="26987"/>
            </a:xfrm>
            <a:custGeom>
              <a:avLst/>
              <a:gdLst/>
              <a:ahLst/>
              <a:cxnLst>
                <a:cxn ang="0">
                  <a:pos x="6" y="2"/>
                </a:cxn>
                <a:cxn ang="0">
                  <a:pos x="17" y="0"/>
                </a:cxn>
                <a:cxn ang="0">
                  <a:pos x="21" y="0"/>
                </a:cxn>
                <a:cxn ang="0">
                  <a:pos x="33" y="6"/>
                </a:cxn>
                <a:cxn ang="0">
                  <a:pos x="39" y="11"/>
                </a:cxn>
                <a:cxn ang="0">
                  <a:pos x="39" y="15"/>
                </a:cxn>
                <a:cxn ang="0">
                  <a:pos x="31" y="19"/>
                </a:cxn>
                <a:cxn ang="0">
                  <a:pos x="25" y="21"/>
                </a:cxn>
                <a:cxn ang="0">
                  <a:pos x="19" y="21"/>
                </a:cxn>
                <a:cxn ang="0">
                  <a:pos x="14" y="21"/>
                </a:cxn>
                <a:cxn ang="0">
                  <a:pos x="11" y="17"/>
                </a:cxn>
                <a:cxn ang="0">
                  <a:pos x="6" y="15"/>
                </a:cxn>
                <a:cxn ang="0">
                  <a:pos x="4" y="13"/>
                </a:cxn>
                <a:cxn ang="0">
                  <a:pos x="0" y="11"/>
                </a:cxn>
                <a:cxn ang="0">
                  <a:pos x="0" y="8"/>
                </a:cxn>
                <a:cxn ang="0">
                  <a:pos x="2" y="8"/>
                </a:cxn>
                <a:cxn ang="0">
                  <a:pos x="6" y="2"/>
                </a:cxn>
              </a:cxnLst>
              <a:rect l="0" t="0" r="r" b="b"/>
              <a:pathLst>
                <a:path w="40" h="22">
                  <a:moveTo>
                    <a:pt x="6" y="2"/>
                  </a:moveTo>
                  <a:lnTo>
                    <a:pt x="17" y="0"/>
                  </a:lnTo>
                  <a:lnTo>
                    <a:pt x="21" y="0"/>
                  </a:lnTo>
                  <a:lnTo>
                    <a:pt x="33" y="6"/>
                  </a:lnTo>
                  <a:lnTo>
                    <a:pt x="39" y="11"/>
                  </a:lnTo>
                  <a:lnTo>
                    <a:pt x="39" y="15"/>
                  </a:lnTo>
                  <a:lnTo>
                    <a:pt x="31" y="19"/>
                  </a:lnTo>
                  <a:lnTo>
                    <a:pt x="25" y="21"/>
                  </a:lnTo>
                  <a:lnTo>
                    <a:pt x="19" y="21"/>
                  </a:lnTo>
                  <a:lnTo>
                    <a:pt x="14" y="21"/>
                  </a:lnTo>
                  <a:lnTo>
                    <a:pt x="11" y="17"/>
                  </a:lnTo>
                  <a:lnTo>
                    <a:pt x="6" y="15"/>
                  </a:lnTo>
                  <a:lnTo>
                    <a:pt x="4" y="13"/>
                  </a:lnTo>
                  <a:lnTo>
                    <a:pt x="0" y="11"/>
                  </a:lnTo>
                  <a:lnTo>
                    <a:pt x="0" y="8"/>
                  </a:lnTo>
                  <a:lnTo>
                    <a:pt x="2" y="8"/>
                  </a:lnTo>
                  <a:lnTo>
                    <a:pt x="6" y="2"/>
                  </a:lnTo>
                </a:path>
              </a:pathLst>
            </a:custGeom>
            <a:solidFill>
              <a:srgbClr val="00FF00"/>
            </a:solidFill>
            <a:ln w="9525">
              <a:solidFill>
                <a:schemeClr val="tx1"/>
              </a:solidFill>
              <a:round/>
              <a:headEnd/>
              <a:tailEnd/>
            </a:ln>
            <a:effectLst/>
          </p:spPr>
          <p:txBody>
            <a:bodyPr/>
            <a:lstStyle/>
            <a:p>
              <a:endParaRPr lang="id-ID"/>
            </a:p>
          </p:txBody>
        </p:sp>
        <p:sp>
          <p:nvSpPr>
            <p:cNvPr id="547" name="Freeform 140"/>
            <p:cNvSpPr>
              <a:spLocks/>
            </p:cNvSpPr>
            <p:nvPr/>
          </p:nvSpPr>
          <p:spPr bwMode="auto">
            <a:xfrm>
              <a:off x="4516438" y="3810000"/>
              <a:ext cx="196850" cy="127000"/>
            </a:xfrm>
            <a:custGeom>
              <a:avLst/>
              <a:gdLst/>
              <a:ahLst/>
              <a:cxnLst>
                <a:cxn ang="0">
                  <a:pos x="23" y="16"/>
                </a:cxn>
                <a:cxn ang="0">
                  <a:pos x="17" y="11"/>
                </a:cxn>
                <a:cxn ang="0">
                  <a:pos x="0" y="16"/>
                </a:cxn>
                <a:cxn ang="0">
                  <a:pos x="0" y="27"/>
                </a:cxn>
                <a:cxn ang="0">
                  <a:pos x="11" y="38"/>
                </a:cxn>
                <a:cxn ang="0">
                  <a:pos x="33" y="43"/>
                </a:cxn>
                <a:cxn ang="0">
                  <a:pos x="50" y="59"/>
                </a:cxn>
                <a:cxn ang="0">
                  <a:pos x="56" y="70"/>
                </a:cxn>
                <a:cxn ang="0">
                  <a:pos x="62" y="82"/>
                </a:cxn>
                <a:cxn ang="0">
                  <a:pos x="56" y="87"/>
                </a:cxn>
                <a:cxn ang="0">
                  <a:pos x="78" y="92"/>
                </a:cxn>
                <a:cxn ang="0">
                  <a:pos x="90" y="92"/>
                </a:cxn>
                <a:cxn ang="0">
                  <a:pos x="84" y="87"/>
                </a:cxn>
                <a:cxn ang="0">
                  <a:pos x="90" y="70"/>
                </a:cxn>
                <a:cxn ang="0">
                  <a:pos x="96" y="59"/>
                </a:cxn>
                <a:cxn ang="0">
                  <a:pos x="118" y="49"/>
                </a:cxn>
                <a:cxn ang="0">
                  <a:pos x="129" y="54"/>
                </a:cxn>
                <a:cxn ang="0">
                  <a:pos x="140" y="33"/>
                </a:cxn>
                <a:cxn ang="0">
                  <a:pos x="118" y="27"/>
                </a:cxn>
                <a:cxn ang="0">
                  <a:pos x="96" y="5"/>
                </a:cxn>
                <a:cxn ang="0">
                  <a:pos x="78" y="0"/>
                </a:cxn>
                <a:cxn ang="0">
                  <a:pos x="68" y="11"/>
                </a:cxn>
                <a:cxn ang="0">
                  <a:pos x="56" y="16"/>
                </a:cxn>
                <a:cxn ang="0">
                  <a:pos x="23" y="16"/>
                </a:cxn>
              </a:cxnLst>
              <a:rect l="0" t="0" r="r" b="b"/>
              <a:pathLst>
                <a:path w="141" h="93">
                  <a:moveTo>
                    <a:pt x="23" y="16"/>
                  </a:moveTo>
                  <a:lnTo>
                    <a:pt x="17" y="11"/>
                  </a:lnTo>
                  <a:lnTo>
                    <a:pt x="0" y="16"/>
                  </a:lnTo>
                  <a:lnTo>
                    <a:pt x="0" y="27"/>
                  </a:lnTo>
                  <a:lnTo>
                    <a:pt x="11" y="38"/>
                  </a:lnTo>
                  <a:lnTo>
                    <a:pt x="33" y="43"/>
                  </a:lnTo>
                  <a:lnTo>
                    <a:pt x="50" y="59"/>
                  </a:lnTo>
                  <a:lnTo>
                    <a:pt x="56" y="70"/>
                  </a:lnTo>
                  <a:lnTo>
                    <a:pt x="62" y="82"/>
                  </a:lnTo>
                  <a:lnTo>
                    <a:pt x="56" y="87"/>
                  </a:lnTo>
                  <a:lnTo>
                    <a:pt x="78" y="92"/>
                  </a:lnTo>
                  <a:lnTo>
                    <a:pt x="90" y="92"/>
                  </a:lnTo>
                  <a:lnTo>
                    <a:pt x="84" y="87"/>
                  </a:lnTo>
                  <a:lnTo>
                    <a:pt x="90" y="70"/>
                  </a:lnTo>
                  <a:lnTo>
                    <a:pt x="96" y="59"/>
                  </a:lnTo>
                  <a:lnTo>
                    <a:pt x="118" y="49"/>
                  </a:lnTo>
                  <a:lnTo>
                    <a:pt x="129" y="54"/>
                  </a:lnTo>
                  <a:lnTo>
                    <a:pt x="140" y="33"/>
                  </a:lnTo>
                  <a:lnTo>
                    <a:pt x="118" y="27"/>
                  </a:lnTo>
                  <a:lnTo>
                    <a:pt x="96" y="5"/>
                  </a:lnTo>
                  <a:lnTo>
                    <a:pt x="78" y="0"/>
                  </a:lnTo>
                  <a:lnTo>
                    <a:pt x="68" y="11"/>
                  </a:lnTo>
                  <a:lnTo>
                    <a:pt x="56" y="16"/>
                  </a:lnTo>
                  <a:lnTo>
                    <a:pt x="23" y="16"/>
                  </a:lnTo>
                </a:path>
              </a:pathLst>
            </a:custGeom>
            <a:solidFill>
              <a:srgbClr val="00FF00"/>
            </a:solidFill>
            <a:ln w="9525">
              <a:solidFill>
                <a:schemeClr val="tx1"/>
              </a:solidFill>
              <a:round/>
              <a:headEnd/>
              <a:tailEnd/>
            </a:ln>
            <a:effectLst/>
          </p:spPr>
          <p:txBody>
            <a:bodyPr/>
            <a:lstStyle/>
            <a:p>
              <a:endParaRPr lang="id-ID"/>
            </a:p>
          </p:txBody>
        </p:sp>
        <p:sp>
          <p:nvSpPr>
            <p:cNvPr id="548" name="Freeform 141"/>
            <p:cNvSpPr>
              <a:spLocks/>
            </p:cNvSpPr>
            <p:nvPr/>
          </p:nvSpPr>
          <p:spPr bwMode="auto">
            <a:xfrm>
              <a:off x="4700588" y="3827463"/>
              <a:ext cx="139700" cy="112712"/>
            </a:xfrm>
            <a:custGeom>
              <a:avLst/>
              <a:gdLst/>
              <a:ahLst/>
              <a:cxnLst>
                <a:cxn ang="0">
                  <a:pos x="24" y="63"/>
                </a:cxn>
                <a:cxn ang="0">
                  <a:pos x="28" y="54"/>
                </a:cxn>
                <a:cxn ang="0">
                  <a:pos x="24" y="38"/>
                </a:cxn>
                <a:cxn ang="0">
                  <a:pos x="26" y="34"/>
                </a:cxn>
                <a:cxn ang="0">
                  <a:pos x="26" y="30"/>
                </a:cxn>
                <a:cxn ang="0">
                  <a:pos x="24" y="24"/>
                </a:cxn>
                <a:cxn ang="0">
                  <a:pos x="33" y="18"/>
                </a:cxn>
                <a:cxn ang="0">
                  <a:pos x="45" y="6"/>
                </a:cxn>
                <a:cxn ang="0">
                  <a:pos x="56" y="2"/>
                </a:cxn>
                <a:cxn ang="0">
                  <a:pos x="67" y="0"/>
                </a:cxn>
                <a:cxn ang="0">
                  <a:pos x="73" y="0"/>
                </a:cxn>
                <a:cxn ang="0">
                  <a:pos x="99" y="12"/>
                </a:cxn>
                <a:cxn ang="0">
                  <a:pos x="101" y="16"/>
                </a:cxn>
                <a:cxn ang="0">
                  <a:pos x="99" y="24"/>
                </a:cxn>
                <a:cxn ang="0">
                  <a:pos x="95" y="32"/>
                </a:cxn>
                <a:cxn ang="0">
                  <a:pos x="89" y="49"/>
                </a:cxn>
                <a:cxn ang="0">
                  <a:pos x="80" y="54"/>
                </a:cxn>
                <a:cxn ang="0">
                  <a:pos x="80" y="61"/>
                </a:cxn>
                <a:cxn ang="0">
                  <a:pos x="80" y="65"/>
                </a:cxn>
                <a:cxn ang="0">
                  <a:pos x="77" y="65"/>
                </a:cxn>
                <a:cxn ang="0">
                  <a:pos x="77" y="71"/>
                </a:cxn>
                <a:cxn ang="0">
                  <a:pos x="86" y="71"/>
                </a:cxn>
                <a:cxn ang="0">
                  <a:pos x="82" y="77"/>
                </a:cxn>
                <a:cxn ang="0">
                  <a:pos x="77" y="77"/>
                </a:cxn>
                <a:cxn ang="0">
                  <a:pos x="73" y="77"/>
                </a:cxn>
                <a:cxn ang="0">
                  <a:pos x="71" y="75"/>
                </a:cxn>
                <a:cxn ang="0">
                  <a:pos x="69" y="73"/>
                </a:cxn>
                <a:cxn ang="0">
                  <a:pos x="63" y="73"/>
                </a:cxn>
                <a:cxn ang="0">
                  <a:pos x="63" y="77"/>
                </a:cxn>
                <a:cxn ang="0">
                  <a:pos x="63" y="81"/>
                </a:cxn>
                <a:cxn ang="0">
                  <a:pos x="56" y="81"/>
                </a:cxn>
                <a:cxn ang="0">
                  <a:pos x="33" y="79"/>
                </a:cxn>
                <a:cxn ang="0">
                  <a:pos x="24" y="79"/>
                </a:cxn>
                <a:cxn ang="0">
                  <a:pos x="13" y="77"/>
                </a:cxn>
                <a:cxn ang="0">
                  <a:pos x="9" y="75"/>
                </a:cxn>
                <a:cxn ang="0">
                  <a:pos x="2" y="73"/>
                </a:cxn>
                <a:cxn ang="0">
                  <a:pos x="0" y="73"/>
                </a:cxn>
                <a:cxn ang="0">
                  <a:pos x="0" y="69"/>
                </a:cxn>
                <a:cxn ang="0">
                  <a:pos x="5" y="65"/>
                </a:cxn>
                <a:cxn ang="0">
                  <a:pos x="9" y="63"/>
                </a:cxn>
                <a:cxn ang="0">
                  <a:pos x="11" y="61"/>
                </a:cxn>
                <a:cxn ang="0">
                  <a:pos x="17" y="61"/>
                </a:cxn>
                <a:cxn ang="0">
                  <a:pos x="22" y="63"/>
                </a:cxn>
                <a:cxn ang="0">
                  <a:pos x="22" y="63"/>
                </a:cxn>
                <a:cxn ang="0">
                  <a:pos x="24" y="63"/>
                </a:cxn>
              </a:cxnLst>
              <a:rect l="0" t="0" r="r" b="b"/>
              <a:pathLst>
                <a:path w="102" h="82">
                  <a:moveTo>
                    <a:pt x="24" y="63"/>
                  </a:moveTo>
                  <a:lnTo>
                    <a:pt x="28" y="54"/>
                  </a:lnTo>
                  <a:lnTo>
                    <a:pt x="24" y="38"/>
                  </a:lnTo>
                  <a:lnTo>
                    <a:pt x="26" y="34"/>
                  </a:lnTo>
                  <a:lnTo>
                    <a:pt x="26" y="30"/>
                  </a:lnTo>
                  <a:lnTo>
                    <a:pt x="24" y="24"/>
                  </a:lnTo>
                  <a:lnTo>
                    <a:pt x="33" y="18"/>
                  </a:lnTo>
                  <a:lnTo>
                    <a:pt x="45" y="6"/>
                  </a:lnTo>
                  <a:lnTo>
                    <a:pt x="56" y="2"/>
                  </a:lnTo>
                  <a:lnTo>
                    <a:pt x="67" y="0"/>
                  </a:lnTo>
                  <a:lnTo>
                    <a:pt x="73" y="0"/>
                  </a:lnTo>
                  <a:lnTo>
                    <a:pt x="99" y="12"/>
                  </a:lnTo>
                  <a:lnTo>
                    <a:pt x="101" y="16"/>
                  </a:lnTo>
                  <a:lnTo>
                    <a:pt x="99" y="24"/>
                  </a:lnTo>
                  <a:lnTo>
                    <a:pt x="95" y="32"/>
                  </a:lnTo>
                  <a:lnTo>
                    <a:pt x="89" y="49"/>
                  </a:lnTo>
                  <a:lnTo>
                    <a:pt x="80" y="54"/>
                  </a:lnTo>
                  <a:lnTo>
                    <a:pt x="80" y="61"/>
                  </a:lnTo>
                  <a:lnTo>
                    <a:pt x="80" y="65"/>
                  </a:lnTo>
                  <a:lnTo>
                    <a:pt x="77" y="65"/>
                  </a:lnTo>
                  <a:lnTo>
                    <a:pt x="77" y="71"/>
                  </a:lnTo>
                  <a:lnTo>
                    <a:pt x="86" y="71"/>
                  </a:lnTo>
                  <a:lnTo>
                    <a:pt x="82" y="77"/>
                  </a:lnTo>
                  <a:lnTo>
                    <a:pt x="77" y="77"/>
                  </a:lnTo>
                  <a:lnTo>
                    <a:pt x="73" y="77"/>
                  </a:lnTo>
                  <a:lnTo>
                    <a:pt x="71" y="75"/>
                  </a:lnTo>
                  <a:lnTo>
                    <a:pt x="69" y="73"/>
                  </a:lnTo>
                  <a:lnTo>
                    <a:pt x="63" y="73"/>
                  </a:lnTo>
                  <a:lnTo>
                    <a:pt x="63" y="77"/>
                  </a:lnTo>
                  <a:lnTo>
                    <a:pt x="63" y="81"/>
                  </a:lnTo>
                  <a:lnTo>
                    <a:pt x="56" y="81"/>
                  </a:lnTo>
                  <a:lnTo>
                    <a:pt x="33" y="79"/>
                  </a:lnTo>
                  <a:lnTo>
                    <a:pt x="24" y="79"/>
                  </a:lnTo>
                  <a:lnTo>
                    <a:pt x="13" y="77"/>
                  </a:lnTo>
                  <a:lnTo>
                    <a:pt x="9" y="75"/>
                  </a:lnTo>
                  <a:lnTo>
                    <a:pt x="2" y="73"/>
                  </a:lnTo>
                  <a:lnTo>
                    <a:pt x="0" y="73"/>
                  </a:lnTo>
                  <a:lnTo>
                    <a:pt x="0" y="69"/>
                  </a:lnTo>
                  <a:lnTo>
                    <a:pt x="5" y="65"/>
                  </a:lnTo>
                  <a:lnTo>
                    <a:pt x="9" y="63"/>
                  </a:lnTo>
                  <a:lnTo>
                    <a:pt x="11" y="61"/>
                  </a:lnTo>
                  <a:lnTo>
                    <a:pt x="17" y="61"/>
                  </a:lnTo>
                  <a:lnTo>
                    <a:pt x="22" y="63"/>
                  </a:lnTo>
                  <a:lnTo>
                    <a:pt x="22" y="63"/>
                  </a:lnTo>
                  <a:lnTo>
                    <a:pt x="24" y="63"/>
                  </a:lnTo>
                </a:path>
              </a:pathLst>
            </a:custGeom>
            <a:solidFill>
              <a:srgbClr val="00FF00"/>
            </a:solidFill>
            <a:ln w="9525">
              <a:solidFill>
                <a:schemeClr val="tx1"/>
              </a:solidFill>
              <a:round/>
              <a:headEnd/>
              <a:tailEnd/>
            </a:ln>
            <a:effectLst/>
          </p:spPr>
          <p:txBody>
            <a:bodyPr/>
            <a:lstStyle/>
            <a:p>
              <a:endParaRPr lang="id-ID"/>
            </a:p>
          </p:txBody>
        </p:sp>
        <p:sp>
          <p:nvSpPr>
            <p:cNvPr id="549" name="Freeform 142"/>
            <p:cNvSpPr>
              <a:spLocks/>
            </p:cNvSpPr>
            <p:nvPr/>
          </p:nvSpPr>
          <p:spPr bwMode="auto">
            <a:xfrm>
              <a:off x="5772150" y="3241675"/>
              <a:ext cx="98425" cy="195263"/>
            </a:xfrm>
            <a:custGeom>
              <a:avLst/>
              <a:gdLst/>
              <a:ahLst/>
              <a:cxnLst>
                <a:cxn ang="0">
                  <a:pos x="41" y="1"/>
                </a:cxn>
                <a:cxn ang="0">
                  <a:pos x="34" y="11"/>
                </a:cxn>
                <a:cxn ang="0">
                  <a:pos x="28" y="16"/>
                </a:cxn>
                <a:cxn ang="0">
                  <a:pos x="26" y="24"/>
                </a:cxn>
                <a:cxn ang="0">
                  <a:pos x="24" y="42"/>
                </a:cxn>
                <a:cxn ang="0">
                  <a:pos x="20" y="54"/>
                </a:cxn>
                <a:cxn ang="0">
                  <a:pos x="18" y="66"/>
                </a:cxn>
                <a:cxn ang="0">
                  <a:pos x="12" y="72"/>
                </a:cxn>
                <a:cxn ang="0">
                  <a:pos x="10" y="93"/>
                </a:cxn>
                <a:cxn ang="0">
                  <a:pos x="4" y="106"/>
                </a:cxn>
                <a:cxn ang="0">
                  <a:pos x="2" y="118"/>
                </a:cxn>
                <a:cxn ang="0">
                  <a:pos x="0" y="125"/>
                </a:cxn>
                <a:cxn ang="0">
                  <a:pos x="0" y="133"/>
                </a:cxn>
                <a:cxn ang="0">
                  <a:pos x="4" y="138"/>
                </a:cxn>
                <a:cxn ang="0">
                  <a:pos x="18" y="140"/>
                </a:cxn>
                <a:cxn ang="0">
                  <a:pos x="28" y="142"/>
                </a:cxn>
                <a:cxn ang="0">
                  <a:pos x="32" y="133"/>
                </a:cxn>
                <a:cxn ang="0">
                  <a:pos x="32" y="123"/>
                </a:cxn>
                <a:cxn ang="0">
                  <a:pos x="30" y="114"/>
                </a:cxn>
                <a:cxn ang="0">
                  <a:pos x="34" y="110"/>
                </a:cxn>
                <a:cxn ang="0">
                  <a:pos x="53" y="112"/>
                </a:cxn>
                <a:cxn ang="0">
                  <a:pos x="57" y="106"/>
                </a:cxn>
                <a:cxn ang="0">
                  <a:pos x="65" y="102"/>
                </a:cxn>
                <a:cxn ang="0">
                  <a:pos x="65" y="93"/>
                </a:cxn>
                <a:cxn ang="0">
                  <a:pos x="61" y="89"/>
                </a:cxn>
                <a:cxn ang="0">
                  <a:pos x="53" y="85"/>
                </a:cxn>
                <a:cxn ang="0">
                  <a:pos x="46" y="79"/>
                </a:cxn>
                <a:cxn ang="0">
                  <a:pos x="42" y="70"/>
                </a:cxn>
                <a:cxn ang="0">
                  <a:pos x="46" y="51"/>
                </a:cxn>
                <a:cxn ang="0">
                  <a:pos x="46" y="36"/>
                </a:cxn>
                <a:cxn ang="0">
                  <a:pos x="49" y="32"/>
                </a:cxn>
                <a:cxn ang="0">
                  <a:pos x="57" y="36"/>
                </a:cxn>
                <a:cxn ang="0">
                  <a:pos x="61" y="47"/>
                </a:cxn>
                <a:cxn ang="0">
                  <a:pos x="69" y="47"/>
                </a:cxn>
                <a:cxn ang="0">
                  <a:pos x="69" y="38"/>
                </a:cxn>
                <a:cxn ang="0">
                  <a:pos x="69" y="30"/>
                </a:cxn>
                <a:cxn ang="0">
                  <a:pos x="69" y="22"/>
                </a:cxn>
                <a:cxn ang="0">
                  <a:pos x="69" y="16"/>
                </a:cxn>
                <a:cxn ang="0">
                  <a:pos x="63" y="13"/>
                </a:cxn>
                <a:cxn ang="0">
                  <a:pos x="57" y="9"/>
                </a:cxn>
                <a:cxn ang="0">
                  <a:pos x="53" y="3"/>
                </a:cxn>
                <a:cxn ang="0">
                  <a:pos x="46" y="0"/>
                </a:cxn>
              </a:cxnLst>
              <a:rect l="0" t="0" r="r" b="b"/>
              <a:pathLst>
                <a:path w="70" h="143">
                  <a:moveTo>
                    <a:pt x="46" y="0"/>
                  </a:moveTo>
                  <a:lnTo>
                    <a:pt x="41" y="1"/>
                  </a:lnTo>
                  <a:lnTo>
                    <a:pt x="41" y="7"/>
                  </a:lnTo>
                  <a:lnTo>
                    <a:pt x="34" y="11"/>
                  </a:lnTo>
                  <a:lnTo>
                    <a:pt x="32" y="15"/>
                  </a:lnTo>
                  <a:lnTo>
                    <a:pt x="28" y="16"/>
                  </a:lnTo>
                  <a:lnTo>
                    <a:pt x="26" y="18"/>
                  </a:lnTo>
                  <a:lnTo>
                    <a:pt x="26" y="24"/>
                  </a:lnTo>
                  <a:lnTo>
                    <a:pt x="24" y="30"/>
                  </a:lnTo>
                  <a:lnTo>
                    <a:pt x="24" y="42"/>
                  </a:lnTo>
                  <a:lnTo>
                    <a:pt x="22" y="47"/>
                  </a:lnTo>
                  <a:lnTo>
                    <a:pt x="20" y="54"/>
                  </a:lnTo>
                  <a:lnTo>
                    <a:pt x="20" y="60"/>
                  </a:lnTo>
                  <a:lnTo>
                    <a:pt x="18" y="66"/>
                  </a:lnTo>
                  <a:lnTo>
                    <a:pt x="16" y="68"/>
                  </a:lnTo>
                  <a:lnTo>
                    <a:pt x="12" y="72"/>
                  </a:lnTo>
                  <a:lnTo>
                    <a:pt x="10" y="81"/>
                  </a:lnTo>
                  <a:lnTo>
                    <a:pt x="10" y="93"/>
                  </a:lnTo>
                  <a:lnTo>
                    <a:pt x="6" y="100"/>
                  </a:lnTo>
                  <a:lnTo>
                    <a:pt x="4" y="106"/>
                  </a:lnTo>
                  <a:lnTo>
                    <a:pt x="2" y="114"/>
                  </a:lnTo>
                  <a:lnTo>
                    <a:pt x="2" y="118"/>
                  </a:lnTo>
                  <a:lnTo>
                    <a:pt x="0" y="119"/>
                  </a:lnTo>
                  <a:lnTo>
                    <a:pt x="0" y="125"/>
                  </a:lnTo>
                  <a:lnTo>
                    <a:pt x="0" y="127"/>
                  </a:lnTo>
                  <a:lnTo>
                    <a:pt x="0" y="133"/>
                  </a:lnTo>
                  <a:lnTo>
                    <a:pt x="2" y="137"/>
                  </a:lnTo>
                  <a:lnTo>
                    <a:pt x="4" y="138"/>
                  </a:lnTo>
                  <a:lnTo>
                    <a:pt x="10" y="140"/>
                  </a:lnTo>
                  <a:lnTo>
                    <a:pt x="18" y="140"/>
                  </a:lnTo>
                  <a:lnTo>
                    <a:pt x="24" y="142"/>
                  </a:lnTo>
                  <a:lnTo>
                    <a:pt x="28" y="142"/>
                  </a:lnTo>
                  <a:lnTo>
                    <a:pt x="30" y="138"/>
                  </a:lnTo>
                  <a:lnTo>
                    <a:pt x="32" y="133"/>
                  </a:lnTo>
                  <a:lnTo>
                    <a:pt x="32" y="127"/>
                  </a:lnTo>
                  <a:lnTo>
                    <a:pt x="32" y="123"/>
                  </a:lnTo>
                  <a:lnTo>
                    <a:pt x="30" y="119"/>
                  </a:lnTo>
                  <a:lnTo>
                    <a:pt x="30" y="114"/>
                  </a:lnTo>
                  <a:lnTo>
                    <a:pt x="34" y="110"/>
                  </a:lnTo>
                  <a:lnTo>
                    <a:pt x="34" y="110"/>
                  </a:lnTo>
                  <a:lnTo>
                    <a:pt x="46" y="114"/>
                  </a:lnTo>
                  <a:lnTo>
                    <a:pt x="53" y="112"/>
                  </a:lnTo>
                  <a:lnTo>
                    <a:pt x="57" y="108"/>
                  </a:lnTo>
                  <a:lnTo>
                    <a:pt x="57" y="106"/>
                  </a:lnTo>
                  <a:lnTo>
                    <a:pt x="61" y="104"/>
                  </a:lnTo>
                  <a:lnTo>
                    <a:pt x="65" y="102"/>
                  </a:lnTo>
                  <a:lnTo>
                    <a:pt x="65" y="96"/>
                  </a:lnTo>
                  <a:lnTo>
                    <a:pt x="65" y="93"/>
                  </a:lnTo>
                  <a:lnTo>
                    <a:pt x="65" y="93"/>
                  </a:lnTo>
                  <a:lnTo>
                    <a:pt x="61" y="89"/>
                  </a:lnTo>
                  <a:lnTo>
                    <a:pt x="59" y="89"/>
                  </a:lnTo>
                  <a:lnTo>
                    <a:pt x="53" y="85"/>
                  </a:lnTo>
                  <a:lnTo>
                    <a:pt x="51" y="85"/>
                  </a:lnTo>
                  <a:lnTo>
                    <a:pt x="46" y="79"/>
                  </a:lnTo>
                  <a:lnTo>
                    <a:pt x="42" y="76"/>
                  </a:lnTo>
                  <a:lnTo>
                    <a:pt x="42" y="70"/>
                  </a:lnTo>
                  <a:lnTo>
                    <a:pt x="45" y="64"/>
                  </a:lnTo>
                  <a:lnTo>
                    <a:pt x="46" y="51"/>
                  </a:lnTo>
                  <a:lnTo>
                    <a:pt x="46" y="42"/>
                  </a:lnTo>
                  <a:lnTo>
                    <a:pt x="46" y="36"/>
                  </a:lnTo>
                  <a:lnTo>
                    <a:pt x="46" y="32"/>
                  </a:lnTo>
                  <a:lnTo>
                    <a:pt x="49" y="32"/>
                  </a:lnTo>
                  <a:lnTo>
                    <a:pt x="51" y="32"/>
                  </a:lnTo>
                  <a:lnTo>
                    <a:pt x="57" y="36"/>
                  </a:lnTo>
                  <a:lnTo>
                    <a:pt x="59" y="39"/>
                  </a:lnTo>
                  <a:lnTo>
                    <a:pt x="61" y="47"/>
                  </a:lnTo>
                  <a:lnTo>
                    <a:pt x="65" y="51"/>
                  </a:lnTo>
                  <a:lnTo>
                    <a:pt x="69" y="47"/>
                  </a:lnTo>
                  <a:lnTo>
                    <a:pt x="69" y="43"/>
                  </a:lnTo>
                  <a:lnTo>
                    <a:pt x="69" y="38"/>
                  </a:lnTo>
                  <a:lnTo>
                    <a:pt x="69" y="36"/>
                  </a:lnTo>
                  <a:lnTo>
                    <a:pt x="69" y="30"/>
                  </a:lnTo>
                  <a:lnTo>
                    <a:pt x="67" y="26"/>
                  </a:lnTo>
                  <a:lnTo>
                    <a:pt x="69" y="22"/>
                  </a:lnTo>
                  <a:lnTo>
                    <a:pt x="69" y="18"/>
                  </a:lnTo>
                  <a:lnTo>
                    <a:pt x="69" y="16"/>
                  </a:lnTo>
                  <a:lnTo>
                    <a:pt x="65" y="13"/>
                  </a:lnTo>
                  <a:lnTo>
                    <a:pt x="63" y="13"/>
                  </a:lnTo>
                  <a:lnTo>
                    <a:pt x="61" y="11"/>
                  </a:lnTo>
                  <a:lnTo>
                    <a:pt x="57" y="9"/>
                  </a:lnTo>
                  <a:lnTo>
                    <a:pt x="53" y="5"/>
                  </a:lnTo>
                  <a:lnTo>
                    <a:pt x="53" y="3"/>
                  </a:lnTo>
                  <a:lnTo>
                    <a:pt x="53" y="3"/>
                  </a:lnTo>
                  <a:lnTo>
                    <a:pt x="46" y="0"/>
                  </a:lnTo>
                </a:path>
              </a:pathLst>
            </a:custGeom>
            <a:solidFill>
              <a:srgbClr val="00FF00"/>
            </a:solidFill>
            <a:ln w="9525">
              <a:solidFill>
                <a:schemeClr val="tx1"/>
              </a:solidFill>
              <a:round/>
              <a:headEnd/>
              <a:tailEnd/>
            </a:ln>
            <a:effectLst/>
          </p:spPr>
          <p:txBody>
            <a:bodyPr/>
            <a:lstStyle/>
            <a:p>
              <a:endParaRPr lang="id-ID"/>
            </a:p>
          </p:txBody>
        </p:sp>
        <p:sp>
          <p:nvSpPr>
            <p:cNvPr id="550" name="Freeform 143"/>
            <p:cNvSpPr>
              <a:spLocks/>
            </p:cNvSpPr>
            <p:nvPr/>
          </p:nvSpPr>
          <p:spPr bwMode="auto">
            <a:xfrm>
              <a:off x="7885113" y="2674938"/>
              <a:ext cx="96837" cy="79375"/>
            </a:xfrm>
            <a:custGeom>
              <a:avLst/>
              <a:gdLst/>
              <a:ahLst/>
              <a:cxnLst>
                <a:cxn ang="0">
                  <a:pos x="11" y="0"/>
                </a:cxn>
                <a:cxn ang="0">
                  <a:pos x="23" y="4"/>
                </a:cxn>
                <a:cxn ang="0">
                  <a:pos x="27" y="9"/>
                </a:cxn>
                <a:cxn ang="0">
                  <a:pos x="35" y="21"/>
                </a:cxn>
                <a:cxn ang="0">
                  <a:pos x="45" y="30"/>
                </a:cxn>
                <a:cxn ang="0">
                  <a:pos x="51" y="32"/>
                </a:cxn>
                <a:cxn ang="0">
                  <a:pos x="57" y="38"/>
                </a:cxn>
                <a:cxn ang="0">
                  <a:pos x="63" y="42"/>
                </a:cxn>
                <a:cxn ang="0">
                  <a:pos x="68" y="46"/>
                </a:cxn>
                <a:cxn ang="0">
                  <a:pos x="65" y="50"/>
                </a:cxn>
                <a:cxn ang="0">
                  <a:pos x="61" y="50"/>
                </a:cxn>
                <a:cxn ang="0">
                  <a:pos x="55" y="52"/>
                </a:cxn>
                <a:cxn ang="0">
                  <a:pos x="53" y="54"/>
                </a:cxn>
                <a:cxn ang="0">
                  <a:pos x="51" y="54"/>
                </a:cxn>
                <a:cxn ang="0">
                  <a:pos x="49" y="54"/>
                </a:cxn>
                <a:cxn ang="0">
                  <a:pos x="43" y="54"/>
                </a:cxn>
                <a:cxn ang="0">
                  <a:pos x="43" y="56"/>
                </a:cxn>
                <a:cxn ang="0">
                  <a:pos x="37" y="57"/>
                </a:cxn>
                <a:cxn ang="0">
                  <a:pos x="31" y="57"/>
                </a:cxn>
                <a:cxn ang="0">
                  <a:pos x="27" y="57"/>
                </a:cxn>
                <a:cxn ang="0">
                  <a:pos x="23" y="56"/>
                </a:cxn>
                <a:cxn ang="0">
                  <a:pos x="19" y="56"/>
                </a:cxn>
                <a:cxn ang="0">
                  <a:pos x="15" y="54"/>
                </a:cxn>
                <a:cxn ang="0">
                  <a:pos x="13" y="52"/>
                </a:cxn>
                <a:cxn ang="0">
                  <a:pos x="13" y="48"/>
                </a:cxn>
                <a:cxn ang="0">
                  <a:pos x="13" y="46"/>
                </a:cxn>
                <a:cxn ang="0">
                  <a:pos x="9" y="42"/>
                </a:cxn>
                <a:cxn ang="0">
                  <a:pos x="9" y="40"/>
                </a:cxn>
                <a:cxn ang="0">
                  <a:pos x="2" y="34"/>
                </a:cxn>
                <a:cxn ang="0">
                  <a:pos x="2" y="30"/>
                </a:cxn>
                <a:cxn ang="0">
                  <a:pos x="2" y="25"/>
                </a:cxn>
                <a:cxn ang="0">
                  <a:pos x="0" y="19"/>
                </a:cxn>
                <a:cxn ang="0">
                  <a:pos x="0" y="15"/>
                </a:cxn>
                <a:cxn ang="0">
                  <a:pos x="0" y="11"/>
                </a:cxn>
                <a:cxn ang="0">
                  <a:pos x="6" y="8"/>
                </a:cxn>
                <a:cxn ang="0">
                  <a:pos x="9" y="4"/>
                </a:cxn>
                <a:cxn ang="0">
                  <a:pos x="9" y="2"/>
                </a:cxn>
                <a:cxn ang="0">
                  <a:pos x="9" y="2"/>
                </a:cxn>
                <a:cxn ang="0">
                  <a:pos x="11" y="0"/>
                </a:cxn>
              </a:cxnLst>
              <a:rect l="0" t="0" r="r" b="b"/>
              <a:pathLst>
                <a:path w="69" h="58">
                  <a:moveTo>
                    <a:pt x="11" y="0"/>
                  </a:moveTo>
                  <a:lnTo>
                    <a:pt x="23" y="4"/>
                  </a:lnTo>
                  <a:lnTo>
                    <a:pt x="27" y="9"/>
                  </a:lnTo>
                  <a:lnTo>
                    <a:pt x="35" y="21"/>
                  </a:lnTo>
                  <a:lnTo>
                    <a:pt x="45" y="30"/>
                  </a:lnTo>
                  <a:lnTo>
                    <a:pt x="51" y="32"/>
                  </a:lnTo>
                  <a:lnTo>
                    <a:pt x="57" y="38"/>
                  </a:lnTo>
                  <a:lnTo>
                    <a:pt x="63" y="42"/>
                  </a:lnTo>
                  <a:lnTo>
                    <a:pt x="68" y="46"/>
                  </a:lnTo>
                  <a:lnTo>
                    <a:pt x="65" y="50"/>
                  </a:lnTo>
                  <a:lnTo>
                    <a:pt x="61" y="50"/>
                  </a:lnTo>
                  <a:lnTo>
                    <a:pt x="55" y="52"/>
                  </a:lnTo>
                  <a:lnTo>
                    <a:pt x="53" y="54"/>
                  </a:lnTo>
                  <a:lnTo>
                    <a:pt x="51" y="54"/>
                  </a:lnTo>
                  <a:lnTo>
                    <a:pt x="49" y="54"/>
                  </a:lnTo>
                  <a:lnTo>
                    <a:pt x="43" y="54"/>
                  </a:lnTo>
                  <a:lnTo>
                    <a:pt x="43" y="56"/>
                  </a:lnTo>
                  <a:lnTo>
                    <a:pt x="37" y="57"/>
                  </a:lnTo>
                  <a:lnTo>
                    <a:pt x="31" y="57"/>
                  </a:lnTo>
                  <a:lnTo>
                    <a:pt x="27" y="57"/>
                  </a:lnTo>
                  <a:lnTo>
                    <a:pt x="23" y="56"/>
                  </a:lnTo>
                  <a:lnTo>
                    <a:pt x="19" y="56"/>
                  </a:lnTo>
                  <a:lnTo>
                    <a:pt x="15" y="54"/>
                  </a:lnTo>
                  <a:lnTo>
                    <a:pt x="13" y="52"/>
                  </a:lnTo>
                  <a:lnTo>
                    <a:pt x="13" y="48"/>
                  </a:lnTo>
                  <a:lnTo>
                    <a:pt x="13" y="46"/>
                  </a:lnTo>
                  <a:lnTo>
                    <a:pt x="9" y="42"/>
                  </a:lnTo>
                  <a:lnTo>
                    <a:pt x="9" y="40"/>
                  </a:lnTo>
                  <a:lnTo>
                    <a:pt x="2" y="34"/>
                  </a:lnTo>
                  <a:lnTo>
                    <a:pt x="2" y="30"/>
                  </a:lnTo>
                  <a:lnTo>
                    <a:pt x="2" y="25"/>
                  </a:lnTo>
                  <a:lnTo>
                    <a:pt x="0" y="19"/>
                  </a:lnTo>
                  <a:lnTo>
                    <a:pt x="0" y="15"/>
                  </a:lnTo>
                  <a:lnTo>
                    <a:pt x="0" y="11"/>
                  </a:lnTo>
                  <a:lnTo>
                    <a:pt x="6" y="8"/>
                  </a:lnTo>
                  <a:lnTo>
                    <a:pt x="9" y="4"/>
                  </a:lnTo>
                  <a:lnTo>
                    <a:pt x="9" y="2"/>
                  </a:lnTo>
                  <a:lnTo>
                    <a:pt x="9" y="2"/>
                  </a:lnTo>
                  <a:lnTo>
                    <a:pt x="11" y="0"/>
                  </a:lnTo>
                </a:path>
              </a:pathLst>
            </a:custGeom>
            <a:solidFill>
              <a:srgbClr val="00FF00"/>
            </a:solidFill>
            <a:ln w="9525">
              <a:solidFill>
                <a:schemeClr val="tx1"/>
              </a:solidFill>
              <a:round/>
              <a:headEnd/>
              <a:tailEnd/>
            </a:ln>
            <a:effectLst/>
          </p:spPr>
          <p:txBody>
            <a:bodyPr/>
            <a:lstStyle/>
            <a:p>
              <a:endParaRPr lang="id-ID"/>
            </a:p>
          </p:txBody>
        </p:sp>
        <p:sp>
          <p:nvSpPr>
            <p:cNvPr id="551" name="Freeform 144"/>
            <p:cNvSpPr>
              <a:spLocks/>
            </p:cNvSpPr>
            <p:nvPr/>
          </p:nvSpPr>
          <p:spPr bwMode="auto">
            <a:xfrm>
              <a:off x="7723188" y="2709863"/>
              <a:ext cx="34925" cy="31750"/>
            </a:xfrm>
            <a:custGeom>
              <a:avLst/>
              <a:gdLst/>
              <a:ahLst/>
              <a:cxnLst>
                <a:cxn ang="0">
                  <a:pos x="10" y="0"/>
                </a:cxn>
                <a:cxn ang="0">
                  <a:pos x="2" y="1"/>
                </a:cxn>
                <a:cxn ang="0">
                  <a:pos x="0" y="5"/>
                </a:cxn>
                <a:cxn ang="0">
                  <a:pos x="0" y="11"/>
                </a:cxn>
                <a:cxn ang="0">
                  <a:pos x="6" y="15"/>
                </a:cxn>
                <a:cxn ang="0">
                  <a:pos x="12" y="17"/>
                </a:cxn>
                <a:cxn ang="0">
                  <a:pos x="18" y="19"/>
                </a:cxn>
                <a:cxn ang="0">
                  <a:pos x="20" y="21"/>
                </a:cxn>
                <a:cxn ang="0">
                  <a:pos x="22" y="19"/>
                </a:cxn>
                <a:cxn ang="0">
                  <a:pos x="24" y="15"/>
                </a:cxn>
                <a:cxn ang="0">
                  <a:pos x="24" y="11"/>
                </a:cxn>
                <a:cxn ang="0">
                  <a:pos x="24" y="9"/>
                </a:cxn>
                <a:cxn ang="0">
                  <a:pos x="22" y="5"/>
                </a:cxn>
                <a:cxn ang="0">
                  <a:pos x="18" y="3"/>
                </a:cxn>
                <a:cxn ang="0">
                  <a:pos x="14" y="0"/>
                </a:cxn>
                <a:cxn ang="0">
                  <a:pos x="14" y="0"/>
                </a:cxn>
                <a:cxn ang="0">
                  <a:pos x="10" y="0"/>
                </a:cxn>
              </a:cxnLst>
              <a:rect l="0" t="0" r="r" b="b"/>
              <a:pathLst>
                <a:path w="25" h="22">
                  <a:moveTo>
                    <a:pt x="10" y="0"/>
                  </a:moveTo>
                  <a:lnTo>
                    <a:pt x="2" y="1"/>
                  </a:lnTo>
                  <a:lnTo>
                    <a:pt x="0" y="5"/>
                  </a:lnTo>
                  <a:lnTo>
                    <a:pt x="0" y="11"/>
                  </a:lnTo>
                  <a:lnTo>
                    <a:pt x="6" y="15"/>
                  </a:lnTo>
                  <a:lnTo>
                    <a:pt x="12" y="17"/>
                  </a:lnTo>
                  <a:lnTo>
                    <a:pt x="18" y="19"/>
                  </a:lnTo>
                  <a:lnTo>
                    <a:pt x="20" y="21"/>
                  </a:lnTo>
                  <a:lnTo>
                    <a:pt x="22" y="19"/>
                  </a:lnTo>
                  <a:lnTo>
                    <a:pt x="24" y="15"/>
                  </a:lnTo>
                  <a:lnTo>
                    <a:pt x="24" y="11"/>
                  </a:lnTo>
                  <a:lnTo>
                    <a:pt x="24" y="9"/>
                  </a:lnTo>
                  <a:lnTo>
                    <a:pt x="22" y="5"/>
                  </a:lnTo>
                  <a:lnTo>
                    <a:pt x="18" y="3"/>
                  </a:lnTo>
                  <a:lnTo>
                    <a:pt x="14" y="0"/>
                  </a:lnTo>
                  <a:lnTo>
                    <a:pt x="14" y="0"/>
                  </a:lnTo>
                  <a:lnTo>
                    <a:pt x="10" y="0"/>
                  </a:lnTo>
                </a:path>
              </a:pathLst>
            </a:custGeom>
            <a:solidFill>
              <a:srgbClr val="00FF00"/>
            </a:solidFill>
            <a:ln w="9525">
              <a:solidFill>
                <a:schemeClr val="tx1"/>
              </a:solidFill>
              <a:round/>
              <a:headEnd/>
              <a:tailEnd/>
            </a:ln>
            <a:effectLst/>
          </p:spPr>
          <p:txBody>
            <a:bodyPr/>
            <a:lstStyle/>
            <a:p>
              <a:endParaRPr lang="id-ID"/>
            </a:p>
          </p:txBody>
        </p:sp>
        <p:sp>
          <p:nvSpPr>
            <p:cNvPr id="552" name="Freeform 145"/>
            <p:cNvSpPr>
              <a:spLocks/>
            </p:cNvSpPr>
            <p:nvPr/>
          </p:nvSpPr>
          <p:spPr bwMode="auto">
            <a:xfrm>
              <a:off x="7775575" y="2784475"/>
              <a:ext cx="46038" cy="17463"/>
            </a:xfrm>
            <a:custGeom>
              <a:avLst/>
              <a:gdLst/>
              <a:ahLst/>
              <a:cxnLst>
                <a:cxn ang="0">
                  <a:pos x="6" y="0"/>
                </a:cxn>
                <a:cxn ang="0">
                  <a:pos x="0" y="0"/>
                </a:cxn>
                <a:cxn ang="0">
                  <a:pos x="0" y="6"/>
                </a:cxn>
                <a:cxn ang="0">
                  <a:pos x="6" y="8"/>
                </a:cxn>
                <a:cxn ang="0">
                  <a:pos x="12" y="8"/>
                </a:cxn>
                <a:cxn ang="0">
                  <a:pos x="20" y="8"/>
                </a:cxn>
                <a:cxn ang="0">
                  <a:pos x="28" y="12"/>
                </a:cxn>
                <a:cxn ang="0">
                  <a:pos x="34" y="8"/>
                </a:cxn>
                <a:cxn ang="0">
                  <a:pos x="30" y="6"/>
                </a:cxn>
                <a:cxn ang="0">
                  <a:pos x="22" y="6"/>
                </a:cxn>
                <a:cxn ang="0">
                  <a:pos x="18" y="4"/>
                </a:cxn>
                <a:cxn ang="0">
                  <a:pos x="16" y="2"/>
                </a:cxn>
                <a:cxn ang="0">
                  <a:pos x="6" y="0"/>
                </a:cxn>
              </a:cxnLst>
              <a:rect l="0" t="0" r="r" b="b"/>
              <a:pathLst>
                <a:path w="35" h="13">
                  <a:moveTo>
                    <a:pt x="6" y="0"/>
                  </a:moveTo>
                  <a:lnTo>
                    <a:pt x="0" y="0"/>
                  </a:lnTo>
                  <a:lnTo>
                    <a:pt x="0" y="6"/>
                  </a:lnTo>
                  <a:lnTo>
                    <a:pt x="6" y="8"/>
                  </a:lnTo>
                  <a:lnTo>
                    <a:pt x="12" y="8"/>
                  </a:lnTo>
                  <a:lnTo>
                    <a:pt x="20" y="8"/>
                  </a:lnTo>
                  <a:lnTo>
                    <a:pt x="28" y="12"/>
                  </a:lnTo>
                  <a:lnTo>
                    <a:pt x="34" y="8"/>
                  </a:lnTo>
                  <a:lnTo>
                    <a:pt x="30" y="6"/>
                  </a:lnTo>
                  <a:lnTo>
                    <a:pt x="22" y="6"/>
                  </a:lnTo>
                  <a:lnTo>
                    <a:pt x="18" y="4"/>
                  </a:lnTo>
                  <a:lnTo>
                    <a:pt x="16" y="2"/>
                  </a:lnTo>
                  <a:lnTo>
                    <a:pt x="6" y="0"/>
                  </a:lnTo>
                </a:path>
              </a:pathLst>
            </a:custGeom>
            <a:solidFill>
              <a:srgbClr val="00FF00"/>
            </a:solidFill>
            <a:ln w="9525">
              <a:solidFill>
                <a:schemeClr val="tx1"/>
              </a:solidFill>
              <a:round/>
              <a:headEnd/>
              <a:tailEnd/>
            </a:ln>
            <a:effectLst/>
          </p:spPr>
          <p:txBody>
            <a:bodyPr/>
            <a:lstStyle/>
            <a:p>
              <a:endParaRPr lang="id-ID"/>
            </a:p>
          </p:txBody>
        </p:sp>
        <p:sp>
          <p:nvSpPr>
            <p:cNvPr id="553" name="Freeform 146"/>
            <p:cNvSpPr>
              <a:spLocks/>
            </p:cNvSpPr>
            <p:nvPr/>
          </p:nvSpPr>
          <p:spPr bwMode="auto">
            <a:xfrm>
              <a:off x="7834313" y="2814638"/>
              <a:ext cx="228600" cy="44450"/>
            </a:xfrm>
            <a:custGeom>
              <a:avLst/>
              <a:gdLst/>
              <a:ahLst/>
              <a:cxnLst>
                <a:cxn ang="0">
                  <a:pos x="27" y="2"/>
                </a:cxn>
                <a:cxn ang="0">
                  <a:pos x="21" y="2"/>
                </a:cxn>
                <a:cxn ang="0">
                  <a:pos x="11" y="0"/>
                </a:cxn>
                <a:cxn ang="0">
                  <a:pos x="2" y="2"/>
                </a:cxn>
                <a:cxn ang="0">
                  <a:pos x="0" y="5"/>
                </a:cxn>
                <a:cxn ang="0">
                  <a:pos x="6" y="11"/>
                </a:cxn>
                <a:cxn ang="0">
                  <a:pos x="11" y="15"/>
                </a:cxn>
                <a:cxn ang="0">
                  <a:pos x="17" y="15"/>
                </a:cxn>
                <a:cxn ang="0">
                  <a:pos x="23" y="15"/>
                </a:cxn>
                <a:cxn ang="0">
                  <a:pos x="33" y="15"/>
                </a:cxn>
                <a:cxn ang="0">
                  <a:pos x="46" y="17"/>
                </a:cxn>
                <a:cxn ang="0">
                  <a:pos x="52" y="17"/>
                </a:cxn>
                <a:cxn ang="0">
                  <a:pos x="66" y="24"/>
                </a:cxn>
                <a:cxn ang="0">
                  <a:pos x="76" y="32"/>
                </a:cxn>
                <a:cxn ang="0">
                  <a:pos x="84" y="30"/>
                </a:cxn>
                <a:cxn ang="0">
                  <a:pos x="94" y="28"/>
                </a:cxn>
                <a:cxn ang="0">
                  <a:pos x="102" y="30"/>
                </a:cxn>
                <a:cxn ang="0">
                  <a:pos x="115" y="30"/>
                </a:cxn>
                <a:cxn ang="0">
                  <a:pos x="127" y="26"/>
                </a:cxn>
                <a:cxn ang="0">
                  <a:pos x="150" y="24"/>
                </a:cxn>
                <a:cxn ang="0">
                  <a:pos x="162" y="23"/>
                </a:cxn>
                <a:cxn ang="0">
                  <a:pos x="164" y="19"/>
                </a:cxn>
                <a:cxn ang="0">
                  <a:pos x="162" y="15"/>
                </a:cxn>
                <a:cxn ang="0">
                  <a:pos x="154" y="13"/>
                </a:cxn>
                <a:cxn ang="0">
                  <a:pos x="146" y="13"/>
                </a:cxn>
                <a:cxn ang="0">
                  <a:pos x="140" y="11"/>
                </a:cxn>
                <a:cxn ang="0">
                  <a:pos x="119" y="11"/>
                </a:cxn>
                <a:cxn ang="0">
                  <a:pos x="107" y="9"/>
                </a:cxn>
                <a:cxn ang="0">
                  <a:pos x="98" y="9"/>
                </a:cxn>
                <a:cxn ang="0">
                  <a:pos x="86" y="5"/>
                </a:cxn>
                <a:cxn ang="0">
                  <a:pos x="80" y="4"/>
                </a:cxn>
                <a:cxn ang="0">
                  <a:pos x="68" y="5"/>
                </a:cxn>
                <a:cxn ang="0">
                  <a:pos x="66" y="5"/>
                </a:cxn>
                <a:cxn ang="0">
                  <a:pos x="62" y="2"/>
                </a:cxn>
                <a:cxn ang="0">
                  <a:pos x="56" y="2"/>
                </a:cxn>
                <a:cxn ang="0">
                  <a:pos x="50" y="2"/>
                </a:cxn>
                <a:cxn ang="0">
                  <a:pos x="43" y="2"/>
                </a:cxn>
                <a:cxn ang="0">
                  <a:pos x="31" y="2"/>
                </a:cxn>
                <a:cxn ang="0">
                  <a:pos x="23" y="2"/>
                </a:cxn>
                <a:cxn ang="0">
                  <a:pos x="23" y="2"/>
                </a:cxn>
                <a:cxn ang="0">
                  <a:pos x="27" y="2"/>
                </a:cxn>
              </a:cxnLst>
              <a:rect l="0" t="0" r="r" b="b"/>
              <a:pathLst>
                <a:path w="165" h="33">
                  <a:moveTo>
                    <a:pt x="27" y="2"/>
                  </a:moveTo>
                  <a:lnTo>
                    <a:pt x="21" y="2"/>
                  </a:lnTo>
                  <a:lnTo>
                    <a:pt x="11" y="0"/>
                  </a:lnTo>
                  <a:lnTo>
                    <a:pt x="2" y="2"/>
                  </a:lnTo>
                  <a:lnTo>
                    <a:pt x="0" y="5"/>
                  </a:lnTo>
                  <a:lnTo>
                    <a:pt x="6" y="11"/>
                  </a:lnTo>
                  <a:lnTo>
                    <a:pt x="11" y="15"/>
                  </a:lnTo>
                  <a:lnTo>
                    <a:pt x="17" y="15"/>
                  </a:lnTo>
                  <a:lnTo>
                    <a:pt x="23" y="15"/>
                  </a:lnTo>
                  <a:lnTo>
                    <a:pt x="33" y="15"/>
                  </a:lnTo>
                  <a:lnTo>
                    <a:pt x="46" y="17"/>
                  </a:lnTo>
                  <a:lnTo>
                    <a:pt x="52" y="17"/>
                  </a:lnTo>
                  <a:lnTo>
                    <a:pt x="66" y="24"/>
                  </a:lnTo>
                  <a:lnTo>
                    <a:pt x="76" y="32"/>
                  </a:lnTo>
                  <a:lnTo>
                    <a:pt x="84" y="30"/>
                  </a:lnTo>
                  <a:lnTo>
                    <a:pt x="94" y="28"/>
                  </a:lnTo>
                  <a:lnTo>
                    <a:pt x="102" y="30"/>
                  </a:lnTo>
                  <a:lnTo>
                    <a:pt x="115" y="30"/>
                  </a:lnTo>
                  <a:lnTo>
                    <a:pt x="127" y="26"/>
                  </a:lnTo>
                  <a:lnTo>
                    <a:pt x="150" y="24"/>
                  </a:lnTo>
                  <a:lnTo>
                    <a:pt x="162" y="23"/>
                  </a:lnTo>
                  <a:lnTo>
                    <a:pt x="164" y="19"/>
                  </a:lnTo>
                  <a:lnTo>
                    <a:pt x="162" y="15"/>
                  </a:lnTo>
                  <a:lnTo>
                    <a:pt x="154" y="13"/>
                  </a:lnTo>
                  <a:lnTo>
                    <a:pt x="146" y="13"/>
                  </a:lnTo>
                  <a:lnTo>
                    <a:pt x="140" y="11"/>
                  </a:lnTo>
                  <a:lnTo>
                    <a:pt x="119" y="11"/>
                  </a:lnTo>
                  <a:lnTo>
                    <a:pt x="107" y="9"/>
                  </a:lnTo>
                  <a:lnTo>
                    <a:pt x="98" y="9"/>
                  </a:lnTo>
                  <a:lnTo>
                    <a:pt x="86" y="5"/>
                  </a:lnTo>
                  <a:lnTo>
                    <a:pt x="80" y="4"/>
                  </a:lnTo>
                  <a:lnTo>
                    <a:pt x="68" y="5"/>
                  </a:lnTo>
                  <a:lnTo>
                    <a:pt x="66" y="5"/>
                  </a:lnTo>
                  <a:lnTo>
                    <a:pt x="62" y="2"/>
                  </a:lnTo>
                  <a:lnTo>
                    <a:pt x="56" y="2"/>
                  </a:lnTo>
                  <a:lnTo>
                    <a:pt x="50" y="2"/>
                  </a:lnTo>
                  <a:lnTo>
                    <a:pt x="43" y="2"/>
                  </a:lnTo>
                  <a:lnTo>
                    <a:pt x="31" y="2"/>
                  </a:lnTo>
                  <a:lnTo>
                    <a:pt x="23" y="2"/>
                  </a:lnTo>
                  <a:lnTo>
                    <a:pt x="23" y="2"/>
                  </a:lnTo>
                  <a:lnTo>
                    <a:pt x="27" y="2"/>
                  </a:lnTo>
                </a:path>
              </a:pathLst>
            </a:custGeom>
            <a:solidFill>
              <a:srgbClr val="00FF00"/>
            </a:solidFill>
            <a:ln w="9525">
              <a:solidFill>
                <a:schemeClr val="tx1"/>
              </a:solidFill>
              <a:round/>
              <a:headEnd/>
              <a:tailEnd/>
            </a:ln>
            <a:effectLst/>
          </p:spPr>
          <p:txBody>
            <a:bodyPr/>
            <a:lstStyle/>
            <a:p>
              <a:endParaRPr lang="id-ID"/>
            </a:p>
          </p:txBody>
        </p:sp>
        <p:sp>
          <p:nvSpPr>
            <p:cNvPr id="554" name="Text Box 147"/>
            <p:cNvSpPr txBox="1">
              <a:spLocks noChangeArrowheads="1"/>
            </p:cNvSpPr>
            <p:nvPr/>
          </p:nvSpPr>
          <p:spPr bwMode="auto">
            <a:xfrm>
              <a:off x="5398591" y="1889337"/>
              <a:ext cx="726481" cy="264688"/>
            </a:xfrm>
            <a:prstGeom prst="rect">
              <a:avLst/>
            </a:prstGeom>
            <a:noFill/>
            <a:ln w="9525">
              <a:noFill/>
              <a:miter lim="800000"/>
              <a:headEnd/>
              <a:tailEnd/>
            </a:ln>
            <a:effectLst/>
          </p:spPr>
          <p:txBody>
            <a:bodyPr wrap="none" anchor="ctr">
              <a:spAutoFit/>
            </a:bodyPr>
            <a:lstStyle/>
            <a:p>
              <a:pPr algn="ctr" eaLnBrk="0" hangingPunct="0">
                <a:lnSpc>
                  <a:spcPct val="70000"/>
                </a:lnSpc>
                <a:spcBef>
                  <a:spcPct val="30000"/>
                </a:spcBef>
              </a:pPr>
              <a:r>
                <a:rPr lang="en-US" sz="800" b="1" i="1">
                  <a:latin typeface="Arial" pitchFamily="34" charset="0"/>
                </a:rPr>
                <a:t>SULAWESI</a:t>
              </a:r>
              <a:br>
                <a:rPr lang="en-US" sz="800" b="1" i="1">
                  <a:latin typeface="Arial" pitchFamily="34" charset="0"/>
                </a:rPr>
              </a:br>
              <a:r>
                <a:rPr lang="en-US" sz="800" b="1" i="1">
                  <a:latin typeface="Arial" pitchFamily="34" charset="0"/>
                </a:rPr>
                <a:t>SEA</a:t>
              </a:r>
              <a:endParaRPr lang="en-US"/>
            </a:p>
          </p:txBody>
        </p:sp>
        <p:sp>
          <p:nvSpPr>
            <p:cNvPr id="555" name="Freeform 148"/>
            <p:cNvSpPr>
              <a:spLocks/>
            </p:cNvSpPr>
            <p:nvPr/>
          </p:nvSpPr>
          <p:spPr bwMode="auto">
            <a:xfrm>
              <a:off x="2446338" y="2268538"/>
              <a:ext cx="47625" cy="36512"/>
            </a:xfrm>
            <a:custGeom>
              <a:avLst/>
              <a:gdLst/>
              <a:ahLst/>
              <a:cxnLst>
                <a:cxn ang="0">
                  <a:pos x="11" y="16"/>
                </a:cxn>
                <a:cxn ang="0">
                  <a:pos x="5" y="11"/>
                </a:cxn>
                <a:cxn ang="0">
                  <a:pos x="0" y="5"/>
                </a:cxn>
                <a:cxn ang="0">
                  <a:pos x="5" y="0"/>
                </a:cxn>
                <a:cxn ang="0">
                  <a:pos x="22" y="0"/>
                </a:cxn>
                <a:cxn ang="0">
                  <a:pos x="33" y="16"/>
                </a:cxn>
                <a:cxn ang="0">
                  <a:pos x="33" y="27"/>
                </a:cxn>
                <a:cxn ang="0">
                  <a:pos x="11" y="16"/>
                </a:cxn>
              </a:cxnLst>
              <a:rect l="0" t="0" r="r" b="b"/>
              <a:pathLst>
                <a:path w="34" h="28">
                  <a:moveTo>
                    <a:pt x="11" y="16"/>
                  </a:moveTo>
                  <a:lnTo>
                    <a:pt x="5" y="11"/>
                  </a:lnTo>
                  <a:lnTo>
                    <a:pt x="0" y="5"/>
                  </a:lnTo>
                  <a:lnTo>
                    <a:pt x="5" y="0"/>
                  </a:lnTo>
                  <a:lnTo>
                    <a:pt x="22" y="0"/>
                  </a:lnTo>
                  <a:lnTo>
                    <a:pt x="33" y="16"/>
                  </a:lnTo>
                  <a:lnTo>
                    <a:pt x="33" y="27"/>
                  </a:lnTo>
                  <a:lnTo>
                    <a:pt x="11" y="16"/>
                  </a:lnTo>
                </a:path>
              </a:pathLst>
            </a:custGeom>
            <a:solidFill>
              <a:srgbClr val="00FF00"/>
            </a:solidFill>
            <a:ln w="9525">
              <a:solidFill>
                <a:schemeClr val="tx1"/>
              </a:solidFill>
              <a:round/>
              <a:headEnd/>
              <a:tailEnd/>
            </a:ln>
            <a:effectLst/>
          </p:spPr>
          <p:txBody>
            <a:bodyPr/>
            <a:lstStyle/>
            <a:p>
              <a:endParaRPr lang="id-ID"/>
            </a:p>
          </p:txBody>
        </p:sp>
        <p:sp>
          <p:nvSpPr>
            <p:cNvPr id="556" name="Freeform 149"/>
            <p:cNvSpPr>
              <a:spLocks/>
            </p:cNvSpPr>
            <p:nvPr/>
          </p:nvSpPr>
          <p:spPr bwMode="auto">
            <a:xfrm>
              <a:off x="4737100" y="3116263"/>
              <a:ext cx="53975" cy="104775"/>
            </a:xfrm>
            <a:custGeom>
              <a:avLst/>
              <a:gdLst/>
              <a:ahLst/>
              <a:cxnLst>
                <a:cxn ang="0">
                  <a:pos x="22" y="0"/>
                </a:cxn>
                <a:cxn ang="0">
                  <a:pos x="11" y="12"/>
                </a:cxn>
                <a:cxn ang="0">
                  <a:pos x="5" y="33"/>
                </a:cxn>
                <a:cxn ang="0">
                  <a:pos x="0" y="44"/>
                </a:cxn>
                <a:cxn ang="0">
                  <a:pos x="5" y="55"/>
                </a:cxn>
                <a:cxn ang="0">
                  <a:pos x="11" y="76"/>
                </a:cxn>
                <a:cxn ang="0">
                  <a:pos x="22" y="66"/>
                </a:cxn>
                <a:cxn ang="0">
                  <a:pos x="22" y="50"/>
                </a:cxn>
                <a:cxn ang="0">
                  <a:pos x="34" y="44"/>
                </a:cxn>
                <a:cxn ang="0">
                  <a:pos x="34" y="28"/>
                </a:cxn>
                <a:cxn ang="0">
                  <a:pos x="34" y="17"/>
                </a:cxn>
                <a:cxn ang="0">
                  <a:pos x="39" y="12"/>
                </a:cxn>
                <a:cxn ang="0">
                  <a:pos x="22" y="0"/>
                </a:cxn>
              </a:cxnLst>
              <a:rect l="0" t="0" r="r" b="b"/>
              <a:pathLst>
                <a:path w="40" h="77">
                  <a:moveTo>
                    <a:pt x="22" y="0"/>
                  </a:moveTo>
                  <a:lnTo>
                    <a:pt x="11" y="12"/>
                  </a:lnTo>
                  <a:lnTo>
                    <a:pt x="5" y="33"/>
                  </a:lnTo>
                  <a:lnTo>
                    <a:pt x="0" y="44"/>
                  </a:lnTo>
                  <a:lnTo>
                    <a:pt x="5" y="55"/>
                  </a:lnTo>
                  <a:lnTo>
                    <a:pt x="11" y="76"/>
                  </a:lnTo>
                  <a:lnTo>
                    <a:pt x="22" y="66"/>
                  </a:lnTo>
                  <a:lnTo>
                    <a:pt x="22" y="50"/>
                  </a:lnTo>
                  <a:lnTo>
                    <a:pt x="34" y="44"/>
                  </a:lnTo>
                  <a:lnTo>
                    <a:pt x="34" y="28"/>
                  </a:lnTo>
                  <a:lnTo>
                    <a:pt x="34" y="17"/>
                  </a:lnTo>
                  <a:lnTo>
                    <a:pt x="39" y="12"/>
                  </a:lnTo>
                  <a:lnTo>
                    <a:pt x="22" y="0"/>
                  </a:lnTo>
                </a:path>
              </a:pathLst>
            </a:custGeom>
            <a:solidFill>
              <a:srgbClr val="00FF00"/>
            </a:solidFill>
            <a:ln w="9525">
              <a:solidFill>
                <a:schemeClr val="tx1"/>
              </a:solidFill>
              <a:round/>
              <a:headEnd/>
              <a:tailEnd/>
            </a:ln>
            <a:effectLst/>
          </p:spPr>
          <p:txBody>
            <a:bodyPr/>
            <a:lstStyle/>
            <a:p>
              <a:endParaRPr lang="id-ID"/>
            </a:p>
          </p:txBody>
        </p:sp>
        <p:sp>
          <p:nvSpPr>
            <p:cNvPr id="557" name="Freeform 150"/>
            <p:cNvSpPr>
              <a:spLocks/>
            </p:cNvSpPr>
            <p:nvPr/>
          </p:nvSpPr>
          <p:spPr bwMode="auto">
            <a:xfrm>
              <a:off x="2525713" y="2338388"/>
              <a:ext cx="52387" cy="36512"/>
            </a:xfrm>
            <a:custGeom>
              <a:avLst/>
              <a:gdLst/>
              <a:ahLst/>
              <a:cxnLst>
                <a:cxn ang="0">
                  <a:pos x="0" y="6"/>
                </a:cxn>
                <a:cxn ang="0">
                  <a:pos x="0" y="0"/>
                </a:cxn>
                <a:cxn ang="0">
                  <a:pos x="11" y="6"/>
                </a:cxn>
                <a:cxn ang="0">
                  <a:pos x="28" y="0"/>
                </a:cxn>
                <a:cxn ang="0">
                  <a:pos x="28" y="11"/>
                </a:cxn>
                <a:cxn ang="0">
                  <a:pos x="39" y="27"/>
                </a:cxn>
                <a:cxn ang="0">
                  <a:pos x="0" y="6"/>
                </a:cxn>
              </a:cxnLst>
              <a:rect l="0" t="0" r="r" b="b"/>
              <a:pathLst>
                <a:path w="40" h="28">
                  <a:moveTo>
                    <a:pt x="0" y="6"/>
                  </a:moveTo>
                  <a:lnTo>
                    <a:pt x="0" y="0"/>
                  </a:lnTo>
                  <a:lnTo>
                    <a:pt x="11" y="6"/>
                  </a:lnTo>
                  <a:lnTo>
                    <a:pt x="28" y="0"/>
                  </a:lnTo>
                  <a:lnTo>
                    <a:pt x="28" y="11"/>
                  </a:lnTo>
                  <a:lnTo>
                    <a:pt x="39" y="27"/>
                  </a:lnTo>
                  <a:lnTo>
                    <a:pt x="0"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558" name="Freeform 151"/>
            <p:cNvSpPr>
              <a:spLocks/>
            </p:cNvSpPr>
            <p:nvPr/>
          </p:nvSpPr>
          <p:spPr bwMode="auto">
            <a:xfrm>
              <a:off x="2555875" y="2382838"/>
              <a:ext cx="15875" cy="30162"/>
            </a:xfrm>
            <a:custGeom>
              <a:avLst/>
              <a:gdLst/>
              <a:ahLst/>
              <a:cxnLst>
                <a:cxn ang="0">
                  <a:pos x="0" y="0"/>
                </a:cxn>
                <a:cxn ang="0">
                  <a:pos x="6" y="22"/>
                </a:cxn>
                <a:cxn ang="0">
                  <a:pos x="12" y="16"/>
                </a:cxn>
                <a:cxn ang="0">
                  <a:pos x="6" y="6"/>
                </a:cxn>
                <a:cxn ang="0">
                  <a:pos x="0" y="0"/>
                </a:cxn>
              </a:cxnLst>
              <a:rect l="0" t="0" r="r" b="b"/>
              <a:pathLst>
                <a:path w="13" h="23">
                  <a:moveTo>
                    <a:pt x="0" y="0"/>
                  </a:moveTo>
                  <a:lnTo>
                    <a:pt x="6" y="22"/>
                  </a:lnTo>
                  <a:lnTo>
                    <a:pt x="12" y="16"/>
                  </a:lnTo>
                  <a:lnTo>
                    <a:pt x="6" y="6"/>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559" name="Freeform 152"/>
            <p:cNvSpPr>
              <a:spLocks/>
            </p:cNvSpPr>
            <p:nvPr/>
          </p:nvSpPr>
          <p:spPr bwMode="auto">
            <a:xfrm>
              <a:off x="4959350" y="2039938"/>
              <a:ext cx="7938" cy="9525"/>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rgbClr val="FFFFFF"/>
            </a:solidFill>
            <a:ln w="0" cap="flat" cmpd="sng">
              <a:solidFill>
                <a:schemeClr val="tx1"/>
              </a:solidFill>
              <a:prstDash val="solid"/>
              <a:round/>
              <a:headEnd type="none" w="med" len="med"/>
              <a:tailEnd type="none" w="med" len="med"/>
            </a:ln>
            <a:effectLst/>
          </p:spPr>
          <p:txBody>
            <a:bodyPr/>
            <a:lstStyle/>
            <a:p>
              <a:endParaRPr lang="id-ID"/>
            </a:p>
          </p:txBody>
        </p:sp>
        <p:sp>
          <p:nvSpPr>
            <p:cNvPr id="560" name="Text Box 153"/>
            <p:cNvSpPr txBox="1">
              <a:spLocks noChangeArrowheads="1"/>
            </p:cNvSpPr>
            <p:nvPr/>
          </p:nvSpPr>
          <p:spPr bwMode="auto">
            <a:xfrm rot="2978438">
              <a:off x="1394620" y="2948781"/>
              <a:ext cx="1116012" cy="244475"/>
            </a:xfrm>
            <a:prstGeom prst="rect">
              <a:avLst/>
            </a:prstGeom>
            <a:noFill/>
            <a:ln w="9525">
              <a:noFill/>
              <a:miter lim="800000"/>
              <a:headEnd/>
              <a:tailEnd/>
            </a:ln>
            <a:effectLst/>
          </p:spPr>
          <p:txBody>
            <a:bodyPr wrap="none">
              <a:spAutoFit/>
            </a:bodyPr>
            <a:lstStyle/>
            <a:p>
              <a:pPr eaLnBrk="0" hangingPunct="0">
                <a:spcBef>
                  <a:spcPct val="30000"/>
                </a:spcBef>
              </a:pPr>
              <a:r>
                <a:rPr lang="en-US" sz="1000" b="1" i="1">
                  <a:latin typeface="Arial" pitchFamily="34" charset="0"/>
                </a:rPr>
                <a:t>INDIAN OCEAN</a:t>
              </a:r>
              <a:endParaRPr lang="en-US"/>
            </a:p>
          </p:txBody>
        </p:sp>
        <p:sp>
          <p:nvSpPr>
            <p:cNvPr id="561" name="Text Box 154"/>
            <p:cNvSpPr txBox="1">
              <a:spLocks noChangeArrowheads="1"/>
            </p:cNvSpPr>
            <p:nvPr/>
          </p:nvSpPr>
          <p:spPr bwMode="auto">
            <a:xfrm rot="1512188">
              <a:off x="7402513" y="1878013"/>
              <a:ext cx="1185862" cy="244475"/>
            </a:xfrm>
            <a:prstGeom prst="rect">
              <a:avLst/>
            </a:prstGeom>
            <a:noFill/>
            <a:ln w="9525">
              <a:noFill/>
              <a:miter lim="800000"/>
              <a:headEnd/>
              <a:tailEnd/>
            </a:ln>
            <a:effectLst/>
          </p:spPr>
          <p:txBody>
            <a:bodyPr wrap="none" anchor="b">
              <a:spAutoFit/>
            </a:bodyPr>
            <a:lstStyle/>
            <a:p>
              <a:pPr algn="ctr" eaLnBrk="0" hangingPunct="0">
                <a:spcBef>
                  <a:spcPct val="30000"/>
                </a:spcBef>
              </a:pPr>
              <a:r>
                <a:rPr lang="en-US" sz="1000" b="1" i="1">
                  <a:latin typeface="Arial" pitchFamily="34" charset="0"/>
                </a:rPr>
                <a:t>PACIFIC OCEAN</a:t>
              </a:r>
              <a:endParaRPr lang="en-US"/>
            </a:p>
          </p:txBody>
        </p:sp>
        <p:sp>
          <p:nvSpPr>
            <p:cNvPr id="562" name="Freeform 155"/>
            <p:cNvSpPr>
              <a:spLocks/>
            </p:cNvSpPr>
            <p:nvPr/>
          </p:nvSpPr>
          <p:spPr bwMode="auto">
            <a:xfrm>
              <a:off x="4648200" y="3633788"/>
              <a:ext cx="41275" cy="22225"/>
            </a:xfrm>
            <a:custGeom>
              <a:avLst/>
              <a:gdLst/>
              <a:ahLst/>
              <a:cxnLst>
                <a:cxn ang="0">
                  <a:pos x="11" y="0"/>
                </a:cxn>
                <a:cxn ang="0">
                  <a:pos x="0" y="5"/>
                </a:cxn>
                <a:cxn ang="0">
                  <a:pos x="5" y="15"/>
                </a:cxn>
                <a:cxn ang="0">
                  <a:pos x="22" y="5"/>
                </a:cxn>
                <a:cxn ang="0">
                  <a:pos x="28" y="0"/>
                </a:cxn>
                <a:cxn ang="0">
                  <a:pos x="11" y="0"/>
                </a:cxn>
              </a:cxnLst>
              <a:rect l="0" t="0" r="r" b="b"/>
              <a:pathLst>
                <a:path w="29" h="16">
                  <a:moveTo>
                    <a:pt x="11" y="0"/>
                  </a:moveTo>
                  <a:lnTo>
                    <a:pt x="0" y="5"/>
                  </a:lnTo>
                  <a:lnTo>
                    <a:pt x="5" y="15"/>
                  </a:lnTo>
                  <a:lnTo>
                    <a:pt x="22" y="5"/>
                  </a:lnTo>
                  <a:lnTo>
                    <a:pt x="28" y="0"/>
                  </a:lnTo>
                  <a:lnTo>
                    <a:pt x="11" y="0"/>
                  </a:lnTo>
                </a:path>
              </a:pathLst>
            </a:custGeom>
            <a:solidFill>
              <a:srgbClr val="00FF00"/>
            </a:solidFill>
            <a:ln w="9525">
              <a:solidFill>
                <a:schemeClr val="tx1"/>
              </a:solidFill>
              <a:round/>
              <a:headEnd/>
              <a:tailEnd/>
            </a:ln>
            <a:effectLst/>
          </p:spPr>
          <p:txBody>
            <a:bodyPr/>
            <a:lstStyle/>
            <a:p>
              <a:endParaRPr lang="id-ID"/>
            </a:p>
          </p:txBody>
        </p:sp>
        <p:sp>
          <p:nvSpPr>
            <p:cNvPr id="563" name="Freeform 156"/>
            <p:cNvSpPr>
              <a:spLocks/>
            </p:cNvSpPr>
            <p:nvPr/>
          </p:nvSpPr>
          <p:spPr bwMode="auto">
            <a:xfrm>
              <a:off x="2555875" y="3417888"/>
              <a:ext cx="47625" cy="36512"/>
            </a:xfrm>
            <a:custGeom>
              <a:avLst/>
              <a:gdLst/>
              <a:ahLst/>
              <a:cxnLst>
                <a:cxn ang="0">
                  <a:pos x="11" y="0"/>
                </a:cxn>
                <a:cxn ang="0">
                  <a:pos x="0" y="10"/>
                </a:cxn>
                <a:cxn ang="0">
                  <a:pos x="22" y="26"/>
                </a:cxn>
                <a:cxn ang="0">
                  <a:pos x="33" y="20"/>
                </a:cxn>
                <a:cxn ang="0">
                  <a:pos x="11" y="0"/>
                </a:cxn>
              </a:cxnLst>
              <a:rect l="0" t="0" r="r" b="b"/>
              <a:pathLst>
                <a:path w="34" h="27">
                  <a:moveTo>
                    <a:pt x="11" y="0"/>
                  </a:moveTo>
                  <a:lnTo>
                    <a:pt x="0" y="10"/>
                  </a:lnTo>
                  <a:lnTo>
                    <a:pt x="22" y="26"/>
                  </a:lnTo>
                  <a:lnTo>
                    <a:pt x="33" y="20"/>
                  </a:lnTo>
                  <a:lnTo>
                    <a:pt x="11" y="0"/>
                  </a:lnTo>
                </a:path>
              </a:pathLst>
            </a:custGeom>
            <a:solidFill>
              <a:srgbClr val="00FF00"/>
            </a:solidFill>
            <a:ln w="9525">
              <a:solidFill>
                <a:schemeClr val="tx1"/>
              </a:solidFill>
              <a:round/>
              <a:headEnd/>
              <a:tailEnd/>
            </a:ln>
            <a:effectLst/>
          </p:spPr>
          <p:txBody>
            <a:bodyPr/>
            <a:lstStyle/>
            <a:p>
              <a:endParaRPr lang="id-ID"/>
            </a:p>
          </p:txBody>
        </p:sp>
        <p:sp>
          <p:nvSpPr>
            <p:cNvPr id="564" name="Freeform 157"/>
            <p:cNvSpPr>
              <a:spLocks/>
            </p:cNvSpPr>
            <p:nvPr/>
          </p:nvSpPr>
          <p:spPr bwMode="auto">
            <a:xfrm>
              <a:off x="2554288" y="3416300"/>
              <a:ext cx="47625" cy="38100"/>
            </a:xfrm>
            <a:custGeom>
              <a:avLst/>
              <a:gdLst/>
              <a:ahLst/>
              <a:cxnLst>
                <a:cxn ang="0">
                  <a:pos x="11" y="0"/>
                </a:cxn>
                <a:cxn ang="0">
                  <a:pos x="0" y="10"/>
                </a:cxn>
                <a:cxn ang="0">
                  <a:pos x="22" y="26"/>
                </a:cxn>
                <a:cxn ang="0">
                  <a:pos x="34" y="21"/>
                </a:cxn>
                <a:cxn ang="0">
                  <a:pos x="11" y="0"/>
                </a:cxn>
              </a:cxnLst>
              <a:rect l="0" t="0" r="r" b="b"/>
              <a:pathLst>
                <a:path w="35" h="27">
                  <a:moveTo>
                    <a:pt x="11" y="0"/>
                  </a:moveTo>
                  <a:lnTo>
                    <a:pt x="0" y="10"/>
                  </a:lnTo>
                  <a:lnTo>
                    <a:pt x="22" y="26"/>
                  </a:lnTo>
                  <a:lnTo>
                    <a:pt x="34" y="21"/>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565" name="Freeform 158"/>
            <p:cNvSpPr>
              <a:spLocks/>
            </p:cNvSpPr>
            <p:nvPr/>
          </p:nvSpPr>
          <p:spPr bwMode="auto">
            <a:xfrm>
              <a:off x="4243388" y="3644900"/>
              <a:ext cx="217487" cy="66675"/>
            </a:xfrm>
            <a:custGeom>
              <a:avLst/>
              <a:gdLst/>
              <a:ahLst/>
              <a:cxnLst>
                <a:cxn ang="0">
                  <a:pos x="0" y="28"/>
                </a:cxn>
                <a:cxn ang="0">
                  <a:pos x="6" y="39"/>
                </a:cxn>
                <a:cxn ang="0">
                  <a:pos x="28" y="44"/>
                </a:cxn>
                <a:cxn ang="0">
                  <a:pos x="57" y="50"/>
                </a:cxn>
                <a:cxn ang="0">
                  <a:pos x="84" y="44"/>
                </a:cxn>
                <a:cxn ang="0">
                  <a:pos x="107" y="50"/>
                </a:cxn>
                <a:cxn ang="0">
                  <a:pos x="107" y="39"/>
                </a:cxn>
                <a:cxn ang="0">
                  <a:pos x="124" y="33"/>
                </a:cxn>
                <a:cxn ang="0">
                  <a:pos x="140" y="28"/>
                </a:cxn>
                <a:cxn ang="0">
                  <a:pos x="157" y="22"/>
                </a:cxn>
                <a:cxn ang="0">
                  <a:pos x="146" y="17"/>
                </a:cxn>
                <a:cxn ang="0">
                  <a:pos x="124" y="12"/>
                </a:cxn>
                <a:cxn ang="0">
                  <a:pos x="95" y="17"/>
                </a:cxn>
                <a:cxn ang="0">
                  <a:pos x="79" y="12"/>
                </a:cxn>
                <a:cxn ang="0">
                  <a:pos x="68" y="6"/>
                </a:cxn>
                <a:cxn ang="0">
                  <a:pos x="57" y="0"/>
                </a:cxn>
                <a:cxn ang="0">
                  <a:pos x="39" y="12"/>
                </a:cxn>
                <a:cxn ang="0">
                  <a:pos x="0" y="28"/>
                </a:cxn>
              </a:cxnLst>
              <a:rect l="0" t="0" r="r" b="b"/>
              <a:pathLst>
                <a:path w="158" h="51">
                  <a:moveTo>
                    <a:pt x="0" y="28"/>
                  </a:moveTo>
                  <a:lnTo>
                    <a:pt x="6" y="39"/>
                  </a:lnTo>
                  <a:lnTo>
                    <a:pt x="28" y="44"/>
                  </a:lnTo>
                  <a:lnTo>
                    <a:pt x="57" y="50"/>
                  </a:lnTo>
                  <a:lnTo>
                    <a:pt x="84" y="44"/>
                  </a:lnTo>
                  <a:lnTo>
                    <a:pt x="107" y="50"/>
                  </a:lnTo>
                  <a:lnTo>
                    <a:pt x="107" y="39"/>
                  </a:lnTo>
                  <a:lnTo>
                    <a:pt x="124" y="33"/>
                  </a:lnTo>
                  <a:lnTo>
                    <a:pt x="140" y="28"/>
                  </a:lnTo>
                  <a:lnTo>
                    <a:pt x="157" y="22"/>
                  </a:lnTo>
                  <a:lnTo>
                    <a:pt x="146" y="17"/>
                  </a:lnTo>
                  <a:lnTo>
                    <a:pt x="124" y="12"/>
                  </a:lnTo>
                  <a:lnTo>
                    <a:pt x="95" y="17"/>
                  </a:lnTo>
                  <a:lnTo>
                    <a:pt x="79" y="12"/>
                  </a:lnTo>
                  <a:lnTo>
                    <a:pt x="68" y="6"/>
                  </a:lnTo>
                  <a:lnTo>
                    <a:pt x="57" y="0"/>
                  </a:lnTo>
                  <a:lnTo>
                    <a:pt x="39" y="12"/>
                  </a:lnTo>
                  <a:lnTo>
                    <a:pt x="0" y="2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566" name="Freeform 159"/>
            <p:cNvSpPr>
              <a:spLocks/>
            </p:cNvSpPr>
            <p:nvPr/>
          </p:nvSpPr>
          <p:spPr bwMode="auto">
            <a:xfrm>
              <a:off x="4240213" y="3656013"/>
              <a:ext cx="223837" cy="66675"/>
            </a:xfrm>
            <a:custGeom>
              <a:avLst/>
              <a:gdLst/>
              <a:ahLst/>
              <a:cxnLst>
                <a:cxn ang="0">
                  <a:pos x="0" y="29"/>
                </a:cxn>
                <a:cxn ang="0">
                  <a:pos x="3" y="36"/>
                </a:cxn>
                <a:cxn ang="0">
                  <a:pos x="11" y="40"/>
                </a:cxn>
                <a:cxn ang="0">
                  <a:pos x="23" y="46"/>
                </a:cxn>
                <a:cxn ang="0">
                  <a:pos x="26" y="49"/>
                </a:cxn>
                <a:cxn ang="0">
                  <a:pos x="34" y="48"/>
                </a:cxn>
                <a:cxn ang="0">
                  <a:pos x="46" y="49"/>
                </a:cxn>
                <a:cxn ang="0">
                  <a:pos x="52" y="49"/>
                </a:cxn>
                <a:cxn ang="0">
                  <a:pos x="62" y="45"/>
                </a:cxn>
                <a:cxn ang="0">
                  <a:pos x="68" y="50"/>
                </a:cxn>
                <a:cxn ang="0">
                  <a:pos x="78" y="46"/>
                </a:cxn>
                <a:cxn ang="0">
                  <a:pos x="86" y="47"/>
                </a:cxn>
                <a:cxn ang="0">
                  <a:pos x="105" y="42"/>
                </a:cxn>
                <a:cxn ang="0">
                  <a:pos x="121" y="35"/>
                </a:cxn>
                <a:cxn ang="0">
                  <a:pos x="127" y="38"/>
                </a:cxn>
                <a:cxn ang="0">
                  <a:pos x="140" y="35"/>
                </a:cxn>
                <a:cxn ang="0">
                  <a:pos x="143" y="29"/>
                </a:cxn>
                <a:cxn ang="0">
                  <a:pos x="155" y="27"/>
                </a:cxn>
                <a:cxn ang="0">
                  <a:pos x="156" y="20"/>
                </a:cxn>
                <a:cxn ang="0">
                  <a:pos x="163" y="14"/>
                </a:cxn>
                <a:cxn ang="0">
                  <a:pos x="161" y="10"/>
                </a:cxn>
                <a:cxn ang="0">
                  <a:pos x="152" y="8"/>
                </a:cxn>
                <a:cxn ang="0">
                  <a:pos x="147" y="0"/>
                </a:cxn>
                <a:cxn ang="0">
                  <a:pos x="139" y="1"/>
                </a:cxn>
                <a:cxn ang="0">
                  <a:pos x="126" y="7"/>
                </a:cxn>
                <a:cxn ang="0">
                  <a:pos x="110" y="9"/>
                </a:cxn>
                <a:cxn ang="0">
                  <a:pos x="88" y="6"/>
                </a:cxn>
                <a:cxn ang="0">
                  <a:pos x="74" y="4"/>
                </a:cxn>
                <a:cxn ang="0">
                  <a:pos x="63" y="6"/>
                </a:cxn>
                <a:cxn ang="0">
                  <a:pos x="46" y="4"/>
                </a:cxn>
                <a:cxn ang="0">
                  <a:pos x="28" y="11"/>
                </a:cxn>
                <a:cxn ang="0">
                  <a:pos x="24" y="20"/>
                </a:cxn>
                <a:cxn ang="0">
                  <a:pos x="12" y="24"/>
                </a:cxn>
                <a:cxn ang="0">
                  <a:pos x="5" y="32"/>
                </a:cxn>
                <a:cxn ang="0">
                  <a:pos x="0" y="29"/>
                </a:cxn>
              </a:cxnLst>
              <a:rect l="0" t="0" r="r" b="b"/>
              <a:pathLst>
                <a:path w="164" h="51">
                  <a:moveTo>
                    <a:pt x="0" y="29"/>
                  </a:moveTo>
                  <a:lnTo>
                    <a:pt x="3" y="36"/>
                  </a:lnTo>
                  <a:lnTo>
                    <a:pt x="11" y="40"/>
                  </a:lnTo>
                  <a:lnTo>
                    <a:pt x="23" y="46"/>
                  </a:lnTo>
                  <a:lnTo>
                    <a:pt x="26" y="49"/>
                  </a:lnTo>
                  <a:lnTo>
                    <a:pt x="34" y="48"/>
                  </a:lnTo>
                  <a:lnTo>
                    <a:pt x="46" y="49"/>
                  </a:lnTo>
                  <a:lnTo>
                    <a:pt x="52" y="49"/>
                  </a:lnTo>
                  <a:lnTo>
                    <a:pt x="62" y="45"/>
                  </a:lnTo>
                  <a:lnTo>
                    <a:pt x="68" y="50"/>
                  </a:lnTo>
                  <a:lnTo>
                    <a:pt x="78" y="46"/>
                  </a:lnTo>
                  <a:lnTo>
                    <a:pt x="86" y="47"/>
                  </a:lnTo>
                  <a:lnTo>
                    <a:pt x="105" y="42"/>
                  </a:lnTo>
                  <a:lnTo>
                    <a:pt x="121" y="35"/>
                  </a:lnTo>
                  <a:lnTo>
                    <a:pt x="127" y="38"/>
                  </a:lnTo>
                  <a:lnTo>
                    <a:pt x="140" y="35"/>
                  </a:lnTo>
                  <a:lnTo>
                    <a:pt x="143" y="29"/>
                  </a:lnTo>
                  <a:lnTo>
                    <a:pt x="155" y="27"/>
                  </a:lnTo>
                  <a:lnTo>
                    <a:pt x="156" y="20"/>
                  </a:lnTo>
                  <a:lnTo>
                    <a:pt x="163" y="14"/>
                  </a:lnTo>
                  <a:lnTo>
                    <a:pt x="161" y="10"/>
                  </a:lnTo>
                  <a:lnTo>
                    <a:pt x="152" y="8"/>
                  </a:lnTo>
                  <a:lnTo>
                    <a:pt x="147" y="0"/>
                  </a:lnTo>
                  <a:lnTo>
                    <a:pt x="139" y="1"/>
                  </a:lnTo>
                  <a:lnTo>
                    <a:pt x="126" y="7"/>
                  </a:lnTo>
                  <a:lnTo>
                    <a:pt x="110" y="9"/>
                  </a:lnTo>
                  <a:lnTo>
                    <a:pt x="88" y="6"/>
                  </a:lnTo>
                  <a:lnTo>
                    <a:pt x="74" y="4"/>
                  </a:lnTo>
                  <a:lnTo>
                    <a:pt x="63" y="6"/>
                  </a:lnTo>
                  <a:lnTo>
                    <a:pt x="46" y="4"/>
                  </a:lnTo>
                  <a:lnTo>
                    <a:pt x="28" y="11"/>
                  </a:lnTo>
                  <a:lnTo>
                    <a:pt x="24" y="20"/>
                  </a:lnTo>
                  <a:lnTo>
                    <a:pt x="12" y="24"/>
                  </a:lnTo>
                  <a:lnTo>
                    <a:pt x="5" y="32"/>
                  </a:lnTo>
                  <a:lnTo>
                    <a:pt x="0" y="29"/>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567" name="Freeform 160"/>
            <p:cNvSpPr>
              <a:spLocks/>
            </p:cNvSpPr>
            <p:nvPr/>
          </p:nvSpPr>
          <p:spPr bwMode="auto">
            <a:xfrm>
              <a:off x="1462088" y="1397000"/>
              <a:ext cx="706437" cy="776288"/>
            </a:xfrm>
            <a:custGeom>
              <a:avLst/>
              <a:gdLst/>
              <a:ahLst/>
              <a:cxnLst>
                <a:cxn ang="0">
                  <a:pos x="23" y="3"/>
                </a:cxn>
                <a:cxn ang="0">
                  <a:pos x="0" y="117"/>
                </a:cxn>
                <a:cxn ang="0">
                  <a:pos x="10" y="200"/>
                </a:cxn>
                <a:cxn ang="0">
                  <a:pos x="38" y="261"/>
                </a:cxn>
                <a:cxn ang="0">
                  <a:pos x="121" y="329"/>
                </a:cxn>
                <a:cxn ang="0">
                  <a:pos x="196" y="359"/>
                </a:cxn>
                <a:cxn ang="0">
                  <a:pos x="270" y="397"/>
                </a:cxn>
                <a:cxn ang="0">
                  <a:pos x="317" y="435"/>
                </a:cxn>
                <a:cxn ang="0">
                  <a:pos x="372" y="495"/>
                </a:cxn>
                <a:cxn ang="0">
                  <a:pos x="401" y="533"/>
                </a:cxn>
                <a:cxn ang="0">
                  <a:pos x="438" y="563"/>
                </a:cxn>
                <a:cxn ang="0">
                  <a:pos x="447" y="571"/>
                </a:cxn>
                <a:cxn ang="0">
                  <a:pos x="475" y="563"/>
                </a:cxn>
                <a:cxn ang="0">
                  <a:pos x="494" y="525"/>
                </a:cxn>
                <a:cxn ang="0">
                  <a:pos x="512" y="442"/>
                </a:cxn>
                <a:cxn ang="0">
                  <a:pos x="512" y="427"/>
                </a:cxn>
                <a:cxn ang="0">
                  <a:pos x="416" y="354"/>
                </a:cxn>
                <a:cxn ang="0">
                  <a:pos x="363" y="298"/>
                </a:cxn>
                <a:cxn ang="0">
                  <a:pos x="326" y="215"/>
                </a:cxn>
                <a:cxn ang="0">
                  <a:pos x="293" y="153"/>
                </a:cxn>
                <a:cxn ang="0">
                  <a:pos x="239" y="141"/>
                </a:cxn>
                <a:cxn ang="0">
                  <a:pos x="185" y="111"/>
                </a:cxn>
                <a:cxn ang="0">
                  <a:pos x="56" y="15"/>
                </a:cxn>
                <a:cxn ang="0">
                  <a:pos x="26" y="0"/>
                </a:cxn>
              </a:cxnLst>
              <a:rect l="0" t="0" r="r" b="b"/>
              <a:pathLst>
                <a:path w="512" h="571">
                  <a:moveTo>
                    <a:pt x="23" y="3"/>
                  </a:moveTo>
                  <a:lnTo>
                    <a:pt x="0" y="117"/>
                  </a:lnTo>
                  <a:lnTo>
                    <a:pt x="10" y="200"/>
                  </a:lnTo>
                  <a:lnTo>
                    <a:pt x="38" y="261"/>
                  </a:lnTo>
                  <a:lnTo>
                    <a:pt x="121" y="329"/>
                  </a:lnTo>
                  <a:lnTo>
                    <a:pt x="196" y="359"/>
                  </a:lnTo>
                  <a:lnTo>
                    <a:pt x="270" y="397"/>
                  </a:lnTo>
                  <a:lnTo>
                    <a:pt x="317" y="435"/>
                  </a:lnTo>
                  <a:lnTo>
                    <a:pt x="372" y="495"/>
                  </a:lnTo>
                  <a:lnTo>
                    <a:pt x="401" y="533"/>
                  </a:lnTo>
                  <a:lnTo>
                    <a:pt x="438" y="563"/>
                  </a:lnTo>
                  <a:lnTo>
                    <a:pt x="447" y="571"/>
                  </a:lnTo>
                  <a:lnTo>
                    <a:pt x="475" y="563"/>
                  </a:lnTo>
                  <a:lnTo>
                    <a:pt x="494" y="525"/>
                  </a:lnTo>
                  <a:lnTo>
                    <a:pt x="512" y="442"/>
                  </a:lnTo>
                  <a:lnTo>
                    <a:pt x="512" y="427"/>
                  </a:lnTo>
                  <a:lnTo>
                    <a:pt x="416" y="354"/>
                  </a:lnTo>
                  <a:lnTo>
                    <a:pt x="363" y="298"/>
                  </a:lnTo>
                  <a:lnTo>
                    <a:pt x="326" y="215"/>
                  </a:lnTo>
                  <a:lnTo>
                    <a:pt x="293" y="153"/>
                  </a:lnTo>
                  <a:lnTo>
                    <a:pt x="239" y="141"/>
                  </a:lnTo>
                  <a:lnTo>
                    <a:pt x="185" y="111"/>
                  </a:lnTo>
                  <a:lnTo>
                    <a:pt x="56" y="15"/>
                  </a:lnTo>
                  <a:lnTo>
                    <a:pt x="26" y="0"/>
                  </a:lnTo>
                </a:path>
              </a:pathLst>
            </a:custGeom>
            <a:solidFill>
              <a:srgbClr val="FF0000"/>
            </a:solidFill>
            <a:ln w="9525">
              <a:solidFill>
                <a:schemeClr val="tx1"/>
              </a:solidFill>
              <a:round/>
              <a:headEnd/>
              <a:tailEnd/>
            </a:ln>
            <a:effectLst/>
          </p:spPr>
          <p:txBody>
            <a:bodyPr/>
            <a:lstStyle/>
            <a:p>
              <a:endParaRPr lang="id-ID"/>
            </a:p>
          </p:txBody>
        </p:sp>
        <p:sp>
          <p:nvSpPr>
            <p:cNvPr id="568" name="Freeform 161" descr="Dark horizontal"/>
            <p:cNvSpPr>
              <a:spLocks/>
            </p:cNvSpPr>
            <p:nvPr/>
          </p:nvSpPr>
          <p:spPr bwMode="auto">
            <a:xfrm>
              <a:off x="1384300" y="1812925"/>
              <a:ext cx="708025" cy="688975"/>
            </a:xfrm>
            <a:custGeom>
              <a:avLst/>
              <a:gdLst/>
              <a:ahLst/>
              <a:cxnLst>
                <a:cxn ang="0">
                  <a:pos x="66" y="0"/>
                </a:cxn>
                <a:cxn ang="0">
                  <a:pos x="187" y="83"/>
                </a:cxn>
                <a:cxn ang="0">
                  <a:pos x="280" y="174"/>
                </a:cxn>
                <a:cxn ang="0">
                  <a:pos x="392" y="280"/>
                </a:cxn>
                <a:cxn ang="0">
                  <a:pos x="447" y="333"/>
                </a:cxn>
                <a:cxn ang="0">
                  <a:pos x="512" y="432"/>
                </a:cxn>
                <a:cxn ang="0">
                  <a:pos x="512" y="462"/>
                </a:cxn>
                <a:cxn ang="0">
                  <a:pos x="494" y="493"/>
                </a:cxn>
                <a:cxn ang="0">
                  <a:pos x="466" y="507"/>
                </a:cxn>
                <a:cxn ang="0">
                  <a:pos x="419" y="493"/>
                </a:cxn>
                <a:cxn ang="0">
                  <a:pos x="336" y="424"/>
                </a:cxn>
                <a:cxn ang="0">
                  <a:pos x="205" y="295"/>
                </a:cxn>
                <a:cxn ang="0">
                  <a:pos x="122" y="204"/>
                </a:cxn>
                <a:cxn ang="0">
                  <a:pos x="28" y="121"/>
                </a:cxn>
                <a:cxn ang="0">
                  <a:pos x="0" y="91"/>
                </a:cxn>
                <a:cxn ang="0">
                  <a:pos x="66" y="0"/>
                </a:cxn>
              </a:cxnLst>
              <a:rect l="0" t="0" r="r" b="b"/>
              <a:pathLst>
                <a:path w="513" h="508">
                  <a:moveTo>
                    <a:pt x="66" y="0"/>
                  </a:moveTo>
                  <a:lnTo>
                    <a:pt x="187" y="83"/>
                  </a:lnTo>
                  <a:lnTo>
                    <a:pt x="280" y="174"/>
                  </a:lnTo>
                  <a:lnTo>
                    <a:pt x="392" y="280"/>
                  </a:lnTo>
                  <a:lnTo>
                    <a:pt x="447" y="333"/>
                  </a:lnTo>
                  <a:lnTo>
                    <a:pt x="512" y="432"/>
                  </a:lnTo>
                  <a:lnTo>
                    <a:pt x="512" y="462"/>
                  </a:lnTo>
                  <a:lnTo>
                    <a:pt x="494" y="493"/>
                  </a:lnTo>
                  <a:lnTo>
                    <a:pt x="466" y="507"/>
                  </a:lnTo>
                  <a:lnTo>
                    <a:pt x="419" y="493"/>
                  </a:lnTo>
                  <a:lnTo>
                    <a:pt x="336" y="424"/>
                  </a:lnTo>
                  <a:lnTo>
                    <a:pt x="205" y="295"/>
                  </a:lnTo>
                  <a:lnTo>
                    <a:pt x="122" y="204"/>
                  </a:lnTo>
                  <a:lnTo>
                    <a:pt x="28" y="121"/>
                  </a:lnTo>
                  <a:lnTo>
                    <a:pt x="0" y="91"/>
                  </a:lnTo>
                  <a:lnTo>
                    <a:pt x="66" y="0"/>
                  </a:lnTo>
                </a:path>
              </a:pathLst>
            </a:custGeom>
            <a:pattFill prst="dkHorz">
              <a:fgClr>
                <a:srgbClr val="FFFFFF"/>
              </a:fgClr>
              <a:bgClr>
                <a:srgbClr val="0000FF"/>
              </a:bgClr>
            </a:pattFill>
            <a:ln w="9525">
              <a:solidFill>
                <a:schemeClr val="tx1"/>
              </a:solidFill>
              <a:round/>
              <a:headEnd/>
              <a:tailEnd/>
            </a:ln>
            <a:effectLst/>
          </p:spPr>
          <p:txBody>
            <a:bodyPr/>
            <a:lstStyle/>
            <a:p>
              <a:endParaRPr lang="id-ID"/>
            </a:p>
          </p:txBody>
        </p:sp>
        <p:sp>
          <p:nvSpPr>
            <p:cNvPr id="569" name="Freeform 162" descr="Dark horizontal"/>
            <p:cNvSpPr>
              <a:spLocks/>
            </p:cNvSpPr>
            <p:nvPr/>
          </p:nvSpPr>
          <p:spPr bwMode="auto">
            <a:xfrm>
              <a:off x="2052638" y="2595563"/>
              <a:ext cx="863600" cy="958850"/>
            </a:xfrm>
            <a:custGeom>
              <a:avLst/>
              <a:gdLst/>
              <a:ahLst/>
              <a:cxnLst>
                <a:cxn ang="0">
                  <a:pos x="74" y="227"/>
                </a:cxn>
                <a:cxn ang="0">
                  <a:pos x="167" y="348"/>
                </a:cxn>
                <a:cxn ang="0">
                  <a:pos x="260" y="462"/>
                </a:cxn>
                <a:cxn ang="0">
                  <a:pos x="381" y="583"/>
                </a:cxn>
                <a:cxn ang="0">
                  <a:pos x="428" y="628"/>
                </a:cxn>
                <a:cxn ang="0">
                  <a:pos x="484" y="666"/>
                </a:cxn>
                <a:cxn ang="0">
                  <a:pos x="530" y="696"/>
                </a:cxn>
                <a:cxn ang="0">
                  <a:pos x="605" y="704"/>
                </a:cxn>
                <a:cxn ang="0">
                  <a:pos x="623" y="681"/>
                </a:cxn>
                <a:cxn ang="0">
                  <a:pos x="605" y="621"/>
                </a:cxn>
                <a:cxn ang="0">
                  <a:pos x="530" y="537"/>
                </a:cxn>
                <a:cxn ang="0">
                  <a:pos x="419" y="432"/>
                </a:cxn>
                <a:cxn ang="0">
                  <a:pos x="251" y="265"/>
                </a:cxn>
                <a:cxn ang="0">
                  <a:pos x="176" y="136"/>
                </a:cxn>
                <a:cxn ang="0">
                  <a:pos x="130" y="53"/>
                </a:cxn>
                <a:cxn ang="0">
                  <a:pos x="83" y="0"/>
                </a:cxn>
                <a:cxn ang="0">
                  <a:pos x="46" y="0"/>
                </a:cxn>
                <a:cxn ang="0">
                  <a:pos x="9" y="22"/>
                </a:cxn>
                <a:cxn ang="0">
                  <a:pos x="0" y="83"/>
                </a:cxn>
                <a:cxn ang="0">
                  <a:pos x="27" y="166"/>
                </a:cxn>
                <a:cxn ang="0">
                  <a:pos x="74" y="227"/>
                </a:cxn>
              </a:cxnLst>
              <a:rect l="0" t="0" r="r" b="b"/>
              <a:pathLst>
                <a:path w="624" h="705">
                  <a:moveTo>
                    <a:pt x="74" y="227"/>
                  </a:moveTo>
                  <a:lnTo>
                    <a:pt x="167" y="348"/>
                  </a:lnTo>
                  <a:lnTo>
                    <a:pt x="260" y="462"/>
                  </a:lnTo>
                  <a:lnTo>
                    <a:pt x="381" y="583"/>
                  </a:lnTo>
                  <a:lnTo>
                    <a:pt x="428" y="628"/>
                  </a:lnTo>
                  <a:lnTo>
                    <a:pt x="484" y="666"/>
                  </a:lnTo>
                  <a:lnTo>
                    <a:pt x="530" y="696"/>
                  </a:lnTo>
                  <a:lnTo>
                    <a:pt x="605" y="704"/>
                  </a:lnTo>
                  <a:lnTo>
                    <a:pt x="623" y="681"/>
                  </a:lnTo>
                  <a:lnTo>
                    <a:pt x="605" y="621"/>
                  </a:lnTo>
                  <a:lnTo>
                    <a:pt x="530" y="537"/>
                  </a:lnTo>
                  <a:lnTo>
                    <a:pt x="419" y="432"/>
                  </a:lnTo>
                  <a:lnTo>
                    <a:pt x="251" y="265"/>
                  </a:lnTo>
                  <a:lnTo>
                    <a:pt x="176" y="136"/>
                  </a:lnTo>
                  <a:lnTo>
                    <a:pt x="130" y="53"/>
                  </a:lnTo>
                  <a:lnTo>
                    <a:pt x="83" y="0"/>
                  </a:lnTo>
                  <a:lnTo>
                    <a:pt x="46" y="0"/>
                  </a:lnTo>
                  <a:lnTo>
                    <a:pt x="9" y="22"/>
                  </a:lnTo>
                  <a:lnTo>
                    <a:pt x="0" y="83"/>
                  </a:lnTo>
                  <a:lnTo>
                    <a:pt x="27" y="166"/>
                  </a:lnTo>
                  <a:lnTo>
                    <a:pt x="74" y="227"/>
                  </a:lnTo>
                </a:path>
              </a:pathLst>
            </a:custGeom>
            <a:pattFill prst="dkHorz">
              <a:fgClr>
                <a:srgbClr val="FFFFFF"/>
              </a:fgClr>
              <a:bgClr>
                <a:srgbClr val="0000FF"/>
              </a:bgClr>
            </a:pattFill>
            <a:ln w="9525">
              <a:solidFill>
                <a:schemeClr val="tx1"/>
              </a:solidFill>
              <a:round/>
              <a:headEnd/>
              <a:tailEnd/>
            </a:ln>
            <a:effectLst/>
          </p:spPr>
          <p:txBody>
            <a:bodyPr/>
            <a:lstStyle/>
            <a:p>
              <a:endParaRPr lang="id-ID"/>
            </a:p>
          </p:txBody>
        </p:sp>
        <p:sp>
          <p:nvSpPr>
            <p:cNvPr id="570" name="Freeform 163"/>
            <p:cNvSpPr>
              <a:spLocks/>
            </p:cNvSpPr>
            <p:nvPr/>
          </p:nvSpPr>
          <p:spPr bwMode="auto">
            <a:xfrm>
              <a:off x="2232025" y="2100263"/>
              <a:ext cx="465138" cy="649287"/>
            </a:xfrm>
            <a:custGeom>
              <a:avLst/>
              <a:gdLst/>
              <a:ahLst/>
              <a:cxnLst>
                <a:cxn ang="0">
                  <a:pos x="37" y="15"/>
                </a:cxn>
                <a:cxn ang="0">
                  <a:pos x="19" y="61"/>
                </a:cxn>
                <a:cxn ang="0">
                  <a:pos x="9" y="121"/>
                </a:cxn>
                <a:cxn ang="0">
                  <a:pos x="19" y="159"/>
                </a:cxn>
                <a:cxn ang="0">
                  <a:pos x="28" y="189"/>
                </a:cxn>
                <a:cxn ang="0">
                  <a:pos x="19" y="220"/>
                </a:cxn>
                <a:cxn ang="0">
                  <a:pos x="0" y="265"/>
                </a:cxn>
                <a:cxn ang="0">
                  <a:pos x="9" y="318"/>
                </a:cxn>
                <a:cxn ang="0">
                  <a:pos x="46" y="379"/>
                </a:cxn>
                <a:cxn ang="0">
                  <a:pos x="121" y="455"/>
                </a:cxn>
                <a:cxn ang="0">
                  <a:pos x="177" y="477"/>
                </a:cxn>
                <a:cxn ang="0">
                  <a:pos x="223" y="462"/>
                </a:cxn>
                <a:cxn ang="0">
                  <a:pos x="261" y="402"/>
                </a:cxn>
                <a:cxn ang="0">
                  <a:pos x="317" y="379"/>
                </a:cxn>
                <a:cxn ang="0">
                  <a:pos x="335" y="341"/>
                </a:cxn>
                <a:cxn ang="0">
                  <a:pos x="335" y="295"/>
                </a:cxn>
                <a:cxn ang="0">
                  <a:pos x="317" y="212"/>
                </a:cxn>
                <a:cxn ang="0">
                  <a:pos x="289" y="144"/>
                </a:cxn>
                <a:cxn ang="0">
                  <a:pos x="270" y="91"/>
                </a:cxn>
                <a:cxn ang="0">
                  <a:pos x="251" y="83"/>
                </a:cxn>
                <a:cxn ang="0">
                  <a:pos x="205" y="91"/>
                </a:cxn>
                <a:cxn ang="0">
                  <a:pos x="186" y="114"/>
                </a:cxn>
                <a:cxn ang="0">
                  <a:pos x="167" y="99"/>
                </a:cxn>
                <a:cxn ang="0">
                  <a:pos x="139" y="45"/>
                </a:cxn>
                <a:cxn ang="0">
                  <a:pos x="93" y="0"/>
                </a:cxn>
                <a:cxn ang="0">
                  <a:pos x="56" y="0"/>
                </a:cxn>
                <a:cxn ang="0">
                  <a:pos x="37" y="15"/>
                </a:cxn>
              </a:cxnLst>
              <a:rect l="0" t="0" r="r" b="b"/>
              <a:pathLst>
                <a:path w="336" h="478">
                  <a:moveTo>
                    <a:pt x="37" y="15"/>
                  </a:moveTo>
                  <a:lnTo>
                    <a:pt x="19" y="61"/>
                  </a:lnTo>
                  <a:lnTo>
                    <a:pt x="9" y="121"/>
                  </a:lnTo>
                  <a:lnTo>
                    <a:pt x="19" y="159"/>
                  </a:lnTo>
                  <a:lnTo>
                    <a:pt x="28" y="189"/>
                  </a:lnTo>
                  <a:lnTo>
                    <a:pt x="19" y="220"/>
                  </a:lnTo>
                  <a:lnTo>
                    <a:pt x="0" y="265"/>
                  </a:lnTo>
                  <a:lnTo>
                    <a:pt x="9" y="318"/>
                  </a:lnTo>
                  <a:lnTo>
                    <a:pt x="46" y="379"/>
                  </a:lnTo>
                  <a:lnTo>
                    <a:pt x="121" y="455"/>
                  </a:lnTo>
                  <a:lnTo>
                    <a:pt x="177" y="477"/>
                  </a:lnTo>
                  <a:lnTo>
                    <a:pt x="223" y="462"/>
                  </a:lnTo>
                  <a:lnTo>
                    <a:pt x="261" y="402"/>
                  </a:lnTo>
                  <a:lnTo>
                    <a:pt x="317" y="379"/>
                  </a:lnTo>
                  <a:lnTo>
                    <a:pt x="335" y="341"/>
                  </a:lnTo>
                  <a:lnTo>
                    <a:pt x="335" y="295"/>
                  </a:lnTo>
                  <a:lnTo>
                    <a:pt x="317" y="212"/>
                  </a:lnTo>
                  <a:lnTo>
                    <a:pt x="289" y="144"/>
                  </a:lnTo>
                  <a:lnTo>
                    <a:pt x="270" y="91"/>
                  </a:lnTo>
                  <a:lnTo>
                    <a:pt x="251" y="83"/>
                  </a:lnTo>
                  <a:lnTo>
                    <a:pt x="205" y="91"/>
                  </a:lnTo>
                  <a:lnTo>
                    <a:pt x="186" y="114"/>
                  </a:lnTo>
                  <a:lnTo>
                    <a:pt x="167" y="99"/>
                  </a:lnTo>
                  <a:lnTo>
                    <a:pt x="139" y="45"/>
                  </a:lnTo>
                  <a:lnTo>
                    <a:pt x="93" y="0"/>
                  </a:lnTo>
                  <a:lnTo>
                    <a:pt x="56" y="0"/>
                  </a:lnTo>
                  <a:lnTo>
                    <a:pt x="37" y="15"/>
                  </a:lnTo>
                </a:path>
              </a:pathLst>
            </a:custGeom>
            <a:solidFill>
              <a:srgbClr val="FF0000"/>
            </a:solidFill>
            <a:ln w="9525">
              <a:solidFill>
                <a:schemeClr val="tx1"/>
              </a:solidFill>
              <a:round/>
              <a:headEnd/>
              <a:tailEnd/>
            </a:ln>
            <a:effectLst/>
          </p:spPr>
          <p:txBody>
            <a:bodyPr/>
            <a:lstStyle/>
            <a:p>
              <a:endParaRPr lang="id-ID"/>
            </a:p>
          </p:txBody>
        </p:sp>
        <p:sp>
          <p:nvSpPr>
            <p:cNvPr id="571" name="Freeform 164"/>
            <p:cNvSpPr>
              <a:spLocks/>
            </p:cNvSpPr>
            <p:nvPr/>
          </p:nvSpPr>
          <p:spPr bwMode="auto">
            <a:xfrm>
              <a:off x="2592388" y="2533650"/>
              <a:ext cx="554037" cy="774700"/>
            </a:xfrm>
            <a:custGeom>
              <a:avLst/>
              <a:gdLst/>
              <a:ahLst/>
              <a:cxnLst>
                <a:cxn ang="0">
                  <a:pos x="0" y="182"/>
                </a:cxn>
                <a:cxn ang="0">
                  <a:pos x="0" y="220"/>
                </a:cxn>
                <a:cxn ang="0">
                  <a:pos x="18" y="258"/>
                </a:cxn>
                <a:cxn ang="0">
                  <a:pos x="37" y="280"/>
                </a:cxn>
                <a:cxn ang="0">
                  <a:pos x="37" y="326"/>
                </a:cxn>
                <a:cxn ang="0">
                  <a:pos x="46" y="387"/>
                </a:cxn>
                <a:cxn ang="0">
                  <a:pos x="84" y="432"/>
                </a:cxn>
                <a:cxn ang="0">
                  <a:pos x="148" y="439"/>
                </a:cxn>
                <a:cxn ang="0">
                  <a:pos x="214" y="478"/>
                </a:cxn>
                <a:cxn ang="0">
                  <a:pos x="288" y="538"/>
                </a:cxn>
                <a:cxn ang="0">
                  <a:pos x="344" y="568"/>
                </a:cxn>
                <a:cxn ang="0">
                  <a:pos x="381" y="561"/>
                </a:cxn>
                <a:cxn ang="0">
                  <a:pos x="400" y="530"/>
                </a:cxn>
                <a:cxn ang="0">
                  <a:pos x="372" y="409"/>
                </a:cxn>
                <a:cxn ang="0">
                  <a:pos x="353" y="333"/>
                </a:cxn>
                <a:cxn ang="0">
                  <a:pos x="363" y="280"/>
                </a:cxn>
                <a:cxn ang="0">
                  <a:pos x="363" y="258"/>
                </a:cxn>
                <a:cxn ang="0">
                  <a:pos x="344" y="250"/>
                </a:cxn>
                <a:cxn ang="0">
                  <a:pos x="307" y="250"/>
                </a:cxn>
                <a:cxn ang="0">
                  <a:pos x="297" y="235"/>
                </a:cxn>
                <a:cxn ang="0">
                  <a:pos x="279" y="174"/>
                </a:cxn>
                <a:cxn ang="0">
                  <a:pos x="270" y="151"/>
                </a:cxn>
                <a:cxn ang="0">
                  <a:pos x="251" y="137"/>
                </a:cxn>
                <a:cxn ang="0">
                  <a:pos x="232" y="114"/>
                </a:cxn>
                <a:cxn ang="0">
                  <a:pos x="204" y="61"/>
                </a:cxn>
                <a:cxn ang="0">
                  <a:pos x="204" y="30"/>
                </a:cxn>
                <a:cxn ang="0">
                  <a:pos x="195" y="8"/>
                </a:cxn>
                <a:cxn ang="0">
                  <a:pos x="176" y="0"/>
                </a:cxn>
                <a:cxn ang="0">
                  <a:pos x="158" y="8"/>
                </a:cxn>
                <a:cxn ang="0">
                  <a:pos x="139" y="61"/>
                </a:cxn>
                <a:cxn ang="0">
                  <a:pos x="121" y="99"/>
                </a:cxn>
                <a:cxn ang="0">
                  <a:pos x="56" y="137"/>
                </a:cxn>
                <a:cxn ang="0">
                  <a:pos x="37" y="151"/>
                </a:cxn>
                <a:cxn ang="0">
                  <a:pos x="0" y="182"/>
                </a:cxn>
              </a:cxnLst>
              <a:rect l="0" t="0" r="r" b="b"/>
              <a:pathLst>
                <a:path w="401" h="569">
                  <a:moveTo>
                    <a:pt x="0" y="182"/>
                  </a:moveTo>
                  <a:lnTo>
                    <a:pt x="0" y="220"/>
                  </a:lnTo>
                  <a:lnTo>
                    <a:pt x="18" y="258"/>
                  </a:lnTo>
                  <a:lnTo>
                    <a:pt x="37" y="280"/>
                  </a:lnTo>
                  <a:lnTo>
                    <a:pt x="37" y="326"/>
                  </a:lnTo>
                  <a:lnTo>
                    <a:pt x="46" y="387"/>
                  </a:lnTo>
                  <a:lnTo>
                    <a:pt x="84" y="432"/>
                  </a:lnTo>
                  <a:lnTo>
                    <a:pt x="148" y="439"/>
                  </a:lnTo>
                  <a:lnTo>
                    <a:pt x="214" y="478"/>
                  </a:lnTo>
                  <a:lnTo>
                    <a:pt x="288" y="538"/>
                  </a:lnTo>
                  <a:lnTo>
                    <a:pt x="344" y="568"/>
                  </a:lnTo>
                  <a:lnTo>
                    <a:pt x="381" y="561"/>
                  </a:lnTo>
                  <a:lnTo>
                    <a:pt x="400" y="530"/>
                  </a:lnTo>
                  <a:lnTo>
                    <a:pt x="372" y="409"/>
                  </a:lnTo>
                  <a:lnTo>
                    <a:pt x="353" y="333"/>
                  </a:lnTo>
                  <a:lnTo>
                    <a:pt x="363" y="280"/>
                  </a:lnTo>
                  <a:lnTo>
                    <a:pt x="363" y="258"/>
                  </a:lnTo>
                  <a:lnTo>
                    <a:pt x="344" y="250"/>
                  </a:lnTo>
                  <a:lnTo>
                    <a:pt x="307" y="250"/>
                  </a:lnTo>
                  <a:lnTo>
                    <a:pt x="297" y="235"/>
                  </a:lnTo>
                  <a:lnTo>
                    <a:pt x="279" y="174"/>
                  </a:lnTo>
                  <a:lnTo>
                    <a:pt x="270" y="151"/>
                  </a:lnTo>
                  <a:lnTo>
                    <a:pt x="251" y="137"/>
                  </a:lnTo>
                  <a:lnTo>
                    <a:pt x="232" y="114"/>
                  </a:lnTo>
                  <a:lnTo>
                    <a:pt x="204" y="61"/>
                  </a:lnTo>
                  <a:lnTo>
                    <a:pt x="204" y="30"/>
                  </a:lnTo>
                  <a:lnTo>
                    <a:pt x="195" y="8"/>
                  </a:lnTo>
                  <a:lnTo>
                    <a:pt x="176" y="0"/>
                  </a:lnTo>
                  <a:lnTo>
                    <a:pt x="158" y="8"/>
                  </a:lnTo>
                  <a:lnTo>
                    <a:pt x="139" y="61"/>
                  </a:lnTo>
                  <a:lnTo>
                    <a:pt x="121" y="99"/>
                  </a:lnTo>
                  <a:lnTo>
                    <a:pt x="56" y="137"/>
                  </a:lnTo>
                  <a:lnTo>
                    <a:pt x="37" y="151"/>
                  </a:lnTo>
                  <a:lnTo>
                    <a:pt x="0" y="182"/>
                  </a:lnTo>
                </a:path>
              </a:pathLst>
            </a:custGeom>
            <a:solidFill>
              <a:srgbClr val="FF0000"/>
            </a:solidFill>
            <a:ln w="9525">
              <a:solidFill>
                <a:schemeClr val="tx1"/>
              </a:solidFill>
              <a:round/>
              <a:headEnd/>
              <a:tailEnd/>
            </a:ln>
            <a:effectLst/>
          </p:spPr>
          <p:txBody>
            <a:bodyPr/>
            <a:lstStyle/>
            <a:p>
              <a:endParaRPr lang="id-ID"/>
            </a:p>
          </p:txBody>
        </p:sp>
        <p:sp>
          <p:nvSpPr>
            <p:cNvPr id="572" name="Freeform 165"/>
            <p:cNvSpPr>
              <a:spLocks/>
            </p:cNvSpPr>
            <p:nvPr/>
          </p:nvSpPr>
          <p:spPr bwMode="auto">
            <a:xfrm>
              <a:off x="2957513" y="1574800"/>
              <a:ext cx="430212" cy="498475"/>
            </a:xfrm>
            <a:custGeom>
              <a:avLst/>
              <a:gdLst/>
              <a:ahLst/>
              <a:cxnLst>
                <a:cxn ang="0">
                  <a:pos x="9" y="365"/>
                </a:cxn>
                <a:cxn ang="0">
                  <a:pos x="60" y="334"/>
                </a:cxn>
                <a:cxn ang="0">
                  <a:pos x="134" y="327"/>
                </a:cxn>
                <a:cxn ang="0">
                  <a:pos x="218" y="296"/>
                </a:cxn>
                <a:cxn ang="0">
                  <a:pos x="274" y="266"/>
                </a:cxn>
                <a:cxn ang="0">
                  <a:pos x="302" y="220"/>
                </a:cxn>
                <a:cxn ang="0">
                  <a:pos x="311" y="168"/>
                </a:cxn>
                <a:cxn ang="0">
                  <a:pos x="302" y="99"/>
                </a:cxn>
                <a:cxn ang="0">
                  <a:pos x="292" y="69"/>
                </a:cxn>
                <a:cxn ang="0">
                  <a:pos x="299" y="0"/>
                </a:cxn>
                <a:cxn ang="0">
                  <a:pos x="124" y="70"/>
                </a:cxn>
                <a:cxn ang="0">
                  <a:pos x="129" y="105"/>
                </a:cxn>
                <a:cxn ang="0">
                  <a:pos x="60" y="190"/>
                </a:cxn>
                <a:cxn ang="0">
                  <a:pos x="13" y="266"/>
                </a:cxn>
                <a:cxn ang="0">
                  <a:pos x="0" y="309"/>
                </a:cxn>
                <a:cxn ang="0">
                  <a:pos x="9" y="350"/>
                </a:cxn>
                <a:cxn ang="0">
                  <a:pos x="9" y="365"/>
                </a:cxn>
              </a:cxnLst>
              <a:rect l="0" t="0" r="r" b="b"/>
              <a:pathLst>
                <a:path w="312" h="366">
                  <a:moveTo>
                    <a:pt x="9" y="365"/>
                  </a:moveTo>
                  <a:lnTo>
                    <a:pt x="60" y="334"/>
                  </a:lnTo>
                  <a:lnTo>
                    <a:pt x="134" y="327"/>
                  </a:lnTo>
                  <a:lnTo>
                    <a:pt x="218" y="296"/>
                  </a:lnTo>
                  <a:lnTo>
                    <a:pt x="274" y="266"/>
                  </a:lnTo>
                  <a:lnTo>
                    <a:pt x="302" y="220"/>
                  </a:lnTo>
                  <a:lnTo>
                    <a:pt x="311" y="168"/>
                  </a:lnTo>
                  <a:lnTo>
                    <a:pt x="302" y="99"/>
                  </a:lnTo>
                  <a:lnTo>
                    <a:pt x="292" y="69"/>
                  </a:lnTo>
                  <a:lnTo>
                    <a:pt x="299" y="0"/>
                  </a:lnTo>
                  <a:lnTo>
                    <a:pt x="124" y="70"/>
                  </a:lnTo>
                  <a:lnTo>
                    <a:pt x="129" y="105"/>
                  </a:lnTo>
                  <a:lnTo>
                    <a:pt x="60" y="190"/>
                  </a:lnTo>
                  <a:lnTo>
                    <a:pt x="13" y="266"/>
                  </a:lnTo>
                  <a:lnTo>
                    <a:pt x="0" y="309"/>
                  </a:lnTo>
                  <a:lnTo>
                    <a:pt x="9" y="350"/>
                  </a:lnTo>
                  <a:lnTo>
                    <a:pt x="9" y="365"/>
                  </a:lnTo>
                </a:path>
              </a:pathLst>
            </a:custGeom>
            <a:solidFill>
              <a:srgbClr val="FF0000"/>
            </a:solidFill>
            <a:ln w="9525">
              <a:solidFill>
                <a:schemeClr val="tx1"/>
              </a:solidFill>
              <a:round/>
              <a:headEnd/>
              <a:tailEnd/>
            </a:ln>
            <a:effectLst/>
          </p:spPr>
          <p:txBody>
            <a:bodyPr/>
            <a:lstStyle/>
            <a:p>
              <a:endParaRPr lang="id-ID"/>
            </a:p>
          </p:txBody>
        </p:sp>
        <p:sp>
          <p:nvSpPr>
            <p:cNvPr id="573" name="Freeform 166" descr="Dark horizontal"/>
            <p:cNvSpPr>
              <a:spLocks/>
            </p:cNvSpPr>
            <p:nvPr/>
          </p:nvSpPr>
          <p:spPr bwMode="auto">
            <a:xfrm>
              <a:off x="3478213" y="1503363"/>
              <a:ext cx="287337" cy="692150"/>
            </a:xfrm>
            <a:custGeom>
              <a:avLst/>
              <a:gdLst/>
              <a:ahLst/>
              <a:cxnLst>
                <a:cxn ang="0">
                  <a:pos x="0" y="23"/>
                </a:cxn>
                <a:cxn ang="0">
                  <a:pos x="65" y="91"/>
                </a:cxn>
                <a:cxn ang="0">
                  <a:pos x="74" y="182"/>
                </a:cxn>
                <a:cxn ang="0">
                  <a:pos x="65" y="265"/>
                </a:cxn>
                <a:cxn ang="0">
                  <a:pos x="37" y="318"/>
                </a:cxn>
                <a:cxn ang="0">
                  <a:pos x="37" y="394"/>
                </a:cxn>
                <a:cxn ang="0">
                  <a:pos x="93" y="447"/>
                </a:cxn>
                <a:cxn ang="0">
                  <a:pos x="177" y="507"/>
                </a:cxn>
                <a:cxn ang="0">
                  <a:pos x="195" y="371"/>
                </a:cxn>
                <a:cxn ang="0">
                  <a:pos x="205" y="235"/>
                </a:cxn>
                <a:cxn ang="0">
                  <a:pos x="207" y="170"/>
                </a:cxn>
                <a:cxn ang="0">
                  <a:pos x="188" y="144"/>
                </a:cxn>
                <a:cxn ang="0">
                  <a:pos x="148" y="88"/>
                </a:cxn>
                <a:cxn ang="0">
                  <a:pos x="137" y="30"/>
                </a:cxn>
                <a:cxn ang="0">
                  <a:pos x="111" y="8"/>
                </a:cxn>
                <a:cxn ang="0">
                  <a:pos x="74" y="0"/>
                </a:cxn>
                <a:cxn ang="0">
                  <a:pos x="18" y="16"/>
                </a:cxn>
                <a:cxn ang="0">
                  <a:pos x="0" y="23"/>
                </a:cxn>
              </a:cxnLst>
              <a:rect l="0" t="0" r="r" b="b"/>
              <a:pathLst>
                <a:path w="208" h="508">
                  <a:moveTo>
                    <a:pt x="0" y="23"/>
                  </a:moveTo>
                  <a:lnTo>
                    <a:pt x="65" y="91"/>
                  </a:lnTo>
                  <a:lnTo>
                    <a:pt x="74" y="182"/>
                  </a:lnTo>
                  <a:lnTo>
                    <a:pt x="65" y="265"/>
                  </a:lnTo>
                  <a:lnTo>
                    <a:pt x="37" y="318"/>
                  </a:lnTo>
                  <a:lnTo>
                    <a:pt x="37" y="394"/>
                  </a:lnTo>
                  <a:lnTo>
                    <a:pt x="93" y="447"/>
                  </a:lnTo>
                  <a:lnTo>
                    <a:pt x="177" y="507"/>
                  </a:lnTo>
                  <a:lnTo>
                    <a:pt x="195" y="371"/>
                  </a:lnTo>
                  <a:lnTo>
                    <a:pt x="205" y="235"/>
                  </a:lnTo>
                  <a:lnTo>
                    <a:pt x="207" y="170"/>
                  </a:lnTo>
                  <a:lnTo>
                    <a:pt x="188" y="144"/>
                  </a:lnTo>
                  <a:lnTo>
                    <a:pt x="148" y="88"/>
                  </a:lnTo>
                  <a:lnTo>
                    <a:pt x="137" y="30"/>
                  </a:lnTo>
                  <a:lnTo>
                    <a:pt x="111" y="8"/>
                  </a:lnTo>
                  <a:lnTo>
                    <a:pt x="74" y="0"/>
                  </a:lnTo>
                  <a:lnTo>
                    <a:pt x="18" y="16"/>
                  </a:lnTo>
                  <a:lnTo>
                    <a:pt x="0" y="23"/>
                  </a:lnTo>
                </a:path>
              </a:pathLst>
            </a:custGeom>
            <a:pattFill prst="dkHorz">
              <a:fgClr>
                <a:srgbClr val="FFFFFF"/>
              </a:fgClr>
              <a:bgClr>
                <a:srgbClr val="0000FF"/>
              </a:bgClr>
            </a:pattFill>
            <a:ln w="9525">
              <a:solidFill>
                <a:schemeClr val="tx1"/>
              </a:solidFill>
              <a:round/>
              <a:headEnd/>
              <a:tailEnd/>
            </a:ln>
            <a:effectLst/>
          </p:spPr>
          <p:txBody>
            <a:bodyPr/>
            <a:lstStyle/>
            <a:p>
              <a:endParaRPr lang="id-ID"/>
            </a:p>
          </p:txBody>
        </p:sp>
        <p:sp>
          <p:nvSpPr>
            <p:cNvPr id="574" name="Freeform 167"/>
            <p:cNvSpPr>
              <a:spLocks/>
            </p:cNvSpPr>
            <p:nvPr/>
          </p:nvSpPr>
          <p:spPr bwMode="auto">
            <a:xfrm>
              <a:off x="4860925" y="1889125"/>
              <a:ext cx="474663" cy="457200"/>
            </a:xfrm>
            <a:custGeom>
              <a:avLst/>
              <a:gdLst/>
              <a:ahLst/>
              <a:cxnLst>
                <a:cxn ang="0">
                  <a:pos x="0" y="8"/>
                </a:cxn>
                <a:cxn ang="0">
                  <a:pos x="28" y="76"/>
                </a:cxn>
                <a:cxn ang="0">
                  <a:pos x="37" y="152"/>
                </a:cxn>
                <a:cxn ang="0">
                  <a:pos x="28" y="197"/>
                </a:cxn>
                <a:cxn ang="0">
                  <a:pos x="37" y="235"/>
                </a:cxn>
                <a:cxn ang="0">
                  <a:pos x="83" y="273"/>
                </a:cxn>
                <a:cxn ang="0">
                  <a:pos x="149" y="288"/>
                </a:cxn>
                <a:cxn ang="0">
                  <a:pos x="223" y="303"/>
                </a:cxn>
                <a:cxn ang="0">
                  <a:pos x="279" y="326"/>
                </a:cxn>
                <a:cxn ang="0">
                  <a:pos x="307" y="334"/>
                </a:cxn>
                <a:cxn ang="0">
                  <a:pos x="335" y="326"/>
                </a:cxn>
                <a:cxn ang="0">
                  <a:pos x="344" y="303"/>
                </a:cxn>
                <a:cxn ang="0">
                  <a:pos x="325" y="265"/>
                </a:cxn>
                <a:cxn ang="0">
                  <a:pos x="260" y="166"/>
                </a:cxn>
                <a:cxn ang="0">
                  <a:pos x="251" y="91"/>
                </a:cxn>
                <a:cxn ang="0">
                  <a:pos x="260" y="0"/>
                </a:cxn>
                <a:cxn ang="0">
                  <a:pos x="111" y="0"/>
                </a:cxn>
                <a:cxn ang="0">
                  <a:pos x="0" y="0"/>
                </a:cxn>
                <a:cxn ang="0">
                  <a:pos x="0" y="8"/>
                </a:cxn>
              </a:cxnLst>
              <a:rect l="0" t="0" r="r" b="b"/>
              <a:pathLst>
                <a:path w="345" h="335">
                  <a:moveTo>
                    <a:pt x="0" y="8"/>
                  </a:moveTo>
                  <a:lnTo>
                    <a:pt x="28" y="76"/>
                  </a:lnTo>
                  <a:lnTo>
                    <a:pt x="37" y="152"/>
                  </a:lnTo>
                  <a:lnTo>
                    <a:pt x="28" y="197"/>
                  </a:lnTo>
                  <a:lnTo>
                    <a:pt x="37" y="235"/>
                  </a:lnTo>
                  <a:lnTo>
                    <a:pt x="83" y="273"/>
                  </a:lnTo>
                  <a:lnTo>
                    <a:pt x="149" y="288"/>
                  </a:lnTo>
                  <a:lnTo>
                    <a:pt x="223" y="303"/>
                  </a:lnTo>
                  <a:lnTo>
                    <a:pt x="279" y="326"/>
                  </a:lnTo>
                  <a:lnTo>
                    <a:pt x="307" y="334"/>
                  </a:lnTo>
                  <a:lnTo>
                    <a:pt x="335" y="326"/>
                  </a:lnTo>
                  <a:lnTo>
                    <a:pt x="344" y="303"/>
                  </a:lnTo>
                  <a:lnTo>
                    <a:pt x="325" y="265"/>
                  </a:lnTo>
                  <a:lnTo>
                    <a:pt x="260" y="166"/>
                  </a:lnTo>
                  <a:lnTo>
                    <a:pt x="251" y="91"/>
                  </a:lnTo>
                  <a:lnTo>
                    <a:pt x="260" y="0"/>
                  </a:lnTo>
                  <a:lnTo>
                    <a:pt x="111" y="0"/>
                  </a:lnTo>
                  <a:lnTo>
                    <a:pt x="0" y="0"/>
                  </a:lnTo>
                  <a:lnTo>
                    <a:pt x="0" y="8"/>
                  </a:lnTo>
                </a:path>
              </a:pathLst>
            </a:custGeom>
            <a:solidFill>
              <a:srgbClr val="FF0000"/>
            </a:solidFill>
            <a:ln w="9525">
              <a:solidFill>
                <a:schemeClr val="tx1"/>
              </a:solidFill>
              <a:round/>
              <a:headEnd/>
              <a:tailEnd/>
            </a:ln>
            <a:effectLst/>
          </p:spPr>
          <p:txBody>
            <a:bodyPr/>
            <a:lstStyle/>
            <a:p>
              <a:endParaRPr lang="id-ID"/>
            </a:p>
          </p:txBody>
        </p:sp>
        <p:sp>
          <p:nvSpPr>
            <p:cNvPr id="575" name="Freeform 168"/>
            <p:cNvSpPr>
              <a:spLocks/>
            </p:cNvSpPr>
            <p:nvPr/>
          </p:nvSpPr>
          <p:spPr bwMode="auto">
            <a:xfrm>
              <a:off x="4506913" y="2336800"/>
              <a:ext cx="687387" cy="685800"/>
            </a:xfrm>
            <a:custGeom>
              <a:avLst/>
              <a:gdLst/>
              <a:ahLst/>
              <a:cxnLst>
                <a:cxn ang="0">
                  <a:pos x="50" y="0"/>
                </a:cxn>
                <a:cxn ang="0">
                  <a:pos x="36" y="3"/>
                </a:cxn>
                <a:cxn ang="0">
                  <a:pos x="17" y="15"/>
                </a:cxn>
                <a:cxn ang="0">
                  <a:pos x="6" y="29"/>
                </a:cxn>
                <a:cxn ang="0">
                  <a:pos x="2" y="48"/>
                </a:cxn>
                <a:cxn ang="0">
                  <a:pos x="0" y="78"/>
                </a:cxn>
                <a:cxn ang="0">
                  <a:pos x="6" y="99"/>
                </a:cxn>
                <a:cxn ang="0">
                  <a:pos x="22" y="130"/>
                </a:cxn>
                <a:cxn ang="0">
                  <a:pos x="34" y="148"/>
                </a:cxn>
                <a:cxn ang="0">
                  <a:pos x="50" y="165"/>
                </a:cxn>
                <a:cxn ang="0">
                  <a:pos x="84" y="199"/>
                </a:cxn>
                <a:cxn ang="0">
                  <a:pos x="110" y="220"/>
                </a:cxn>
                <a:cxn ang="0">
                  <a:pos x="144" y="251"/>
                </a:cxn>
                <a:cxn ang="0">
                  <a:pos x="180" y="286"/>
                </a:cxn>
                <a:cxn ang="0">
                  <a:pos x="206" y="312"/>
                </a:cxn>
                <a:cxn ang="0">
                  <a:pos x="245" y="350"/>
                </a:cxn>
                <a:cxn ang="0">
                  <a:pos x="268" y="370"/>
                </a:cxn>
                <a:cxn ang="0">
                  <a:pos x="290" y="396"/>
                </a:cxn>
                <a:cxn ang="0">
                  <a:pos x="307" y="419"/>
                </a:cxn>
                <a:cxn ang="0">
                  <a:pos x="314" y="433"/>
                </a:cxn>
                <a:cxn ang="0">
                  <a:pos x="324" y="454"/>
                </a:cxn>
                <a:cxn ang="0">
                  <a:pos x="328" y="468"/>
                </a:cxn>
                <a:cxn ang="0">
                  <a:pos x="333" y="480"/>
                </a:cxn>
                <a:cxn ang="0">
                  <a:pos x="342" y="492"/>
                </a:cxn>
                <a:cxn ang="0">
                  <a:pos x="348" y="498"/>
                </a:cxn>
                <a:cxn ang="0">
                  <a:pos x="361" y="503"/>
                </a:cxn>
                <a:cxn ang="0">
                  <a:pos x="374" y="504"/>
                </a:cxn>
                <a:cxn ang="0">
                  <a:pos x="385" y="502"/>
                </a:cxn>
                <a:cxn ang="0">
                  <a:pos x="394" y="496"/>
                </a:cxn>
                <a:cxn ang="0">
                  <a:pos x="395" y="492"/>
                </a:cxn>
                <a:cxn ang="0">
                  <a:pos x="395" y="486"/>
                </a:cxn>
                <a:cxn ang="0">
                  <a:pos x="397" y="474"/>
                </a:cxn>
                <a:cxn ang="0">
                  <a:pos x="397" y="466"/>
                </a:cxn>
                <a:cxn ang="0">
                  <a:pos x="394" y="448"/>
                </a:cxn>
                <a:cxn ang="0">
                  <a:pos x="388" y="434"/>
                </a:cxn>
                <a:cxn ang="0">
                  <a:pos x="382" y="418"/>
                </a:cxn>
                <a:cxn ang="0">
                  <a:pos x="380" y="383"/>
                </a:cxn>
                <a:cxn ang="0">
                  <a:pos x="384" y="358"/>
                </a:cxn>
                <a:cxn ang="0">
                  <a:pos x="399" y="323"/>
                </a:cxn>
                <a:cxn ang="0">
                  <a:pos x="413" y="304"/>
                </a:cxn>
                <a:cxn ang="0">
                  <a:pos x="429" y="289"/>
                </a:cxn>
                <a:cxn ang="0">
                  <a:pos x="460" y="253"/>
                </a:cxn>
                <a:cxn ang="0">
                  <a:pos x="484" y="227"/>
                </a:cxn>
                <a:cxn ang="0">
                  <a:pos x="497" y="191"/>
                </a:cxn>
                <a:cxn ang="0">
                  <a:pos x="495" y="171"/>
                </a:cxn>
                <a:cxn ang="0">
                  <a:pos x="487" y="157"/>
                </a:cxn>
                <a:cxn ang="0">
                  <a:pos x="474" y="132"/>
                </a:cxn>
                <a:cxn ang="0">
                  <a:pos x="464" y="115"/>
                </a:cxn>
                <a:cxn ang="0">
                  <a:pos x="450" y="96"/>
                </a:cxn>
                <a:cxn ang="0">
                  <a:pos x="433" y="76"/>
                </a:cxn>
                <a:cxn ang="0">
                  <a:pos x="421" y="64"/>
                </a:cxn>
                <a:cxn ang="0">
                  <a:pos x="397" y="50"/>
                </a:cxn>
                <a:cxn ang="0">
                  <a:pos x="381" y="44"/>
                </a:cxn>
                <a:cxn ang="0">
                  <a:pos x="363" y="40"/>
                </a:cxn>
                <a:cxn ang="0">
                  <a:pos x="328" y="36"/>
                </a:cxn>
                <a:cxn ang="0">
                  <a:pos x="302" y="38"/>
                </a:cxn>
                <a:cxn ang="0">
                  <a:pos x="260" y="39"/>
                </a:cxn>
                <a:cxn ang="0">
                  <a:pos x="220" y="38"/>
                </a:cxn>
                <a:cxn ang="0">
                  <a:pos x="186" y="36"/>
                </a:cxn>
                <a:cxn ang="0">
                  <a:pos x="138" y="25"/>
                </a:cxn>
                <a:cxn ang="0">
                  <a:pos x="101" y="11"/>
                </a:cxn>
                <a:cxn ang="0">
                  <a:pos x="70" y="1"/>
                </a:cxn>
              </a:cxnLst>
              <a:rect l="0" t="0" r="r" b="b"/>
              <a:pathLst>
                <a:path w="499" h="505">
                  <a:moveTo>
                    <a:pt x="68" y="1"/>
                  </a:moveTo>
                  <a:lnTo>
                    <a:pt x="64" y="1"/>
                  </a:lnTo>
                  <a:lnTo>
                    <a:pt x="62" y="0"/>
                  </a:lnTo>
                  <a:lnTo>
                    <a:pt x="61" y="0"/>
                  </a:lnTo>
                  <a:lnTo>
                    <a:pt x="59" y="0"/>
                  </a:lnTo>
                  <a:lnTo>
                    <a:pt x="58" y="0"/>
                  </a:lnTo>
                  <a:lnTo>
                    <a:pt x="56" y="0"/>
                  </a:lnTo>
                  <a:lnTo>
                    <a:pt x="55" y="0"/>
                  </a:lnTo>
                  <a:lnTo>
                    <a:pt x="54" y="0"/>
                  </a:lnTo>
                  <a:lnTo>
                    <a:pt x="52" y="0"/>
                  </a:lnTo>
                  <a:lnTo>
                    <a:pt x="51" y="0"/>
                  </a:lnTo>
                  <a:lnTo>
                    <a:pt x="50" y="0"/>
                  </a:lnTo>
                  <a:lnTo>
                    <a:pt x="48" y="0"/>
                  </a:lnTo>
                  <a:lnTo>
                    <a:pt x="47" y="0"/>
                  </a:lnTo>
                  <a:lnTo>
                    <a:pt x="46" y="0"/>
                  </a:lnTo>
                  <a:lnTo>
                    <a:pt x="45" y="1"/>
                  </a:lnTo>
                  <a:lnTo>
                    <a:pt x="44" y="1"/>
                  </a:lnTo>
                  <a:lnTo>
                    <a:pt x="42" y="1"/>
                  </a:lnTo>
                  <a:lnTo>
                    <a:pt x="42" y="2"/>
                  </a:lnTo>
                  <a:lnTo>
                    <a:pt x="40" y="2"/>
                  </a:lnTo>
                  <a:lnTo>
                    <a:pt x="39" y="2"/>
                  </a:lnTo>
                  <a:lnTo>
                    <a:pt x="38" y="2"/>
                  </a:lnTo>
                  <a:lnTo>
                    <a:pt x="37" y="3"/>
                  </a:lnTo>
                  <a:lnTo>
                    <a:pt x="36" y="3"/>
                  </a:lnTo>
                  <a:lnTo>
                    <a:pt x="34" y="4"/>
                  </a:lnTo>
                  <a:lnTo>
                    <a:pt x="34" y="4"/>
                  </a:lnTo>
                  <a:lnTo>
                    <a:pt x="32" y="5"/>
                  </a:lnTo>
                  <a:lnTo>
                    <a:pt x="31" y="6"/>
                  </a:lnTo>
                  <a:lnTo>
                    <a:pt x="30" y="6"/>
                  </a:lnTo>
                  <a:lnTo>
                    <a:pt x="28" y="7"/>
                  </a:lnTo>
                  <a:lnTo>
                    <a:pt x="27" y="8"/>
                  </a:lnTo>
                  <a:lnTo>
                    <a:pt x="26" y="9"/>
                  </a:lnTo>
                  <a:lnTo>
                    <a:pt x="22" y="11"/>
                  </a:lnTo>
                  <a:lnTo>
                    <a:pt x="20" y="12"/>
                  </a:lnTo>
                  <a:lnTo>
                    <a:pt x="18" y="14"/>
                  </a:lnTo>
                  <a:lnTo>
                    <a:pt x="17" y="15"/>
                  </a:lnTo>
                  <a:lnTo>
                    <a:pt x="16" y="16"/>
                  </a:lnTo>
                  <a:lnTo>
                    <a:pt x="14" y="17"/>
                  </a:lnTo>
                  <a:lnTo>
                    <a:pt x="13" y="18"/>
                  </a:lnTo>
                  <a:lnTo>
                    <a:pt x="12" y="20"/>
                  </a:lnTo>
                  <a:lnTo>
                    <a:pt x="11" y="21"/>
                  </a:lnTo>
                  <a:lnTo>
                    <a:pt x="10" y="22"/>
                  </a:lnTo>
                  <a:lnTo>
                    <a:pt x="9" y="23"/>
                  </a:lnTo>
                  <a:lnTo>
                    <a:pt x="8" y="24"/>
                  </a:lnTo>
                  <a:lnTo>
                    <a:pt x="8" y="26"/>
                  </a:lnTo>
                  <a:lnTo>
                    <a:pt x="7" y="27"/>
                  </a:lnTo>
                  <a:lnTo>
                    <a:pt x="6" y="28"/>
                  </a:lnTo>
                  <a:lnTo>
                    <a:pt x="6" y="29"/>
                  </a:lnTo>
                  <a:lnTo>
                    <a:pt x="5" y="30"/>
                  </a:lnTo>
                  <a:lnTo>
                    <a:pt x="5" y="32"/>
                  </a:lnTo>
                  <a:lnTo>
                    <a:pt x="4" y="33"/>
                  </a:lnTo>
                  <a:lnTo>
                    <a:pt x="4" y="34"/>
                  </a:lnTo>
                  <a:lnTo>
                    <a:pt x="4" y="36"/>
                  </a:lnTo>
                  <a:lnTo>
                    <a:pt x="3" y="38"/>
                  </a:lnTo>
                  <a:lnTo>
                    <a:pt x="3" y="39"/>
                  </a:lnTo>
                  <a:lnTo>
                    <a:pt x="3" y="41"/>
                  </a:lnTo>
                  <a:lnTo>
                    <a:pt x="2" y="42"/>
                  </a:lnTo>
                  <a:lnTo>
                    <a:pt x="2" y="44"/>
                  </a:lnTo>
                  <a:lnTo>
                    <a:pt x="2" y="46"/>
                  </a:lnTo>
                  <a:lnTo>
                    <a:pt x="2" y="48"/>
                  </a:lnTo>
                  <a:lnTo>
                    <a:pt x="2" y="50"/>
                  </a:lnTo>
                  <a:lnTo>
                    <a:pt x="1" y="52"/>
                  </a:lnTo>
                  <a:lnTo>
                    <a:pt x="1" y="54"/>
                  </a:lnTo>
                  <a:lnTo>
                    <a:pt x="0" y="60"/>
                  </a:lnTo>
                  <a:lnTo>
                    <a:pt x="0" y="63"/>
                  </a:lnTo>
                  <a:lnTo>
                    <a:pt x="0" y="65"/>
                  </a:lnTo>
                  <a:lnTo>
                    <a:pt x="0" y="68"/>
                  </a:lnTo>
                  <a:lnTo>
                    <a:pt x="0" y="70"/>
                  </a:lnTo>
                  <a:lnTo>
                    <a:pt x="0" y="72"/>
                  </a:lnTo>
                  <a:lnTo>
                    <a:pt x="0" y="74"/>
                  </a:lnTo>
                  <a:lnTo>
                    <a:pt x="0" y="76"/>
                  </a:lnTo>
                  <a:lnTo>
                    <a:pt x="0" y="78"/>
                  </a:lnTo>
                  <a:lnTo>
                    <a:pt x="0" y="80"/>
                  </a:lnTo>
                  <a:lnTo>
                    <a:pt x="0" y="82"/>
                  </a:lnTo>
                  <a:lnTo>
                    <a:pt x="0" y="84"/>
                  </a:lnTo>
                  <a:lnTo>
                    <a:pt x="1" y="85"/>
                  </a:lnTo>
                  <a:lnTo>
                    <a:pt x="1" y="87"/>
                  </a:lnTo>
                  <a:lnTo>
                    <a:pt x="2" y="88"/>
                  </a:lnTo>
                  <a:lnTo>
                    <a:pt x="2" y="90"/>
                  </a:lnTo>
                  <a:lnTo>
                    <a:pt x="3" y="92"/>
                  </a:lnTo>
                  <a:lnTo>
                    <a:pt x="4" y="94"/>
                  </a:lnTo>
                  <a:lnTo>
                    <a:pt x="4" y="95"/>
                  </a:lnTo>
                  <a:lnTo>
                    <a:pt x="5" y="97"/>
                  </a:lnTo>
                  <a:lnTo>
                    <a:pt x="6" y="99"/>
                  </a:lnTo>
                  <a:lnTo>
                    <a:pt x="7" y="101"/>
                  </a:lnTo>
                  <a:lnTo>
                    <a:pt x="8" y="103"/>
                  </a:lnTo>
                  <a:lnTo>
                    <a:pt x="9" y="105"/>
                  </a:lnTo>
                  <a:lnTo>
                    <a:pt x="10" y="107"/>
                  </a:lnTo>
                  <a:lnTo>
                    <a:pt x="11" y="109"/>
                  </a:lnTo>
                  <a:lnTo>
                    <a:pt x="12" y="112"/>
                  </a:lnTo>
                  <a:lnTo>
                    <a:pt x="14" y="114"/>
                  </a:lnTo>
                  <a:lnTo>
                    <a:pt x="15" y="116"/>
                  </a:lnTo>
                  <a:lnTo>
                    <a:pt x="16" y="119"/>
                  </a:lnTo>
                  <a:lnTo>
                    <a:pt x="18" y="122"/>
                  </a:lnTo>
                  <a:lnTo>
                    <a:pt x="20" y="127"/>
                  </a:lnTo>
                  <a:lnTo>
                    <a:pt x="22" y="130"/>
                  </a:lnTo>
                  <a:lnTo>
                    <a:pt x="23" y="132"/>
                  </a:lnTo>
                  <a:lnTo>
                    <a:pt x="24" y="134"/>
                  </a:lnTo>
                  <a:lnTo>
                    <a:pt x="25" y="136"/>
                  </a:lnTo>
                  <a:lnTo>
                    <a:pt x="26" y="137"/>
                  </a:lnTo>
                  <a:lnTo>
                    <a:pt x="27" y="139"/>
                  </a:lnTo>
                  <a:lnTo>
                    <a:pt x="28" y="140"/>
                  </a:lnTo>
                  <a:lnTo>
                    <a:pt x="29" y="142"/>
                  </a:lnTo>
                  <a:lnTo>
                    <a:pt x="30" y="143"/>
                  </a:lnTo>
                  <a:lnTo>
                    <a:pt x="31" y="145"/>
                  </a:lnTo>
                  <a:lnTo>
                    <a:pt x="32" y="146"/>
                  </a:lnTo>
                  <a:lnTo>
                    <a:pt x="34" y="147"/>
                  </a:lnTo>
                  <a:lnTo>
                    <a:pt x="34" y="148"/>
                  </a:lnTo>
                  <a:lnTo>
                    <a:pt x="36" y="150"/>
                  </a:lnTo>
                  <a:lnTo>
                    <a:pt x="37" y="151"/>
                  </a:lnTo>
                  <a:lnTo>
                    <a:pt x="38" y="152"/>
                  </a:lnTo>
                  <a:lnTo>
                    <a:pt x="39" y="154"/>
                  </a:lnTo>
                  <a:lnTo>
                    <a:pt x="40" y="155"/>
                  </a:lnTo>
                  <a:lnTo>
                    <a:pt x="41" y="156"/>
                  </a:lnTo>
                  <a:lnTo>
                    <a:pt x="43" y="158"/>
                  </a:lnTo>
                  <a:lnTo>
                    <a:pt x="44" y="159"/>
                  </a:lnTo>
                  <a:lnTo>
                    <a:pt x="46" y="160"/>
                  </a:lnTo>
                  <a:lnTo>
                    <a:pt x="47" y="162"/>
                  </a:lnTo>
                  <a:lnTo>
                    <a:pt x="49" y="163"/>
                  </a:lnTo>
                  <a:lnTo>
                    <a:pt x="50" y="165"/>
                  </a:lnTo>
                  <a:lnTo>
                    <a:pt x="52" y="167"/>
                  </a:lnTo>
                  <a:lnTo>
                    <a:pt x="54" y="169"/>
                  </a:lnTo>
                  <a:lnTo>
                    <a:pt x="56" y="171"/>
                  </a:lnTo>
                  <a:lnTo>
                    <a:pt x="58" y="173"/>
                  </a:lnTo>
                  <a:lnTo>
                    <a:pt x="60" y="176"/>
                  </a:lnTo>
                  <a:lnTo>
                    <a:pt x="67" y="182"/>
                  </a:lnTo>
                  <a:lnTo>
                    <a:pt x="70" y="186"/>
                  </a:lnTo>
                  <a:lnTo>
                    <a:pt x="73" y="188"/>
                  </a:lnTo>
                  <a:lnTo>
                    <a:pt x="76" y="191"/>
                  </a:lnTo>
                  <a:lnTo>
                    <a:pt x="78" y="194"/>
                  </a:lnTo>
                  <a:lnTo>
                    <a:pt x="81" y="196"/>
                  </a:lnTo>
                  <a:lnTo>
                    <a:pt x="84" y="199"/>
                  </a:lnTo>
                  <a:lnTo>
                    <a:pt x="86" y="201"/>
                  </a:lnTo>
                  <a:lnTo>
                    <a:pt x="88" y="203"/>
                  </a:lnTo>
                  <a:lnTo>
                    <a:pt x="90" y="205"/>
                  </a:lnTo>
                  <a:lnTo>
                    <a:pt x="92" y="207"/>
                  </a:lnTo>
                  <a:lnTo>
                    <a:pt x="95" y="208"/>
                  </a:lnTo>
                  <a:lnTo>
                    <a:pt x="97" y="210"/>
                  </a:lnTo>
                  <a:lnTo>
                    <a:pt x="99" y="212"/>
                  </a:lnTo>
                  <a:lnTo>
                    <a:pt x="101" y="214"/>
                  </a:lnTo>
                  <a:lnTo>
                    <a:pt x="103" y="215"/>
                  </a:lnTo>
                  <a:lnTo>
                    <a:pt x="105" y="217"/>
                  </a:lnTo>
                  <a:lnTo>
                    <a:pt x="107" y="219"/>
                  </a:lnTo>
                  <a:lnTo>
                    <a:pt x="110" y="220"/>
                  </a:lnTo>
                  <a:lnTo>
                    <a:pt x="112" y="222"/>
                  </a:lnTo>
                  <a:lnTo>
                    <a:pt x="114" y="224"/>
                  </a:lnTo>
                  <a:lnTo>
                    <a:pt x="116" y="226"/>
                  </a:lnTo>
                  <a:lnTo>
                    <a:pt x="119" y="228"/>
                  </a:lnTo>
                  <a:lnTo>
                    <a:pt x="122" y="231"/>
                  </a:lnTo>
                  <a:lnTo>
                    <a:pt x="124" y="233"/>
                  </a:lnTo>
                  <a:lnTo>
                    <a:pt x="127" y="236"/>
                  </a:lnTo>
                  <a:lnTo>
                    <a:pt x="130" y="238"/>
                  </a:lnTo>
                  <a:lnTo>
                    <a:pt x="133" y="241"/>
                  </a:lnTo>
                  <a:lnTo>
                    <a:pt x="137" y="244"/>
                  </a:lnTo>
                  <a:lnTo>
                    <a:pt x="140" y="248"/>
                  </a:lnTo>
                  <a:lnTo>
                    <a:pt x="144" y="251"/>
                  </a:lnTo>
                  <a:lnTo>
                    <a:pt x="152" y="258"/>
                  </a:lnTo>
                  <a:lnTo>
                    <a:pt x="155" y="262"/>
                  </a:lnTo>
                  <a:lnTo>
                    <a:pt x="158" y="264"/>
                  </a:lnTo>
                  <a:lnTo>
                    <a:pt x="161" y="268"/>
                  </a:lnTo>
                  <a:lnTo>
                    <a:pt x="164" y="270"/>
                  </a:lnTo>
                  <a:lnTo>
                    <a:pt x="167" y="273"/>
                  </a:lnTo>
                  <a:lnTo>
                    <a:pt x="169" y="275"/>
                  </a:lnTo>
                  <a:lnTo>
                    <a:pt x="172" y="278"/>
                  </a:lnTo>
                  <a:lnTo>
                    <a:pt x="174" y="280"/>
                  </a:lnTo>
                  <a:lnTo>
                    <a:pt x="176" y="282"/>
                  </a:lnTo>
                  <a:lnTo>
                    <a:pt x="178" y="284"/>
                  </a:lnTo>
                  <a:lnTo>
                    <a:pt x="180" y="286"/>
                  </a:lnTo>
                  <a:lnTo>
                    <a:pt x="183" y="288"/>
                  </a:lnTo>
                  <a:lnTo>
                    <a:pt x="184" y="290"/>
                  </a:lnTo>
                  <a:lnTo>
                    <a:pt x="187" y="292"/>
                  </a:lnTo>
                  <a:lnTo>
                    <a:pt x="188" y="294"/>
                  </a:lnTo>
                  <a:lnTo>
                    <a:pt x="190" y="296"/>
                  </a:lnTo>
                  <a:lnTo>
                    <a:pt x="192" y="298"/>
                  </a:lnTo>
                  <a:lnTo>
                    <a:pt x="194" y="300"/>
                  </a:lnTo>
                  <a:lnTo>
                    <a:pt x="197" y="302"/>
                  </a:lnTo>
                  <a:lnTo>
                    <a:pt x="199" y="305"/>
                  </a:lnTo>
                  <a:lnTo>
                    <a:pt x="201" y="307"/>
                  </a:lnTo>
                  <a:lnTo>
                    <a:pt x="204" y="309"/>
                  </a:lnTo>
                  <a:lnTo>
                    <a:pt x="206" y="312"/>
                  </a:lnTo>
                  <a:lnTo>
                    <a:pt x="209" y="314"/>
                  </a:lnTo>
                  <a:lnTo>
                    <a:pt x="212" y="317"/>
                  </a:lnTo>
                  <a:lnTo>
                    <a:pt x="214" y="320"/>
                  </a:lnTo>
                  <a:lnTo>
                    <a:pt x="218" y="324"/>
                  </a:lnTo>
                  <a:lnTo>
                    <a:pt x="221" y="327"/>
                  </a:lnTo>
                  <a:lnTo>
                    <a:pt x="224" y="330"/>
                  </a:lnTo>
                  <a:lnTo>
                    <a:pt x="228" y="334"/>
                  </a:lnTo>
                  <a:lnTo>
                    <a:pt x="234" y="340"/>
                  </a:lnTo>
                  <a:lnTo>
                    <a:pt x="237" y="343"/>
                  </a:lnTo>
                  <a:lnTo>
                    <a:pt x="240" y="345"/>
                  </a:lnTo>
                  <a:lnTo>
                    <a:pt x="242" y="348"/>
                  </a:lnTo>
                  <a:lnTo>
                    <a:pt x="245" y="350"/>
                  </a:lnTo>
                  <a:lnTo>
                    <a:pt x="247" y="352"/>
                  </a:lnTo>
                  <a:lnTo>
                    <a:pt x="249" y="354"/>
                  </a:lnTo>
                  <a:lnTo>
                    <a:pt x="251" y="356"/>
                  </a:lnTo>
                  <a:lnTo>
                    <a:pt x="253" y="358"/>
                  </a:lnTo>
                  <a:lnTo>
                    <a:pt x="255" y="359"/>
                  </a:lnTo>
                  <a:lnTo>
                    <a:pt x="257" y="361"/>
                  </a:lnTo>
                  <a:lnTo>
                    <a:pt x="259" y="363"/>
                  </a:lnTo>
                  <a:lnTo>
                    <a:pt x="261" y="364"/>
                  </a:lnTo>
                  <a:lnTo>
                    <a:pt x="262" y="366"/>
                  </a:lnTo>
                  <a:lnTo>
                    <a:pt x="264" y="367"/>
                  </a:lnTo>
                  <a:lnTo>
                    <a:pt x="266" y="369"/>
                  </a:lnTo>
                  <a:lnTo>
                    <a:pt x="268" y="370"/>
                  </a:lnTo>
                  <a:lnTo>
                    <a:pt x="270" y="372"/>
                  </a:lnTo>
                  <a:lnTo>
                    <a:pt x="271" y="374"/>
                  </a:lnTo>
                  <a:lnTo>
                    <a:pt x="273" y="376"/>
                  </a:lnTo>
                  <a:lnTo>
                    <a:pt x="274" y="377"/>
                  </a:lnTo>
                  <a:lnTo>
                    <a:pt x="276" y="379"/>
                  </a:lnTo>
                  <a:lnTo>
                    <a:pt x="278" y="381"/>
                  </a:lnTo>
                  <a:lnTo>
                    <a:pt x="280" y="383"/>
                  </a:lnTo>
                  <a:lnTo>
                    <a:pt x="282" y="386"/>
                  </a:lnTo>
                  <a:lnTo>
                    <a:pt x="284" y="388"/>
                  </a:lnTo>
                  <a:lnTo>
                    <a:pt x="286" y="390"/>
                  </a:lnTo>
                  <a:lnTo>
                    <a:pt x="288" y="393"/>
                  </a:lnTo>
                  <a:lnTo>
                    <a:pt x="290" y="396"/>
                  </a:lnTo>
                  <a:lnTo>
                    <a:pt x="293" y="399"/>
                  </a:lnTo>
                  <a:lnTo>
                    <a:pt x="296" y="403"/>
                  </a:lnTo>
                  <a:lnTo>
                    <a:pt x="298" y="406"/>
                  </a:lnTo>
                  <a:lnTo>
                    <a:pt x="300" y="408"/>
                  </a:lnTo>
                  <a:lnTo>
                    <a:pt x="301" y="410"/>
                  </a:lnTo>
                  <a:lnTo>
                    <a:pt x="302" y="411"/>
                  </a:lnTo>
                  <a:lnTo>
                    <a:pt x="303" y="413"/>
                  </a:lnTo>
                  <a:lnTo>
                    <a:pt x="304" y="414"/>
                  </a:lnTo>
                  <a:lnTo>
                    <a:pt x="305" y="416"/>
                  </a:lnTo>
                  <a:lnTo>
                    <a:pt x="306" y="417"/>
                  </a:lnTo>
                  <a:lnTo>
                    <a:pt x="306" y="418"/>
                  </a:lnTo>
                  <a:lnTo>
                    <a:pt x="307" y="419"/>
                  </a:lnTo>
                  <a:lnTo>
                    <a:pt x="308" y="420"/>
                  </a:lnTo>
                  <a:lnTo>
                    <a:pt x="308" y="421"/>
                  </a:lnTo>
                  <a:lnTo>
                    <a:pt x="309" y="422"/>
                  </a:lnTo>
                  <a:lnTo>
                    <a:pt x="309" y="424"/>
                  </a:lnTo>
                  <a:lnTo>
                    <a:pt x="310" y="425"/>
                  </a:lnTo>
                  <a:lnTo>
                    <a:pt x="310" y="426"/>
                  </a:lnTo>
                  <a:lnTo>
                    <a:pt x="311" y="427"/>
                  </a:lnTo>
                  <a:lnTo>
                    <a:pt x="312" y="428"/>
                  </a:lnTo>
                  <a:lnTo>
                    <a:pt x="312" y="429"/>
                  </a:lnTo>
                  <a:lnTo>
                    <a:pt x="312" y="430"/>
                  </a:lnTo>
                  <a:lnTo>
                    <a:pt x="313" y="432"/>
                  </a:lnTo>
                  <a:lnTo>
                    <a:pt x="314" y="433"/>
                  </a:lnTo>
                  <a:lnTo>
                    <a:pt x="314" y="434"/>
                  </a:lnTo>
                  <a:lnTo>
                    <a:pt x="315" y="436"/>
                  </a:lnTo>
                  <a:lnTo>
                    <a:pt x="316" y="437"/>
                  </a:lnTo>
                  <a:lnTo>
                    <a:pt x="316" y="439"/>
                  </a:lnTo>
                  <a:lnTo>
                    <a:pt x="317" y="440"/>
                  </a:lnTo>
                  <a:lnTo>
                    <a:pt x="318" y="442"/>
                  </a:lnTo>
                  <a:lnTo>
                    <a:pt x="319" y="444"/>
                  </a:lnTo>
                  <a:lnTo>
                    <a:pt x="320" y="446"/>
                  </a:lnTo>
                  <a:lnTo>
                    <a:pt x="321" y="448"/>
                  </a:lnTo>
                  <a:lnTo>
                    <a:pt x="322" y="452"/>
                  </a:lnTo>
                  <a:lnTo>
                    <a:pt x="323" y="453"/>
                  </a:lnTo>
                  <a:lnTo>
                    <a:pt x="324" y="454"/>
                  </a:lnTo>
                  <a:lnTo>
                    <a:pt x="324" y="456"/>
                  </a:lnTo>
                  <a:lnTo>
                    <a:pt x="324" y="457"/>
                  </a:lnTo>
                  <a:lnTo>
                    <a:pt x="325" y="458"/>
                  </a:lnTo>
                  <a:lnTo>
                    <a:pt x="325" y="460"/>
                  </a:lnTo>
                  <a:lnTo>
                    <a:pt x="326" y="460"/>
                  </a:lnTo>
                  <a:lnTo>
                    <a:pt x="326" y="462"/>
                  </a:lnTo>
                  <a:lnTo>
                    <a:pt x="326" y="463"/>
                  </a:lnTo>
                  <a:lnTo>
                    <a:pt x="326" y="464"/>
                  </a:lnTo>
                  <a:lnTo>
                    <a:pt x="327" y="465"/>
                  </a:lnTo>
                  <a:lnTo>
                    <a:pt x="327" y="466"/>
                  </a:lnTo>
                  <a:lnTo>
                    <a:pt x="327" y="467"/>
                  </a:lnTo>
                  <a:lnTo>
                    <a:pt x="328" y="468"/>
                  </a:lnTo>
                  <a:lnTo>
                    <a:pt x="328" y="468"/>
                  </a:lnTo>
                  <a:lnTo>
                    <a:pt x="328" y="470"/>
                  </a:lnTo>
                  <a:lnTo>
                    <a:pt x="328" y="470"/>
                  </a:lnTo>
                  <a:lnTo>
                    <a:pt x="329" y="471"/>
                  </a:lnTo>
                  <a:lnTo>
                    <a:pt x="329" y="472"/>
                  </a:lnTo>
                  <a:lnTo>
                    <a:pt x="330" y="473"/>
                  </a:lnTo>
                  <a:lnTo>
                    <a:pt x="330" y="474"/>
                  </a:lnTo>
                  <a:lnTo>
                    <a:pt x="330" y="476"/>
                  </a:lnTo>
                  <a:lnTo>
                    <a:pt x="331" y="476"/>
                  </a:lnTo>
                  <a:lnTo>
                    <a:pt x="332" y="478"/>
                  </a:lnTo>
                  <a:lnTo>
                    <a:pt x="332" y="479"/>
                  </a:lnTo>
                  <a:lnTo>
                    <a:pt x="333" y="480"/>
                  </a:lnTo>
                  <a:lnTo>
                    <a:pt x="334" y="482"/>
                  </a:lnTo>
                  <a:lnTo>
                    <a:pt x="335" y="483"/>
                  </a:lnTo>
                  <a:lnTo>
                    <a:pt x="336" y="484"/>
                  </a:lnTo>
                  <a:lnTo>
                    <a:pt x="338" y="486"/>
                  </a:lnTo>
                  <a:lnTo>
                    <a:pt x="339" y="488"/>
                  </a:lnTo>
                  <a:lnTo>
                    <a:pt x="339" y="488"/>
                  </a:lnTo>
                  <a:lnTo>
                    <a:pt x="340" y="489"/>
                  </a:lnTo>
                  <a:lnTo>
                    <a:pt x="340" y="490"/>
                  </a:lnTo>
                  <a:lnTo>
                    <a:pt x="341" y="490"/>
                  </a:lnTo>
                  <a:lnTo>
                    <a:pt x="342" y="491"/>
                  </a:lnTo>
                  <a:lnTo>
                    <a:pt x="342" y="492"/>
                  </a:lnTo>
                  <a:lnTo>
                    <a:pt x="342" y="492"/>
                  </a:lnTo>
                  <a:lnTo>
                    <a:pt x="343" y="493"/>
                  </a:lnTo>
                  <a:lnTo>
                    <a:pt x="344" y="494"/>
                  </a:lnTo>
                  <a:lnTo>
                    <a:pt x="344" y="494"/>
                  </a:lnTo>
                  <a:lnTo>
                    <a:pt x="344" y="494"/>
                  </a:lnTo>
                  <a:lnTo>
                    <a:pt x="345" y="495"/>
                  </a:lnTo>
                  <a:lnTo>
                    <a:pt x="345" y="496"/>
                  </a:lnTo>
                  <a:lnTo>
                    <a:pt x="346" y="496"/>
                  </a:lnTo>
                  <a:lnTo>
                    <a:pt x="346" y="496"/>
                  </a:lnTo>
                  <a:lnTo>
                    <a:pt x="347" y="497"/>
                  </a:lnTo>
                  <a:lnTo>
                    <a:pt x="347" y="497"/>
                  </a:lnTo>
                  <a:lnTo>
                    <a:pt x="348" y="498"/>
                  </a:lnTo>
                  <a:lnTo>
                    <a:pt x="348" y="498"/>
                  </a:lnTo>
                  <a:lnTo>
                    <a:pt x="349" y="499"/>
                  </a:lnTo>
                  <a:lnTo>
                    <a:pt x="350" y="499"/>
                  </a:lnTo>
                  <a:lnTo>
                    <a:pt x="351" y="500"/>
                  </a:lnTo>
                  <a:lnTo>
                    <a:pt x="351" y="500"/>
                  </a:lnTo>
                  <a:lnTo>
                    <a:pt x="352" y="500"/>
                  </a:lnTo>
                  <a:lnTo>
                    <a:pt x="353" y="500"/>
                  </a:lnTo>
                  <a:lnTo>
                    <a:pt x="354" y="501"/>
                  </a:lnTo>
                  <a:lnTo>
                    <a:pt x="355" y="501"/>
                  </a:lnTo>
                  <a:lnTo>
                    <a:pt x="356" y="502"/>
                  </a:lnTo>
                  <a:lnTo>
                    <a:pt x="357" y="502"/>
                  </a:lnTo>
                  <a:lnTo>
                    <a:pt x="358" y="502"/>
                  </a:lnTo>
                  <a:lnTo>
                    <a:pt x="361" y="503"/>
                  </a:lnTo>
                  <a:lnTo>
                    <a:pt x="362" y="503"/>
                  </a:lnTo>
                  <a:lnTo>
                    <a:pt x="363" y="503"/>
                  </a:lnTo>
                  <a:lnTo>
                    <a:pt x="364" y="504"/>
                  </a:lnTo>
                  <a:lnTo>
                    <a:pt x="365" y="504"/>
                  </a:lnTo>
                  <a:lnTo>
                    <a:pt x="366" y="504"/>
                  </a:lnTo>
                  <a:lnTo>
                    <a:pt x="368" y="504"/>
                  </a:lnTo>
                  <a:lnTo>
                    <a:pt x="369" y="504"/>
                  </a:lnTo>
                  <a:lnTo>
                    <a:pt x="370" y="504"/>
                  </a:lnTo>
                  <a:lnTo>
                    <a:pt x="371" y="504"/>
                  </a:lnTo>
                  <a:lnTo>
                    <a:pt x="372" y="504"/>
                  </a:lnTo>
                  <a:lnTo>
                    <a:pt x="373" y="504"/>
                  </a:lnTo>
                  <a:lnTo>
                    <a:pt x="374" y="504"/>
                  </a:lnTo>
                  <a:lnTo>
                    <a:pt x="375" y="504"/>
                  </a:lnTo>
                  <a:lnTo>
                    <a:pt x="376" y="504"/>
                  </a:lnTo>
                  <a:lnTo>
                    <a:pt x="377" y="504"/>
                  </a:lnTo>
                  <a:lnTo>
                    <a:pt x="378" y="504"/>
                  </a:lnTo>
                  <a:lnTo>
                    <a:pt x="378" y="504"/>
                  </a:lnTo>
                  <a:lnTo>
                    <a:pt x="380" y="504"/>
                  </a:lnTo>
                  <a:lnTo>
                    <a:pt x="380" y="503"/>
                  </a:lnTo>
                  <a:lnTo>
                    <a:pt x="381" y="503"/>
                  </a:lnTo>
                  <a:lnTo>
                    <a:pt x="382" y="503"/>
                  </a:lnTo>
                  <a:lnTo>
                    <a:pt x="383" y="502"/>
                  </a:lnTo>
                  <a:lnTo>
                    <a:pt x="384" y="502"/>
                  </a:lnTo>
                  <a:lnTo>
                    <a:pt x="385" y="502"/>
                  </a:lnTo>
                  <a:lnTo>
                    <a:pt x="386" y="501"/>
                  </a:lnTo>
                  <a:lnTo>
                    <a:pt x="387" y="501"/>
                  </a:lnTo>
                  <a:lnTo>
                    <a:pt x="388" y="500"/>
                  </a:lnTo>
                  <a:lnTo>
                    <a:pt x="389" y="500"/>
                  </a:lnTo>
                  <a:lnTo>
                    <a:pt x="390" y="499"/>
                  </a:lnTo>
                  <a:lnTo>
                    <a:pt x="391" y="499"/>
                  </a:lnTo>
                  <a:lnTo>
                    <a:pt x="392" y="498"/>
                  </a:lnTo>
                  <a:lnTo>
                    <a:pt x="392" y="498"/>
                  </a:lnTo>
                  <a:lnTo>
                    <a:pt x="392" y="497"/>
                  </a:lnTo>
                  <a:lnTo>
                    <a:pt x="393" y="497"/>
                  </a:lnTo>
                  <a:lnTo>
                    <a:pt x="393" y="496"/>
                  </a:lnTo>
                  <a:lnTo>
                    <a:pt x="394" y="496"/>
                  </a:lnTo>
                  <a:lnTo>
                    <a:pt x="394" y="496"/>
                  </a:lnTo>
                  <a:lnTo>
                    <a:pt x="394" y="495"/>
                  </a:lnTo>
                  <a:lnTo>
                    <a:pt x="394" y="495"/>
                  </a:lnTo>
                  <a:lnTo>
                    <a:pt x="394" y="495"/>
                  </a:lnTo>
                  <a:lnTo>
                    <a:pt x="394" y="494"/>
                  </a:lnTo>
                  <a:lnTo>
                    <a:pt x="395" y="494"/>
                  </a:lnTo>
                  <a:lnTo>
                    <a:pt x="395" y="494"/>
                  </a:lnTo>
                  <a:lnTo>
                    <a:pt x="395" y="493"/>
                  </a:lnTo>
                  <a:lnTo>
                    <a:pt x="395" y="493"/>
                  </a:lnTo>
                  <a:lnTo>
                    <a:pt x="395" y="492"/>
                  </a:lnTo>
                  <a:lnTo>
                    <a:pt x="395" y="492"/>
                  </a:lnTo>
                  <a:lnTo>
                    <a:pt x="395" y="492"/>
                  </a:lnTo>
                  <a:lnTo>
                    <a:pt x="395" y="491"/>
                  </a:lnTo>
                  <a:lnTo>
                    <a:pt x="395" y="491"/>
                  </a:lnTo>
                  <a:lnTo>
                    <a:pt x="395" y="490"/>
                  </a:lnTo>
                  <a:lnTo>
                    <a:pt x="395" y="490"/>
                  </a:lnTo>
                  <a:lnTo>
                    <a:pt x="395" y="490"/>
                  </a:lnTo>
                  <a:lnTo>
                    <a:pt x="395" y="489"/>
                  </a:lnTo>
                  <a:lnTo>
                    <a:pt x="395" y="488"/>
                  </a:lnTo>
                  <a:lnTo>
                    <a:pt x="395" y="488"/>
                  </a:lnTo>
                  <a:lnTo>
                    <a:pt x="395" y="487"/>
                  </a:lnTo>
                  <a:lnTo>
                    <a:pt x="395" y="487"/>
                  </a:lnTo>
                  <a:lnTo>
                    <a:pt x="395" y="486"/>
                  </a:lnTo>
                  <a:lnTo>
                    <a:pt x="395" y="486"/>
                  </a:lnTo>
                  <a:lnTo>
                    <a:pt x="396" y="485"/>
                  </a:lnTo>
                  <a:lnTo>
                    <a:pt x="396" y="482"/>
                  </a:lnTo>
                  <a:lnTo>
                    <a:pt x="396" y="482"/>
                  </a:lnTo>
                  <a:lnTo>
                    <a:pt x="396" y="480"/>
                  </a:lnTo>
                  <a:lnTo>
                    <a:pt x="396" y="480"/>
                  </a:lnTo>
                  <a:lnTo>
                    <a:pt x="397" y="478"/>
                  </a:lnTo>
                  <a:lnTo>
                    <a:pt x="397" y="478"/>
                  </a:lnTo>
                  <a:lnTo>
                    <a:pt x="397" y="477"/>
                  </a:lnTo>
                  <a:lnTo>
                    <a:pt x="397" y="476"/>
                  </a:lnTo>
                  <a:lnTo>
                    <a:pt x="397" y="475"/>
                  </a:lnTo>
                  <a:lnTo>
                    <a:pt x="397" y="474"/>
                  </a:lnTo>
                  <a:lnTo>
                    <a:pt x="397" y="474"/>
                  </a:lnTo>
                  <a:lnTo>
                    <a:pt x="397" y="473"/>
                  </a:lnTo>
                  <a:lnTo>
                    <a:pt x="397" y="472"/>
                  </a:lnTo>
                  <a:lnTo>
                    <a:pt x="397" y="472"/>
                  </a:lnTo>
                  <a:lnTo>
                    <a:pt x="397" y="471"/>
                  </a:lnTo>
                  <a:lnTo>
                    <a:pt x="397" y="470"/>
                  </a:lnTo>
                  <a:lnTo>
                    <a:pt x="397" y="470"/>
                  </a:lnTo>
                  <a:lnTo>
                    <a:pt x="397" y="469"/>
                  </a:lnTo>
                  <a:lnTo>
                    <a:pt x="397" y="468"/>
                  </a:lnTo>
                  <a:lnTo>
                    <a:pt x="397" y="468"/>
                  </a:lnTo>
                  <a:lnTo>
                    <a:pt x="397" y="467"/>
                  </a:lnTo>
                  <a:lnTo>
                    <a:pt x="397" y="466"/>
                  </a:lnTo>
                  <a:lnTo>
                    <a:pt x="397" y="466"/>
                  </a:lnTo>
                  <a:lnTo>
                    <a:pt x="397" y="465"/>
                  </a:lnTo>
                  <a:lnTo>
                    <a:pt x="396" y="464"/>
                  </a:lnTo>
                  <a:lnTo>
                    <a:pt x="396" y="463"/>
                  </a:lnTo>
                  <a:lnTo>
                    <a:pt x="396" y="462"/>
                  </a:lnTo>
                  <a:lnTo>
                    <a:pt x="396" y="461"/>
                  </a:lnTo>
                  <a:lnTo>
                    <a:pt x="396" y="460"/>
                  </a:lnTo>
                  <a:lnTo>
                    <a:pt x="396" y="459"/>
                  </a:lnTo>
                  <a:lnTo>
                    <a:pt x="396" y="458"/>
                  </a:lnTo>
                  <a:lnTo>
                    <a:pt x="395" y="453"/>
                  </a:lnTo>
                  <a:lnTo>
                    <a:pt x="394" y="452"/>
                  </a:lnTo>
                  <a:lnTo>
                    <a:pt x="394" y="450"/>
                  </a:lnTo>
                  <a:lnTo>
                    <a:pt x="394" y="448"/>
                  </a:lnTo>
                  <a:lnTo>
                    <a:pt x="393" y="446"/>
                  </a:lnTo>
                  <a:lnTo>
                    <a:pt x="393" y="445"/>
                  </a:lnTo>
                  <a:lnTo>
                    <a:pt x="392" y="444"/>
                  </a:lnTo>
                  <a:lnTo>
                    <a:pt x="392" y="442"/>
                  </a:lnTo>
                  <a:lnTo>
                    <a:pt x="391" y="441"/>
                  </a:lnTo>
                  <a:lnTo>
                    <a:pt x="391" y="440"/>
                  </a:lnTo>
                  <a:lnTo>
                    <a:pt x="390" y="439"/>
                  </a:lnTo>
                  <a:lnTo>
                    <a:pt x="390" y="438"/>
                  </a:lnTo>
                  <a:lnTo>
                    <a:pt x="389" y="437"/>
                  </a:lnTo>
                  <a:lnTo>
                    <a:pt x="388" y="436"/>
                  </a:lnTo>
                  <a:lnTo>
                    <a:pt x="388" y="435"/>
                  </a:lnTo>
                  <a:lnTo>
                    <a:pt x="388" y="434"/>
                  </a:lnTo>
                  <a:lnTo>
                    <a:pt x="387" y="433"/>
                  </a:lnTo>
                  <a:lnTo>
                    <a:pt x="386" y="432"/>
                  </a:lnTo>
                  <a:lnTo>
                    <a:pt x="386" y="430"/>
                  </a:lnTo>
                  <a:lnTo>
                    <a:pt x="386" y="429"/>
                  </a:lnTo>
                  <a:lnTo>
                    <a:pt x="385" y="428"/>
                  </a:lnTo>
                  <a:lnTo>
                    <a:pt x="384" y="427"/>
                  </a:lnTo>
                  <a:lnTo>
                    <a:pt x="384" y="426"/>
                  </a:lnTo>
                  <a:lnTo>
                    <a:pt x="384" y="424"/>
                  </a:lnTo>
                  <a:lnTo>
                    <a:pt x="383" y="423"/>
                  </a:lnTo>
                  <a:lnTo>
                    <a:pt x="383" y="422"/>
                  </a:lnTo>
                  <a:lnTo>
                    <a:pt x="383" y="420"/>
                  </a:lnTo>
                  <a:lnTo>
                    <a:pt x="382" y="418"/>
                  </a:lnTo>
                  <a:lnTo>
                    <a:pt x="382" y="416"/>
                  </a:lnTo>
                  <a:lnTo>
                    <a:pt x="382" y="415"/>
                  </a:lnTo>
                  <a:lnTo>
                    <a:pt x="382" y="413"/>
                  </a:lnTo>
                  <a:lnTo>
                    <a:pt x="381" y="405"/>
                  </a:lnTo>
                  <a:lnTo>
                    <a:pt x="381" y="402"/>
                  </a:lnTo>
                  <a:lnTo>
                    <a:pt x="381" y="399"/>
                  </a:lnTo>
                  <a:lnTo>
                    <a:pt x="380" y="396"/>
                  </a:lnTo>
                  <a:lnTo>
                    <a:pt x="380" y="393"/>
                  </a:lnTo>
                  <a:lnTo>
                    <a:pt x="380" y="390"/>
                  </a:lnTo>
                  <a:lnTo>
                    <a:pt x="380" y="388"/>
                  </a:lnTo>
                  <a:lnTo>
                    <a:pt x="380" y="385"/>
                  </a:lnTo>
                  <a:lnTo>
                    <a:pt x="380" y="383"/>
                  </a:lnTo>
                  <a:lnTo>
                    <a:pt x="380" y="380"/>
                  </a:lnTo>
                  <a:lnTo>
                    <a:pt x="380" y="378"/>
                  </a:lnTo>
                  <a:lnTo>
                    <a:pt x="380" y="376"/>
                  </a:lnTo>
                  <a:lnTo>
                    <a:pt x="380" y="374"/>
                  </a:lnTo>
                  <a:lnTo>
                    <a:pt x="380" y="372"/>
                  </a:lnTo>
                  <a:lnTo>
                    <a:pt x="381" y="370"/>
                  </a:lnTo>
                  <a:lnTo>
                    <a:pt x="381" y="368"/>
                  </a:lnTo>
                  <a:lnTo>
                    <a:pt x="381" y="366"/>
                  </a:lnTo>
                  <a:lnTo>
                    <a:pt x="382" y="364"/>
                  </a:lnTo>
                  <a:lnTo>
                    <a:pt x="382" y="362"/>
                  </a:lnTo>
                  <a:lnTo>
                    <a:pt x="383" y="360"/>
                  </a:lnTo>
                  <a:lnTo>
                    <a:pt x="384" y="358"/>
                  </a:lnTo>
                  <a:lnTo>
                    <a:pt x="384" y="356"/>
                  </a:lnTo>
                  <a:lnTo>
                    <a:pt x="385" y="353"/>
                  </a:lnTo>
                  <a:lnTo>
                    <a:pt x="386" y="351"/>
                  </a:lnTo>
                  <a:lnTo>
                    <a:pt x="387" y="348"/>
                  </a:lnTo>
                  <a:lnTo>
                    <a:pt x="388" y="346"/>
                  </a:lnTo>
                  <a:lnTo>
                    <a:pt x="390" y="343"/>
                  </a:lnTo>
                  <a:lnTo>
                    <a:pt x="391" y="340"/>
                  </a:lnTo>
                  <a:lnTo>
                    <a:pt x="392" y="336"/>
                  </a:lnTo>
                  <a:lnTo>
                    <a:pt x="394" y="333"/>
                  </a:lnTo>
                  <a:lnTo>
                    <a:pt x="396" y="330"/>
                  </a:lnTo>
                  <a:lnTo>
                    <a:pt x="398" y="325"/>
                  </a:lnTo>
                  <a:lnTo>
                    <a:pt x="399" y="323"/>
                  </a:lnTo>
                  <a:lnTo>
                    <a:pt x="400" y="321"/>
                  </a:lnTo>
                  <a:lnTo>
                    <a:pt x="401" y="319"/>
                  </a:lnTo>
                  <a:lnTo>
                    <a:pt x="402" y="317"/>
                  </a:lnTo>
                  <a:lnTo>
                    <a:pt x="404" y="315"/>
                  </a:lnTo>
                  <a:lnTo>
                    <a:pt x="405" y="314"/>
                  </a:lnTo>
                  <a:lnTo>
                    <a:pt x="406" y="312"/>
                  </a:lnTo>
                  <a:lnTo>
                    <a:pt x="407" y="311"/>
                  </a:lnTo>
                  <a:lnTo>
                    <a:pt x="408" y="309"/>
                  </a:lnTo>
                  <a:lnTo>
                    <a:pt x="409" y="308"/>
                  </a:lnTo>
                  <a:lnTo>
                    <a:pt x="410" y="307"/>
                  </a:lnTo>
                  <a:lnTo>
                    <a:pt x="412" y="306"/>
                  </a:lnTo>
                  <a:lnTo>
                    <a:pt x="413" y="304"/>
                  </a:lnTo>
                  <a:lnTo>
                    <a:pt x="414" y="304"/>
                  </a:lnTo>
                  <a:lnTo>
                    <a:pt x="415" y="302"/>
                  </a:lnTo>
                  <a:lnTo>
                    <a:pt x="416" y="301"/>
                  </a:lnTo>
                  <a:lnTo>
                    <a:pt x="418" y="300"/>
                  </a:lnTo>
                  <a:lnTo>
                    <a:pt x="419" y="299"/>
                  </a:lnTo>
                  <a:lnTo>
                    <a:pt x="420" y="298"/>
                  </a:lnTo>
                  <a:lnTo>
                    <a:pt x="422" y="296"/>
                  </a:lnTo>
                  <a:lnTo>
                    <a:pt x="423" y="295"/>
                  </a:lnTo>
                  <a:lnTo>
                    <a:pt x="424" y="294"/>
                  </a:lnTo>
                  <a:lnTo>
                    <a:pt x="426" y="292"/>
                  </a:lnTo>
                  <a:lnTo>
                    <a:pt x="427" y="290"/>
                  </a:lnTo>
                  <a:lnTo>
                    <a:pt x="429" y="289"/>
                  </a:lnTo>
                  <a:lnTo>
                    <a:pt x="430" y="287"/>
                  </a:lnTo>
                  <a:lnTo>
                    <a:pt x="432" y="285"/>
                  </a:lnTo>
                  <a:lnTo>
                    <a:pt x="434" y="283"/>
                  </a:lnTo>
                  <a:lnTo>
                    <a:pt x="436" y="280"/>
                  </a:lnTo>
                  <a:lnTo>
                    <a:pt x="438" y="278"/>
                  </a:lnTo>
                  <a:lnTo>
                    <a:pt x="443" y="271"/>
                  </a:lnTo>
                  <a:lnTo>
                    <a:pt x="446" y="267"/>
                  </a:lnTo>
                  <a:lnTo>
                    <a:pt x="449" y="264"/>
                  </a:lnTo>
                  <a:lnTo>
                    <a:pt x="452" y="261"/>
                  </a:lnTo>
                  <a:lnTo>
                    <a:pt x="454" y="258"/>
                  </a:lnTo>
                  <a:lnTo>
                    <a:pt x="457" y="255"/>
                  </a:lnTo>
                  <a:lnTo>
                    <a:pt x="460" y="253"/>
                  </a:lnTo>
                  <a:lnTo>
                    <a:pt x="462" y="250"/>
                  </a:lnTo>
                  <a:lnTo>
                    <a:pt x="464" y="248"/>
                  </a:lnTo>
                  <a:lnTo>
                    <a:pt x="467" y="246"/>
                  </a:lnTo>
                  <a:lnTo>
                    <a:pt x="469" y="244"/>
                  </a:lnTo>
                  <a:lnTo>
                    <a:pt x="471" y="242"/>
                  </a:lnTo>
                  <a:lnTo>
                    <a:pt x="473" y="239"/>
                  </a:lnTo>
                  <a:lnTo>
                    <a:pt x="475" y="237"/>
                  </a:lnTo>
                  <a:lnTo>
                    <a:pt x="477" y="235"/>
                  </a:lnTo>
                  <a:lnTo>
                    <a:pt x="479" y="233"/>
                  </a:lnTo>
                  <a:lnTo>
                    <a:pt x="481" y="231"/>
                  </a:lnTo>
                  <a:lnTo>
                    <a:pt x="482" y="229"/>
                  </a:lnTo>
                  <a:lnTo>
                    <a:pt x="484" y="227"/>
                  </a:lnTo>
                  <a:lnTo>
                    <a:pt x="486" y="225"/>
                  </a:lnTo>
                  <a:lnTo>
                    <a:pt x="487" y="222"/>
                  </a:lnTo>
                  <a:lnTo>
                    <a:pt x="488" y="220"/>
                  </a:lnTo>
                  <a:lnTo>
                    <a:pt x="490" y="217"/>
                  </a:lnTo>
                  <a:lnTo>
                    <a:pt x="491" y="215"/>
                  </a:lnTo>
                  <a:lnTo>
                    <a:pt x="492" y="212"/>
                  </a:lnTo>
                  <a:lnTo>
                    <a:pt x="493" y="209"/>
                  </a:lnTo>
                  <a:lnTo>
                    <a:pt x="494" y="206"/>
                  </a:lnTo>
                  <a:lnTo>
                    <a:pt x="495" y="202"/>
                  </a:lnTo>
                  <a:lnTo>
                    <a:pt x="496" y="198"/>
                  </a:lnTo>
                  <a:lnTo>
                    <a:pt x="496" y="195"/>
                  </a:lnTo>
                  <a:lnTo>
                    <a:pt x="497" y="191"/>
                  </a:lnTo>
                  <a:lnTo>
                    <a:pt x="497" y="187"/>
                  </a:lnTo>
                  <a:lnTo>
                    <a:pt x="498" y="185"/>
                  </a:lnTo>
                  <a:lnTo>
                    <a:pt x="498" y="183"/>
                  </a:lnTo>
                  <a:lnTo>
                    <a:pt x="498" y="182"/>
                  </a:lnTo>
                  <a:lnTo>
                    <a:pt x="498" y="180"/>
                  </a:lnTo>
                  <a:lnTo>
                    <a:pt x="497" y="179"/>
                  </a:lnTo>
                  <a:lnTo>
                    <a:pt x="497" y="177"/>
                  </a:lnTo>
                  <a:lnTo>
                    <a:pt x="497" y="176"/>
                  </a:lnTo>
                  <a:lnTo>
                    <a:pt x="496" y="175"/>
                  </a:lnTo>
                  <a:lnTo>
                    <a:pt x="496" y="174"/>
                  </a:lnTo>
                  <a:lnTo>
                    <a:pt x="496" y="172"/>
                  </a:lnTo>
                  <a:lnTo>
                    <a:pt x="495" y="171"/>
                  </a:lnTo>
                  <a:lnTo>
                    <a:pt x="495" y="170"/>
                  </a:lnTo>
                  <a:lnTo>
                    <a:pt x="494" y="169"/>
                  </a:lnTo>
                  <a:lnTo>
                    <a:pt x="494" y="168"/>
                  </a:lnTo>
                  <a:lnTo>
                    <a:pt x="493" y="167"/>
                  </a:lnTo>
                  <a:lnTo>
                    <a:pt x="492" y="166"/>
                  </a:lnTo>
                  <a:lnTo>
                    <a:pt x="492" y="164"/>
                  </a:lnTo>
                  <a:lnTo>
                    <a:pt x="491" y="163"/>
                  </a:lnTo>
                  <a:lnTo>
                    <a:pt x="490" y="162"/>
                  </a:lnTo>
                  <a:lnTo>
                    <a:pt x="490" y="161"/>
                  </a:lnTo>
                  <a:lnTo>
                    <a:pt x="489" y="160"/>
                  </a:lnTo>
                  <a:lnTo>
                    <a:pt x="488" y="158"/>
                  </a:lnTo>
                  <a:lnTo>
                    <a:pt x="487" y="157"/>
                  </a:lnTo>
                  <a:lnTo>
                    <a:pt x="486" y="156"/>
                  </a:lnTo>
                  <a:lnTo>
                    <a:pt x="485" y="154"/>
                  </a:lnTo>
                  <a:lnTo>
                    <a:pt x="484" y="152"/>
                  </a:lnTo>
                  <a:lnTo>
                    <a:pt x="483" y="151"/>
                  </a:lnTo>
                  <a:lnTo>
                    <a:pt x="482" y="149"/>
                  </a:lnTo>
                  <a:lnTo>
                    <a:pt x="481" y="147"/>
                  </a:lnTo>
                  <a:lnTo>
                    <a:pt x="480" y="145"/>
                  </a:lnTo>
                  <a:lnTo>
                    <a:pt x="478" y="140"/>
                  </a:lnTo>
                  <a:lnTo>
                    <a:pt x="477" y="138"/>
                  </a:lnTo>
                  <a:lnTo>
                    <a:pt x="476" y="136"/>
                  </a:lnTo>
                  <a:lnTo>
                    <a:pt x="475" y="134"/>
                  </a:lnTo>
                  <a:lnTo>
                    <a:pt x="474" y="132"/>
                  </a:lnTo>
                  <a:lnTo>
                    <a:pt x="473" y="130"/>
                  </a:lnTo>
                  <a:lnTo>
                    <a:pt x="472" y="129"/>
                  </a:lnTo>
                  <a:lnTo>
                    <a:pt x="471" y="127"/>
                  </a:lnTo>
                  <a:lnTo>
                    <a:pt x="470" y="126"/>
                  </a:lnTo>
                  <a:lnTo>
                    <a:pt x="470" y="124"/>
                  </a:lnTo>
                  <a:lnTo>
                    <a:pt x="469" y="123"/>
                  </a:lnTo>
                  <a:lnTo>
                    <a:pt x="468" y="121"/>
                  </a:lnTo>
                  <a:lnTo>
                    <a:pt x="468" y="120"/>
                  </a:lnTo>
                  <a:lnTo>
                    <a:pt x="467" y="119"/>
                  </a:lnTo>
                  <a:lnTo>
                    <a:pt x="466" y="117"/>
                  </a:lnTo>
                  <a:lnTo>
                    <a:pt x="465" y="116"/>
                  </a:lnTo>
                  <a:lnTo>
                    <a:pt x="464" y="115"/>
                  </a:lnTo>
                  <a:lnTo>
                    <a:pt x="464" y="114"/>
                  </a:lnTo>
                  <a:lnTo>
                    <a:pt x="463" y="112"/>
                  </a:lnTo>
                  <a:lnTo>
                    <a:pt x="462" y="111"/>
                  </a:lnTo>
                  <a:lnTo>
                    <a:pt x="461" y="110"/>
                  </a:lnTo>
                  <a:lnTo>
                    <a:pt x="460" y="108"/>
                  </a:lnTo>
                  <a:lnTo>
                    <a:pt x="458" y="106"/>
                  </a:lnTo>
                  <a:lnTo>
                    <a:pt x="457" y="105"/>
                  </a:lnTo>
                  <a:lnTo>
                    <a:pt x="456" y="104"/>
                  </a:lnTo>
                  <a:lnTo>
                    <a:pt x="455" y="102"/>
                  </a:lnTo>
                  <a:lnTo>
                    <a:pt x="453" y="100"/>
                  </a:lnTo>
                  <a:lnTo>
                    <a:pt x="452" y="98"/>
                  </a:lnTo>
                  <a:lnTo>
                    <a:pt x="450" y="96"/>
                  </a:lnTo>
                  <a:lnTo>
                    <a:pt x="448" y="94"/>
                  </a:lnTo>
                  <a:lnTo>
                    <a:pt x="446" y="92"/>
                  </a:lnTo>
                  <a:lnTo>
                    <a:pt x="443" y="88"/>
                  </a:lnTo>
                  <a:lnTo>
                    <a:pt x="442" y="86"/>
                  </a:lnTo>
                  <a:lnTo>
                    <a:pt x="440" y="85"/>
                  </a:lnTo>
                  <a:lnTo>
                    <a:pt x="439" y="83"/>
                  </a:lnTo>
                  <a:lnTo>
                    <a:pt x="438" y="82"/>
                  </a:lnTo>
                  <a:lnTo>
                    <a:pt x="437" y="80"/>
                  </a:lnTo>
                  <a:lnTo>
                    <a:pt x="436" y="79"/>
                  </a:lnTo>
                  <a:lnTo>
                    <a:pt x="435" y="78"/>
                  </a:lnTo>
                  <a:lnTo>
                    <a:pt x="434" y="77"/>
                  </a:lnTo>
                  <a:lnTo>
                    <a:pt x="433" y="76"/>
                  </a:lnTo>
                  <a:lnTo>
                    <a:pt x="432" y="75"/>
                  </a:lnTo>
                  <a:lnTo>
                    <a:pt x="431" y="74"/>
                  </a:lnTo>
                  <a:lnTo>
                    <a:pt x="430" y="72"/>
                  </a:lnTo>
                  <a:lnTo>
                    <a:pt x="430" y="72"/>
                  </a:lnTo>
                  <a:lnTo>
                    <a:pt x="429" y="71"/>
                  </a:lnTo>
                  <a:lnTo>
                    <a:pt x="428" y="70"/>
                  </a:lnTo>
                  <a:lnTo>
                    <a:pt x="427" y="69"/>
                  </a:lnTo>
                  <a:lnTo>
                    <a:pt x="426" y="68"/>
                  </a:lnTo>
                  <a:lnTo>
                    <a:pt x="424" y="67"/>
                  </a:lnTo>
                  <a:lnTo>
                    <a:pt x="423" y="66"/>
                  </a:lnTo>
                  <a:lnTo>
                    <a:pt x="422" y="65"/>
                  </a:lnTo>
                  <a:lnTo>
                    <a:pt x="421" y="64"/>
                  </a:lnTo>
                  <a:lnTo>
                    <a:pt x="420" y="63"/>
                  </a:lnTo>
                  <a:lnTo>
                    <a:pt x="418" y="62"/>
                  </a:lnTo>
                  <a:lnTo>
                    <a:pt x="416" y="61"/>
                  </a:lnTo>
                  <a:lnTo>
                    <a:pt x="415" y="60"/>
                  </a:lnTo>
                  <a:lnTo>
                    <a:pt x="413" y="59"/>
                  </a:lnTo>
                  <a:lnTo>
                    <a:pt x="411" y="58"/>
                  </a:lnTo>
                  <a:lnTo>
                    <a:pt x="409" y="57"/>
                  </a:lnTo>
                  <a:lnTo>
                    <a:pt x="406" y="56"/>
                  </a:lnTo>
                  <a:lnTo>
                    <a:pt x="404" y="54"/>
                  </a:lnTo>
                  <a:lnTo>
                    <a:pt x="400" y="52"/>
                  </a:lnTo>
                  <a:lnTo>
                    <a:pt x="399" y="51"/>
                  </a:lnTo>
                  <a:lnTo>
                    <a:pt x="397" y="50"/>
                  </a:lnTo>
                  <a:lnTo>
                    <a:pt x="396" y="50"/>
                  </a:lnTo>
                  <a:lnTo>
                    <a:pt x="394" y="49"/>
                  </a:lnTo>
                  <a:lnTo>
                    <a:pt x="393" y="48"/>
                  </a:lnTo>
                  <a:lnTo>
                    <a:pt x="391" y="48"/>
                  </a:lnTo>
                  <a:lnTo>
                    <a:pt x="390" y="47"/>
                  </a:lnTo>
                  <a:lnTo>
                    <a:pt x="388" y="46"/>
                  </a:lnTo>
                  <a:lnTo>
                    <a:pt x="387" y="46"/>
                  </a:lnTo>
                  <a:lnTo>
                    <a:pt x="386" y="45"/>
                  </a:lnTo>
                  <a:lnTo>
                    <a:pt x="385" y="45"/>
                  </a:lnTo>
                  <a:lnTo>
                    <a:pt x="384" y="44"/>
                  </a:lnTo>
                  <a:lnTo>
                    <a:pt x="382" y="44"/>
                  </a:lnTo>
                  <a:lnTo>
                    <a:pt x="381" y="44"/>
                  </a:lnTo>
                  <a:lnTo>
                    <a:pt x="380" y="43"/>
                  </a:lnTo>
                  <a:lnTo>
                    <a:pt x="378" y="43"/>
                  </a:lnTo>
                  <a:lnTo>
                    <a:pt x="377" y="43"/>
                  </a:lnTo>
                  <a:lnTo>
                    <a:pt x="376" y="42"/>
                  </a:lnTo>
                  <a:lnTo>
                    <a:pt x="374" y="42"/>
                  </a:lnTo>
                  <a:lnTo>
                    <a:pt x="373" y="42"/>
                  </a:lnTo>
                  <a:lnTo>
                    <a:pt x="372" y="42"/>
                  </a:lnTo>
                  <a:lnTo>
                    <a:pt x="370" y="41"/>
                  </a:lnTo>
                  <a:lnTo>
                    <a:pt x="368" y="41"/>
                  </a:lnTo>
                  <a:lnTo>
                    <a:pt x="367" y="41"/>
                  </a:lnTo>
                  <a:lnTo>
                    <a:pt x="365" y="40"/>
                  </a:lnTo>
                  <a:lnTo>
                    <a:pt x="363" y="40"/>
                  </a:lnTo>
                  <a:lnTo>
                    <a:pt x="361" y="40"/>
                  </a:lnTo>
                  <a:lnTo>
                    <a:pt x="359" y="40"/>
                  </a:lnTo>
                  <a:lnTo>
                    <a:pt x="356" y="39"/>
                  </a:lnTo>
                  <a:lnTo>
                    <a:pt x="354" y="39"/>
                  </a:lnTo>
                  <a:lnTo>
                    <a:pt x="347" y="38"/>
                  </a:lnTo>
                  <a:lnTo>
                    <a:pt x="344" y="38"/>
                  </a:lnTo>
                  <a:lnTo>
                    <a:pt x="341" y="37"/>
                  </a:lnTo>
                  <a:lnTo>
                    <a:pt x="338" y="37"/>
                  </a:lnTo>
                  <a:lnTo>
                    <a:pt x="335" y="37"/>
                  </a:lnTo>
                  <a:lnTo>
                    <a:pt x="332" y="37"/>
                  </a:lnTo>
                  <a:lnTo>
                    <a:pt x="330" y="37"/>
                  </a:lnTo>
                  <a:lnTo>
                    <a:pt x="328" y="36"/>
                  </a:lnTo>
                  <a:lnTo>
                    <a:pt x="325" y="36"/>
                  </a:lnTo>
                  <a:lnTo>
                    <a:pt x="323" y="36"/>
                  </a:lnTo>
                  <a:lnTo>
                    <a:pt x="321" y="37"/>
                  </a:lnTo>
                  <a:lnTo>
                    <a:pt x="319" y="37"/>
                  </a:lnTo>
                  <a:lnTo>
                    <a:pt x="317" y="37"/>
                  </a:lnTo>
                  <a:lnTo>
                    <a:pt x="315" y="37"/>
                  </a:lnTo>
                  <a:lnTo>
                    <a:pt x="313" y="37"/>
                  </a:lnTo>
                  <a:lnTo>
                    <a:pt x="311" y="37"/>
                  </a:lnTo>
                  <a:lnTo>
                    <a:pt x="309" y="38"/>
                  </a:lnTo>
                  <a:lnTo>
                    <a:pt x="307" y="38"/>
                  </a:lnTo>
                  <a:lnTo>
                    <a:pt x="304" y="38"/>
                  </a:lnTo>
                  <a:lnTo>
                    <a:pt x="302" y="38"/>
                  </a:lnTo>
                  <a:lnTo>
                    <a:pt x="300" y="38"/>
                  </a:lnTo>
                  <a:lnTo>
                    <a:pt x="298" y="38"/>
                  </a:lnTo>
                  <a:lnTo>
                    <a:pt x="295" y="39"/>
                  </a:lnTo>
                  <a:lnTo>
                    <a:pt x="293" y="39"/>
                  </a:lnTo>
                  <a:lnTo>
                    <a:pt x="290" y="39"/>
                  </a:lnTo>
                  <a:lnTo>
                    <a:pt x="287" y="39"/>
                  </a:lnTo>
                  <a:lnTo>
                    <a:pt x="284" y="39"/>
                  </a:lnTo>
                  <a:lnTo>
                    <a:pt x="281" y="39"/>
                  </a:lnTo>
                  <a:lnTo>
                    <a:pt x="278" y="39"/>
                  </a:lnTo>
                  <a:lnTo>
                    <a:pt x="274" y="39"/>
                  </a:lnTo>
                  <a:lnTo>
                    <a:pt x="270" y="39"/>
                  </a:lnTo>
                  <a:lnTo>
                    <a:pt x="260" y="39"/>
                  </a:lnTo>
                  <a:lnTo>
                    <a:pt x="256" y="38"/>
                  </a:lnTo>
                  <a:lnTo>
                    <a:pt x="252" y="38"/>
                  </a:lnTo>
                  <a:lnTo>
                    <a:pt x="248" y="38"/>
                  </a:lnTo>
                  <a:lnTo>
                    <a:pt x="244" y="38"/>
                  </a:lnTo>
                  <a:lnTo>
                    <a:pt x="241" y="38"/>
                  </a:lnTo>
                  <a:lnTo>
                    <a:pt x="237" y="38"/>
                  </a:lnTo>
                  <a:lnTo>
                    <a:pt x="234" y="38"/>
                  </a:lnTo>
                  <a:lnTo>
                    <a:pt x="231" y="38"/>
                  </a:lnTo>
                  <a:lnTo>
                    <a:pt x="228" y="38"/>
                  </a:lnTo>
                  <a:lnTo>
                    <a:pt x="225" y="38"/>
                  </a:lnTo>
                  <a:lnTo>
                    <a:pt x="222" y="38"/>
                  </a:lnTo>
                  <a:lnTo>
                    <a:pt x="220" y="38"/>
                  </a:lnTo>
                  <a:lnTo>
                    <a:pt x="217" y="38"/>
                  </a:lnTo>
                  <a:lnTo>
                    <a:pt x="214" y="38"/>
                  </a:lnTo>
                  <a:lnTo>
                    <a:pt x="212" y="38"/>
                  </a:lnTo>
                  <a:lnTo>
                    <a:pt x="209" y="38"/>
                  </a:lnTo>
                  <a:lnTo>
                    <a:pt x="206" y="38"/>
                  </a:lnTo>
                  <a:lnTo>
                    <a:pt x="204" y="38"/>
                  </a:lnTo>
                  <a:lnTo>
                    <a:pt x="201" y="38"/>
                  </a:lnTo>
                  <a:lnTo>
                    <a:pt x="198" y="37"/>
                  </a:lnTo>
                  <a:lnTo>
                    <a:pt x="195" y="37"/>
                  </a:lnTo>
                  <a:lnTo>
                    <a:pt x="192" y="37"/>
                  </a:lnTo>
                  <a:lnTo>
                    <a:pt x="189" y="36"/>
                  </a:lnTo>
                  <a:lnTo>
                    <a:pt x="186" y="36"/>
                  </a:lnTo>
                  <a:lnTo>
                    <a:pt x="182" y="35"/>
                  </a:lnTo>
                  <a:lnTo>
                    <a:pt x="178" y="35"/>
                  </a:lnTo>
                  <a:lnTo>
                    <a:pt x="174" y="34"/>
                  </a:lnTo>
                  <a:lnTo>
                    <a:pt x="170" y="33"/>
                  </a:lnTo>
                  <a:lnTo>
                    <a:pt x="165" y="32"/>
                  </a:lnTo>
                  <a:lnTo>
                    <a:pt x="161" y="32"/>
                  </a:lnTo>
                  <a:lnTo>
                    <a:pt x="154" y="30"/>
                  </a:lnTo>
                  <a:lnTo>
                    <a:pt x="151" y="29"/>
                  </a:lnTo>
                  <a:lnTo>
                    <a:pt x="148" y="28"/>
                  </a:lnTo>
                  <a:lnTo>
                    <a:pt x="144" y="27"/>
                  </a:lnTo>
                  <a:lnTo>
                    <a:pt x="141" y="26"/>
                  </a:lnTo>
                  <a:lnTo>
                    <a:pt x="138" y="25"/>
                  </a:lnTo>
                  <a:lnTo>
                    <a:pt x="134" y="24"/>
                  </a:lnTo>
                  <a:lnTo>
                    <a:pt x="131" y="23"/>
                  </a:lnTo>
                  <a:lnTo>
                    <a:pt x="128" y="22"/>
                  </a:lnTo>
                  <a:lnTo>
                    <a:pt x="125" y="20"/>
                  </a:lnTo>
                  <a:lnTo>
                    <a:pt x="122" y="19"/>
                  </a:lnTo>
                  <a:lnTo>
                    <a:pt x="119" y="18"/>
                  </a:lnTo>
                  <a:lnTo>
                    <a:pt x="116" y="17"/>
                  </a:lnTo>
                  <a:lnTo>
                    <a:pt x="112" y="16"/>
                  </a:lnTo>
                  <a:lnTo>
                    <a:pt x="110" y="14"/>
                  </a:lnTo>
                  <a:lnTo>
                    <a:pt x="106" y="13"/>
                  </a:lnTo>
                  <a:lnTo>
                    <a:pt x="104" y="12"/>
                  </a:lnTo>
                  <a:lnTo>
                    <a:pt x="101" y="11"/>
                  </a:lnTo>
                  <a:lnTo>
                    <a:pt x="98" y="10"/>
                  </a:lnTo>
                  <a:lnTo>
                    <a:pt x="95" y="8"/>
                  </a:lnTo>
                  <a:lnTo>
                    <a:pt x="92" y="8"/>
                  </a:lnTo>
                  <a:lnTo>
                    <a:pt x="90" y="6"/>
                  </a:lnTo>
                  <a:lnTo>
                    <a:pt x="87" y="6"/>
                  </a:lnTo>
                  <a:lnTo>
                    <a:pt x="84" y="5"/>
                  </a:lnTo>
                  <a:lnTo>
                    <a:pt x="82" y="4"/>
                  </a:lnTo>
                  <a:lnTo>
                    <a:pt x="79" y="3"/>
                  </a:lnTo>
                  <a:lnTo>
                    <a:pt x="77" y="2"/>
                  </a:lnTo>
                  <a:lnTo>
                    <a:pt x="74" y="2"/>
                  </a:lnTo>
                  <a:lnTo>
                    <a:pt x="72" y="2"/>
                  </a:lnTo>
                  <a:lnTo>
                    <a:pt x="70" y="1"/>
                  </a:lnTo>
                  <a:lnTo>
                    <a:pt x="68" y="1"/>
                  </a:lnTo>
                </a:path>
              </a:pathLst>
            </a:custGeom>
            <a:solidFill>
              <a:srgbClr val="FF0000"/>
            </a:solidFill>
            <a:ln w="9525">
              <a:solidFill>
                <a:schemeClr val="tx1"/>
              </a:solidFill>
              <a:round/>
              <a:headEnd/>
              <a:tailEnd/>
            </a:ln>
            <a:effectLst/>
          </p:spPr>
          <p:txBody>
            <a:bodyPr/>
            <a:lstStyle/>
            <a:p>
              <a:endParaRPr lang="id-ID"/>
            </a:p>
          </p:txBody>
        </p:sp>
        <p:sp>
          <p:nvSpPr>
            <p:cNvPr id="576" name="Freeform 169"/>
            <p:cNvSpPr>
              <a:spLocks/>
            </p:cNvSpPr>
            <p:nvPr/>
          </p:nvSpPr>
          <p:spPr bwMode="auto">
            <a:xfrm>
              <a:off x="4457700" y="2627313"/>
              <a:ext cx="257175" cy="514350"/>
            </a:xfrm>
            <a:custGeom>
              <a:avLst/>
              <a:gdLst/>
              <a:ahLst/>
              <a:cxnLst>
                <a:cxn ang="0">
                  <a:pos x="28" y="23"/>
                </a:cxn>
                <a:cxn ang="0">
                  <a:pos x="9" y="83"/>
                </a:cxn>
                <a:cxn ang="0">
                  <a:pos x="18" y="159"/>
                </a:cxn>
                <a:cxn ang="0">
                  <a:pos x="28" y="235"/>
                </a:cxn>
                <a:cxn ang="0">
                  <a:pos x="9" y="281"/>
                </a:cxn>
                <a:cxn ang="0">
                  <a:pos x="0" y="341"/>
                </a:cxn>
                <a:cxn ang="0">
                  <a:pos x="0" y="364"/>
                </a:cxn>
                <a:cxn ang="0">
                  <a:pos x="9" y="379"/>
                </a:cxn>
                <a:cxn ang="0">
                  <a:pos x="37" y="379"/>
                </a:cxn>
                <a:cxn ang="0">
                  <a:pos x="84" y="357"/>
                </a:cxn>
                <a:cxn ang="0">
                  <a:pos x="130" y="289"/>
                </a:cxn>
                <a:cxn ang="0">
                  <a:pos x="167" y="197"/>
                </a:cxn>
                <a:cxn ang="0">
                  <a:pos x="186" y="137"/>
                </a:cxn>
                <a:cxn ang="0">
                  <a:pos x="167" y="69"/>
                </a:cxn>
                <a:cxn ang="0">
                  <a:pos x="130" y="38"/>
                </a:cxn>
                <a:cxn ang="0">
                  <a:pos x="93" y="0"/>
                </a:cxn>
                <a:cxn ang="0">
                  <a:pos x="64" y="0"/>
                </a:cxn>
                <a:cxn ang="0">
                  <a:pos x="28" y="23"/>
                </a:cxn>
              </a:cxnLst>
              <a:rect l="0" t="0" r="r" b="b"/>
              <a:pathLst>
                <a:path w="187" h="380">
                  <a:moveTo>
                    <a:pt x="28" y="23"/>
                  </a:moveTo>
                  <a:lnTo>
                    <a:pt x="9" y="83"/>
                  </a:lnTo>
                  <a:lnTo>
                    <a:pt x="18" y="159"/>
                  </a:lnTo>
                  <a:lnTo>
                    <a:pt x="28" y="235"/>
                  </a:lnTo>
                  <a:lnTo>
                    <a:pt x="9" y="281"/>
                  </a:lnTo>
                  <a:lnTo>
                    <a:pt x="0" y="341"/>
                  </a:lnTo>
                  <a:lnTo>
                    <a:pt x="0" y="364"/>
                  </a:lnTo>
                  <a:lnTo>
                    <a:pt x="9" y="379"/>
                  </a:lnTo>
                  <a:lnTo>
                    <a:pt x="37" y="379"/>
                  </a:lnTo>
                  <a:lnTo>
                    <a:pt x="84" y="357"/>
                  </a:lnTo>
                  <a:lnTo>
                    <a:pt x="130" y="289"/>
                  </a:lnTo>
                  <a:lnTo>
                    <a:pt x="167" y="197"/>
                  </a:lnTo>
                  <a:lnTo>
                    <a:pt x="186" y="137"/>
                  </a:lnTo>
                  <a:lnTo>
                    <a:pt x="167" y="69"/>
                  </a:lnTo>
                  <a:lnTo>
                    <a:pt x="130" y="38"/>
                  </a:lnTo>
                  <a:lnTo>
                    <a:pt x="93" y="0"/>
                  </a:lnTo>
                  <a:lnTo>
                    <a:pt x="64" y="0"/>
                  </a:lnTo>
                  <a:lnTo>
                    <a:pt x="28" y="23"/>
                  </a:lnTo>
                </a:path>
              </a:pathLst>
            </a:custGeom>
            <a:solidFill>
              <a:srgbClr val="FF0000"/>
            </a:solidFill>
            <a:ln w="9525">
              <a:solidFill>
                <a:schemeClr val="tx1"/>
              </a:solidFill>
              <a:round/>
              <a:headEnd/>
              <a:tailEnd/>
            </a:ln>
            <a:effectLst/>
          </p:spPr>
          <p:txBody>
            <a:bodyPr/>
            <a:lstStyle/>
            <a:p>
              <a:endParaRPr lang="id-ID"/>
            </a:p>
          </p:txBody>
        </p:sp>
        <p:sp>
          <p:nvSpPr>
            <p:cNvPr id="577" name="Freeform 170" descr="Zig zag"/>
            <p:cNvSpPr>
              <a:spLocks/>
            </p:cNvSpPr>
            <p:nvPr/>
          </p:nvSpPr>
          <p:spPr bwMode="auto">
            <a:xfrm>
              <a:off x="3889375" y="2778125"/>
              <a:ext cx="536575" cy="349250"/>
            </a:xfrm>
            <a:custGeom>
              <a:avLst/>
              <a:gdLst/>
              <a:ahLst/>
              <a:cxnLst>
                <a:cxn ang="0">
                  <a:pos x="344" y="106"/>
                </a:cxn>
                <a:cxn ang="0">
                  <a:pos x="339" y="127"/>
                </a:cxn>
                <a:cxn ang="0">
                  <a:pos x="330" y="154"/>
                </a:cxn>
                <a:cxn ang="0">
                  <a:pos x="321" y="177"/>
                </a:cxn>
                <a:cxn ang="0">
                  <a:pos x="315" y="189"/>
                </a:cxn>
                <a:cxn ang="0">
                  <a:pos x="304" y="201"/>
                </a:cxn>
                <a:cxn ang="0">
                  <a:pos x="279" y="224"/>
                </a:cxn>
                <a:cxn ang="0">
                  <a:pos x="258" y="238"/>
                </a:cxn>
                <a:cxn ang="0">
                  <a:pos x="231" y="248"/>
                </a:cxn>
                <a:cxn ang="0">
                  <a:pos x="204" y="255"/>
                </a:cxn>
                <a:cxn ang="0">
                  <a:pos x="191" y="256"/>
                </a:cxn>
                <a:cxn ang="0">
                  <a:pos x="178" y="254"/>
                </a:cxn>
                <a:cxn ang="0">
                  <a:pos x="160" y="249"/>
                </a:cxn>
                <a:cxn ang="0">
                  <a:pos x="150" y="242"/>
                </a:cxn>
                <a:cxn ang="0">
                  <a:pos x="141" y="234"/>
                </a:cxn>
                <a:cxn ang="0">
                  <a:pos x="123" y="225"/>
                </a:cxn>
                <a:cxn ang="0">
                  <a:pos x="110" y="220"/>
                </a:cxn>
                <a:cxn ang="0">
                  <a:pos x="98" y="216"/>
                </a:cxn>
                <a:cxn ang="0">
                  <a:pos x="81" y="213"/>
                </a:cxn>
                <a:cxn ang="0">
                  <a:pos x="73" y="213"/>
                </a:cxn>
                <a:cxn ang="0">
                  <a:pos x="66" y="214"/>
                </a:cxn>
                <a:cxn ang="0">
                  <a:pos x="52" y="213"/>
                </a:cxn>
                <a:cxn ang="0">
                  <a:pos x="40" y="213"/>
                </a:cxn>
                <a:cxn ang="0">
                  <a:pos x="31" y="211"/>
                </a:cxn>
                <a:cxn ang="0">
                  <a:pos x="18" y="205"/>
                </a:cxn>
                <a:cxn ang="0">
                  <a:pos x="9" y="199"/>
                </a:cxn>
                <a:cxn ang="0">
                  <a:pos x="4" y="193"/>
                </a:cxn>
                <a:cxn ang="0">
                  <a:pos x="2" y="184"/>
                </a:cxn>
                <a:cxn ang="0">
                  <a:pos x="0" y="163"/>
                </a:cxn>
                <a:cxn ang="0">
                  <a:pos x="6" y="149"/>
                </a:cxn>
                <a:cxn ang="0">
                  <a:pos x="18" y="133"/>
                </a:cxn>
                <a:cxn ang="0">
                  <a:pos x="40" y="110"/>
                </a:cxn>
                <a:cxn ang="0">
                  <a:pos x="60" y="98"/>
                </a:cxn>
                <a:cxn ang="0">
                  <a:pos x="87" y="88"/>
                </a:cxn>
                <a:cxn ang="0">
                  <a:pos x="115" y="81"/>
                </a:cxn>
                <a:cxn ang="0">
                  <a:pos x="132" y="81"/>
                </a:cxn>
                <a:cxn ang="0">
                  <a:pos x="152" y="79"/>
                </a:cxn>
                <a:cxn ang="0">
                  <a:pos x="172" y="75"/>
                </a:cxn>
                <a:cxn ang="0">
                  <a:pos x="181" y="71"/>
                </a:cxn>
                <a:cxn ang="0">
                  <a:pos x="192" y="65"/>
                </a:cxn>
                <a:cxn ang="0">
                  <a:pos x="208" y="57"/>
                </a:cxn>
                <a:cxn ang="0">
                  <a:pos x="217" y="51"/>
                </a:cxn>
                <a:cxn ang="0">
                  <a:pos x="227" y="44"/>
                </a:cxn>
                <a:cxn ang="0">
                  <a:pos x="247" y="32"/>
                </a:cxn>
                <a:cxn ang="0">
                  <a:pos x="261" y="23"/>
                </a:cxn>
                <a:cxn ang="0">
                  <a:pos x="276" y="15"/>
                </a:cxn>
                <a:cxn ang="0">
                  <a:pos x="297" y="7"/>
                </a:cxn>
                <a:cxn ang="0">
                  <a:pos x="307" y="4"/>
                </a:cxn>
                <a:cxn ang="0">
                  <a:pos x="317" y="3"/>
                </a:cxn>
                <a:cxn ang="0">
                  <a:pos x="334" y="1"/>
                </a:cxn>
                <a:cxn ang="0">
                  <a:pos x="344" y="0"/>
                </a:cxn>
                <a:cxn ang="0">
                  <a:pos x="354" y="0"/>
                </a:cxn>
                <a:cxn ang="0">
                  <a:pos x="367" y="3"/>
                </a:cxn>
                <a:cxn ang="0">
                  <a:pos x="374" y="4"/>
                </a:cxn>
                <a:cxn ang="0">
                  <a:pos x="380" y="6"/>
                </a:cxn>
                <a:cxn ang="0">
                  <a:pos x="385" y="11"/>
                </a:cxn>
                <a:cxn ang="0">
                  <a:pos x="389" y="20"/>
                </a:cxn>
                <a:cxn ang="0">
                  <a:pos x="388" y="29"/>
                </a:cxn>
                <a:cxn ang="0">
                  <a:pos x="384" y="40"/>
                </a:cxn>
                <a:cxn ang="0">
                  <a:pos x="375" y="55"/>
                </a:cxn>
                <a:cxn ang="0">
                  <a:pos x="366" y="63"/>
                </a:cxn>
                <a:cxn ang="0">
                  <a:pos x="356" y="76"/>
                </a:cxn>
              </a:cxnLst>
              <a:rect l="0" t="0" r="r" b="b"/>
              <a:pathLst>
                <a:path w="390" h="257">
                  <a:moveTo>
                    <a:pt x="356" y="78"/>
                  </a:moveTo>
                  <a:lnTo>
                    <a:pt x="352" y="85"/>
                  </a:lnTo>
                  <a:lnTo>
                    <a:pt x="350" y="88"/>
                  </a:lnTo>
                  <a:lnTo>
                    <a:pt x="349" y="91"/>
                  </a:lnTo>
                  <a:lnTo>
                    <a:pt x="348" y="94"/>
                  </a:lnTo>
                  <a:lnTo>
                    <a:pt x="347" y="97"/>
                  </a:lnTo>
                  <a:lnTo>
                    <a:pt x="346" y="99"/>
                  </a:lnTo>
                  <a:lnTo>
                    <a:pt x="345" y="102"/>
                  </a:lnTo>
                  <a:lnTo>
                    <a:pt x="344" y="104"/>
                  </a:lnTo>
                  <a:lnTo>
                    <a:pt x="344" y="106"/>
                  </a:lnTo>
                  <a:lnTo>
                    <a:pt x="343" y="109"/>
                  </a:lnTo>
                  <a:lnTo>
                    <a:pt x="342" y="111"/>
                  </a:lnTo>
                  <a:lnTo>
                    <a:pt x="342" y="113"/>
                  </a:lnTo>
                  <a:lnTo>
                    <a:pt x="342" y="115"/>
                  </a:lnTo>
                  <a:lnTo>
                    <a:pt x="341" y="117"/>
                  </a:lnTo>
                  <a:lnTo>
                    <a:pt x="341" y="119"/>
                  </a:lnTo>
                  <a:lnTo>
                    <a:pt x="340" y="121"/>
                  </a:lnTo>
                  <a:lnTo>
                    <a:pt x="340" y="123"/>
                  </a:lnTo>
                  <a:lnTo>
                    <a:pt x="340" y="125"/>
                  </a:lnTo>
                  <a:lnTo>
                    <a:pt x="339" y="127"/>
                  </a:lnTo>
                  <a:lnTo>
                    <a:pt x="339" y="129"/>
                  </a:lnTo>
                  <a:lnTo>
                    <a:pt x="338" y="132"/>
                  </a:lnTo>
                  <a:lnTo>
                    <a:pt x="338" y="134"/>
                  </a:lnTo>
                  <a:lnTo>
                    <a:pt x="337" y="137"/>
                  </a:lnTo>
                  <a:lnTo>
                    <a:pt x="336" y="139"/>
                  </a:lnTo>
                  <a:lnTo>
                    <a:pt x="335" y="142"/>
                  </a:lnTo>
                  <a:lnTo>
                    <a:pt x="334" y="145"/>
                  </a:lnTo>
                  <a:lnTo>
                    <a:pt x="333" y="147"/>
                  </a:lnTo>
                  <a:lnTo>
                    <a:pt x="332" y="151"/>
                  </a:lnTo>
                  <a:lnTo>
                    <a:pt x="330" y="154"/>
                  </a:lnTo>
                  <a:lnTo>
                    <a:pt x="329" y="157"/>
                  </a:lnTo>
                  <a:lnTo>
                    <a:pt x="328" y="161"/>
                  </a:lnTo>
                  <a:lnTo>
                    <a:pt x="326" y="165"/>
                  </a:lnTo>
                  <a:lnTo>
                    <a:pt x="325" y="167"/>
                  </a:lnTo>
                  <a:lnTo>
                    <a:pt x="324" y="169"/>
                  </a:lnTo>
                  <a:lnTo>
                    <a:pt x="323" y="171"/>
                  </a:lnTo>
                  <a:lnTo>
                    <a:pt x="322" y="172"/>
                  </a:lnTo>
                  <a:lnTo>
                    <a:pt x="322" y="174"/>
                  </a:lnTo>
                  <a:lnTo>
                    <a:pt x="321" y="175"/>
                  </a:lnTo>
                  <a:lnTo>
                    <a:pt x="321" y="177"/>
                  </a:lnTo>
                  <a:lnTo>
                    <a:pt x="320" y="178"/>
                  </a:lnTo>
                  <a:lnTo>
                    <a:pt x="320" y="179"/>
                  </a:lnTo>
                  <a:lnTo>
                    <a:pt x="319" y="181"/>
                  </a:lnTo>
                  <a:lnTo>
                    <a:pt x="319" y="182"/>
                  </a:lnTo>
                  <a:lnTo>
                    <a:pt x="318" y="183"/>
                  </a:lnTo>
                  <a:lnTo>
                    <a:pt x="318" y="184"/>
                  </a:lnTo>
                  <a:lnTo>
                    <a:pt x="317" y="185"/>
                  </a:lnTo>
                  <a:lnTo>
                    <a:pt x="316" y="187"/>
                  </a:lnTo>
                  <a:lnTo>
                    <a:pt x="316" y="188"/>
                  </a:lnTo>
                  <a:lnTo>
                    <a:pt x="315" y="189"/>
                  </a:lnTo>
                  <a:lnTo>
                    <a:pt x="314" y="190"/>
                  </a:lnTo>
                  <a:lnTo>
                    <a:pt x="314" y="191"/>
                  </a:lnTo>
                  <a:lnTo>
                    <a:pt x="313" y="193"/>
                  </a:lnTo>
                  <a:lnTo>
                    <a:pt x="312" y="194"/>
                  </a:lnTo>
                  <a:lnTo>
                    <a:pt x="311" y="195"/>
                  </a:lnTo>
                  <a:lnTo>
                    <a:pt x="310" y="196"/>
                  </a:lnTo>
                  <a:lnTo>
                    <a:pt x="309" y="197"/>
                  </a:lnTo>
                  <a:lnTo>
                    <a:pt x="307" y="199"/>
                  </a:lnTo>
                  <a:lnTo>
                    <a:pt x="306" y="200"/>
                  </a:lnTo>
                  <a:lnTo>
                    <a:pt x="304" y="201"/>
                  </a:lnTo>
                  <a:lnTo>
                    <a:pt x="303" y="203"/>
                  </a:lnTo>
                  <a:lnTo>
                    <a:pt x="301" y="205"/>
                  </a:lnTo>
                  <a:lnTo>
                    <a:pt x="300" y="207"/>
                  </a:lnTo>
                  <a:lnTo>
                    <a:pt x="294" y="212"/>
                  </a:lnTo>
                  <a:lnTo>
                    <a:pt x="291" y="214"/>
                  </a:lnTo>
                  <a:lnTo>
                    <a:pt x="288" y="216"/>
                  </a:lnTo>
                  <a:lnTo>
                    <a:pt x="286" y="219"/>
                  </a:lnTo>
                  <a:lnTo>
                    <a:pt x="284" y="221"/>
                  </a:lnTo>
                  <a:lnTo>
                    <a:pt x="282" y="223"/>
                  </a:lnTo>
                  <a:lnTo>
                    <a:pt x="279" y="224"/>
                  </a:lnTo>
                  <a:lnTo>
                    <a:pt x="277" y="226"/>
                  </a:lnTo>
                  <a:lnTo>
                    <a:pt x="275" y="228"/>
                  </a:lnTo>
                  <a:lnTo>
                    <a:pt x="273" y="229"/>
                  </a:lnTo>
                  <a:lnTo>
                    <a:pt x="271" y="231"/>
                  </a:lnTo>
                  <a:lnTo>
                    <a:pt x="269" y="232"/>
                  </a:lnTo>
                  <a:lnTo>
                    <a:pt x="267" y="233"/>
                  </a:lnTo>
                  <a:lnTo>
                    <a:pt x="265" y="235"/>
                  </a:lnTo>
                  <a:lnTo>
                    <a:pt x="263" y="236"/>
                  </a:lnTo>
                  <a:lnTo>
                    <a:pt x="261" y="237"/>
                  </a:lnTo>
                  <a:lnTo>
                    <a:pt x="258" y="238"/>
                  </a:lnTo>
                  <a:lnTo>
                    <a:pt x="256" y="239"/>
                  </a:lnTo>
                  <a:lnTo>
                    <a:pt x="254" y="240"/>
                  </a:lnTo>
                  <a:lnTo>
                    <a:pt x="252" y="241"/>
                  </a:lnTo>
                  <a:lnTo>
                    <a:pt x="249" y="242"/>
                  </a:lnTo>
                  <a:lnTo>
                    <a:pt x="246" y="243"/>
                  </a:lnTo>
                  <a:lnTo>
                    <a:pt x="244" y="244"/>
                  </a:lnTo>
                  <a:lnTo>
                    <a:pt x="241" y="245"/>
                  </a:lnTo>
                  <a:lnTo>
                    <a:pt x="238" y="246"/>
                  </a:lnTo>
                  <a:lnTo>
                    <a:pt x="234" y="247"/>
                  </a:lnTo>
                  <a:lnTo>
                    <a:pt x="231" y="248"/>
                  </a:lnTo>
                  <a:lnTo>
                    <a:pt x="228" y="249"/>
                  </a:lnTo>
                  <a:lnTo>
                    <a:pt x="224" y="250"/>
                  </a:lnTo>
                  <a:lnTo>
                    <a:pt x="220" y="251"/>
                  </a:lnTo>
                  <a:lnTo>
                    <a:pt x="216" y="252"/>
                  </a:lnTo>
                  <a:lnTo>
                    <a:pt x="212" y="253"/>
                  </a:lnTo>
                  <a:lnTo>
                    <a:pt x="210" y="253"/>
                  </a:lnTo>
                  <a:lnTo>
                    <a:pt x="208" y="254"/>
                  </a:lnTo>
                  <a:lnTo>
                    <a:pt x="207" y="254"/>
                  </a:lnTo>
                  <a:lnTo>
                    <a:pt x="205" y="254"/>
                  </a:lnTo>
                  <a:lnTo>
                    <a:pt x="204" y="255"/>
                  </a:lnTo>
                  <a:lnTo>
                    <a:pt x="202" y="255"/>
                  </a:lnTo>
                  <a:lnTo>
                    <a:pt x="201" y="255"/>
                  </a:lnTo>
                  <a:lnTo>
                    <a:pt x="200" y="255"/>
                  </a:lnTo>
                  <a:lnTo>
                    <a:pt x="198" y="255"/>
                  </a:lnTo>
                  <a:lnTo>
                    <a:pt x="197" y="256"/>
                  </a:lnTo>
                  <a:lnTo>
                    <a:pt x="196" y="256"/>
                  </a:lnTo>
                  <a:lnTo>
                    <a:pt x="195" y="256"/>
                  </a:lnTo>
                  <a:lnTo>
                    <a:pt x="194" y="256"/>
                  </a:lnTo>
                  <a:lnTo>
                    <a:pt x="192" y="256"/>
                  </a:lnTo>
                  <a:lnTo>
                    <a:pt x="191" y="256"/>
                  </a:lnTo>
                  <a:lnTo>
                    <a:pt x="190" y="256"/>
                  </a:lnTo>
                  <a:lnTo>
                    <a:pt x="189" y="256"/>
                  </a:lnTo>
                  <a:lnTo>
                    <a:pt x="188" y="256"/>
                  </a:lnTo>
                  <a:lnTo>
                    <a:pt x="186" y="256"/>
                  </a:lnTo>
                  <a:lnTo>
                    <a:pt x="185" y="255"/>
                  </a:lnTo>
                  <a:lnTo>
                    <a:pt x="184" y="255"/>
                  </a:lnTo>
                  <a:lnTo>
                    <a:pt x="182" y="255"/>
                  </a:lnTo>
                  <a:lnTo>
                    <a:pt x="181" y="255"/>
                  </a:lnTo>
                  <a:lnTo>
                    <a:pt x="179" y="255"/>
                  </a:lnTo>
                  <a:lnTo>
                    <a:pt x="178" y="254"/>
                  </a:lnTo>
                  <a:lnTo>
                    <a:pt x="176" y="254"/>
                  </a:lnTo>
                  <a:lnTo>
                    <a:pt x="174" y="253"/>
                  </a:lnTo>
                  <a:lnTo>
                    <a:pt x="173" y="253"/>
                  </a:lnTo>
                  <a:lnTo>
                    <a:pt x="171" y="253"/>
                  </a:lnTo>
                  <a:lnTo>
                    <a:pt x="169" y="252"/>
                  </a:lnTo>
                  <a:lnTo>
                    <a:pt x="165" y="251"/>
                  </a:lnTo>
                  <a:lnTo>
                    <a:pt x="164" y="250"/>
                  </a:lnTo>
                  <a:lnTo>
                    <a:pt x="162" y="250"/>
                  </a:lnTo>
                  <a:lnTo>
                    <a:pt x="161" y="249"/>
                  </a:lnTo>
                  <a:lnTo>
                    <a:pt x="160" y="249"/>
                  </a:lnTo>
                  <a:lnTo>
                    <a:pt x="158" y="248"/>
                  </a:lnTo>
                  <a:lnTo>
                    <a:pt x="157" y="247"/>
                  </a:lnTo>
                  <a:lnTo>
                    <a:pt x="156" y="247"/>
                  </a:lnTo>
                  <a:lnTo>
                    <a:pt x="155" y="246"/>
                  </a:lnTo>
                  <a:lnTo>
                    <a:pt x="154" y="245"/>
                  </a:lnTo>
                  <a:lnTo>
                    <a:pt x="153" y="245"/>
                  </a:lnTo>
                  <a:lnTo>
                    <a:pt x="152" y="244"/>
                  </a:lnTo>
                  <a:lnTo>
                    <a:pt x="152" y="243"/>
                  </a:lnTo>
                  <a:lnTo>
                    <a:pt x="151" y="243"/>
                  </a:lnTo>
                  <a:lnTo>
                    <a:pt x="150" y="242"/>
                  </a:lnTo>
                  <a:lnTo>
                    <a:pt x="149" y="241"/>
                  </a:lnTo>
                  <a:lnTo>
                    <a:pt x="148" y="241"/>
                  </a:lnTo>
                  <a:lnTo>
                    <a:pt x="148" y="240"/>
                  </a:lnTo>
                  <a:lnTo>
                    <a:pt x="147" y="239"/>
                  </a:lnTo>
                  <a:lnTo>
                    <a:pt x="146" y="238"/>
                  </a:lnTo>
                  <a:lnTo>
                    <a:pt x="145" y="237"/>
                  </a:lnTo>
                  <a:lnTo>
                    <a:pt x="144" y="237"/>
                  </a:lnTo>
                  <a:lnTo>
                    <a:pt x="143" y="236"/>
                  </a:lnTo>
                  <a:lnTo>
                    <a:pt x="142" y="235"/>
                  </a:lnTo>
                  <a:lnTo>
                    <a:pt x="141" y="234"/>
                  </a:lnTo>
                  <a:lnTo>
                    <a:pt x="140" y="233"/>
                  </a:lnTo>
                  <a:lnTo>
                    <a:pt x="138" y="233"/>
                  </a:lnTo>
                  <a:lnTo>
                    <a:pt x="137" y="232"/>
                  </a:lnTo>
                  <a:lnTo>
                    <a:pt x="135" y="231"/>
                  </a:lnTo>
                  <a:lnTo>
                    <a:pt x="134" y="230"/>
                  </a:lnTo>
                  <a:lnTo>
                    <a:pt x="132" y="229"/>
                  </a:lnTo>
                  <a:lnTo>
                    <a:pt x="128" y="227"/>
                  </a:lnTo>
                  <a:lnTo>
                    <a:pt x="126" y="227"/>
                  </a:lnTo>
                  <a:lnTo>
                    <a:pt x="124" y="226"/>
                  </a:lnTo>
                  <a:lnTo>
                    <a:pt x="123" y="225"/>
                  </a:lnTo>
                  <a:lnTo>
                    <a:pt x="122" y="225"/>
                  </a:lnTo>
                  <a:lnTo>
                    <a:pt x="120" y="224"/>
                  </a:lnTo>
                  <a:lnTo>
                    <a:pt x="119" y="223"/>
                  </a:lnTo>
                  <a:lnTo>
                    <a:pt x="118" y="223"/>
                  </a:lnTo>
                  <a:lnTo>
                    <a:pt x="116" y="222"/>
                  </a:lnTo>
                  <a:lnTo>
                    <a:pt x="115" y="221"/>
                  </a:lnTo>
                  <a:lnTo>
                    <a:pt x="114" y="221"/>
                  </a:lnTo>
                  <a:lnTo>
                    <a:pt x="113" y="221"/>
                  </a:lnTo>
                  <a:lnTo>
                    <a:pt x="112" y="220"/>
                  </a:lnTo>
                  <a:lnTo>
                    <a:pt x="110" y="220"/>
                  </a:lnTo>
                  <a:lnTo>
                    <a:pt x="110" y="219"/>
                  </a:lnTo>
                  <a:lnTo>
                    <a:pt x="108" y="219"/>
                  </a:lnTo>
                  <a:lnTo>
                    <a:pt x="107" y="219"/>
                  </a:lnTo>
                  <a:lnTo>
                    <a:pt x="106" y="218"/>
                  </a:lnTo>
                  <a:lnTo>
                    <a:pt x="105" y="218"/>
                  </a:lnTo>
                  <a:lnTo>
                    <a:pt x="104" y="217"/>
                  </a:lnTo>
                  <a:lnTo>
                    <a:pt x="102" y="217"/>
                  </a:lnTo>
                  <a:lnTo>
                    <a:pt x="101" y="217"/>
                  </a:lnTo>
                  <a:lnTo>
                    <a:pt x="100" y="217"/>
                  </a:lnTo>
                  <a:lnTo>
                    <a:pt x="98" y="216"/>
                  </a:lnTo>
                  <a:lnTo>
                    <a:pt x="97" y="216"/>
                  </a:lnTo>
                  <a:lnTo>
                    <a:pt x="95" y="215"/>
                  </a:lnTo>
                  <a:lnTo>
                    <a:pt x="93" y="215"/>
                  </a:lnTo>
                  <a:lnTo>
                    <a:pt x="92" y="215"/>
                  </a:lnTo>
                  <a:lnTo>
                    <a:pt x="90" y="215"/>
                  </a:lnTo>
                  <a:lnTo>
                    <a:pt x="88" y="214"/>
                  </a:lnTo>
                  <a:lnTo>
                    <a:pt x="86" y="214"/>
                  </a:lnTo>
                  <a:lnTo>
                    <a:pt x="83" y="214"/>
                  </a:lnTo>
                  <a:lnTo>
                    <a:pt x="82" y="213"/>
                  </a:lnTo>
                  <a:lnTo>
                    <a:pt x="81" y="213"/>
                  </a:lnTo>
                  <a:lnTo>
                    <a:pt x="80" y="213"/>
                  </a:lnTo>
                  <a:lnTo>
                    <a:pt x="79" y="213"/>
                  </a:lnTo>
                  <a:lnTo>
                    <a:pt x="78" y="213"/>
                  </a:lnTo>
                  <a:lnTo>
                    <a:pt x="78" y="213"/>
                  </a:lnTo>
                  <a:lnTo>
                    <a:pt x="77" y="213"/>
                  </a:lnTo>
                  <a:lnTo>
                    <a:pt x="76" y="213"/>
                  </a:lnTo>
                  <a:lnTo>
                    <a:pt x="75" y="213"/>
                  </a:lnTo>
                  <a:lnTo>
                    <a:pt x="74" y="213"/>
                  </a:lnTo>
                  <a:lnTo>
                    <a:pt x="74" y="213"/>
                  </a:lnTo>
                  <a:lnTo>
                    <a:pt x="73" y="213"/>
                  </a:lnTo>
                  <a:lnTo>
                    <a:pt x="72" y="214"/>
                  </a:lnTo>
                  <a:lnTo>
                    <a:pt x="72" y="214"/>
                  </a:lnTo>
                  <a:lnTo>
                    <a:pt x="71" y="214"/>
                  </a:lnTo>
                  <a:lnTo>
                    <a:pt x="70" y="214"/>
                  </a:lnTo>
                  <a:lnTo>
                    <a:pt x="70" y="214"/>
                  </a:lnTo>
                  <a:lnTo>
                    <a:pt x="69" y="214"/>
                  </a:lnTo>
                  <a:lnTo>
                    <a:pt x="68" y="214"/>
                  </a:lnTo>
                  <a:lnTo>
                    <a:pt x="68" y="214"/>
                  </a:lnTo>
                  <a:lnTo>
                    <a:pt x="67" y="214"/>
                  </a:lnTo>
                  <a:lnTo>
                    <a:pt x="66" y="214"/>
                  </a:lnTo>
                  <a:lnTo>
                    <a:pt x="65" y="214"/>
                  </a:lnTo>
                  <a:lnTo>
                    <a:pt x="64" y="214"/>
                  </a:lnTo>
                  <a:lnTo>
                    <a:pt x="63" y="214"/>
                  </a:lnTo>
                  <a:lnTo>
                    <a:pt x="62" y="214"/>
                  </a:lnTo>
                  <a:lnTo>
                    <a:pt x="61" y="214"/>
                  </a:lnTo>
                  <a:lnTo>
                    <a:pt x="60" y="214"/>
                  </a:lnTo>
                  <a:lnTo>
                    <a:pt x="59" y="214"/>
                  </a:lnTo>
                  <a:lnTo>
                    <a:pt x="58" y="214"/>
                  </a:lnTo>
                  <a:lnTo>
                    <a:pt x="54" y="214"/>
                  </a:lnTo>
                  <a:lnTo>
                    <a:pt x="52" y="213"/>
                  </a:lnTo>
                  <a:lnTo>
                    <a:pt x="51" y="213"/>
                  </a:lnTo>
                  <a:lnTo>
                    <a:pt x="50" y="213"/>
                  </a:lnTo>
                  <a:lnTo>
                    <a:pt x="48" y="213"/>
                  </a:lnTo>
                  <a:lnTo>
                    <a:pt x="47" y="213"/>
                  </a:lnTo>
                  <a:lnTo>
                    <a:pt x="46" y="213"/>
                  </a:lnTo>
                  <a:lnTo>
                    <a:pt x="45" y="213"/>
                  </a:lnTo>
                  <a:lnTo>
                    <a:pt x="44" y="213"/>
                  </a:lnTo>
                  <a:lnTo>
                    <a:pt x="42" y="213"/>
                  </a:lnTo>
                  <a:lnTo>
                    <a:pt x="42" y="213"/>
                  </a:lnTo>
                  <a:lnTo>
                    <a:pt x="40" y="213"/>
                  </a:lnTo>
                  <a:lnTo>
                    <a:pt x="39" y="213"/>
                  </a:lnTo>
                  <a:lnTo>
                    <a:pt x="38" y="213"/>
                  </a:lnTo>
                  <a:lnTo>
                    <a:pt x="38" y="213"/>
                  </a:lnTo>
                  <a:lnTo>
                    <a:pt x="36" y="213"/>
                  </a:lnTo>
                  <a:lnTo>
                    <a:pt x="36" y="212"/>
                  </a:lnTo>
                  <a:lnTo>
                    <a:pt x="34" y="212"/>
                  </a:lnTo>
                  <a:lnTo>
                    <a:pt x="34" y="212"/>
                  </a:lnTo>
                  <a:lnTo>
                    <a:pt x="33" y="212"/>
                  </a:lnTo>
                  <a:lnTo>
                    <a:pt x="32" y="211"/>
                  </a:lnTo>
                  <a:lnTo>
                    <a:pt x="31" y="211"/>
                  </a:lnTo>
                  <a:lnTo>
                    <a:pt x="30" y="211"/>
                  </a:lnTo>
                  <a:lnTo>
                    <a:pt x="28" y="211"/>
                  </a:lnTo>
                  <a:lnTo>
                    <a:pt x="28" y="210"/>
                  </a:lnTo>
                  <a:lnTo>
                    <a:pt x="26" y="209"/>
                  </a:lnTo>
                  <a:lnTo>
                    <a:pt x="25" y="209"/>
                  </a:lnTo>
                  <a:lnTo>
                    <a:pt x="24" y="209"/>
                  </a:lnTo>
                  <a:lnTo>
                    <a:pt x="23" y="208"/>
                  </a:lnTo>
                  <a:lnTo>
                    <a:pt x="22" y="207"/>
                  </a:lnTo>
                  <a:lnTo>
                    <a:pt x="20" y="207"/>
                  </a:lnTo>
                  <a:lnTo>
                    <a:pt x="18" y="205"/>
                  </a:lnTo>
                  <a:lnTo>
                    <a:pt x="17" y="205"/>
                  </a:lnTo>
                  <a:lnTo>
                    <a:pt x="16" y="204"/>
                  </a:lnTo>
                  <a:lnTo>
                    <a:pt x="15" y="203"/>
                  </a:lnTo>
                  <a:lnTo>
                    <a:pt x="14" y="203"/>
                  </a:lnTo>
                  <a:lnTo>
                    <a:pt x="13" y="202"/>
                  </a:lnTo>
                  <a:lnTo>
                    <a:pt x="12" y="201"/>
                  </a:lnTo>
                  <a:lnTo>
                    <a:pt x="12" y="201"/>
                  </a:lnTo>
                  <a:lnTo>
                    <a:pt x="11" y="201"/>
                  </a:lnTo>
                  <a:lnTo>
                    <a:pt x="10" y="200"/>
                  </a:lnTo>
                  <a:lnTo>
                    <a:pt x="9" y="199"/>
                  </a:lnTo>
                  <a:lnTo>
                    <a:pt x="9" y="199"/>
                  </a:lnTo>
                  <a:lnTo>
                    <a:pt x="8" y="198"/>
                  </a:lnTo>
                  <a:lnTo>
                    <a:pt x="8" y="197"/>
                  </a:lnTo>
                  <a:lnTo>
                    <a:pt x="7" y="197"/>
                  </a:lnTo>
                  <a:lnTo>
                    <a:pt x="6" y="196"/>
                  </a:lnTo>
                  <a:lnTo>
                    <a:pt x="6" y="196"/>
                  </a:lnTo>
                  <a:lnTo>
                    <a:pt x="6" y="195"/>
                  </a:lnTo>
                  <a:lnTo>
                    <a:pt x="5" y="194"/>
                  </a:lnTo>
                  <a:lnTo>
                    <a:pt x="5" y="194"/>
                  </a:lnTo>
                  <a:lnTo>
                    <a:pt x="4" y="193"/>
                  </a:lnTo>
                  <a:lnTo>
                    <a:pt x="4" y="192"/>
                  </a:lnTo>
                  <a:lnTo>
                    <a:pt x="4" y="191"/>
                  </a:lnTo>
                  <a:lnTo>
                    <a:pt x="4" y="191"/>
                  </a:lnTo>
                  <a:lnTo>
                    <a:pt x="3" y="190"/>
                  </a:lnTo>
                  <a:lnTo>
                    <a:pt x="3" y="189"/>
                  </a:lnTo>
                  <a:lnTo>
                    <a:pt x="3" y="188"/>
                  </a:lnTo>
                  <a:lnTo>
                    <a:pt x="2" y="187"/>
                  </a:lnTo>
                  <a:lnTo>
                    <a:pt x="2" y="186"/>
                  </a:lnTo>
                  <a:lnTo>
                    <a:pt x="2" y="185"/>
                  </a:lnTo>
                  <a:lnTo>
                    <a:pt x="2" y="184"/>
                  </a:lnTo>
                  <a:lnTo>
                    <a:pt x="1" y="179"/>
                  </a:lnTo>
                  <a:lnTo>
                    <a:pt x="1" y="177"/>
                  </a:lnTo>
                  <a:lnTo>
                    <a:pt x="0" y="175"/>
                  </a:lnTo>
                  <a:lnTo>
                    <a:pt x="0" y="173"/>
                  </a:lnTo>
                  <a:lnTo>
                    <a:pt x="0" y="171"/>
                  </a:lnTo>
                  <a:lnTo>
                    <a:pt x="0" y="170"/>
                  </a:lnTo>
                  <a:lnTo>
                    <a:pt x="0" y="168"/>
                  </a:lnTo>
                  <a:lnTo>
                    <a:pt x="0" y="167"/>
                  </a:lnTo>
                  <a:lnTo>
                    <a:pt x="0" y="165"/>
                  </a:lnTo>
                  <a:lnTo>
                    <a:pt x="0" y="163"/>
                  </a:lnTo>
                  <a:lnTo>
                    <a:pt x="1" y="162"/>
                  </a:lnTo>
                  <a:lnTo>
                    <a:pt x="1" y="160"/>
                  </a:lnTo>
                  <a:lnTo>
                    <a:pt x="2" y="159"/>
                  </a:lnTo>
                  <a:lnTo>
                    <a:pt x="2" y="157"/>
                  </a:lnTo>
                  <a:lnTo>
                    <a:pt x="2" y="156"/>
                  </a:lnTo>
                  <a:lnTo>
                    <a:pt x="3" y="155"/>
                  </a:lnTo>
                  <a:lnTo>
                    <a:pt x="4" y="153"/>
                  </a:lnTo>
                  <a:lnTo>
                    <a:pt x="4" y="152"/>
                  </a:lnTo>
                  <a:lnTo>
                    <a:pt x="5" y="151"/>
                  </a:lnTo>
                  <a:lnTo>
                    <a:pt x="6" y="149"/>
                  </a:lnTo>
                  <a:lnTo>
                    <a:pt x="7" y="148"/>
                  </a:lnTo>
                  <a:lnTo>
                    <a:pt x="8" y="146"/>
                  </a:lnTo>
                  <a:lnTo>
                    <a:pt x="9" y="145"/>
                  </a:lnTo>
                  <a:lnTo>
                    <a:pt x="10" y="143"/>
                  </a:lnTo>
                  <a:lnTo>
                    <a:pt x="11" y="141"/>
                  </a:lnTo>
                  <a:lnTo>
                    <a:pt x="13" y="140"/>
                  </a:lnTo>
                  <a:lnTo>
                    <a:pt x="14" y="138"/>
                  </a:lnTo>
                  <a:lnTo>
                    <a:pt x="16" y="137"/>
                  </a:lnTo>
                  <a:lnTo>
                    <a:pt x="17" y="135"/>
                  </a:lnTo>
                  <a:lnTo>
                    <a:pt x="18" y="133"/>
                  </a:lnTo>
                  <a:lnTo>
                    <a:pt x="20" y="131"/>
                  </a:lnTo>
                  <a:lnTo>
                    <a:pt x="25" y="125"/>
                  </a:lnTo>
                  <a:lnTo>
                    <a:pt x="27" y="123"/>
                  </a:lnTo>
                  <a:lnTo>
                    <a:pt x="29" y="121"/>
                  </a:lnTo>
                  <a:lnTo>
                    <a:pt x="31" y="119"/>
                  </a:lnTo>
                  <a:lnTo>
                    <a:pt x="33" y="117"/>
                  </a:lnTo>
                  <a:lnTo>
                    <a:pt x="35" y="115"/>
                  </a:lnTo>
                  <a:lnTo>
                    <a:pt x="37" y="113"/>
                  </a:lnTo>
                  <a:lnTo>
                    <a:pt x="38" y="111"/>
                  </a:lnTo>
                  <a:lnTo>
                    <a:pt x="40" y="110"/>
                  </a:lnTo>
                  <a:lnTo>
                    <a:pt x="42" y="109"/>
                  </a:lnTo>
                  <a:lnTo>
                    <a:pt x="44" y="107"/>
                  </a:lnTo>
                  <a:lnTo>
                    <a:pt x="46" y="106"/>
                  </a:lnTo>
                  <a:lnTo>
                    <a:pt x="48" y="105"/>
                  </a:lnTo>
                  <a:lnTo>
                    <a:pt x="49" y="103"/>
                  </a:lnTo>
                  <a:lnTo>
                    <a:pt x="51" y="102"/>
                  </a:lnTo>
                  <a:lnTo>
                    <a:pt x="53" y="101"/>
                  </a:lnTo>
                  <a:lnTo>
                    <a:pt x="55" y="100"/>
                  </a:lnTo>
                  <a:lnTo>
                    <a:pt x="57" y="99"/>
                  </a:lnTo>
                  <a:lnTo>
                    <a:pt x="60" y="98"/>
                  </a:lnTo>
                  <a:lnTo>
                    <a:pt x="62" y="97"/>
                  </a:lnTo>
                  <a:lnTo>
                    <a:pt x="64" y="96"/>
                  </a:lnTo>
                  <a:lnTo>
                    <a:pt x="66" y="95"/>
                  </a:lnTo>
                  <a:lnTo>
                    <a:pt x="69" y="94"/>
                  </a:lnTo>
                  <a:lnTo>
                    <a:pt x="72" y="93"/>
                  </a:lnTo>
                  <a:lnTo>
                    <a:pt x="74" y="92"/>
                  </a:lnTo>
                  <a:lnTo>
                    <a:pt x="77" y="91"/>
                  </a:lnTo>
                  <a:lnTo>
                    <a:pt x="80" y="90"/>
                  </a:lnTo>
                  <a:lnTo>
                    <a:pt x="84" y="89"/>
                  </a:lnTo>
                  <a:lnTo>
                    <a:pt x="87" y="88"/>
                  </a:lnTo>
                  <a:lnTo>
                    <a:pt x="91" y="87"/>
                  </a:lnTo>
                  <a:lnTo>
                    <a:pt x="95" y="85"/>
                  </a:lnTo>
                  <a:lnTo>
                    <a:pt x="100" y="83"/>
                  </a:lnTo>
                  <a:lnTo>
                    <a:pt x="102" y="83"/>
                  </a:lnTo>
                  <a:lnTo>
                    <a:pt x="105" y="82"/>
                  </a:lnTo>
                  <a:lnTo>
                    <a:pt x="107" y="82"/>
                  </a:lnTo>
                  <a:lnTo>
                    <a:pt x="109" y="81"/>
                  </a:lnTo>
                  <a:lnTo>
                    <a:pt x="111" y="81"/>
                  </a:lnTo>
                  <a:lnTo>
                    <a:pt x="113" y="81"/>
                  </a:lnTo>
                  <a:lnTo>
                    <a:pt x="115" y="81"/>
                  </a:lnTo>
                  <a:lnTo>
                    <a:pt x="117" y="81"/>
                  </a:lnTo>
                  <a:lnTo>
                    <a:pt x="118" y="81"/>
                  </a:lnTo>
                  <a:lnTo>
                    <a:pt x="120" y="81"/>
                  </a:lnTo>
                  <a:lnTo>
                    <a:pt x="122" y="81"/>
                  </a:lnTo>
                  <a:lnTo>
                    <a:pt x="124" y="81"/>
                  </a:lnTo>
                  <a:lnTo>
                    <a:pt x="125" y="81"/>
                  </a:lnTo>
                  <a:lnTo>
                    <a:pt x="127" y="81"/>
                  </a:lnTo>
                  <a:lnTo>
                    <a:pt x="128" y="81"/>
                  </a:lnTo>
                  <a:lnTo>
                    <a:pt x="130" y="81"/>
                  </a:lnTo>
                  <a:lnTo>
                    <a:pt x="132" y="81"/>
                  </a:lnTo>
                  <a:lnTo>
                    <a:pt x="134" y="81"/>
                  </a:lnTo>
                  <a:lnTo>
                    <a:pt x="135" y="81"/>
                  </a:lnTo>
                  <a:lnTo>
                    <a:pt x="137" y="81"/>
                  </a:lnTo>
                  <a:lnTo>
                    <a:pt x="139" y="81"/>
                  </a:lnTo>
                  <a:lnTo>
                    <a:pt x="141" y="81"/>
                  </a:lnTo>
                  <a:lnTo>
                    <a:pt x="143" y="81"/>
                  </a:lnTo>
                  <a:lnTo>
                    <a:pt x="145" y="81"/>
                  </a:lnTo>
                  <a:lnTo>
                    <a:pt x="147" y="80"/>
                  </a:lnTo>
                  <a:lnTo>
                    <a:pt x="150" y="80"/>
                  </a:lnTo>
                  <a:lnTo>
                    <a:pt x="152" y="79"/>
                  </a:lnTo>
                  <a:lnTo>
                    <a:pt x="154" y="79"/>
                  </a:lnTo>
                  <a:lnTo>
                    <a:pt x="157" y="78"/>
                  </a:lnTo>
                  <a:lnTo>
                    <a:pt x="160" y="78"/>
                  </a:lnTo>
                  <a:lnTo>
                    <a:pt x="163" y="77"/>
                  </a:lnTo>
                  <a:lnTo>
                    <a:pt x="165" y="76"/>
                  </a:lnTo>
                  <a:lnTo>
                    <a:pt x="166" y="76"/>
                  </a:lnTo>
                  <a:lnTo>
                    <a:pt x="168" y="75"/>
                  </a:lnTo>
                  <a:lnTo>
                    <a:pt x="169" y="75"/>
                  </a:lnTo>
                  <a:lnTo>
                    <a:pt x="170" y="75"/>
                  </a:lnTo>
                  <a:lnTo>
                    <a:pt x="172" y="75"/>
                  </a:lnTo>
                  <a:lnTo>
                    <a:pt x="173" y="74"/>
                  </a:lnTo>
                  <a:lnTo>
                    <a:pt x="174" y="74"/>
                  </a:lnTo>
                  <a:lnTo>
                    <a:pt x="175" y="73"/>
                  </a:lnTo>
                  <a:lnTo>
                    <a:pt x="176" y="73"/>
                  </a:lnTo>
                  <a:lnTo>
                    <a:pt x="177" y="73"/>
                  </a:lnTo>
                  <a:lnTo>
                    <a:pt x="178" y="72"/>
                  </a:lnTo>
                  <a:lnTo>
                    <a:pt x="179" y="72"/>
                  </a:lnTo>
                  <a:lnTo>
                    <a:pt x="180" y="71"/>
                  </a:lnTo>
                  <a:lnTo>
                    <a:pt x="180" y="71"/>
                  </a:lnTo>
                  <a:lnTo>
                    <a:pt x="181" y="71"/>
                  </a:lnTo>
                  <a:lnTo>
                    <a:pt x="182" y="70"/>
                  </a:lnTo>
                  <a:lnTo>
                    <a:pt x="183" y="70"/>
                  </a:lnTo>
                  <a:lnTo>
                    <a:pt x="184" y="69"/>
                  </a:lnTo>
                  <a:lnTo>
                    <a:pt x="185" y="69"/>
                  </a:lnTo>
                  <a:lnTo>
                    <a:pt x="186" y="68"/>
                  </a:lnTo>
                  <a:lnTo>
                    <a:pt x="187" y="68"/>
                  </a:lnTo>
                  <a:lnTo>
                    <a:pt x="188" y="67"/>
                  </a:lnTo>
                  <a:lnTo>
                    <a:pt x="189" y="67"/>
                  </a:lnTo>
                  <a:lnTo>
                    <a:pt x="190" y="66"/>
                  </a:lnTo>
                  <a:lnTo>
                    <a:pt x="192" y="65"/>
                  </a:lnTo>
                  <a:lnTo>
                    <a:pt x="193" y="65"/>
                  </a:lnTo>
                  <a:lnTo>
                    <a:pt x="194" y="64"/>
                  </a:lnTo>
                  <a:lnTo>
                    <a:pt x="196" y="63"/>
                  </a:lnTo>
                  <a:lnTo>
                    <a:pt x="198" y="63"/>
                  </a:lnTo>
                  <a:lnTo>
                    <a:pt x="201" y="61"/>
                  </a:lnTo>
                  <a:lnTo>
                    <a:pt x="202" y="60"/>
                  </a:lnTo>
                  <a:lnTo>
                    <a:pt x="204" y="59"/>
                  </a:lnTo>
                  <a:lnTo>
                    <a:pt x="205" y="58"/>
                  </a:lnTo>
                  <a:lnTo>
                    <a:pt x="206" y="57"/>
                  </a:lnTo>
                  <a:lnTo>
                    <a:pt x="208" y="57"/>
                  </a:lnTo>
                  <a:lnTo>
                    <a:pt x="209" y="56"/>
                  </a:lnTo>
                  <a:lnTo>
                    <a:pt x="210" y="55"/>
                  </a:lnTo>
                  <a:lnTo>
                    <a:pt x="211" y="55"/>
                  </a:lnTo>
                  <a:lnTo>
                    <a:pt x="212" y="54"/>
                  </a:lnTo>
                  <a:lnTo>
                    <a:pt x="213" y="54"/>
                  </a:lnTo>
                  <a:lnTo>
                    <a:pt x="214" y="53"/>
                  </a:lnTo>
                  <a:lnTo>
                    <a:pt x="214" y="53"/>
                  </a:lnTo>
                  <a:lnTo>
                    <a:pt x="215" y="52"/>
                  </a:lnTo>
                  <a:lnTo>
                    <a:pt x="216" y="51"/>
                  </a:lnTo>
                  <a:lnTo>
                    <a:pt x="217" y="51"/>
                  </a:lnTo>
                  <a:lnTo>
                    <a:pt x="218" y="50"/>
                  </a:lnTo>
                  <a:lnTo>
                    <a:pt x="218" y="50"/>
                  </a:lnTo>
                  <a:lnTo>
                    <a:pt x="220" y="49"/>
                  </a:lnTo>
                  <a:lnTo>
                    <a:pt x="220" y="49"/>
                  </a:lnTo>
                  <a:lnTo>
                    <a:pt x="221" y="48"/>
                  </a:lnTo>
                  <a:lnTo>
                    <a:pt x="222" y="47"/>
                  </a:lnTo>
                  <a:lnTo>
                    <a:pt x="223" y="47"/>
                  </a:lnTo>
                  <a:lnTo>
                    <a:pt x="224" y="46"/>
                  </a:lnTo>
                  <a:lnTo>
                    <a:pt x="226" y="45"/>
                  </a:lnTo>
                  <a:lnTo>
                    <a:pt x="227" y="44"/>
                  </a:lnTo>
                  <a:lnTo>
                    <a:pt x="228" y="43"/>
                  </a:lnTo>
                  <a:lnTo>
                    <a:pt x="229" y="43"/>
                  </a:lnTo>
                  <a:lnTo>
                    <a:pt x="231" y="41"/>
                  </a:lnTo>
                  <a:lnTo>
                    <a:pt x="232" y="41"/>
                  </a:lnTo>
                  <a:lnTo>
                    <a:pt x="234" y="40"/>
                  </a:lnTo>
                  <a:lnTo>
                    <a:pt x="239" y="37"/>
                  </a:lnTo>
                  <a:lnTo>
                    <a:pt x="241" y="35"/>
                  </a:lnTo>
                  <a:lnTo>
                    <a:pt x="243" y="34"/>
                  </a:lnTo>
                  <a:lnTo>
                    <a:pt x="245" y="33"/>
                  </a:lnTo>
                  <a:lnTo>
                    <a:pt x="247" y="32"/>
                  </a:lnTo>
                  <a:lnTo>
                    <a:pt x="249" y="31"/>
                  </a:lnTo>
                  <a:lnTo>
                    <a:pt x="250" y="30"/>
                  </a:lnTo>
                  <a:lnTo>
                    <a:pt x="252" y="29"/>
                  </a:lnTo>
                  <a:lnTo>
                    <a:pt x="253" y="28"/>
                  </a:lnTo>
                  <a:lnTo>
                    <a:pt x="255" y="27"/>
                  </a:lnTo>
                  <a:lnTo>
                    <a:pt x="256" y="26"/>
                  </a:lnTo>
                  <a:lnTo>
                    <a:pt x="257" y="25"/>
                  </a:lnTo>
                  <a:lnTo>
                    <a:pt x="258" y="24"/>
                  </a:lnTo>
                  <a:lnTo>
                    <a:pt x="260" y="23"/>
                  </a:lnTo>
                  <a:lnTo>
                    <a:pt x="261" y="23"/>
                  </a:lnTo>
                  <a:lnTo>
                    <a:pt x="262" y="22"/>
                  </a:lnTo>
                  <a:lnTo>
                    <a:pt x="264" y="21"/>
                  </a:lnTo>
                  <a:lnTo>
                    <a:pt x="265" y="20"/>
                  </a:lnTo>
                  <a:lnTo>
                    <a:pt x="266" y="20"/>
                  </a:lnTo>
                  <a:lnTo>
                    <a:pt x="268" y="19"/>
                  </a:lnTo>
                  <a:lnTo>
                    <a:pt x="269" y="18"/>
                  </a:lnTo>
                  <a:lnTo>
                    <a:pt x="271" y="17"/>
                  </a:lnTo>
                  <a:lnTo>
                    <a:pt x="272" y="17"/>
                  </a:lnTo>
                  <a:lnTo>
                    <a:pt x="274" y="16"/>
                  </a:lnTo>
                  <a:lnTo>
                    <a:pt x="276" y="15"/>
                  </a:lnTo>
                  <a:lnTo>
                    <a:pt x="278" y="14"/>
                  </a:lnTo>
                  <a:lnTo>
                    <a:pt x="280" y="13"/>
                  </a:lnTo>
                  <a:lnTo>
                    <a:pt x="282" y="12"/>
                  </a:lnTo>
                  <a:lnTo>
                    <a:pt x="285" y="11"/>
                  </a:lnTo>
                  <a:lnTo>
                    <a:pt x="288" y="10"/>
                  </a:lnTo>
                  <a:lnTo>
                    <a:pt x="290" y="9"/>
                  </a:lnTo>
                  <a:lnTo>
                    <a:pt x="293" y="8"/>
                  </a:lnTo>
                  <a:lnTo>
                    <a:pt x="295" y="8"/>
                  </a:lnTo>
                  <a:lnTo>
                    <a:pt x="296" y="7"/>
                  </a:lnTo>
                  <a:lnTo>
                    <a:pt x="297" y="7"/>
                  </a:lnTo>
                  <a:lnTo>
                    <a:pt x="298" y="7"/>
                  </a:lnTo>
                  <a:lnTo>
                    <a:pt x="300" y="6"/>
                  </a:lnTo>
                  <a:lnTo>
                    <a:pt x="301" y="6"/>
                  </a:lnTo>
                  <a:lnTo>
                    <a:pt x="302" y="5"/>
                  </a:lnTo>
                  <a:lnTo>
                    <a:pt x="303" y="5"/>
                  </a:lnTo>
                  <a:lnTo>
                    <a:pt x="304" y="5"/>
                  </a:lnTo>
                  <a:lnTo>
                    <a:pt x="304" y="5"/>
                  </a:lnTo>
                  <a:lnTo>
                    <a:pt x="306" y="5"/>
                  </a:lnTo>
                  <a:lnTo>
                    <a:pt x="306" y="5"/>
                  </a:lnTo>
                  <a:lnTo>
                    <a:pt x="307" y="4"/>
                  </a:lnTo>
                  <a:lnTo>
                    <a:pt x="308" y="4"/>
                  </a:lnTo>
                  <a:lnTo>
                    <a:pt x="309" y="4"/>
                  </a:lnTo>
                  <a:lnTo>
                    <a:pt x="310" y="4"/>
                  </a:lnTo>
                  <a:lnTo>
                    <a:pt x="311" y="4"/>
                  </a:lnTo>
                  <a:lnTo>
                    <a:pt x="312" y="3"/>
                  </a:lnTo>
                  <a:lnTo>
                    <a:pt x="313" y="3"/>
                  </a:lnTo>
                  <a:lnTo>
                    <a:pt x="314" y="3"/>
                  </a:lnTo>
                  <a:lnTo>
                    <a:pt x="315" y="3"/>
                  </a:lnTo>
                  <a:lnTo>
                    <a:pt x="316" y="3"/>
                  </a:lnTo>
                  <a:lnTo>
                    <a:pt x="317" y="3"/>
                  </a:lnTo>
                  <a:lnTo>
                    <a:pt x="318" y="3"/>
                  </a:lnTo>
                  <a:lnTo>
                    <a:pt x="320" y="3"/>
                  </a:lnTo>
                  <a:lnTo>
                    <a:pt x="321" y="3"/>
                  </a:lnTo>
                  <a:lnTo>
                    <a:pt x="322" y="3"/>
                  </a:lnTo>
                  <a:lnTo>
                    <a:pt x="324" y="2"/>
                  </a:lnTo>
                  <a:lnTo>
                    <a:pt x="326" y="2"/>
                  </a:lnTo>
                  <a:lnTo>
                    <a:pt x="328" y="2"/>
                  </a:lnTo>
                  <a:lnTo>
                    <a:pt x="331" y="2"/>
                  </a:lnTo>
                  <a:lnTo>
                    <a:pt x="332" y="1"/>
                  </a:lnTo>
                  <a:lnTo>
                    <a:pt x="334" y="1"/>
                  </a:lnTo>
                  <a:lnTo>
                    <a:pt x="335" y="1"/>
                  </a:lnTo>
                  <a:lnTo>
                    <a:pt x="336" y="1"/>
                  </a:lnTo>
                  <a:lnTo>
                    <a:pt x="337" y="1"/>
                  </a:lnTo>
                  <a:lnTo>
                    <a:pt x="338" y="1"/>
                  </a:lnTo>
                  <a:lnTo>
                    <a:pt x="340" y="1"/>
                  </a:lnTo>
                  <a:lnTo>
                    <a:pt x="341" y="1"/>
                  </a:lnTo>
                  <a:lnTo>
                    <a:pt x="342" y="0"/>
                  </a:lnTo>
                  <a:lnTo>
                    <a:pt x="343" y="0"/>
                  </a:lnTo>
                  <a:lnTo>
                    <a:pt x="344" y="0"/>
                  </a:lnTo>
                  <a:lnTo>
                    <a:pt x="344" y="0"/>
                  </a:lnTo>
                  <a:lnTo>
                    <a:pt x="345" y="0"/>
                  </a:lnTo>
                  <a:lnTo>
                    <a:pt x="346" y="0"/>
                  </a:lnTo>
                  <a:lnTo>
                    <a:pt x="347" y="0"/>
                  </a:lnTo>
                  <a:lnTo>
                    <a:pt x="348" y="0"/>
                  </a:lnTo>
                  <a:lnTo>
                    <a:pt x="349" y="0"/>
                  </a:lnTo>
                  <a:lnTo>
                    <a:pt x="350" y="0"/>
                  </a:lnTo>
                  <a:lnTo>
                    <a:pt x="351" y="0"/>
                  </a:lnTo>
                  <a:lnTo>
                    <a:pt x="352" y="0"/>
                  </a:lnTo>
                  <a:lnTo>
                    <a:pt x="353" y="0"/>
                  </a:lnTo>
                  <a:lnTo>
                    <a:pt x="354" y="0"/>
                  </a:lnTo>
                  <a:lnTo>
                    <a:pt x="355" y="1"/>
                  </a:lnTo>
                  <a:lnTo>
                    <a:pt x="356" y="1"/>
                  </a:lnTo>
                  <a:lnTo>
                    <a:pt x="357" y="1"/>
                  </a:lnTo>
                  <a:lnTo>
                    <a:pt x="359" y="1"/>
                  </a:lnTo>
                  <a:lnTo>
                    <a:pt x="360" y="1"/>
                  </a:lnTo>
                  <a:lnTo>
                    <a:pt x="362" y="1"/>
                  </a:lnTo>
                  <a:lnTo>
                    <a:pt x="363" y="2"/>
                  </a:lnTo>
                  <a:lnTo>
                    <a:pt x="365" y="2"/>
                  </a:lnTo>
                  <a:lnTo>
                    <a:pt x="366" y="2"/>
                  </a:lnTo>
                  <a:lnTo>
                    <a:pt x="367" y="3"/>
                  </a:lnTo>
                  <a:lnTo>
                    <a:pt x="368" y="3"/>
                  </a:lnTo>
                  <a:lnTo>
                    <a:pt x="369" y="3"/>
                  </a:lnTo>
                  <a:lnTo>
                    <a:pt x="370" y="3"/>
                  </a:lnTo>
                  <a:lnTo>
                    <a:pt x="370" y="3"/>
                  </a:lnTo>
                  <a:lnTo>
                    <a:pt x="371" y="3"/>
                  </a:lnTo>
                  <a:lnTo>
                    <a:pt x="372" y="3"/>
                  </a:lnTo>
                  <a:lnTo>
                    <a:pt x="372" y="3"/>
                  </a:lnTo>
                  <a:lnTo>
                    <a:pt x="373" y="3"/>
                  </a:lnTo>
                  <a:lnTo>
                    <a:pt x="374" y="4"/>
                  </a:lnTo>
                  <a:lnTo>
                    <a:pt x="374" y="4"/>
                  </a:lnTo>
                  <a:lnTo>
                    <a:pt x="375" y="4"/>
                  </a:lnTo>
                  <a:lnTo>
                    <a:pt x="376" y="4"/>
                  </a:lnTo>
                  <a:lnTo>
                    <a:pt x="376" y="4"/>
                  </a:lnTo>
                  <a:lnTo>
                    <a:pt x="377" y="5"/>
                  </a:lnTo>
                  <a:lnTo>
                    <a:pt x="377" y="5"/>
                  </a:lnTo>
                  <a:lnTo>
                    <a:pt x="378" y="5"/>
                  </a:lnTo>
                  <a:lnTo>
                    <a:pt x="378" y="5"/>
                  </a:lnTo>
                  <a:lnTo>
                    <a:pt x="378" y="5"/>
                  </a:lnTo>
                  <a:lnTo>
                    <a:pt x="379" y="5"/>
                  </a:lnTo>
                  <a:lnTo>
                    <a:pt x="380" y="6"/>
                  </a:lnTo>
                  <a:lnTo>
                    <a:pt x="380" y="6"/>
                  </a:lnTo>
                  <a:lnTo>
                    <a:pt x="380" y="6"/>
                  </a:lnTo>
                  <a:lnTo>
                    <a:pt x="381" y="7"/>
                  </a:lnTo>
                  <a:lnTo>
                    <a:pt x="381" y="7"/>
                  </a:lnTo>
                  <a:lnTo>
                    <a:pt x="382" y="7"/>
                  </a:lnTo>
                  <a:lnTo>
                    <a:pt x="382" y="8"/>
                  </a:lnTo>
                  <a:lnTo>
                    <a:pt x="382" y="8"/>
                  </a:lnTo>
                  <a:lnTo>
                    <a:pt x="383" y="9"/>
                  </a:lnTo>
                  <a:lnTo>
                    <a:pt x="384" y="9"/>
                  </a:lnTo>
                  <a:lnTo>
                    <a:pt x="385" y="11"/>
                  </a:lnTo>
                  <a:lnTo>
                    <a:pt x="386" y="12"/>
                  </a:lnTo>
                  <a:lnTo>
                    <a:pt x="386" y="13"/>
                  </a:lnTo>
                  <a:lnTo>
                    <a:pt x="387" y="14"/>
                  </a:lnTo>
                  <a:lnTo>
                    <a:pt x="387" y="15"/>
                  </a:lnTo>
                  <a:lnTo>
                    <a:pt x="388" y="16"/>
                  </a:lnTo>
                  <a:lnTo>
                    <a:pt x="388" y="17"/>
                  </a:lnTo>
                  <a:lnTo>
                    <a:pt x="388" y="17"/>
                  </a:lnTo>
                  <a:lnTo>
                    <a:pt x="388" y="18"/>
                  </a:lnTo>
                  <a:lnTo>
                    <a:pt x="388" y="19"/>
                  </a:lnTo>
                  <a:lnTo>
                    <a:pt x="389" y="20"/>
                  </a:lnTo>
                  <a:lnTo>
                    <a:pt x="389" y="21"/>
                  </a:lnTo>
                  <a:lnTo>
                    <a:pt x="389" y="22"/>
                  </a:lnTo>
                  <a:lnTo>
                    <a:pt x="389" y="23"/>
                  </a:lnTo>
                  <a:lnTo>
                    <a:pt x="389" y="23"/>
                  </a:lnTo>
                  <a:lnTo>
                    <a:pt x="388" y="24"/>
                  </a:lnTo>
                  <a:lnTo>
                    <a:pt x="388" y="25"/>
                  </a:lnTo>
                  <a:lnTo>
                    <a:pt x="388" y="26"/>
                  </a:lnTo>
                  <a:lnTo>
                    <a:pt x="388" y="27"/>
                  </a:lnTo>
                  <a:lnTo>
                    <a:pt x="388" y="28"/>
                  </a:lnTo>
                  <a:lnTo>
                    <a:pt x="388" y="29"/>
                  </a:lnTo>
                  <a:lnTo>
                    <a:pt x="387" y="29"/>
                  </a:lnTo>
                  <a:lnTo>
                    <a:pt x="387" y="31"/>
                  </a:lnTo>
                  <a:lnTo>
                    <a:pt x="386" y="31"/>
                  </a:lnTo>
                  <a:lnTo>
                    <a:pt x="386" y="33"/>
                  </a:lnTo>
                  <a:lnTo>
                    <a:pt x="386" y="34"/>
                  </a:lnTo>
                  <a:lnTo>
                    <a:pt x="385" y="35"/>
                  </a:lnTo>
                  <a:lnTo>
                    <a:pt x="385" y="36"/>
                  </a:lnTo>
                  <a:lnTo>
                    <a:pt x="384" y="37"/>
                  </a:lnTo>
                  <a:lnTo>
                    <a:pt x="384" y="38"/>
                  </a:lnTo>
                  <a:lnTo>
                    <a:pt x="384" y="40"/>
                  </a:lnTo>
                  <a:lnTo>
                    <a:pt x="382" y="43"/>
                  </a:lnTo>
                  <a:lnTo>
                    <a:pt x="381" y="45"/>
                  </a:lnTo>
                  <a:lnTo>
                    <a:pt x="381" y="46"/>
                  </a:lnTo>
                  <a:lnTo>
                    <a:pt x="380" y="48"/>
                  </a:lnTo>
                  <a:lnTo>
                    <a:pt x="379" y="49"/>
                  </a:lnTo>
                  <a:lnTo>
                    <a:pt x="378" y="50"/>
                  </a:lnTo>
                  <a:lnTo>
                    <a:pt x="378" y="51"/>
                  </a:lnTo>
                  <a:lnTo>
                    <a:pt x="377" y="53"/>
                  </a:lnTo>
                  <a:lnTo>
                    <a:pt x="376" y="53"/>
                  </a:lnTo>
                  <a:lnTo>
                    <a:pt x="375" y="55"/>
                  </a:lnTo>
                  <a:lnTo>
                    <a:pt x="374" y="55"/>
                  </a:lnTo>
                  <a:lnTo>
                    <a:pt x="373" y="56"/>
                  </a:lnTo>
                  <a:lnTo>
                    <a:pt x="372" y="57"/>
                  </a:lnTo>
                  <a:lnTo>
                    <a:pt x="372" y="58"/>
                  </a:lnTo>
                  <a:lnTo>
                    <a:pt x="371" y="59"/>
                  </a:lnTo>
                  <a:lnTo>
                    <a:pt x="370" y="60"/>
                  </a:lnTo>
                  <a:lnTo>
                    <a:pt x="369" y="61"/>
                  </a:lnTo>
                  <a:lnTo>
                    <a:pt x="368" y="61"/>
                  </a:lnTo>
                  <a:lnTo>
                    <a:pt x="367" y="62"/>
                  </a:lnTo>
                  <a:lnTo>
                    <a:pt x="366" y="63"/>
                  </a:lnTo>
                  <a:lnTo>
                    <a:pt x="365" y="64"/>
                  </a:lnTo>
                  <a:lnTo>
                    <a:pt x="364" y="65"/>
                  </a:lnTo>
                  <a:lnTo>
                    <a:pt x="363" y="66"/>
                  </a:lnTo>
                  <a:lnTo>
                    <a:pt x="362" y="67"/>
                  </a:lnTo>
                  <a:lnTo>
                    <a:pt x="361" y="69"/>
                  </a:lnTo>
                  <a:lnTo>
                    <a:pt x="360" y="70"/>
                  </a:lnTo>
                  <a:lnTo>
                    <a:pt x="359" y="71"/>
                  </a:lnTo>
                  <a:lnTo>
                    <a:pt x="358" y="73"/>
                  </a:lnTo>
                  <a:lnTo>
                    <a:pt x="357" y="74"/>
                  </a:lnTo>
                  <a:lnTo>
                    <a:pt x="356" y="76"/>
                  </a:lnTo>
                  <a:lnTo>
                    <a:pt x="356" y="78"/>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78" name="Freeform 171" descr="Horizontal brick"/>
            <p:cNvSpPr>
              <a:spLocks/>
            </p:cNvSpPr>
            <p:nvPr/>
          </p:nvSpPr>
          <p:spPr bwMode="auto">
            <a:xfrm>
              <a:off x="3813175" y="2559050"/>
              <a:ext cx="476250" cy="111125"/>
            </a:xfrm>
            <a:custGeom>
              <a:avLst/>
              <a:gdLst/>
              <a:ahLst/>
              <a:cxnLst>
                <a:cxn ang="0">
                  <a:pos x="146" y="5"/>
                </a:cxn>
                <a:cxn ang="0">
                  <a:pos x="163" y="6"/>
                </a:cxn>
                <a:cxn ang="0">
                  <a:pos x="179" y="7"/>
                </a:cxn>
                <a:cxn ang="0">
                  <a:pos x="198" y="9"/>
                </a:cxn>
                <a:cxn ang="0">
                  <a:pos x="223" y="12"/>
                </a:cxn>
                <a:cxn ang="0">
                  <a:pos x="235" y="14"/>
                </a:cxn>
                <a:cxn ang="0">
                  <a:pos x="244" y="16"/>
                </a:cxn>
                <a:cxn ang="0">
                  <a:pos x="255" y="18"/>
                </a:cxn>
                <a:cxn ang="0">
                  <a:pos x="270" y="19"/>
                </a:cxn>
                <a:cxn ang="0">
                  <a:pos x="287" y="18"/>
                </a:cxn>
                <a:cxn ang="0">
                  <a:pos x="299" y="16"/>
                </a:cxn>
                <a:cxn ang="0">
                  <a:pos x="309" y="15"/>
                </a:cxn>
                <a:cxn ang="0">
                  <a:pos x="320" y="17"/>
                </a:cxn>
                <a:cxn ang="0">
                  <a:pos x="332" y="22"/>
                </a:cxn>
                <a:cxn ang="0">
                  <a:pos x="338" y="28"/>
                </a:cxn>
                <a:cxn ang="0">
                  <a:pos x="342" y="34"/>
                </a:cxn>
                <a:cxn ang="0">
                  <a:pos x="344" y="42"/>
                </a:cxn>
                <a:cxn ang="0">
                  <a:pos x="344" y="51"/>
                </a:cxn>
                <a:cxn ang="0">
                  <a:pos x="342" y="58"/>
                </a:cxn>
                <a:cxn ang="0">
                  <a:pos x="340" y="62"/>
                </a:cxn>
                <a:cxn ang="0">
                  <a:pos x="335" y="66"/>
                </a:cxn>
                <a:cxn ang="0">
                  <a:pos x="328" y="70"/>
                </a:cxn>
                <a:cxn ang="0">
                  <a:pos x="315" y="77"/>
                </a:cxn>
                <a:cxn ang="0">
                  <a:pos x="304" y="80"/>
                </a:cxn>
                <a:cxn ang="0">
                  <a:pos x="294" y="80"/>
                </a:cxn>
                <a:cxn ang="0">
                  <a:pos x="281" y="80"/>
                </a:cxn>
                <a:cxn ang="0">
                  <a:pos x="258" y="79"/>
                </a:cxn>
                <a:cxn ang="0">
                  <a:pos x="237" y="77"/>
                </a:cxn>
                <a:cxn ang="0">
                  <a:pos x="221" y="73"/>
                </a:cxn>
                <a:cxn ang="0">
                  <a:pos x="204" y="69"/>
                </a:cxn>
                <a:cxn ang="0">
                  <a:pos x="181" y="65"/>
                </a:cxn>
                <a:cxn ang="0">
                  <a:pos x="154" y="62"/>
                </a:cxn>
                <a:cxn ang="0">
                  <a:pos x="139" y="62"/>
                </a:cxn>
                <a:cxn ang="0">
                  <a:pos x="124" y="61"/>
                </a:cxn>
                <a:cxn ang="0">
                  <a:pos x="107" y="59"/>
                </a:cxn>
                <a:cxn ang="0">
                  <a:pos x="83" y="55"/>
                </a:cxn>
                <a:cxn ang="0">
                  <a:pos x="71" y="53"/>
                </a:cxn>
                <a:cxn ang="0">
                  <a:pos x="61" y="51"/>
                </a:cxn>
                <a:cxn ang="0">
                  <a:pos x="51" y="47"/>
                </a:cxn>
                <a:cxn ang="0">
                  <a:pos x="37" y="42"/>
                </a:cxn>
                <a:cxn ang="0">
                  <a:pos x="23" y="36"/>
                </a:cxn>
                <a:cxn ang="0">
                  <a:pos x="14" y="33"/>
                </a:cxn>
                <a:cxn ang="0">
                  <a:pos x="6" y="29"/>
                </a:cxn>
                <a:cxn ang="0">
                  <a:pos x="1" y="22"/>
                </a:cxn>
                <a:cxn ang="0">
                  <a:pos x="0" y="16"/>
                </a:cxn>
                <a:cxn ang="0">
                  <a:pos x="0" y="12"/>
                </a:cxn>
                <a:cxn ang="0">
                  <a:pos x="2" y="9"/>
                </a:cxn>
                <a:cxn ang="0">
                  <a:pos x="5" y="6"/>
                </a:cxn>
                <a:cxn ang="0">
                  <a:pos x="12" y="2"/>
                </a:cxn>
                <a:cxn ang="0">
                  <a:pos x="22" y="0"/>
                </a:cxn>
                <a:cxn ang="0">
                  <a:pos x="30" y="1"/>
                </a:cxn>
                <a:cxn ang="0">
                  <a:pos x="40" y="2"/>
                </a:cxn>
                <a:cxn ang="0">
                  <a:pos x="52" y="4"/>
                </a:cxn>
                <a:cxn ang="0">
                  <a:pos x="71" y="4"/>
                </a:cxn>
                <a:cxn ang="0">
                  <a:pos x="84" y="4"/>
                </a:cxn>
                <a:cxn ang="0">
                  <a:pos x="94" y="3"/>
                </a:cxn>
                <a:cxn ang="0">
                  <a:pos x="108" y="3"/>
                </a:cxn>
              </a:cxnLst>
              <a:rect l="0" t="0" r="r" b="b"/>
              <a:pathLst>
                <a:path w="345" h="81">
                  <a:moveTo>
                    <a:pt x="121" y="4"/>
                  </a:moveTo>
                  <a:lnTo>
                    <a:pt x="129" y="4"/>
                  </a:lnTo>
                  <a:lnTo>
                    <a:pt x="132" y="4"/>
                  </a:lnTo>
                  <a:lnTo>
                    <a:pt x="136" y="4"/>
                  </a:lnTo>
                  <a:lnTo>
                    <a:pt x="140" y="5"/>
                  </a:lnTo>
                  <a:lnTo>
                    <a:pt x="143" y="5"/>
                  </a:lnTo>
                  <a:lnTo>
                    <a:pt x="146" y="5"/>
                  </a:lnTo>
                  <a:lnTo>
                    <a:pt x="148" y="5"/>
                  </a:lnTo>
                  <a:lnTo>
                    <a:pt x="151" y="5"/>
                  </a:lnTo>
                  <a:lnTo>
                    <a:pt x="154" y="5"/>
                  </a:lnTo>
                  <a:lnTo>
                    <a:pt x="156" y="6"/>
                  </a:lnTo>
                  <a:lnTo>
                    <a:pt x="158" y="6"/>
                  </a:lnTo>
                  <a:lnTo>
                    <a:pt x="161" y="6"/>
                  </a:lnTo>
                  <a:lnTo>
                    <a:pt x="163" y="6"/>
                  </a:lnTo>
                  <a:lnTo>
                    <a:pt x="165" y="6"/>
                  </a:lnTo>
                  <a:lnTo>
                    <a:pt x="168" y="6"/>
                  </a:lnTo>
                  <a:lnTo>
                    <a:pt x="170" y="6"/>
                  </a:lnTo>
                  <a:lnTo>
                    <a:pt x="172" y="7"/>
                  </a:lnTo>
                  <a:lnTo>
                    <a:pt x="174" y="7"/>
                  </a:lnTo>
                  <a:lnTo>
                    <a:pt x="176" y="7"/>
                  </a:lnTo>
                  <a:lnTo>
                    <a:pt x="179" y="7"/>
                  </a:lnTo>
                  <a:lnTo>
                    <a:pt x="181" y="8"/>
                  </a:lnTo>
                  <a:lnTo>
                    <a:pt x="184" y="8"/>
                  </a:lnTo>
                  <a:lnTo>
                    <a:pt x="186" y="8"/>
                  </a:lnTo>
                  <a:lnTo>
                    <a:pt x="189" y="8"/>
                  </a:lnTo>
                  <a:lnTo>
                    <a:pt x="192" y="9"/>
                  </a:lnTo>
                  <a:lnTo>
                    <a:pt x="195" y="9"/>
                  </a:lnTo>
                  <a:lnTo>
                    <a:pt x="198" y="9"/>
                  </a:lnTo>
                  <a:lnTo>
                    <a:pt x="202" y="10"/>
                  </a:lnTo>
                  <a:lnTo>
                    <a:pt x="206" y="10"/>
                  </a:lnTo>
                  <a:lnTo>
                    <a:pt x="210" y="10"/>
                  </a:lnTo>
                  <a:lnTo>
                    <a:pt x="214" y="11"/>
                  </a:lnTo>
                  <a:lnTo>
                    <a:pt x="219" y="12"/>
                  </a:lnTo>
                  <a:lnTo>
                    <a:pt x="221" y="12"/>
                  </a:lnTo>
                  <a:lnTo>
                    <a:pt x="223" y="12"/>
                  </a:lnTo>
                  <a:lnTo>
                    <a:pt x="225" y="12"/>
                  </a:lnTo>
                  <a:lnTo>
                    <a:pt x="227" y="13"/>
                  </a:lnTo>
                  <a:lnTo>
                    <a:pt x="229" y="13"/>
                  </a:lnTo>
                  <a:lnTo>
                    <a:pt x="230" y="13"/>
                  </a:lnTo>
                  <a:lnTo>
                    <a:pt x="232" y="14"/>
                  </a:lnTo>
                  <a:lnTo>
                    <a:pt x="234" y="14"/>
                  </a:lnTo>
                  <a:lnTo>
                    <a:pt x="235" y="14"/>
                  </a:lnTo>
                  <a:lnTo>
                    <a:pt x="236" y="14"/>
                  </a:lnTo>
                  <a:lnTo>
                    <a:pt x="238" y="15"/>
                  </a:lnTo>
                  <a:lnTo>
                    <a:pt x="239" y="15"/>
                  </a:lnTo>
                  <a:lnTo>
                    <a:pt x="240" y="15"/>
                  </a:lnTo>
                  <a:lnTo>
                    <a:pt x="242" y="16"/>
                  </a:lnTo>
                  <a:lnTo>
                    <a:pt x="243" y="16"/>
                  </a:lnTo>
                  <a:lnTo>
                    <a:pt x="244" y="16"/>
                  </a:lnTo>
                  <a:lnTo>
                    <a:pt x="246" y="16"/>
                  </a:lnTo>
                  <a:lnTo>
                    <a:pt x="247" y="16"/>
                  </a:lnTo>
                  <a:lnTo>
                    <a:pt x="248" y="17"/>
                  </a:lnTo>
                  <a:lnTo>
                    <a:pt x="250" y="17"/>
                  </a:lnTo>
                  <a:lnTo>
                    <a:pt x="252" y="17"/>
                  </a:lnTo>
                  <a:lnTo>
                    <a:pt x="253" y="17"/>
                  </a:lnTo>
                  <a:lnTo>
                    <a:pt x="255" y="18"/>
                  </a:lnTo>
                  <a:lnTo>
                    <a:pt x="256" y="18"/>
                  </a:lnTo>
                  <a:lnTo>
                    <a:pt x="258" y="18"/>
                  </a:lnTo>
                  <a:lnTo>
                    <a:pt x="260" y="18"/>
                  </a:lnTo>
                  <a:lnTo>
                    <a:pt x="262" y="18"/>
                  </a:lnTo>
                  <a:lnTo>
                    <a:pt x="264" y="18"/>
                  </a:lnTo>
                  <a:lnTo>
                    <a:pt x="267" y="19"/>
                  </a:lnTo>
                  <a:lnTo>
                    <a:pt x="270" y="19"/>
                  </a:lnTo>
                  <a:lnTo>
                    <a:pt x="274" y="19"/>
                  </a:lnTo>
                  <a:lnTo>
                    <a:pt x="277" y="19"/>
                  </a:lnTo>
                  <a:lnTo>
                    <a:pt x="279" y="19"/>
                  </a:lnTo>
                  <a:lnTo>
                    <a:pt x="281" y="19"/>
                  </a:lnTo>
                  <a:lnTo>
                    <a:pt x="283" y="19"/>
                  </a:lnTo>
                  <a:lnTo>
                    <a:pt x="285" y="18"/>
                  </a:lnTo>
                  <a:lnTo>
                    <a:pt x="287" y="18"/>
                  </a:lnTo>
                  <a:lnTo>
                    <a:pt x="289" y="18"/>
                  </a:lnTo>
                  <a:lnTo>
                    <a:pt x="291" y="18"/>
                  </a:lnTo>
                  <a:lnTo>
                    <a:pt x="292" y="17"/>
                  </a:lnTo>
                  <a:lnTo>
                    <a:pt x="294" y="17"/>
                  </a:lnTo>
                  <a:lnTo>
                    <a:pt x="296" y="16"/>
                  </a:lnTo>
                  <a:lnTo>
                    <a:pt x="297" y="16"/>
                  </a:lnTo>
                  <a:lnTo>
                    <a:pt x="299" y="16"/>
                  </a:lnTo>
                  <a:lnTo>
                    <a:pt x="300" y="16"/>
                  </a:lnTo>
                  <a:lnTo>
                    <a:pt x="302" y="16"/>
                  </a:lnTo>
                  <a:lnTo>
                    <a:pt x="303" y="15"/>
                  </a:lnTo>
                  <a:lnTo>
                    <a:pt x="305" y="15"/>
                  </a:lnTo>
                  <a:lnTo>
                    <a:pt x="306" y="15"/>
                  </a:lnTo>
                  <a:lnTo>
                    <a:pt x="308" y="15"/>
                  </a:lnTo>
                  <a:lnTo>
                    <a:pt x="309" y="15"/>
                  </a:lnTo>
                  <a:lnTo>
                    <a:pt x="311" y="15"/>
                  </a:lnTo>
                  <a:lnTo>
                    <a:pt x="312" y="15"/>
                  </a:lnTo>
                  <a:lnTo>
                    <a:pt x="314" y="15"/>
                  </a:lnTo>
                  <a:lnTo>
                    <a:pt x="315" y="15"/>
                  </a:lnTo>
                  <a:lnTo>
                    <a:pt x="317" y="16"/>
                  </a:lnTo>
                  <a:lnTo>
                    <a:pt x="318" y="16"/>
                  </a:lnTo>
                  <a:lnTo>
                    <a:pt x="320" y="17"/>
                  </a:lnTo>
                  <a:lnTo>
                    <a:pt x="322" y="17"/>
                  </a:lnTo>
                  <a:lnTo>
                    <a:pt x="324" y="18"/>
                  </a:lnTo>
                  <a:lnTo>
                    <a:pt x="326" y="19"/>
                  </a:lnTo>
                  <a:lnTo>
                    <a:pt x="328" y="20"/>
                  </a:lnTo>
                  <a:lnTo>
                    <a:pt x="330" y="21"/>
                  </a:lnTo>
                  <a:lnTo>
                    <a:pt x="331" y="22"/>
                  </a:lnTo>
                  <a:lnTo>
                    <a:pt x="332" y="22"/>
                  </a:lnTo>
                  <a:lnTo>
                    <a:pt x="333" y="23"/>
                  </a:lnTo>
                  <a:lnTo>
                    <a:pt x="334" y="24"/>
                  </a:lnTo>
                  <a:lnTo>
                    <a:pt x="335" y="25"/>
                  </a:lnTo>
                  <a:lnTo>
                    <a:pt x="336" y="26"/>
                  </a:lnTo>
                  <a:lnTo>
                    <a:pt x="337" y="26"/>
                  </a:lnTo>
                  <a:lnTo>
                    <a:pt x="338" y="27"/>
                  </a:lnTo>
                  <a:lnTo>
                    <a:pt x="338" y="28"/>
                  </a:lnTo>
                  <a:lnTo>
                    <a:pt x="339" y="29"/>
                  </a:lnTo>
                  <a:lnTo>
                    <a:pt x="340" y="30"/>
                  </a:lnTo>
                  <a:lnTo>
                    <a:pt x="340" y="30"/>
                  </a:lnTo>
                  <a:lnTo>
                    <a:pt x="341" y="31"/>
                  </a:lnTo>
                  <a:lnTo>
                    <a:pt x="342" y="32"/>
                  </a:lnTo>
                  <a:lnTo>
                    <a:pt x="342" y="33"/>
                  </a:lnTo>
                  <a:lnTo>
                    <a:pt x="342" y="34"/>
                  </a:lnTo>
                  <a:lnTo>
                    <a:pt x="343" y="35"/>
                  </a:lnTo>
                  <a:lnTo>
                    <a:pt x="343" y="36"/>
                  </a:lnTo>
                  <a:lnTo>
                    <a:pt x="344" y="37"/>
                  </a:lnTo>
                  <a:lnTo>
                    <a:pt x="344" y="38"/>
                  </a:lnTo>
                  <a:lnTo>
                    <a:pt x="344" y="39"/>
                  </a:lnTo>
                  <a:lnTo>
                    <a:pt x="344" y="40"/>
                  </a:lnTo>
                  <a:lnTo>
                    <a:pt x="344" y="42"/>
                  </a:lnTo>
                  <a:lnTo>
                    <a:pt x="344" y="43"/>
                  </a:lnTo>
                  <a:lnTo>
                    <a:pt x="344" y="44"/>
                  </a:lnTo>
                  <a:lnTo>
                    <a:pt x="344" y="45"/>
                  </a:lnTo>
                  <a:lnTo>
                    <a:pt x="344" y="46"/>
                  </a:lnTo>
                  <a:lnTo>
                    <a:pt x="344" y="48"/>
                  </a:lnTo>
                  <a:lnTo>
                    <a:pt x="344" y="49"/>
                  </a:lnTo>
                  <a:lnTo>
                    <a:pt x="344" y="51"/>
                  </a:lnTo>
                  <a:lnTo>
                    <a:pt x="344" y="52"/>
                  </a:lnTo>
                  <a:lnTo>
                    <a:pt x="344" y="53"/>
                  </a:lnTo>
                  <a:lnTo>
                    <a:pt x="344" y="54"/>
                  </a:lnTo>
                  <a:lnTo>
                    <a:pt x="343" y="55"/>
                  </a:lnTo>
                  <a:lnTo>
                    <a:pt x="343" y="56"/>
                  </a:lnTo>
                  <a:lnTo>
                    <a:pt x="343" y="57"/>
                  </a:lnTo>
                  <a:lnTo>
                    <a:pt x="342" y="58"/>
                  </a:lnTo>
                  <a:lnTo>
                    <a:pt x="342" y="58"/>
                  </a:lnTo>
                  <a:lnTo>
                    <a:pt x="342" y="59"/>
                  </a:lnTo>
                  <a:lnTo>
                    <a:pt x="342" y="60"/>
                  </a:lnTo>
                  <a:lnTo>
                    <a:pt x="341" y="60"/>
                  </a:lnTo>
                  <a:lnTo>
                    <a:pt x="340" y="61"/>
                  </a:lnTo>
                  <a:lnTo>
                    <a:pt x="340" y="62"/>
                  </a:lnTo>
                  <a:lnTo>
                    <a:pt x="340" y="62"/>
                  </a:lnTo>
                  <a:lnTo>
                    <a:pt x="339" y="63"/>
                  </a:lnTo>
                  <a:lnTo>
                    <a:pt x="338" y="64"/>
                  </a:lnTo>
                  <a:lnTo>
                    <a:pt x="338" y="64"/>
                  </a:lnTo>
                  <a:lnTo>
                    <a:pt x="337" y="65"/>
                  </a:lnTo>
                  <a:lnTo>
                    <a:pt x="336" y="65"/>
                  </a:lnTo>
                  <a:lnTo>
                    <a:pt x="336" y="66"/>
                  </a:lnTo>
                  <a:lnTo>
                    <a:pt x="335" y="66"/>
                  </a:lnTo>
                  <a:lnTo>
                    <a:pt x="334" y="67"/>
                  </a:lnTo>
                  <a:lnTo>
                    <a:pt x="333" y="68"/>
                  </a:lnTo>
                  <a:lnTo>
                    <a:pt x="332" y="68"/>
                  </a:lnTo>
                  <a:lnTo>
                    <a:pt x="331" y="69"/>
                  </a:lnTo>
                  <a:lnTo>
                    <a:pt x="330" y="69"/>
                  </a:lnTo>
                  <a:lnTo>
                    <a:pt x="329" y="70"/>
                  </a:lnTo>
                  <a:lnTo>
                    <a:pt x="328" y="70"/>
                  </a:lnTo>
                  <a:lnTo>
                    <a:pt x="327" y="71"/>
                  </a:lnTo>
                  <a:lnTo>
                    <a:pt x="326" y="72"/>
                  </a:lnTo>
                  <a:lnTo>
                    <a:pt x="322" y="74"/>
                  </a:lnTo>
                  <a:lnTo>
                    <a:pt x="320" y="74"/>
                  </a:lnTo>
                  <a:lnTo>
                    <a:pt x="318" y="75"/>
                  </a:lnTo>
                  <a:lnTo>
                    <a:pt x="316" y="76"/>
                  </a:lnTo>
                  <a:lnTo>
                    <a:pt x="315" y="77"/>
                  </a:lnTo>
                  <a:lnTo>
                    <a:pt x="313" y="77"/>
                  </a:lnTo>
                  <a:lnTo>
                    <a:pt x="312" y="78"/>
                  </a:lnTo>
                  <a:lnTo>
                    <a:pt x="310" y="78"/>
                  </a:lnTo>
                  <a:lnTo>
                    <a:pt x="308" y="78"/>
                  </a:lnTo>
                  <a:lnTo>
                    <a:pt x="307" y="79"/>
                  </a:lnTo>
                  <a:lnTo>
                    <a:pt x="306" y="79"/>
                  </a:lnTo>
                  <a:lnTo>
                    <a:pt x="304" y="80"/>
                  </a:lnTo>
                  <a:lnTo>
                    <a:pt x="303" y="80"/>
                  </a:lnTo>
                  <a:lnTo>
                    <a:pt x="301" y="80"/>
                  </a:lnTo>
                  <a:lnTo>
                    <a:pt x="300" y="80"/>
                  </a:lnTo>
                  <a:lnTo>
                    <a:pt x="298" y="80"/>
                  </a:lnTo>
                  <a:lnTo>
                    <a:pt x="297" y="80"/>
                  </a:lnTo>
                  <a:lnTo>
                    <a:pt x="296" y="80"/>
                  </a:lnTo>
                  <a:lnTo>
                    <a:pt x="294" y="80"/>
                  </a:lnTo>
                  <a:lnTo>
                    <a:pt x="292" y="80"/>
                  </a:lnTo>
                  <a:lnTo>
                    <a:pt x="291" y="80"/>
                  </a:lnTo>
                  <a:lnTo>
                    <a:pt x="289" y="80"/>
                  </a:lnTo>
                  <a:lnTo>
                    <a:pt x="287" y="80"/>
                  </a:lnTo>
                  <a:lnTo>
                    <a:pt x="285" y="80"/>
                  </a:lnTo>
                  <a:lnTo>
                    <a:pt x="283" y="80"/>
                  </a:lnTo>
                  <a:lnTo>
                    <a:pt x="281" y="80"/>
                  </a:lnTo>
                  <a:lnTo>
                    <a:pt x="279" y="80"/>
                  </a:lnTo>
                  <a:lnTo>
                    <a:pt x="277" y="80"/>
                  </a:lnTo>
                  <a:lnTo>
                    <a:pt x="274" y="80"/>
                  </a:lnTo>
                  <a:lnTo>
                    <a:pt x="272" y="80"/>
                  </a:lnTo>
                  <a:lnTo>
                    <a:pt x="270" y="80"/>
                  </a:lnTo>
                  <a:lnTo>
                    <a:pt x="261" y="79"/>
                  </a:lnTo>
                  <a:lnTo>
                    <a:pt x="258" y="79"/>
                  </a:lnTo>
                  <a:lnTo>
                    <a:pt x="254" y="79"/>
                  </a:lnTo>
                  <a:lnTo>
                    <a:pt x="251" y="78"/>
                  </a:lnTo>
                  <a:lnTo>
                    <a:pt x="248" y="78"/>
                  </a:lnTo>
                  <a:lnTo>
                    <a:pt x="245" y="78"/>
                  </a:lnTo>
                  <a:lnTo>
                    <a:pt x="242" y="78"/>
                  </a:lnTo>
                  <a:lnTo>
                    <a:pt x="239" y="77"/>
                  </a:lnTo>
                  <a:lnTo>
                    <a:pt x="237" y="77"/>
                  </a:lnTo>
                  <a:lnTo>
                    <a:pt x="234" y="76"/>
                  </a:lnTo>
                  <a:lnTo>
                    <a:pt x="232" y="76"/>
                  </a:lnTo>
                  <a:lnTo>
                    <a:pt x="230" y="75"/>
                  </a:lnTo>
                  <a:lnTo>
                    <a:pt x="228" y="75"/>
                  </a:lnTo>
                  <a:lnTo>
                    <a:pt x="225" y="74"/>
                  </a:lnTo>
                  <a:lnTo>
                    <a:pt x="223" y="74"/>
                  </a:lnTo>
                  <a:lnTo>
                    <a:pt x="221" y="73"/>
                  </a:lnTo>
                  <a:lnTo>
                    <a:pt x="219" y="73"/>
                  </a:lnTo>
                  <a:lnTo>
                    <a:pt x="217" y="72"/>
                  </a:lnTo>
                  <a:lnTo>
                    <a:pt x="214" y="72"/>
                  </a:lnTo>
                  <a:lnTo>
                    <a:pt x="212" y="71"/>
                  </a:lnTo>
                  <a:lnTo>
                    <a:pt x="210" y="70"/>
                  </a:lnTo>
                  <a:lnTo>
                    <a:pt x="207" y="70"/>
                  </a:lnTo>
                  <a:lnTo>
                    <a:pt x="204" y="69"/>
                  </a:lnTo>
                  <a:lnTo>
                    <a:pt x="202" y="68"/>
                  </a:lnTo>
                  <a:lnTo>
                    <a:pt x="199" y="68"/>
                  </a:lnTo>
                  <a:lnTo>
                    <a:pt x="196" y="67"/>
                  </a:lnTo>
                  <a:lnTo>
                    <a:pt x="192" y="67"/>
                  </a:lnTo>
                  <a:lnTo>
                    <a:pt x="189" y="66"/>
                  </a:lnTo>
                  <a:lnTo>
                    <a:pt x="185" y="66"/>
                  </a:lnTo>
                  <a:lnTo>
                    <a:pt x="181" y="65"/>
                  </a:lnTo>
                  <a:lnTo>
                    <a:pt x="177" y="65"/>
                  </a:lnTo>
                  <a:lnTo>
                    <a:pt x="170" y="64"/>
                  </a:lnTo>
                  <a:lnTo>
                    <a:pt x="166" y="63"/>
                  </a:lnTo>
                  <a:lnTo>
                    <a:pt x="163" y="63"/>
                  </a:lnTo>
                  <a:lnTo>
                    <a:pt x="160" y="63"/>
                  </a:lnTo>
                  <a:lnTo>
                    <a:pt x="157" y="62"/>
                  </a:lnTo>
                  <a:lnTo>
                    <a:pt x="154" y="62"/>
                  </a:lnTo>
                  <a:lnTo>
                    <a:pt x="152" y="62"/>
                  </a:lnTo>
                  <a:lnTo>
                    <a:pt x="150" y="62"/>
                  </a:lnTo>
                  <a:lnTo>
                    <a:pt x="147" y="62"/>
                  </a:lnTo>
                  <a:lnTo>
                    <a:pt x="145" y="62"/>
                  </a:lnTo>
                  <a:lnTo>
                    <a:pt x="143" y="62"/>
                  </a:lnTo>
                  <a:lnTo>
                    <a:pt x="141" y="62"/>
                  </a:lnTo>
                  <a:lnTo>
                    <a:pt x="139" y="62"/>
                  </a:lnTo>
                  <a:lnTo>
                    <a:pt x="137" y="62"/>
                  </a:lnTo>
                  <a:lnTo>
                    <a:pt x="135" y="62"/>
                  </a:lnTo>
                  <a:lnTo>
                    <a:pt x="133" y="61"/>
                  </a:lnTo>
                  <a:lnTo>
                    <a:pt x="131" y="61"/>
                  </a:lnTo>
                  <a:lnTo>
                    <a:pt x="128" y="61"/>
                  </a:lnTo>
                  <a:lnTo>
                    <a:pt x="126" y="61"/>
                  </a:lnTo>
                  <a:lnTo>
                    <a:pt x="124" y="61"/>
                  </a:lnTo>
                  <a:lnTo>
                    <a:pt x="122" y="61"/>
                  </a:lnTo>
                  <a:lnTo>
                    <a:pt x="120" y="60"/>
                  </a:lnTo>
                  <a:lnTo>
                    <a:pt x="118" y="60"/>
                  </a:lnTo>
                  <a:lnTo>
                    <a:pt x="115" y="60"/>
                  </a:lnTo>
                  <a:lnTo>
                    <a:pt x="112" y="60"/>
                  </a:lnTo>
                  <a:lnTo>
                    <a:pt x="110" y="59"/>
                  </a:lnTo>
                  <a:lnTo>
                    <a:pt x="107" y="59"/>
                  </a:lnTo>
                  <a:lnTo>
                    <a:pt x="104" y="58"/>
                  </a:lnTo>
                  <a:lnTo>
                    <a:pt x="100" y="58"/>
                  </a:lnTo>
                  <a:lnTo>
                    <a:pt x="97" y="57"/>
                  </a:lnTo>
                  <a:lnTo>
                    <a:pt x="93" y="57"/>
                  </a:lnTo>
                  <a:lnTo>
                    <a:pt x="88" y="56"/>
                  </a:lnTo>
                  <a:lnTo>
                    <a:pt x="86" y="55"/>
                  </a:lnTo>
                  <a:lnTo>
                    <a:pt x="83" y="55"/>
                  </a:lnTo>
                  <a:lnTo>
                    <a:pt x="81" y="55"/>
                  </a:lnTo>
                  <a:lnTo>
                    <a:pt x="79" y="54"/>
                  </a:lnTo>
                  <a:lnTo>
                    <a:pt x="78" y="54"/>
                  </a:lnTo>
                  <a:lnTo>
                    <a:pt x="76" y="54"/>
                  </a:lnTo>
                  <a:lnTo>
                    <a:pt x="74" y="54"/>
                  </a:lnTo>
                  <a:lnTo>
                    <a:pt x="72" y="53"/>
                  </a:lnTo>
                  <a:lnTo>
                    <a:pt x="71" y="53"/>
                  </a:lnTo>
                  <a:lnTo>
                    <a:pt x="69" y="53"/>
                  </a:lnTo>
                  <a:lnTo>
                    <a:pt x="68" y="52"/>
                  </a:lnTo>
                  <a:lnTo>
                    <a:pt x="66" y="52"/>
                  </a:lnTo>
                  <a:lnTo>
                    <a:pt x="65" y="52"/>
                  </a:lnTo>
                  <a:lnTo>
                    <a:pt x="64" y="52"/>
                  </a:lnTo>
                  <a:lnTo>
                    <a:pt x="62" y="51"/>
                  </a:lnTo>
                  <a:lnTo>
                    <a:pt x="61" y="51"/>
                  </a:lnTo>
                  <a:lnTo>
                    <a:pt x="60" y="50"/>
                  </a:lnTo>
                  <a:lnTo>
                    <a:pt x="58" y="50"/>
                  </a:lnTo>
                  <a:lnTo>
                    <a:pt x="57" y="50"/>
                  </a:lnTo>
                  <a:lnTo>
                    <a:pt x="56" y="49"/>
                  </a:lnTo>
                  <a:lnTo>
                    <a:pt x="54" y="48"/>
                  </a:lnTo>
                  <a:lnTo>
                    <a:pt x="52" y="48"/>
                  </a:lnTo>
                  <a:lnTo>
                    <a:pt x="51" y="47"/>
                  </a:lnTo>
                  <a:lnTo>
                    <a:pt x="49" y="47"/>
                  </a:lnTo>
                  <a:lnTo>
                    <a:pt x="48" y="46"/>
                  </a:lnTo>
                  <a:lnTo>
                    <a:pt x="46" y="45"/>
                  </a:lnTo>
                  <a:lnTo>
                    <a:pt x="44" y="44"/>
                  </a:lnTo>
                  <a:lnTo>
                    <a:pt x="42" y="44"/>
                  </a:lnTo>
                  <a:lnTo>
                    <a:pt x="39" y="43"/>
                  </a:lnTo>
                  <a:lnTo>
                    <a:pt x="37" y="42"/>
                  </a:lnTo>
                  <a:lnTo>
                    <a:pt x="33" y="40"/>
                  </a:lnTo>
                  <a:lnTo>
                    <a:pt x="32" y="40"/>
                  </a:lnTo>
                  <a:lnTo>
                    <a:pt x="30" y="39"/>
                  </a:lnTo>
                  <a:lnTo>
                    <a:pt x="28" y="38"/>
                  </a:lnTo>
                  <a:lnTo>
                    <a:pt x="26" y="38"/>
                  </a:lnTo>
                  <a:lnTo>
                    <a:pt x="25" y="37"/>
                  </a:lnTo>
                  <a:lnTo>
                    <a:pt x="23" y="36"/>
                  </a:lnTo>
                  <a:lnTo>
                    <a:pt x="22" y="36"/>
                  </a:lnTo>
                  <a:lnTo>
                    <a:pt x="20" y="36"/>
                  </a:lnTo>
                  <a:lnTo>
                    <a:pt x="19" y="35"/>
                  </a:lnTo>
                  <a:lnTo>
                    <a:pt x="18" y="34"/>
                  </a:lnTo>
                  <a:lnTo>
                    <a:pt x="16" y="34"/>
                  </a:lnTo>
                  <a:lnTo>
                    <a:pt x="15" y="33"/>
                  </a:lnTo>
                  <a:lnTo>
                    <a:pt x="14" y="33"/>
                  </a:lnTo>
                  <a:lnTo>
                    <a:pt x="12" y="32"/>
                  </a:lnTo>
                  <a:lnTo>
                    <a:pt x="11" y="32"/>
                  </a:lnTo>
                  <a:lnTo>
                    <a:pt x="10" y="31"/>
                  </a:lnTo>
                  <a:lnTo>
                    <a:pt x="9" y="31"/>
                  </a:lnTo>
                  <a:lnTo>
                    <a:pt x="8" y="30"/>
                  </a:lnTo>
                  <a:lnTo>
                    <a:pt x="7" y="29"/>
                  </a:lnTo>
                  <a:lnTo>
                    <a:pt x="6" y="29"/>
                  </a:lnTo>
                  <a:lnTo>
                    <a:pt x="6" y="28"/>
                  </a:lnTo>
                  <a:lnTo>
                    <a:pt x="5" y="27"/>
                  </a:lnTo>
                  <a:lnTo>
                    <a:pt x="4" y="26"/>
                  </a:lnTo>
                  <a:lnTo>
                    <a:pt x="3" y="26"/>
                  </a:lnTo>
                  <a:lnTo>
                    <a:pt x="2" y="24"/>
                  </a:lnTo>
                  <a:lnTo>
                    <a:pt x="2" y="24"/>
                  </a:lnTo>
                  <a:lnTo>
                    <a:pt x="1" y="22"/>
                  </a:lnTo>
                  <a:lnTo>
                    <a:pt x="1" y="22"/>
                  </a:lnTo>
                  <a:lnTo>
                    <a:pt x="0" y="20"/>
                  </a:lnTo>
                  <a:lnTo>
                    <a:pt x="0" y="19"/>
                  </a:lnTo>
                  <a:lnTo>
                    <a:pt x="0" y="18"/>
                  </a:lnTo>
                  <a:lnTo>
                    <a:pt x="0" y="17"/>
                  </a:lnTo>
                  <a:lnTo>
                    <a:pt x="0" y="17"/>
                  </a:lnTo>
                  <a:lnTo>
                    <a:pt x="0" y="16"/>
                  </a:lnTo>
                  <a:lnTo>
                    <a:pt x="0" y="16"/>
                  </a:lnTo>
                  <a:lnTo>
                    <a:pt x="0" y="15"/>
                  </a:lnTo>
                  <a:lnTo>
                    <a:pt x="0" y="14"/>
                  </a:lnTo>
                  <a:lnTo>
                    <a:pt x="0" y="14"/>
                  </a:lnTo>
                  <a:lnTo>
                    <a:pt x="0" y="14"/>
                  </a:lnTo>
                  <a:lnTo>
                    <a:pt x="0" y="13"/>
                  </a:lnTo>
                  <a:lnTo>
                    <a:pt x="0" y="12"/>
                  </a:lnTo>
                  <a:lnTo>
                    <a:pt x="0" y="12"/>
                  </a:lnTo>
                  <a:lnTo>
                    <a:pt x="0" y="12"/>
                  </a:lnTo>
                  <a:lnTo>
                    <a:pt x="1" y="11"/>
                  </a:lnTo>
                  <a:lnTo>
                    <a:pt x="1" y="10"/>
                  </a:lnTo>
                  <a:lnTo>
                    <a:pt x="2" y="10"/>
                  </a:lnTo>
                  <a:lnTo>
                    <a:pt x="2" y="10"/>
                  </a:lnTo>
                  <a:lnTo>
                    <a:pt x="2" y="9"/>
                  </a:lnTo>
                  <a:lnTo>
                    <a:pt x="2" y="9"/>
                  </a:lnTo>
                  <a:lnTo>
                    <a:pt x="3" y="8"/>
                  </a:lnTo>
                  <a:lnTo>
                    <a:pt x="3" y="8"/>
                  </a:lnTo>
                  <a:lnTo>
                    <a:pt x="4" y="7"/>
                  </a:lnTo>
                  <a:lnTo>
                    <a:pt x="4" y="7"/>
                  </a:lnTo>
                  <a:lnTo>
                    <a:pt x="5" y="6"/>
                  </a:lnTo>
                  <a:lnTo>
                    <a:pt x="5" y="6"/>
                  </a:lnTo>
                  <a:lnTo>
                    <a:pt x="6" y="6"/>
                  </a:lnTo>
                  <a:lnTo>
                    <a:pt x="6" y="5"/>
                  </a:lnTo>
                  <a:lnTo>
                    <a:pt x="7" y="5"/>
                  </a:lnTo>
                  <a:lnTo>
                    <a:pt x="8" y="4"/>
                  </a:lnTo>
                  <a:lnTo>
                    <a:pt x="8" y="4"/>
                  </a:lnTo>
                  <a:lnTo>
                    <a:pt x="9" y="4"/>
                  </a:lnTo>
                  <a:lnTo>
                    <a:pt x="12" y="2"/>
                  </a:lnTo>
                  <a:lnTo>
                    <a:pt x="14" y="2"/>
                  </a:lnTo>
                  <a:lnTo>
                    <a:pt x="15" y="1"/>
                  </a:lnTo>
                  <a:lnTo>
                    <a:pt x="16" y="1"/>
                  </a:lnTo>
                  <a:lnTo>
                    <a:pt x="18" y="1"/>
                  </a:lnTo>
                  <a:lnTo>
                    <a:pt x="19" y="0"/>
                  </a:lnTo>
                  <a:lnTo>
                    <a:pt x="20" y="0"/>
                  </a:lnTo>
                  <a:lnTo>
                    <a:pt x="22" y="0"/>
                  </a:lnTo>
                  <a:lnTo>
                    <a:pt x="23" y="0"/>
                  </a:lnTo>
                  <a:lnTo>
                    <a:pt x="24" y="0"/>
                  </a:lnTo>
                  <a:lnTo>
                    <a:pt x="25" y="0"/>
                  </a:lnTo>
                  <a:lnTo>
                    <a:pt x="26" y="0"/>
                  </a:lnTo>
                  <a:lnTo>
                    <a:pt x="28" y="0"/>
                  </a:lnTo>
                  <a:lnTo>
                    <a:pt x="29" y="0"/>
                  </a:lnTo>
                  <a:lnTo>
                    <a:pt x="30" y="1"/>
                  </a:lnTo>
                  <a:lnTo>
                    <a:pt x="31" y="1"/>
                  </a:lnTo>
                  <a:lnTo>
                    <a:pt x="33" y="1"/>
                  </a:lnTo>
                  <a:lnTo>
                    <a:pt x="34" y="1"/>
                  </a:lnTo>
                  <a:lnTo>
                    <a:pt x="35" y="2"/>
                  </a:lnTo>
                  <a:lnTo>
                    <a:pt x="37" y="2"/>
                  </a:lnTo>
                  <a:lnTo>
                    <a:pt x="38" y="2"/>
                  </a:lnTo>
                  <a:lnTo>
                    <a:pt x="40" y="2"/>
                  </a:lnTo>
                  <a:lnTo>
                    <a:pt x="41" y="3"/>
                  </a:lnTo>
                  <a:lnTo>
                    <a:pt x="43" y="3"/>
                  </a:lnTo>
                  <a:lnTo>
                    <a:pt x="44" y="3"/>
                  </a:lnTo>
                  <a:lnTo>
                    <a:pt x="46" y="3"/>
                  </a:lnTo>
                  <a:lnTo>
                    <a:pt x="48" y="4"/>
                  </a:lnTo>
                  <a:lnTo>
                    <a:pt x="50" y="4"/>
                  </a:lnTo>
                  <a:lnTo>
                    <a:pt x="52" y="4"/>
                  </a:lnTo>
                  <a:lnTo>
                    <a:pt x="54" y="4"/>
                  </a:lnTo>
                  <a:lnTo>
                    <a:pt x="56" y="4"/>
                  </a:lnTo>
                  <a:lnTo>
                    <a:pt x="62" y="4"/>
                  </a:lnTo>
                  <a:lnTo>
                    <a:pt x="64" y="4"/>
                  </a:lnTo>
                  <a:lnTo>
                    <a:pt x="66" y="4"/>
                  </a:lnTo>
                  <a:lnTo>
                    <a:pt x="69" y="4"/>
                  </a:lnTo>
                  <a:lnTo>
                    <a:pt x="71" y="4"/>
                  </a:lnTo>
                  <a:lnTo>
                    <a:pt x="73" y="4"/>
                  </a:lnTo>
                  <a:lnTo>
                    <a:pt x="75" y="4"/>
                  </a:lnTo>
                  <a:lnTo>
                    <a:pt x="77" y="4"/>
                  </a:lnTo>
                  <a:lnTo>
                    <a:pt x="79" y="4"/>
                  </a:lnTo>
                  <a:lnTo>
                    <a:pt x="80" y="4"/>
                  </a:lnTo>
                  <a:lnTo>
                    <a:pt x="82" y="4"/>
                  </a:lnTo>
                  <a:lnTo>
                    <a:pt x="84" y="4"/>
                  </a:lnTo>
                  <a:lnTo>
                    <a:pt x="85" y="4"/>
                  </a:lnTo>
                  <a:lnTo>
                    <a:pt x="87" y="3"/>
                  </a:lnTo>
                  <a:lnTo>
                    <a:pt x="88" y="3"/>
                  </a:lnTo>
                  <a:lnTo>
                    <a:pt x="90" y="3"/>
                  </a:lnTo>
                  <a:lnTo>
                    <a:pt x="91" y="3"/>
                  </a:lnTo>
                  <a:lnTo>
                    <a:pt x="93" y="3"/>
                  </a:lnTo>
                  <a:lnTo>
                    <a:pt x="94" y="3"/>
                  </a:lnTo>
                  <a:lnTo>
                    <a:pt x="96" y="3"/>
                  </a:lnTo>
                  <a:lnTo>
                    <a:pt x="98" y="3"/>
                  </a:lnTo>
                  <a:lnTo>
                    <a:pt x="100" y="3"/>
                  </a:lnTo>
                  <a:lnTo>
                    <a:pt x="101" y="3"/>
                  </a:lnTo>
                  <a:lnTo>
                    <a:pt x="103" y="3"/>
                  </a:lnTo>
                  <a:lnTo>
                    <a:pt x="105" y="3"/>
                  </a:lnTo>
                  <a:lnTo>
                    <a:pt x="108" y="3"/>
                  </a:lnTo>
                  <a:lnTo>
                    <a:pt x="110" y="4"/>
                  </a:lnTo>
                  <a:lnTo>
                    <a:pt x="112" y="4"/>
                  </a:lnTo>
                  <a:lnTo>
                    <a:pt x="115" y="4"/>
                  </a:lnTo>
                  <a:lnTo>
                    <a:pt x="118" y="4"/>
                  </a:lnTo>
                  <a:lnTo>
                    <a:pt x="121" y="4"/>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79" name="Freeform 172" descr="Zig zag"/>
            <p:cNvSpPr>
              <a:spLocks/>
            </p:cNvSpPr>
            <p:nvPr/>
          </p:nvSpPr>
          <p:spPr bwMode="auto">
            <a:xfrm>
              <a:off x="3954463" y="2446338"/>
              <a:ext cx="400050" cy="122237"/>
            </a:xfrm>
            <a:custGeom>
              <a:avLst/>
              <a:gdLst/>
              <a:ahLst/>
              <a:cxnLst>
                <a:cxn ang="0">
                  <a:pos x="46" y="0"/>
                </a:cxn>
                <a:cxn ang="0">
                  <a:pos x="59" y="2"/>
                </a:cxn>
                <a:cxn ang="0">
                  <a:pos x="74" y="6"/>
                </a:cxn>
                <a:cxn ang="0">
                  <a:pos x="94" y="10"/>
                </a:cxn>
                <a:cxn ang="0">
                  <a:pos x="108" y="12"/>
                </a:cxn>
                <a:cxn ang="0">
                  <a:pos x="118" y="14"/>
                </a:cxn>
                <a:cxn ang="0">
                  <a:pos x="127" y="16"/>
                </a:cxn>
                <a:cxn ang="0">
                  <a:pos x="146" y="18"/>
                </a:cxn>
                <a:cxn ang="0">
                  <a:pos x="166" y="18"/>
                </a:cxn>
                <a:cxn ang="0">
                  <a:pos x="181" y="17"/>
                </a:cxn>
                <a:cxn ang="0">
                  <a:pos x="197" y="16"/>
                </a:cxn>
                <a:cxn ang="0">
                  <a:pos x="219" y="18"/>
                </a:cxn>
                <a:cxn ang="0">
                  <a:pos x="229" y="19"/>
                </a:cxn>
                <a:cxn ang="0">
                  <a:pos x="236" y="21"/>
                </a:cxn>
                <a:cxn ang="0">
                  <a:pos x="244" y="23"/>
                </a:cxn>
                <a:cxn ang="0">
                  <a:pos x="258" y="27"/>
                </a:cxn>
                <a:cxn ang="0">
                  <a:pos x="270" y="30"/>
                </a:cxn>
                <a:cxn ang="0">
                  <a:pos x="280" y="32"/>
                </a:cxn>
                <a:cxn ang="0">
                  <a:pos x="286" y="36"/>
                </a:cxn>
                <a:cxn ang="0">
                  <a:pos x="290" y="44"/>
                </a:cxn>
                <a:cxn ang="0">
                  <a:pos x="289" y="49"/>
                </a:cxn>
                <a:cxn ang="0">
                  <a:pos x="286" y="54"/>
                </a:cxn>
                <a:cxn ang="0">
                  <a:pos x="281" y="60"/>
                </a:cxn>
                <a:cxn ang="0">
                  <a:pos x="278" y="67"/>
                </a:cxn>
                <a:cxn ang="0">
                  <a:pos x="276" y="71"/>
                </a:cxn>
                <a:cxn ang="0">
                  <a:pos x="275" y="74"/>
                </a:cxn>
                <a:cxn ang="0">
                  <a:pos x="272" y="77"/>
                </a:cxn>
                <a:cxn ang="0">
                  <a:pos x="258" y="84"/>
                </a:cxn>
                <a:cxn ang="0">
                  <a:pos x="247" y="86"/>
                </a:cxn>
                <a:cxn ang="0">
                  <a:pos x="234" y="86"/>
                </a:cxn>
                <a:cxn ang="0">
                  <a:pos x="217" y="86"/>
                </a:cxn>
                <a:cxn ang="0">
                  <a:pos x="200" y="86"/>
                </a:cxn>
                <a:cxn ang="0">
                  <a:pos x="190" y="84"/>
                </a:cxn>
                <a:cxn ang="0">
                  <a:pos x="181" y="82"/>
                </a:cxn>
                <a:cxn ang="0">
                  <a:pos x="168" y="78"/>
                </a:cxn>
                <a:cxn ang="0">
                  <a:pos x="152" y="71"/>
                </a:cxn>
                <a:cxn ang="0">
                  <a:pos x="144" y="65"/>
                </a:cxn>
                <a:cxn ang="0">
                  <a:pos x="134" y="60"/>
                </a:cxn>
                <a:cxn ang="0">
                  <a:pos x="115" y="54"/>
                </a:cxn>
                <a:cxn ang="0">
                  <a:pos x="96" y="53"/>
                </a:cxn>
                <a:cxn ang="0">
                  <a:pos x="81" y="54"/>
                </a:cxn>
                <a:cxn ang="0">
                  <a:pos x="64" y="56"/>
                </a:cxn>
                <a:cxn ang="0">
                  <a:pos x="42" y="55"/>
                </a:cxn>
                <a:cxn ang="0">
                  <a:pos x="32" y="55"/>
                </a:cxn>
                <a:cxn ang="0">
                  <a:pos x="24" y="54"/>
                </a:cxn>
                <a:cxn ang="0">
                  <a:pos x="15" y="51"/>
                </a:cxn>
                <a:cxn ang="0">
                  <a:pos x="7" y="46"/>
                </a:cxn>
                <a:cxn ang="0">
                  <a:pos x="3" y="43"/>
                </a:cxn>
                <a:cxn ang="0">
                  <a:pos x="1" y="40"/>
                </a:cxn>
                <a:cxn ang="0">
                  <a:pos x="0" y="35"/>
                </a:cxn>
                <a:cxn ang="0">
                  <a:pos x="0" y="30"/>
                </a:cxn>
                <a:cxn ang="0">
                  <a:pos x="2" y="26"/>
                </a:cxn>
                <a:cxn ang="0">
                  <a:pos x="4" y="23"/>
                </a:cxn>
                <a:cxn ang="0">
                  <a:pos x="8" y="19"/>
                </a:cxn>
                <a:cxn ang="0">
                  <a:pos x="13" y="13"/>
                </a:cxn>
                <a:cxn ang="0">
                  <a:pos x="17" y="9"/>
                </a:cxn>
                <a:cxn ang="0">
                  <a:pos x="20" y="6"/>
                </a:cxn>
                <a:cxn ang="0">
                  <a:pos x="26" y="3"/>
                </a:cxn>
              </a:cxnLst>
              <a:rect l="0" t="0" r="r" b="b"/>
              <a:pathLst>
                <a:path w="291" h="88">
                  <a:moveTo>
                    <a:pt x="28" y="3"/>
                  </a:moveTo>
                  <a:lnTo>
                    <a:pt x="33" y="1"/>
                  </a:lnTo>
                  <a:lnTo>
                    <a:pt x="36" y="1"/>
                  </a:lnTo>
                  <a:lnTo>
                    <a:pt x="38" y="0"/>
                  </a:lnTo>
                  <a:lnTo>
                    <a:pt x="40" y="0"/>
                  </a:lnTo>
                  <a:lnTo>
                    <a:pt x="42" y="0"/>
                  </a:lnTo>
                  <a:lnTo>
                    <a:pt x="44" y="0"/>
                  </a:lnTo>
                  <a:lnTo>
                    <a:pt x="46" y="0"/>
                  </a:lnTo>
                  <a:lnTo>
                    <a:pt x="48" y="0"/>
                  </a:lnTo>
                  <a:lnTo>
                    <a:pt x="49" y="0"/>
                  </a:lnTo>
                  <a:lnTo>
                    <a:pt x="51" y="0"/>
                  </a:lnTo>
                  <a:lnTo>
                    <a:pt x="52" y="0"/>
                  </a:lnTo>
                  <a:lnTo>
                    <a:pt x="54" y="1"/>
                  </a:lnTo>
                  <a:lnTo>
                    <a:pt x="56" y="1"/>
                  </a:lnTo>
                  <a:lnTo>
                    <a:pt x="58" y="2"/>
                  </a:lnTo>
                  <a:lnTo>
                    <a:pt x="59" y="2"/>
                  </a:lnTo>
                  <a:lnTo>
                    <a:pt x="61" y="2"/>
                  </a:lnTo>
                  <a:lnTo>
                    <a:pt x="62" y="3"/>
                  </a:lnTo>
                  <a:lnTo>
                    <a:pt x="64" y="3"/>
                  </a:lnTo>
                  <a:lnTo>
                    <a:pt x="66" y="4"/>
                  </a:lnTo>
                  <a:lnTo>
                    <a:pt x="68" y="4"/>
                  </a:lnTo>
                  <a:lnTo>
                    <a:pt x="70" y="5"/>
                  </a:lnTo>
                  <a:lnTo>
                    <a:pt x="72" y="5"/>
                  </a:lnTo>
                  <a:lnTo>
                    <a:pt x="74" y="6"/>
                  </a:lnTo>
                  <a:lnTo>
                    <a:pt x="76" y="6"/>
                  </a:lnTo>
                  <a:lnTo>
                    <a:pt x="78" y="7"/>
                  </a:lnTo>
                  <a:lnTo>
                    <a:pt x="80" y="8"/>
                  </a:lnTo>
                  <a:lnTo>
                    <a:pt x="82" y="8"/>
                  </a:lnTo>
                  <a:lnTo>
                    <a:pt x="85" y="8"/>
                  </a:lnTo>
                  <a:lnTo>
                    <a:pt x="88" y="9"/>
                  </a:lnTo>
                  <a:lnTo>
                    <a:pt x="90" y="9"/>
                  </a:lnTo>
                  <a:lnTo>
                    <a:pt x="94" y="10"/>
                  </a:lnTo>
                  <a:lnTo>
                    <a:pt x="98" y="10"/>
                  </a:lnTo>
                  <a:lnTo>
                    <a:pt x="99" y="11"/>
                  </a:lnTo>
                  <a:lnTo>
                    <a:pt x="101" y="11"/>
                  </a:lnTo>
                  <a:lnTo>
                    <a:pt x="103" y="11"/>
                  </a:lnTo>
                  <a:lnTo>
                    <a:pt x="104" y="12"/>
                  </a:lnTo>
                  <a:lnTo>
                    <a:pt x="106" y="12"/>
                  </a:lnTo>
                  <a:lnTo>
                    <a:pt x="107" y="12"/>
                  </a:lnTo>
                  <a:lnTo>
                    <a:pt x="108" y="12"/>
                  </a:lnTo>
                  <a:lnTo>
                    <a:pt x="110" y="13"/>
                  </a:lnTo>
                  <a:lnTo>
                    <a:pt x="111" y="13"/>
                  </a:lnTo>
                  <a:lnTo>
                    <a:pt x="112" y="13"/>
                  </a:lnTo>
                  <a:lnTo>
                    <a:pt x="113" y="14"/>
                  </a:lnTo>
                  <a:lnTo>
                    <a:pt x="114" y="14"/>
                  </a:lnTo>
                  <a:lnTo>
                    <a:pt x="115" y="14"/>
                  </a:lnTo>
                  <a:lnTo>
                    <a:pt x="116" y="14"/>
                  </a:lnTo>
                  <a:lnTo>
                    <a:pt x="118" y="14"/>
                  </a:lnTo>
                  <a:lnTo>
                    <a:pt x="118" y="15"/>
                  </a:lnTo>
                  <a:lnTo>
                    <a:pt x="120" y="15"/>
                  </a:lnTo>
                  <a:lnTo>
                    <a:pt x="121" y="15"/>
                  </a:lnTo>
                  <a:lnTo>
                    <a:pt x="122" y="15"/>
                  </a:lnTo>
                  <a:lnTo>
                    <a:pt x="123" y="16"/>
                  </a:lnTo>
                  <a:lnTo>
                    <a:pt x="124" y="16"/>
                  </a:lnTo>
                  <a:lnTo>
                    <a:pt x="126" y="16"/>
                  </a:lnTo>
                  <a:lnTo>
                    <a:pt x="127" y="16"/>
                  </a:lnTo>
                  <a:lnTo>
                    <a:pt x="129" y="16"/>
                  </a:lnTo>
                  <a:lnTo>
                    <a:pt x="130" y="16"/>
                  </a:lnTo>
                  <a:lnTo>
                    <a:pt x="132" y="17"/>
                  </a:lnTo>
                  <a:lnTo>
                    <a:pt x="134" y="17"/>
                  </a:lnTo>
                  <a:lnTo>
                    <a:pt x="136" y="17"/>
                  </a:lnTo>
                  <a:lnTo>
                    <a:pt x="138" y="17"/>
                  </a:lnTo>
                  <a:lnTo>
                    <a:pt x="140" y="18"/>
                  </a:lnTo>
                  <a:lnTo>
                    <a:pt x="146" y="18"/>
                  </a:lnTo>
                  <a:lnTo>
                    <a:pt x="149" y="18"/>
                  </a:lnTo>
                  <a:lnTo>
                    <a:pt x="152" y="18"/>
                  </a:lnTo>
                  <a:lnTo>
                    <a:pt x="155" y="18"/>
                  </a:lnTo>
                  <a:lnTo>
                    <a:pt x="157" y="18"/>
                  </a:lnTo>
                  <a:lnTo>
                    <a:pt x="160" y="18"/>
                  </a:lnTo>
                  <a:lnTo>
                    <a:pt x="162" y="18"/>
                  </a:lnTo>
                  <a:lnTo>
                    <a:pt x="164" y="18"/>
                  </a:lnTo>
                  <a:lnTo>
                    <a:pt x="166" y="18"/>
                  </a:lnTo>
                  <a:lnTo>
                    <a:pt x="168" y="18"/>
                  </a:lnTo>
                  <a:lnTo>
                    <a:pt x="170" y="18"/>
                  </a:lnTo>
                  <a:lnTo>
                    <a:pt x="172" y="18"/>
                  </a:lnTo>
                  <a:lnTo>
                    <a:pt x="174" y="18"/>
                  </a:lnTo>
                  <a:lnTo>
                    <a:pt x="176" y="17"/>
                  </a:lnTo>
                  <a:lnTo>
                    <a:pt x="177" y="17"/>
                  </a:lnTo>
                  <a:lnTo>
                    <a:pt x="179" y="17"/>
                  </a:lnTo>
                  <a:lnTo>
                    <a:pt x="181" y="17"/>
                  </a:lnTo>
                  <a:lnTo>
                    <a:pt x="183" y="17"/>
                  </a:lnTo>
                  <a:lnTo>
                    <a:pt x="184" y="17"/>
                  </a:lnTo>
                  <a:lnTo>
                    <a:pt x="186" y="16"/>
                  </a:lnTo>
                  <a:lnTo>
                    <a:pt x="188" y="16"/>
                  </a:lnTo>
                  <a:lnTo>
                    <a:pt x="190" y="16"/>
                  </a:lnTo>
                  <a:lnTo>
                    <a:pt x="192" y="16"/>
                  </a:lnTo>
                  <a:lnTo>
                    <a:pt x="195" y="16"/>
                  </a:lnTo>
                  <a:lnTo>
                    <a:pt x="197" y="16"/>
                  </a:lnTo>
                  <a:lnTo>
                    <a:pt x="200" y="16"/>
                  </a:lnTo>
                  <a:lnTo>
                    <a:pt x="202" y="16"/>
                  </a:lnTo>
                  <a:lnTo>
                    <a:pt x="205" y="17"/>
                  </a:lnTo>
                  <a:lnTo>
                    <a:pt x="208" y="17"/>
                  </a:lnTo>
                  <a:lnTo>
                    <a:pt x="211" y="17"/>
                  </a:lnTo>
                  <a:lnTo>
                    <a:pt x="214" y="18"/>
                  </a:lnTo>
                  <a:lnTo>
                    <a:pt x="218" y="18"/>
                  </a:lnTo>
                  <a:lnTo>
                    <a:pt x="219" y="18"/>
                  </a:lnTo>
                  <a:lnTo>
                    <a:pt x="220" y="18"/>
                  </a:lnTo>
                  <a:lnTo>
                    <a:pt x="222" y="18"/>
                  </a:lnTo>
                  <a:lnTo>
                    <a:pt x="223" y="18"/>
                  </a:lnTo>
                  <a:lnTo>
                    <a:pt x="224" y="18"/>
                  </a:lnTo>
                  <a:lnTo>
                    <a:pt x="226" y="19"/>
                  </a:lnTo>
                  <a:lnTo>
                    <a:pt x="227" y="19"/>
                  </a:lnTo>
                  <a:lnTo>
                    <a:pt x="228" y="19"/>
                  </a:lnTo>
                  <a:lnTo>
                    <a:pt x="229" y="19"/>
                  </a:lnTo>
                  <a:lnTo>
                    <a:pt x="230" y="19"/>
                  </a:lnTo>
                  <a:lnTo>
                    <a:pt x="231" y="20"/>
                  </a:lnTo>
                  <a:lnTo>
                    <a:pt x="232" y="20"/>
                  </a:lnTo>
                  <a:lnTo>
                    <a:pt x="232" y="20"/>
                  </a:lnTo>
                  <a:lnTo>
                    <a:pt x="234" y="20"/>
                  </a:lnTo>
                  <a:lnTo>
                    <a:pt x="234" y="20"/>
                  </a:lnTo>
                  <a:lnTo>
                    <a:pt x="235" y="20"/>
                  </a:lnTo>
                  <a:lnTo>
                    <a:pt x="236" y="21"/>
                  </a:lnTo>
                  <a:lnTo>
                    <a:pt x="237" y="21"/>
                  </a:lnTo>
                  <a:lnTo>
                    <a:pt x="238" y="21"/>
                  </a:lnTo>
                  <a:lnTo>
                    <a:pt x="239" y="22"/>
                  </a:lnTo>
                  <a:lnTo>
                    <a:pt x="240" y="22"/>
                  </a:lnTo>
                  <a:lnTo>
                    <a:pt x="241" y="22"/>
                  </a:lnTo>
                  <a:lnTo>
                    <a:pt x="242" y="22"/>
                  </a:lnTo>
                  <a:lnTo>
                    <a:pt x="243" y="23"/>
                  </a:lnTo>
                  <a:lnTo>
                    <a:pt x="244" y="23"/>
                  </a:lnTo>
                  <a:lnTo>
                    <a:pt x="246" y="24"/>
                  </a:lnTo>
                  <a:lnTo>
                    <a:pt x="247" y="24"/>
                  </a:lnTo>
                  <a:lnTo>
                    <a:pt x="248" y="24"/>
                  </a:lnTo>
                  <a:lnTo>
                    <a:pt x="250" y="25"/>
                  </a:lnTo>
                  <a:lnTo>
                    <a:pt x="252" y="26"/>
                  </a:lnTo>
                  <a:lnTo>
                    <a:pt x="255" y="26"/>
                  </a:lnTo>
                  <a:lnTo>
                    <a:pt x="257" y="27"/>
                  </a:lnTo>
                  <a:lnTo>
                    <a:pt x="258" y="27"/>
                  </a:lnTo>
                  <a:lnTo>
                    <a:pt x="260" y="28"/>
                  </a:lnTo>
                  <a:lnTo>
                    <a:pt x="262" y="28"/>
                  </a:lnTo>
                  <a:lnTo>
                    <a:pt x="263" y="28"/>
                  </a:lnTo>
                  <a:lnTo>
                    <a:pt x="265" y="29"/>
                  </a:lnTo>
                  <a:lnTo>
                    <a:pt x="266" y="29"/>
                  </a:lnTo>
                  <a:lnTo>
                    <a:pt x="268" y="29"/>
                  </a:lnTo>
                  <a:lnTo>
                    <a:pt x="269" y="29"/>
                  </a:lnTo>
                  <a:lnTo>
                    <a:pt x="270" y="30"/>
                  </a:lnTo>
                  <a:lnTo>
                    <a:pt x="272" y="30"/>
                  </a:lnTo>
                  <a:lnTo>
                    <a:pt x="273" y="30"/>
                  </a:lnTo>
                  <a:lnTo>
                    <a:pt x="274" y="30"/>
                  </a:lnTo>
                  <a:lnTo>
                    <a:pt x="275" y="31"/>
                  </a:lnTo>
                  <a:lnTo>
                    <a:pt x="276" y="31"/>
                  </a:lnTo>
                  <a:lnTo>
                    <a:pt x="278" y="31"/>
                  </a:lnTo>
                  <a:lnTo>
                    <a:pt x="278" y="32"/>
                  </a:lnTo>
                  <a:lnTo>
                    <a:pt x="280" y="32"/>
                  </a:lnTo>
                  <a:lnTo>
                    <a:pt x="280" y="32"/>
                  </a:lnTo>
                  <a:lnTo>
                    <a:pt x="282" y="33"/>
                  </a:lnTo>
                  <a:lnTo>
                    <a:pt x="282" y="33"/>
                  </a:lnTo>
                  <a:lnTo>
                    <a:pt x="283" y="34"/>
                  </a:lnTo>
                  <a:lnTo>
                    <a:pt x="284" y="34"/>
                  </a:lnTo>
                  <a:lnTo>
                    <a:pt x="285" y="35"/>
                  </a:lnTo>
                  <a:lnTo>
                    <a:pt x="286" y="36"/>
                  </a:lnTo>
                  <a:lnTo>
                    <a:pt x="286" y="36"/>
                  </a:lnTo>
                  <a:lnTo>
                    <a:pt x="287" y="37"/>
                  </a:lnTo>
                  <a:lnTo>
                    <a:pt x="288" y="38"/>
                  </a:lnTo>
                  <a:lnTo>
                    <a:pt x="288" y="39"/>
                  </a:lnTo>
                  <a:lnTo>
                    <a:pt x="289" y="40"/>
                  </a:lnTo>
                  <a:lnTo>
                    <a:pt x="290" y="42"/>
                  </a:lnTo>
                  <a:lnTo>
                    <a:pt x="290" y="42"/>
                  </a:lnTo>
                  <a:lnTo>
                    <a:pt x="290" y="43"/>
                  </a:lnTo>
                  <a:lnTo>
                    <a:pt x="290" y="44"/>
                  </a:lnTo>
                  <a:lnTo>
                    <a:pt x="290" y="44"/>
                  </a:lnTo>
                  <a:lnTo>
                    <a:pt x="290" y="45"/>
                  </a:lnTo>
                  <a:lnTo>
                    <a:pt x="290" y="46"/>
                  </a:lnTo>
                  <a:lnTo>
                    <a:pt x="290" y="46"/>
                  </a:lnTo>
                  <a:lnTo>
                    <a:pt x="290" y="47"/>
                  </a:lnTo>
                  <a:lnTo>
                    <a:pt x="290" y="48"/>
                  </a:lnTo>
                  <a:lnTo>
                    <a:pt x="290" y="48"/>
                  </a:lnTo>
                  <a:lnTo>
                    <a:pt x="289" y="49"/>
                  </a:lnTo>
                  <a:lnTo>
                    <a:pt x="289" y="49"/>
                  </a:lnTo>
                  <a:lnTo>
                    <a:pt x="288" y="50"/>
                  </a:lnTo>
                  <a:lnTo>
                    <a:pt x="288" y="50"/>
                  </a:lnTo>
                  <a:lnTo>
                    <a:pt x="288" y="51"/>
                  </a:lnTo>
                  <a:lnTo>
                    <a:pt x="287" y="52"/>
                  </a:lnTo>
                  <a:lnTo>
                    <a:pt x="287" y="52"/>
                  </a:lnTo>
                  <a:lnTo>
                    <a:pt x="286" y="53"/>
                  </a:lnTo>
                  <a:lnTo>
                    <a:pt x="286" y="54"/>
                  </a:lnTo>
                  <a:lnTo>
                    <a:pt x="285" y="54"/>
                  </a:lnTo>
                  <a:lnTo>
                    <a:pt x="284" y="55"/>
                  </a:lnTo>
                  <a:lnTo>
                    <a:pt x="284" y="56"/>
                  </a:lnTo>
                  <a:lnTo>
                    <a:pt x="284" y="57"/>
                  </a:lnTo>
                  <a:lnTo>
                    <a:pt x="283" y="58"/>
                  </a:lnTo>
                  <a:lnTo>
                    <a:pt x="282" y="58"/>
                  </a:lnTo>
                  <a:lnTo>
                    <a:pt x="282" y="59"/>
                  </a:lnTo>
                  <a:lnTo>
                    <a:pt x="281" y="60"/>
                  </a:lnTo>
                  <a:lnTo>
                    <a:pt x="280" y="61"/>
                  </a:lnTo>
                  <a:lnTo>
                    <a:pt x="280" y="62"/>
                  </a:lnTo>
                  <a:lnTo>
                    <a:pt x="280" y="63"/>
                  </a:lnTo>
                  <a:lnTo>
                    <a:pt x="279" y="64"/>
                  </a:lnTo>
                  <a:lnTo>
                    <a:pt x="278" y="65"/>
                  </a:lnTo>
                  <a:lnTo>
                    <a:pt x="278" y="66"/>
                  </a:lnTo>
                  <a:lnTo>
                    <a:pt x="278" y="66"/>
                  </a:lnTo>
                  <a:lnTo>
                    <a:pt x="278" y="67"/>
                  </a:lnTo>
                  <a:lnTo>
                    <a:pt x="278" y="68"/>
                  </a:lnTo>
                  <a:lnTo>
                    <a:pt x="277" y="68"/>
                  </a:lnTo>
                  <a:lnTo>
                    <a:pt x="277" y="69"/>
                  </a:lnTo>
                  <a:lnTo>
                    <a:pt x="277" y="69"/>
                  </a:lnTo>
                  <a:lnTo>
                    <a:pt x="277" y="70"/>
                  </a:lnTo>
                  <a:lnTo>
                    <a:pt x="277" y="70"/>
                  </a:lnTo>
                  <a:lnTo>
                    <a:pt x="276" y="71"/>
                  </a:lnTo>
                  <a:lnTo>
                    <a:pt x="276" y="71"/>
                  </a:lnTo>
                  <a:lnTo>
                    <a:pt x="276" y="72"/>
                  </a:lnTo>
                  <a:lnTo>
                    <a:pt x="276" y="72"/>
                  </a:lnTo>
                  <a:lnTo>
                    <a:pt x="276" y="72"/>
                  </a:lnTo>
                  <a:lnTo>
                    <a:pt x="276" y="73"/>
                  </a:lnTo>
                  <a:lnTo>
                    <a:pt x="276" y="73"/>
                  </a:lnTo>
                  <a:lnTo>
                    <a:pt x="275" y="74"/>
                  </a:lnTo>
                  <a:lnTo>
                    <a:pt x="275" y="74"/>
                  </a:lnTo>
                  <a:lnTo>
                    <a:pt x="275" y="74"/>
                  </a:lnTo>
                  <a:lnTo>
                    <a:pt x="274" y="75"/>
                  </a:lnTo>
                  <a:lnTo>
                    <a:pt x="274" y="75"/>
                  </a:lnTo>
                  <a:lnTo>
                    <a:pt x="274" y="76"/>
                  </a:lnTo>
                  <a:lnTo>
                    <a:pt x="274" y="76"/>
                  </a:lnTo>
                  <a:lnTo>
                    <a:pt x="273" y="76"/>
                  </a:lnTo>
                  <a:lnTo>
                    <a:pt x="273" y="77"/>
                  </a:lnTo>
                  <a:lnTo>
                    <a:pt x="272" y="77"/>
                  </a:lnTo>
                  <a:lnTo>
                    <a:pt x="272" y="77"/>
                  </a:lnTo>
                  <a:lnTo>
                    <a:pt x="271" y="78"/>
                  </a:lnTo>
                  <a:lnTo>
                    <a:pt x="270" y="78"/>
                  </a:lnTo>
                  <a:lnTo>
                    <a:pt x="266" y="80"/>
                  </a:lnTo>
                  <a:lnTo>
                    <a:pt x="265" y="81"/>
                  </a:lnTo>
                  <a:lnTo>
                    <a:pt x="263" y="82"/>
                  </a:lnTo>
                  <a:lnTo>
                    <a:pt x="262" y="83"/>
                  </a:lnTo>
                  <a:lnTo>
                    <a:pt x="260" y="83"/>
                  </a:lnTo>
                  <a:lnTo>
                    <a:pt x="258" y="84"/>
                  </a:lnTo>
                  <a:lnTo>
                    <a:pt x="257" y="84"/>
                  </a:lnTo>
                  <a:lnTo>
                    <a:pt x="256" y="85"/>
                  </a:lnTo>
                  <a:lnTo>
                    <a:pt x="254" y="85"/>
                  </a:lnTo>
                  <a:lnTo>
                    <a:pt x="252" y="86"/>
                  </a:lnTo>
                  <a:lnTo>
                    <a:pt x="251" y="86"/>
                  </a:lnTo>
                  <a:lnTo>
                    <a:pt x="250" y="86"/>
                  </a:lnTo>
                  <a:lnTo>
                    <a:pt x="248" y="86"/>
                  </a:lnTo>
                  <a:lnTo>
                    <a:pt x="247" y="86"/>
                  </a:lnTo>
                  <a:lnTo>
                    <a:pt x="245" y="87"/>
                  </a:lnTo>
                  <a:lnTo>
                    <a:pt x="244" y="87"/>
                  </a:lnTo>
                  <a:lnTo>
                    <a:pt x="242" y="87"/>
                  </a:lnTo>
                  <a:lnTo>
                    <a:pt x="240" y="87"/>
                  </a:lnTo>
                  <a:lnTo>
                    <a:pt x="239" y="87"/>
                  </a:lnTo>
                  <a:lnTo>
                    <a:pt x="237" y="87"/>
                  </a:lnTo>
                  <a:lnTo>
                    <a:pt x="236" y="87"/>
                  </a:lnTo>
                  <a:lnTo>
                    <a:pt x="234" y="86"/>
                  </a:lnTo>
                  <a:lnTo>
                    <a:pt x="232" y="86"/>
                  </a:lnTo>
                  <a:lnTo>
                    <a:pt x="230" y="86"/>
                  </a:lnTo>
                  <a:lnTo>
                    <a:pt x="228" y="86"/>
                  </a:lnTo>
                  <a:lnTo>
                    <a:pt x="226" y="86"/>
                  </a:lnTo>
                  <a:lnTo>
                    <a:pt x="224" y="86"/>
                  </a:lnTo>
                  <a:lnTo>
                    <a:pt x="222" y="86"/>
                  </a:lnTo>
                  <a:lnTo>
                    <a:pt x="219" y="86"/>
                  </a:lnTo>
                  <a:lnTo>
                    <a:pt x="217" y="86"/>
                  </a:lnTo>
                  <a:lnTo>
                    <a:pt x="214" y="86"/>
                  </a:lnTo>
                  <a:lnTo>
                    <a:pt x="210" y="86"/>
                  </a:lnTo>
                  <a:lnTo>
                    <a:pt x="208" y="86"/>
                  </a:lnTo>
                  <a:lnTo>
                    <a:pt x="206" y="86"/>
                  </a:lnTo>
                  <a:lnTo>
                    <a:pt x="205" y="86"/>
                  </a:lnTo>
                  <a:lnTo>
                    <a:pt x="203" y="86"/>
                  </a:lnTo>
                  <a:lnTo>
                    <a:pt x="202" y="86"/>
                  </a:lnTo>
                  <a:lnTo>
                    <a:pt x="200" y="86"/>
                  </a:lnTo>
                  <a:lnTo>
                    <a:pt x="199" y="85"/>
                  </a:lnTo>
                  <a:lnTo>
                    <a:pt x="198" y="85"/>
                  </a:lnTo>
                  <a:lnTo>
                    <a:pt x="196" y="85"/>
                  </a:lnTo>
                  <a:lnTo>
                    <a:pt x="195" y="85"/>
                  </a:lnTo>
                  <a:lnTo>
                    <a:pt x="194" y="85"/>
                  </a:lnTo>
                  <a:lnTo>
                    <a:pt x="193" y="85"/>
                  </a:lnTo>
                  <a:lnTo>
                    <a:pt x="192" y="84"/>
                  </a:lnTo>
                  <a:lnTo>
                    <a:pt x="190" y="84"/>
                  </a:lnTo>
                  <a:lnTo>
                    <a:pt x="189" y="84"/>
                  </a:lnTo>
                  <a:lnTo>
                    <a:pt x="188" y="84"/>
                  </a:lnTo>
                  <a:lnTo>
                    <a:pt x="187" y="84"/>
                  </a:lnTo>
                  <a:lnTo>
                    <a:pt x="186" y="84"/>
                  </a:lnTo>
                  <a:lnTo>
                    <a:pt x="184" y="83"/>
                  </a:lnTo>
                  <a:lnTo>
                    <a:pt x="183" y="83"/>
                  </a:lnTo>
                  <a:lnTo>
                    <a:pt x="182" y="82"/>
                  </a:lnTo>
                  <a:lnTo>
                    <a:pt x="181" y="82"/>
                  </a:lnTo>
                  <a:lnTo>
                    <a:pt x="179" y="82"/>
                  </a:lnTo>
                  <a:lnTo>
                    <a:pt x="178" y="81"/>
                  </a:lnTo>
                  <a:lnTo>
                    <a:pt x="176" y="81"/>
                  </a:lnTo>
                  <a:lnTo>
                    <a:pt x="175" y="80"/>
                  </a:lnTo>
                  <a:lnTo>
                    <a:pt x="173" y="80"/>
                  </a:lnTo>
                  <a:lnTo>
                    <a:pt x="171" y="80"/>
                  </a:lnTo>
                  <a:lnTo>
                    <a:pt x="169" y="79"/>
                  </a:lnTo>
                  <a:lnTo>
                    <a:pt x="168" y="78"/>
                  </a:lnTo>
                  <a:lnTo>
                    <a:pt x="163" y="77"/>
                  </a:lnTo>
                  <a:lnTo>
                    <a:pt x="161" y="76"/>
                  </a:lnTo>
                  <a:lnTo>
                    <a:pt x="160" y="75"/>
                  </a:lnTo>
                  <a:lnTo>
                    <a:pt x="158" y="74"/>
                  </a:lnTo>
                  <a:lnTo>
                    <a:pt x="156" y="74"/>
                  </a:lnTo>
                  <a:lnTo>
                    <a:pt x="155" y="73"/>
                  </a:lnTo>
                  <a:lnTo>
                    <a:pt x="154" y="72"/>
                  </a:lnTo>
                  <a:lnTo>
                    <a:pt x="152" y="71"/>
                  </a:lnTo>
                  <a:lnTo>
                    <a:pt x="151" y="70"/>
                  </a:lnTo>
                  <a:lnTo>
                    <a:pt x="150" y="70"/>
                  </a:lnTo>
                  <a:lnTo>
                    <a:pt x="149" y="69"/>
                  </a:lnTo>
                  <a:lnTo>
                    <a:pt x="148" y="68"/>
                  </a:lnTo>
                  <a:lnTo>
                    <a:pt x="147" y="68"/>
                  </a:lnTo>
                  <a:lnTo>
                    <a:pt x="146" y="67"/>
                  </a:lnTo>
                  <a:lnTo>
                    <a:pt x="145" y="66"/>
                  </a:lnTo>
                  <a:lnTo>
                    <a:pt x="144" y="65"/>
                  </a:lnTo>
                  <a:lnTo>
                    <a:pt x="143" y="64"/>
                  </a:lnTo>
                  <a:lnTo>
                    <a:pt x="142" y="64"/>
                  </a:lnTo>
                  <a:lnTo>
                    <a:pt x="140" y="63"/>
                  </a:lnTo>
                  <a:lnTo>
                    <a:pt x="139" y="62"/>
                  </a:lnTo>
                  <a:lnTo>
                    <a:pt x="138" y="62"/>
                  </a:lnTo>
                  <a:lnTo>
                    <a:pt x="137" y="61"/>
                  </a:lnTo>
                  <a:lnTo>
                    <a:pt x="136" y="60"/>
                  </a:lnTo>
                  <a:lnTo>
                    <a:pt x="134" y="60"/>
                  </a:lnTo>
                  <a:lnTo>
                    <a:pt x="133" y="59"/>
                  </a:lnTo>
                  <a:lnTo>
                    <a:pt x="131" y="58"/>
                  </a:lnTo>
                  <a:lnTo>
                    <a:pt x="129" y="58"/>
                  </a:lnTo>
                  <a:lnTo>
                    <a:pt x="128" y="57"/>
                  </a:lnTo>
                  <a:lnTo>
                    <a:pt x="126" y="56"/>
                  </a:lnTo>
                  <a:lnTo>
                    <a:pt x="123" y="56"/>
                  </a:lnTo>
                  <a:lnTo>
                    <a:pt x="121" y="56"/>
                  </a:lnTo>
                  <a:lnTo>
                    <a:pt x="115" y="54"/>
                  </a:lnTo>
                  <a:lnTo>
                    <a:pt x="112" y="54"/>
                  </a:lnTo>
                  <a:lnTo>
                    <a:pt x="110" y="53"/>
                  </a:lnTo>
                  <a:lnTo>
                    <a:pt x="107" y="53"/>
                  </a:lnTo>
                  <a:lnTo>
                    <a:pt x="104" y="53"/>
                  </a:lnTo>
                  <a:lnTo>
                    <a:pt x="102" y="53"/>
                  </a:lnTo>
                  <a:lnTo>
                    <a:pt x="100" y="53"/>
                  </a:lnTo>
                  <a:lnTo>
                    <a:pt x="98" y="53"/>
                  </a:lnTo>
                  <a:lnTo>
                    <a:pt x="96" y="53"/>
                  </a:lnTo>
                  <a:lnTo>
                    <a:pt x="94" y="53"/>
                  </a:lnTo>
                  <a:lnTo>
                    <a:pt x="92" y="53"/>
                  </a:lnTo>
                  <a:lnTo>
                    <a:pt x="90" y="53"/>
                  </a:lnTo>
                  <a:lnTo>
                    <a:pt x="88" y="53"/>
                  </a:lnTo>
                  <a:lnTo>
                    <a:pt x="86" y="54"/>
                  </a:lnTo>
                  <a:lnTo>
                    <a:pt x="85" y="54"/>
                  </a:lnTo>
                  <a:lnTo>
                    <a:pt x="83" y="54"/>
                  </a:lnTo>
                  <a:lnTo>
                    <a:pt x="81" y="54"/>
                  </a:lnTo>
                  <a:lnTo>
                    <a:pt x="79" y="55"/>
                  </a:lnTo>
                  <a:lnTo>
                    <a:pt x="77" y="55"/>
                  </a:lnTo>
                  <a:lnTo>
                    <a:pt x="75" y="55"/>
                  </a:lnTo>
                  <a:lnTo>
                    <a:pt x="73" y="56"/>
                  </a:lnTo>
                  <a:lnTo>
                    <a:pt x="71" y="56"/>
                  </a:lnTo>
                  <a:lnTo>
                    <a:pt x="69" y="56"/>
                  </a:lnTo>
                  <a:lnTo>
                    <a:pt x="66" y="56"/>
                  </a:lnTo>
                  <a:lnTo>
                    <a:pt x="64" y="56"/>
                  </a:lnTo>
                  <a:lnTo>
                    <a:pt x="62" y="56"/>
                  </a:lnTo>
                  <a:lnTo>
                    <a:pt x="59" y="56"/>
                  </a:lnTo>
                  <a:lnTo>
                    <a:pt x="56" y="56"/>
                  </a:lnTo>
                  <a:lnTo>
                    <a:pt x="53" y="56"/>
                  </a:lnTo>
                  <a:lnTo>
                    <a:pt x="50" y="56"/>
                  </a:lnTo>
                  <a:lnTo>
                    <a:pt x="47" y="56"/>
                  </a:lnTo>
                  <a:lnTo>
                    <a:pt x="43" y="55"/>
                  </a:lnTo>
                  <a:lnTo>
                    <a:pt x="42" y="55"/>
                  </a:lnTo>
                  <a:lnTo>
                    <a:pt x="40" y="55"/>
                  </a:lnTo>
                  <a:lnTo>
                    <a:pt x="39" y="55"/>
                  </a:lnTo>
                  <a:lnTo>
                    <a:pt x="38" y="55"/>
                  </a:lnTo>
                  <a:lnTo>
                    <a:pt x="36" y="55"/>
                  </a:lnTo>
                  <a:lnTo>
                    <a:pt x="35" y="55"/>
                  </a:lnTo>
                  <a:lnTo>
                    <a:pt x="34" y="55"/>
                  </a:lnTo>
                  <a:lnTo>
                    <a:pt x="33" y="55"/>
                  </a:lnTo>
                  <a:lnTo>
                    <a:pt x="32" y="55"/>
                  </a:lnTo>
                  <a:lnTo>
                    <a:pt x="30" y="55"/>
                  </a:lnTo>
                  <a:lnTo>
                    <a:pt x="29" y="54"/>
                  </a:lnTo>
                  <a:lnTo>
                    <a:pt x="28" y="54"/>
                  </a:lnTo>
                  <a:lnTo>
                    <a:pt x="27" y="54"/>
                  </a:lnTo>
                  <a:lnTo>
                    <a:pt x="26" y="54"/>
                  </a:lnTo>
                  <a:lnTo>
                    <a:pt x="25" y="54"/>
                  </a:lnTo>
                  <a:lnTo>
                    <a:pt x="24" y="54"/>
                  </a:lnTo>
                  <a:lnTo>
                    <a:pt x="24" y="54"/>
                  </a:lnTo>
                  <a:lnTo>
                    <a:pt x="22" y="54"/>
                  </a:lnTo>
                  <a:lnTo>
                    <a:pt x="22" y="53"/>
                  </a:lnTo>
                  <a:lnTo>
                    <a:pt x="20" y="53"/>
                  </a:lnTo>
                  <a:lnTo>
                    <a:pt x="20" y="53"/>
                  </a:lnTo>
                  <a:lnTo>
                    <a:pt x="18" y="52"/>
                  </a:lnTo>
                  <a:lnTo>
                    <a:pt x="18" y="52"/>
                  </a:lnTo>
                  <a:lnTo>
                    <a:pt x="16" y="52"/>
                  </a:lnTo>
                  <a:lnTo>
                    <a:pt x="15" y="51"/>
                  </a:lnTo>
                  <a:lnTo>
                    <a:pt x="14" y="50"/>
                  </a:lnTo>
                  <a:lnTo>
                    <a:pt x="13" y="50"/>
                  </a:lnTo>
                  <a:lnTo>
                    <a:pt x="12" y="49"/>
                  </a:lnTo>
                  <a:lnTo>
                    <a:pt x="11" y="48"/>
                  </a:lnTo>
                  <a:lnTo>
                    <a:pt x="10" y="48"/>
                  </a:lnTo>
                  <a:lnTo>
                    <a:pt x="8" y="47"/>
                  </a:lnTo>
                  <a:lnTo>
                    <a:pt x="8" y="46"/>
                  </a:lnTo>
                  <a:lnTo>
                    <a:pt x="7" y="46"/>
                  </a:lnTo>
                  <a:lnTo>
                    <a:pt x="6" y="46"/>
                  </a:lnTo>
                  <a:lnTo>
                    <a:pt x="6" y="45"/>
                  </a:lnTo>
                  <a:lnTo>
                    <a:pt x="5" y="45"/>
                  </a:lnTo>
                  <a:lnTo>
                    <a:pt x="5" y="44"/>
                  </a:lnTo>
                  <a:lnTo>
                    <a:pt x="4" y="44"/>
                  </a:lnTo>
                  <a:lnTo>
                    <a:pt x="4" y="44"/>
                  </a:lnTo>
                  <a:lnTo>
                    <a:pt x="4" y="43"/>
                  </a:lnTo>
                  <a:lnTo>
                    <a:pt x="3" y="43"/>
                  </a:lnTo>
                  <a:lnTo>
                    <a:pt x="3" y="42"/>
                  </a:lnTo>
                  <a:lnTo>
                    <a:pt x="3" y="42"/>
                  </a:lnTo>
                  <a:lnTo>
                    <a:pt x="2" y="42"/>
                  </a:lnTo>
                  <a:lnTo>
                    <a:pt x="2" y="41"/>
                  </a:lnTo>
                  <a:lnTo>
                    <a:pt x="2" y="41"/>
                  </a:lnTo>
                  <a:lnTo>
                    <a:pt x="2" y="40"/>
                  </a:lnTo>
                  <a:lnTo>
                    <a:pt x="1" y="40"/>
                  </a:lnTo>
                  <a:lnTo>
                    <a:pt x="1" y="40"/>
                  </a:lnTo>
                  <a:lnTo>
                    <a:pt x="1" y="39"/>
                  </a:lnTo>
                  <a:lnTo>
                    <a:pt x="1" y="38"/>
                  </a:lnTo>
                  <a:lnTo>
                    <a:pt x="1" y="38"/>
                  </a:lnTo>
                  <a:lnTo>
                    <a:pt x="1" y="38"/>
                  </a:lnTo>
                  <a:lnTo>
                    <a:pt x="0" y="37"/>
                  </a:lnTo>
                  <a:lnTo>
                    <a:pt x="0" y="36"/>
                  </a:lnTo>
                  <a:lnTo>
                    <a:pt x="0" y="36"/>
                  </a:lnTo>
                  <a:lnTo>
                    <a:pt x="0" y="35"/>
                  </a:lnTo>
                  <a:lnTo>
                    <a:pt x="0" y="34"/>
                  </a:lnTo>
                  <a:lnTo>
                    <a:pt x="0" y="34"/>
                  </a:lnTo>
                  <a:lnTo>
                    <a:pt x="0" y="33"/>
                  </a:lnTo>
                  <a:lnTo>
                    <a:pt x="0" y="33"/>
                  </a:lnTo>
                  <a:lnTo>
                    <a:pt x="0" y="31"/>
                  </a:lnTo>
                  <a:lnTo>
                    <a:pt x="0" y="31"/>
                  </a:lnTo>
                  <a:lnTo>
                    <a:pt x="0" y="30"/>
                  </a:lnTo>
                  <a:lnTo>
                    <a:pt x="0" y="30"/>
                  </a:lnTo>
                  <a:lnTo>
                    <a:pt x="0" y="29"/>
                  </a:lnTo>
                  <a:lnTo>
                    <a:pt x="1" y="28"/>
                  </a:lnTo>
                  <a:lnTo>
                    <a:pt x="1" y="28"/>
                  </a:lnTo>
                  <a:lnTo>
                    <a:pt x="1" y="28"/>
                  </a:lnTo>
                  <a:lnTo>
                    <a:pt x="1" y="27"/>
                  </a:lnTo>
                  <a:lnTo>
                    <a:pt x="1" y="27"/>
                  </a:lnTo>
                  <a:lnTo>
                    <a:pt x="2" y="26"/>
                  </a:lnTo>
                  <a:lnTo>
                    <a:pt x="2" y="26"/>
                  </a:lnTo>
                  <a:lnTo>
                    <a:pt x="2" y="26"/>
                  </a:lnTo>
                  <a:lnTo>
                    <a:pt x="2" y="25"/>
                  </a:lnTo>
                  <a:lnTo>
                    <a:pt x="3" y="25"/>
                  </a:lnTo>
                  <a:lnTo>
                    <a:pt x="3" y="24"/>
                  </a:lnTo>
                  <a:lnTo>
                    <a:pt x="3" y="24"/>
                  </a:lnTo>
                  <a:lnTo>
                    <a:pt x="4" y="24"/>
                  </a:lnTo>
                  <a:lnTo>
                    <a:pt x="4" y="23"/>
                  </a:lnTo>
                  <a:lnTo>
                    <a:pt x="4" y="23"/>
                  </a:lnTo>
                  <a:lnTo>
                    <a:pt x="5" y="22"/>
                  </a:lnTo>
                  <a:lnTo>
                    <a:pt x="5" y="22"/>
                  </a:lnTo>
                  <a:lnTo>
                    <a:pt x="6" y="22"/>
                  </a:lnTo>
                  <a:lnTo>
                    <a:pt x="6" y="21"/>
                  </a:lnTo>
                  <a:lnTo>
                    <a:pt x="6" y="21"/>
                  </a:lnTo>
                  <a:lnTo>
                    <a:pt x="7" y="20"/>
                  </a:lnTo>
                  <a:lnTo>
                    <a:pt x="7" y="20"/>
                  </a:lnTo>
                  <a:lnTo>
                    <a:pt x="8" y="19"/>
                  </a:lnTo>
                  <a:lnTo>
                    <a:pt x="8" y="19"/>
                  </a:lnTo>
                  <a:lnTo>
                    <a:pt x="9" y="18"/>
                  </a:lnTo>
                  <a:lnTo>
                    <a:pt x="10" y="18"/>
                  </a:lnTo>
                  <a:lnTo>
                    <a:pt x="11" y="16"/>
                  </a:lnTo>
                  <a:lnTo>
                    <a:pt x="12" y="15"/>
                  </a:lnTo>
                  <a:lnTo>
                    <a:pt x="12" y="14"/>
                  </a:lnTo>
                  <a:lnTo>
                    <a:pt x="12" y="14"/>
                  </a:lnTo>
                  <a:lnTo>
                    <a:pt x="13" y="13"/>
                  </a:lnTo>
                  <a:lnTo>
                    <a:pt x="14" y="12"/>
                  </a:lnTo>
                  <a:lnTo>
                    <a:pt x="14" y="12"/>
                  </a:lnTo>
                  <a:lnTo>
                    <a:pt x="14" y="11"/>
                  </a:lnTo>
                  <a:lnTo>
                    <a:pt x="15" y="11"/>
                  </a:lnTo>
                  <a:lnTo>
                    <a:pt x="16" y="10"/>
                  </a:lnTo>
                  <a:lnTo>
                    <a:pt x="16" y="10"/>
                  </a:lnTo>
                  <a:lnTo>
                    <a:pt x="16" y="9"/>
                  </a:lnTo>
                  <a:lnTo>
                    <a:pt x="17" y="9"/>
                  </a:lnTo>
                  <a:lnTo>
                    <a:pt x="17" y="8"/>
                  </a:lnTo>
                  <a:lnTo>
                    <a:pt x="18" y="8"/>
                  </a:lnTo>
                  <a:lnTo>
                    <a:pt x="18" y="8"/>
                  </a:lnTo>
                  <a:lnTo>
                    <a:pt x="18" y="7"/>
                  </a:lnTo>
                  <a:lnTo>
                    <a:pt x="19" y="7"/>
                  </a:lnTo>
                  <a:lnTo>
                    <a:pt x="20" y="6"/>
                  </a:lnTo>
                  <a:lnTo>
                    <a:pt x="20" y="6"/>
                  </a:lnTo>
                  <a:lnTo>
                    <a:pt x="20" y="6"/>
                  </a:lnTo>
                  <a:lnTo>
                    <a:pt x="21" y="5"/>
                  </a:lnTo>
                  <a:lnTo>
                    <a:pt x="22" y="5"/>
                  </a:lnTo>
                  <a:lnTo>
                    <a:pt x="22" y="4"/>
                  </a:lnTo>
                  <a:lnTo>
                    <a:pt x="23" y="4"/>
                  </a:lnTo>
                  <a:lnTo>
                    <a:pt x="24" y="4"/>
                  </a:lnTo>
                  <a:lnTo>
                    <a:pt x="24" y="4"/>
                  </a:lnTo>
                  <a:lnTo>
                    <a:pt x="25" y="3"/>
                  </a:lnTo>
                  <a:lnTo>
                    <a:pt x="26" y="3"/>
                  </a:lnTo>
                  <a:lnTo>
                    <a:pt x="27" y="3"/>
                  </a:lnTo>
                  <a:lnTo>
                    <a:pt x="28" y="3"/>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80" name="Freeform 173" descr="Zig zag"/>
            <p:cNvSpPr>
              <a:spLocks/>
            </p:cNvSpPr>
            <p:nvPr/>
          </p:nvSpPr>
          <p:spPr bwMode="auto">
            <a:xfrm>
              <a:off x="5657850" y="2030413"/>
              <a:ext cx="668338" cy="377825"/>
            </a:xfrm>
            <a:custGeom>
              <a:avLst/>
              <a:gdLst/>
              <a:ahLst/>
              <a:cxnLst>
                <a:cxn ang="0">
                  <a:pos x="312" y="62"/>
                </a:cxn>
                <a:cxn ang="0">
                  <a:pos x="292" y="82"/>
                </a:cxn>
                <a:cxn ang="0">
                  <a:pos x="269" y="86"/>
                </a:cxn>
                <a:cxn ang="0">
                  <a:pos x="255" y="81"/>
                </a:cxn>
                <a:cxn ang="0">
                  <a:pos x="228" y="76"/>
                </a:cxn>
                <a:cxn ang="0">
                  <a:pos x="208" y="72"/>
                </a:cxn>
                <a:cxn ang="0">
                  <a:pos x="179" y="70"/>
                </a:cxn>
                <a:cxn ang="0">
                  <a:pos x="160" y="67"/>
                </a:cxn>
                <a:cxn ang="0">
                  <a:pos x="139" y="72"/>
                </a:cxn>
                <a:cxn ang="0">
                  <a:pos x="123" y="82"/>
                </a:cxn>
                <a:cxn ang="0">
                  <a:pos x="115" y="98"/>
                </a:cxn>
                <a:cxn ang="0">
                  <a:pos x="115" y="123"/>
                </a:cxn>
                <a:cxn ang="0">
                  <a:pos x="124" y="143"/>
                </a:cxn>
                <a:cxn ang="0">
                  <a:pos x="121" y="166"/>
                </a:cxn>
                <a:cxn ang="0">
                  <a:pos x="113" y="177"/>
                </a:cxn>
                <a:cxn ang="0">
                  <a:pos x="88" y="193"/>
                </a:cxn>
                <a:cxn ang="0">
                  <a:pos x="59" y="198"/>
                </a:cxn>
                <a:cxn ang="0">
                  <a:pos x="25" y="210"/>
                </a:cxn>
                <a:cxn ang="0">
                  <a:pos x="11" y="218"/>
                </a:cxn>
                <a:cxn ang="0">
                  <a:pos x="3" y="230"/>
                </a:cxn>
                <a:cxn ang="0">
                  <a:pos x="1" y="246"/>
                </a:cxn>
                <a:cxn ang="0">
                  <a:pos x="9" y="257"/>
                </a:cxn>
                <a:cxn ang="0">
                  <a:pos x="39" y="270"/>
                </a:cxn>
                <a:cxn ang="0">
                  <a:pos x="74" y="268"/>
                </a:cxn>
                <a:cxn ang="0">
                  <a:pos x="132" y="268"/>
                </a:cxn>
                <a:cxn ang="0">
                  <a:pos x="171" y="267"/>
                </a:cxn>
                <a:cxn ang="0">
                  <a:pos x="223" y="269"/>
                </a:cxn>
                <a:cxn ang="0">
                  <a:pos x="246" y="272"/>
                </a:cxn>
                <a:cxn ang="0">
                  <a:pos x="277" y="276"/>
                </a:cxn>
                <a:cxn ang="0">
                  <a:pos x="292" y="277"/>
                </a:cxn>
                <a:cxn ang="0">
                  <a:pos x="308" y="276"/>
                </a:cxn>
                <a:cxn ang="0">
                  <a:pos x="323" y="274"/>
                </a:cxn>
                <a:cxn ang="0">
                  <a:pos x="334" y="270"/>
                </a:cxn>
                <a:cxn ang="0">
                  <a:pos x="355" y="256"/>
                </a:cxn>
                <a:cxn ang="0">
                  <a:pos x="367" y="241"/>
                </a:cxn>
                <a:cxn ang="0">
                  <a:pos x="388" y="208"/>
                </a:cxn>
                <a:cxn ang="0">
                  <a:pos x="399" y="181"/>
                </a:cxn>
                <a:cxn ang="0">
                  <a:pos x="415" y="148"/>
                </a:cxn>
                <a:cxn ang="0">
                  <a:pos x="422" y="136"/>
                </a:cxn>
                <a:cxn ang="0">
                  <a:pos x="432" y="122"/>
                </a:cxn>
                <a:cxn ang="0">
                  <a:pos x="440" y="112"/>
                </a:cxn>
                <a:cxn ang="0">
                  <a:pos x="448" y="103"/>
                </a:cxn>
                <a:cxn ang="0">
                  <a:pos x="457" y="88"/>
                </a:cxn>
                <a:cxn ang="0">
                  <a:pos x="463" y="76"/>
                </a:cxn>
                <a:cxn ang="0">
                  <a:pos x="471" y="68"/>
                </a:cxn>
                <a:cxn ang="0">
                  <a:pos x="475" y="66"/>
                </a:cxn>
                <a:cxn ang="0">
                  <a:pos x="481" y="54"/>
                </a:cxn>
                <a:cxn ang="0">
                  <a:pos x="483" y="39"/>
                </a:cxn>
                <a:cxn ang="0">
                  <a:pos x="475" y="22"/>
                </a:cxn>
                <a:cxn ang="0">
                  <a:pos x="469" y="16"/>
                </a:cxn>
                <a:cxn ang="0">
                  <a:pos x="459" y="10"/>
                </a:cxn>
                <a:cxn ang="0">
                  <a:pos x="450" y="6"/>
                </a:cxn>
                <a:cxn ang="0">
                  <a:pos x="443" y="3"/>
                </a:cxn>
                <a:cxn ang="0">
                  <a:pos x="428" y="0"/>
                </a:cxn>
                <a:cxn ang="0">
                  <a:pos x="417" y="0"/>
                </a:cxn>
                <a:cxn ang="0">
                  <a:pos x="407" y="8"/>
                </a:cxn>
                <a:cxn ang="0">
                  <a:pos x="406" y="18"/>
                </a:cxn>
                <a:cxn ang="0">
                  <a:pos x="394" y="35"/>
                </a:cxn>
                <a:cxn ang="0">
                  <a:pos x="377" y="50"/>
                </a:cxn>
                <a:cxn ang="0">
                  <a:pos x="354" y="55"/>
                </a:cxn>
                <a:cxn ang="0">
                  <a:pos x="346" y="51"/>
                </a:cxn>
                <a:cxn ang="0">
                  <a:pos x="338" y="48"/>
                </a:cxn>
              </a:cxnLst>
              <a:rect l="0" t="0" r="r" b="b"/>
              <a:pathLst>
                <a:path w="484" h="278">
                  <a:moveTo>
                    <a:pt x="338" y="48"/>
                  </a:moveTo>
                  <a:lnTo>
                    <a:pt x="332" y="49"/>
                  </a:lnTo>
                  <a:lnTo>
                    <a:pt x="330" y="49"/>
                  </a:lnTo>
                  <a:lnTo>
                    <a:pt x="328" y="50"/>
                  </a:lnTo>
                  <a:lnTo>
                    <a:pt x="326" y="51"/>
                  </a:lnTo>
                  <a:lnTo>
                    <a:pt x="324" y="52"/>
                  </a:lnTo>
                  <a:lnTo>
                    <a:pt x="322" y="53"/>
                  </a:lnTo>
                  <a:lnTo>
                    <a:pt x="321" y="54"/>
                  </a:lnTo>
                  <a:lnTo>
                    <a:pt x="319" y="55"/>
                  </a:lnTo>
                  <a:lnTo>
                    <a:pt x="317" y="57"/>
                  </a:lnTo>
                  <a:lnTo>
                    <a:pt x="316" y="58"/>
                  </a:lnTo>
                  <a:lnTo>
                    <a:pt x="315" y="60"/>
                  </a:lnTo>
                  <a:lnTo>
                    <a:pt x="313" y="61"/>
                  </a:lnTo>
                  <a:lnTo>
                    <a:pt x="312" y="62"/>
                  </a:lnTo>
                  <a:lnTo>
                    <a:pt x="311" y="64"/>
                  </a:lnTo>
                  <a:lnTo>
                    <a:pt x="310" y="66"/>
                  </a:lnTo>
                  <a:lnTo>
                    <a:pt x="309" y="67"/>
                  </a:lnTo>
                  <a:lnTo>
                    <a:pt x="308" y="69"/>
                  </a:lnTo>
                  <a:lnTo>
                    <a:pt x="307" y="70"/>
                  </a:lnTo>
                  <a:lnTo>
                    <a:pt x="305" y="72"/>
                  </a:lnTo>
                  <a:lnTo>
                    <a:pt x="304" y="73"/>
                  </a:lnTo>
                  <a:lnTo>
                    <a:pt x="303" y="75"/>
                  </a:lnTo>
                  <a:lnTo>
                    <a:pt x="301" y="76"/>
                  </a:lnTo>
                  <a:lnTo>
                    <a:pt x="299" y="78"/>
                  </a:lnTo>
                  <a:lnTo>
                    <a:pt x="298" y="79"/>
                  </a:lnTo>
                  <a:lnTo>
                    <a:pt x="296" y="80"/>
                  </a:lnTo>
                  <a:lnTo>
                    <a:pt x="294" y="82"/>
                  </a:lnTo>
                  <a:lnTo>
                    <a:pt x="292" y="82"/>
                  </a:lnTo>
                  <a:lnTo>
                    <a:pt x="289" y="84"/>
                  </a:lnTo>
                  <a:lnTo>
                    <a:pt x="287" y="84"/>
                  </a:lnTo>
                  <a:lnTo>
                    <a:pt x="285" y="85"/>
                  </a:lnTo>
                  <a:lnTo>
                    <a:pt x="282" y="86"/>
                  </a:lnTo>
                  <a:lnTo>
                    <a:pt x="279" y="86"/>
                  </a:lnTo>
                  <a:lnTo>
                    <a:pt x="277" y="86"/>
                  </a:lnTo>
                  <a:lnTo>
                    <a:pt x="276" y="86"/>
                  </a:lnTo>
                  <a:lnTo>
                    <a:pt x="275" y="86"/>
                  </a:lnTo>
                  <a:lnTo>
                    <a:pt x="274" y="86"/>
                  </a:lnTo>
                  <a:lnTo>
                    <a:pt x="273" y="86"/>
                  </a:lnTo>
                  <a:lnTo>
                    <a:pt x="271" y="86"/>
                  </a:lnTo>
                  <a:lnTo>
                    <a:pt x="271" y="86"/>
                  </a:lnTo>
                  <a:lnTo>
                    <a:pt x="269" y="86"/>
                  </a:lnTo>
                  <a:lnTo>
                    <a:pt x="269" y="86"/>
                  </a:lnTo>
                  <a:lnTo>
                    <a:pt x="267" y="86"/>
                  </a:lnTo>
                  <a:lnTo>
                    <a:pt x="267" y="85"/>
                  </a:lnTo>
                  <a:lnTo>
                    <a:pt x="266" y="85"/>
                  </a:lnTo>
                  <a:lnTo>
                    <a:pt x="265" y="85"/>
                  </a:lnTo>
                  <a:lnTo>
                    <a:pt x="264" y="84"/>
                  </a:lnTo>
                  <a:lnTo>
                    <a:pt x="263" y="84"/>
                  </a:lnTo>
                  <a:lnTo>
                    <a:pt x="262" y="84"/>
                  </a:lnTo>
                  <a:lnTo>
                    <a:pt x="261" y="83"/>
                  </a:lnTo>
                  <a:lnTo>
                    <a:pt x="260" y="83"/>
                  </a:lnTo>
                  <a:lnTo>
                    <a:pt x="259" y="82"/>
                  </a:lnTo>
                  <a:lnTo>
                    <a:pt x="258" y="82"/>
                  </a:lnTo>
                  <a:lnTo>
                    <a:pt x="257" y="82"/>
                  </a:lnTo>
                  <a:lnTo>
                    <a:pt x="256" y="81"/>
                  </a:lnTo>
                  <a:lnTo>
                    <a:pt x="255" y="81"/>
                  </a:lnTo>
                  <a:lnTo>
                    <a:pt x="253" y="80"/>
                  </a:lnTo>
                  <a:lnTo>
                    <a:pt x="252" y="80"/>
                  </a:lnTo>
                  <a:lnTo>
                    <a:pt x="251" y="80"/>
                  </a:lnTo>
                  <a:lnTo>
                    <a:pt x="249" y="79"/>
                  </a:lnTo>
                  <a:lnTo>
                    <a:pt x="248" y="79"/>
                  </a:lnTo>
                  <a:lnTo>
                    <a:pt x="246" y="78"/>
                  </a:lnTo>
                  <a:lnTo>
                    <a:pt x="245" y="78"/>
                  </a:lnTo>
                  <a:lnTo>
                    <a:pt x="239" y="78"/>
                  </a:lnTo>
                  <a:lnTo>
                    <a:pt x="237" y="77"/>
                  </a:lnTo>
                  <a:lnTo>
                    <a:pt x="235" y="77"/>
                  </a:lnTo>
                  <a:lnTo>
                    <a:pt x="233" y="76"/>
                  </a:lnTo>
                  <a:lnTo>
                    <a:pt x="231" y="76"/>
                  </a:lnTo>
                  <a:lnTo>
                    <a:pt x="230" y="76"/>
                  </a:lnTo>
                  <a:lnTo>
                    <a:pt x="228" y="76"/>
                  </a:lnTo>
                  <a:lnTo>
                    <a:pt x="226" y="75"/>
                  </a:lnTo>
                  <a:lnTo>
                    <a:pt x="225" y="75"/>
                  </a:lnTo>
                  <a:lnTo>
                    <a:pt x="223" y="75"/>
                  </a:lnTo>
                  <a:lnTo>
                    <a:pt x="222" y="74"/>
                  </a:lnTo>
                  <a:lnTo>
                    <a:pt x="221" y="74"/>
                  </a:lnTo>
                  <a:lnTo>
                    <a:pt x="219" y="74"/>
                  </a:lnTo>
                  <a:lnTo>
                    <a:pt x="218" y="74"/>
                  </a:lnTo>
                  <a:lnTo>
                    <a:pt x="217" y="74"/>
                  </a:lnTo>
                  <a:lnTo>
                    <a:pt x="215" y="73"/>
                  </a:lnTo>
                  <a:lnTo>
                    <a:pt x="214" y="73"/>
                  </a:lnTo>
                  <a:lnTo>
                    <a:pt x="213" y="73"/>
                  </a:lnTo>
                  <a:lnTo>
                    <a:pt x="211" y="73"/>
                  </a:lnTo>
                  <a:lnTo>
                    <a:pt x="210" y="72"/>
                  </a:lnTo>
                  <a:lnTo>
                    <a:pt x="208" y="72"/>
                  </a:lnTo>
                  <a:lnTo>
                    <a:pt x="207" y="72"/>
                  </a:lnTo>
                  <a:lnTo>
                    <a:pt x="205" y="72"/>
                  </a:lnTo>
                  <a:lnTo>
                    <a:pt x="203" y="72"/>
                  </a:lnTo>
                  <a:lnTo>
                    <a:pt x="202" y="72"/>
                  </a:lnTo>
                  <a:lnTo>
                    <a:pt x="200" y="72"/>
                  </a:lnTo>
                  <a:lnTo>
                    <a:pt x="198" y="71"/>
                  </a:lnTo>
                  <a:lnTo>
                    <a:pt x="196" y="71"/>
                  </a:lnTo>
                  <a:lnTo>
                    <a:pt x="193" y="71"/>
                  </a:lnTo>
                  <a:lnTo>
                    <a:pt x="191" y="71"/>
                  </a:lnTo>
                  <a:lnTo>
                    <a:pt x="189" y="71"/>
                  </a:lnTo>
                  <a:lnTo>
                    <a:pt x="184" y="70"/>
                  </a:lnTo>
                  <a:lnTo>
                    <a:pt x="182" y="70"/>
                  </a:lnTo>
                  <a:lnTo>
                    <a:pt x="181" y="70"/>
                  </a:lnTo>
                  <a:lnTo>
                    <a:pt x="179" y="70"/>
                  </a:lnTo>
                  <a:lnTo>
                    <a:pt x="177" y="69"/>
                  </a:lnTo>
                  <a:lnTo>
                    <a:pt x="175" y="69"/>
                  </a:lnTo>
                  <a:lnTo>
                    <a:pt x="174" y="69"/>
                  </a:lnTo>
                  <a:lnTo>
                    <a:pt x="173" y="69"/>
                  </a:lnTo>
                  <a:lnTo>
                    <a:pt x="171" y="68"/>
                  </a:lnTo>
                  <a:lnTo>
                    <a:pt x="170" y="68"/>
                  </a:lnTo>
                  <a:lnTo>
                    <a:pt x="169" y="68"/>
                  </a:lnTo>
                  <a:lnTo>
                    <a:pt x="167" y="68"/>
                  </a:lnTo>
                  <a:lnTo>
                    <a:pt x="166" y="68"/>
                  </a:lnTo>
                  <a:lnTo>
                    <a:pt x="165" y="68"/>
                  </a:lnTo>
                  <a:lnTo>
                    <a:pt x="163" y="67"/>
                  </a:lnTo>
                  <a:lnTo>
                    <a:pt x="162" y="67"/>
                  </a:lnTo>
                  <a:lnTo>
                    <a:pt x="161" y="67"/>
                  </a:lnTo>
                  <a:lnTo>
                    <a:pt x="160" y="67"/>
                  </a:lnTo>
                  <a:lnTo>
                    <a:pt x="159" y="67"/>
                  </a:lnTo>
                  <a:lnTo>
                    <a:pt x="157" y="67"/>
                  </a:lnTo>
                  <a:lnTo>
                    <a:pt x="156" y="67"/>
                  </a:lnTo>
                  <a:lnTo>
                    <a:pt x="155" y="67"/>
                  </a:lnTo>
                  <a:lnTo>
                    <a:pt x="154" y="67"/>
                  </a:lnTo>
                  <a:lnTo>
                    <a:pt x="153" y="68"/>
                  </a:lnTo>
                  <a:lnTo>
                    <a:pt x="151" y="68"/>
                  </a:lnTo>
                  <a:lnTo>
                    <a:pt x="150" y="68"/>
                  </a:lnTo>
                  <a:lnTo>
                    <a:pt x="149" y="68"/>
                  </a:lnTo>
                  <a:lnTo>
                    <a:pt x="147" y="69"/>
                  </a:lnTo>
                  <a:lnTo>
                    <a:pt x="145" y="69"/>
                  </a:lnTo>
                  <a:lnTo>
                    <a:pt x="144" y="70"/>
                  </a:lnTo>
                  <a:lnTo>
                    <a:pt x="142" y="71"/>
                  </a:lnTo>
                  <a:lnTo>
                    <a:pt x="139" y="72"/>
                  </a:lnTo>
                  <a:lnTo>
                    <a:pt x="137" y="73"/>
                  </a:lnTo>
                  <a:lnTo>
                    <a:pt x="136" y="73"/>
                  </a:lnTo>
                  <a:lnTo>
                    <a:pt x="134" y="74"/>
                  </a:lnTo>
                  <a:lnTo>
                    <a:pt x="133" y="75"/>
                  </a:lnTo>
                  <a:lnTo>
                    <a:pt x="132" y="76"/>
                  </a:lnTo>
                  <a:lnTo>
                    <a:pt x="131" y="76"/>
                  </a:lnTo>
                  <a:lnTo>
                    <a:pt x="129" y="77"/>
                  </a:lnTo>
                  <a:lnTo>
                    <a:pt x="128" y="78"/>
                  </a:lnTo>
                  <a:lnTo>
                    <a:pt x="127" y="78"/>
                  </a:lnTo>
                  <a:lnTo>
                    <a:pt x="126" y="79"/>
                  </a:lnTo>
                  <a:lnTo>
                    <a:pt x="125" y="80"/>
                  </a:lnTo>
                  <a:lnTo>
                    <a:pt x="125" y="81"/>
                  </a:lnTo>
                  <a:lnTo>
                    <a:pt x="124" y="82"/>
                  </a:lnTo>
                  <a:lnTo>
                    <a:pt x="123" y="82"/>
                  </a:lnTo>
                  <a:lnTo>
                    <a:pt x="122" y="83"/>
                  </a:lnTo>
                  <a:lnTo>
                    <a:pt x="122" y="84"/>
                  </a:lnTo>
                  <a:lnTo>
                    <a:pt x="121" y="85"/>
                  </a:lnTo>
                  <a:lnTo>
                    <a:pt x="120" y="86"/>
                  </a:lnTo>
                  <a:lnTo>
                    <a:pt x="120" y="87"/>
                  </a:lnTo>
                  <a:lnTo>
                    <a:pt x="119" y="88"/>
                  </a:lnTo>
                  <a:lnTo>
                    <a:pt x="119" y="89"/>
                  </a:lnTo>
                  <a:lnTo>
                    <a:pt x="118" y="90"/>
                  </a:lnTo>
                  <a:lnTo>
                    <a:pt x="117" y="91"/>
                  </a:lnTo>
                  <a:lnTo>
                    <a:pt x="117" y="92"/>
                  </a:lnTo>
                  <a:lnTo>
                    <a:pt x="117" y="94"/>
                  </a:lnTo>
                  <a:lnTo>
                    <a:pt x="116" y="95"/>
                  </a:lnTo>
                  <a:lnTo>
                    <a:pt x="115" y="96"/>
                  </a:lnTo>
                  <a:lnTo>
                    <a:pt x="115" y="98"/>
                  </a:lnTo>
                  <a:lnTo>
                    <a:pt x="115" y="100"/>
                  </a:lnTo>
                  <a:lnTo>
                    <a:pt x="114" y="101"/>
                  </a:lnTo>
                  <a:lnTo>
                    <a:pt x="113" y="105"/>
                  </a:lnTo>
                  <a:lnTo>
                    <a:pt x="113" y="107"/>
                  </a:lnTo>
                  <a:lnTo>
                    <a:pt x="113" y="109"/>
                  </a:lnTo>
                  <a:lnTo>
                    <a:pt x="112" y="111"/>
                  </a:lnTo>
                  <a:lnTo>
                    <a:pt x="113" y="113"/>
                  </a:lnTo>
                  <a:lnTo>
                    <a:pt x="113" y="114"/>
                  </a:lnTo>
                  <a:lnTo>
                    <a:pt x="113" y="116"/>
                  </a:lnTo>
                  <a:lnTo>
                    <a:pt x="113" y="117"/>
                  </a:lnTo>
                  <a:lnTo>
                    <a:pt x="114" y="119"/>
                  </a:lnTo>
                  <a:lnTo>
                    <a:pt x="114" y="120"/>
                  </a:lnTo>
                  <a:lnTo>
                    <a:pt x="115" y="122"/>
                  </a:lnTo>
                  <a:lnTo>
                    <a:pt x="115" y="123"/>
                  </a:lnTo>
                  <a:lnTo>
                    <a:pt x="116" y="124"/>
                  </a:lnTo>
                  <a:lnTo>
                    <a:pt x="117" y="126"/>
                  </a:lnTo>
                  <a:lnTo>
                    <a:pt x="118" y="127"/>
                  </a:lnTo>
                  <a:lnTo>
                    <a:pt x="119" y="128"/>
                  </a:lnTo>
                  <a:lnTo>
                    <a:pt x="119" y="130"/>
                  </a:lnTo>
                  <a:lnTo>
                    <a:pt x="120" y="131"/>
                  </a:lnTo>
                  <a:lnTo>
                    <a:pt x="121" y="132"/>
                  </a:lnTo>
                  <a:lnTo>
                    <a:pt x="121" y="134"/>
                  </a:lnTo>
                  <a:lnTo>
                    <a:pt x="122" y="135"/>
                  </a:lnTo>
                  <a:lnTo>
                    <a:pt x="123" y="137"/>
                  </a:lnTo>
                  <a:lnTo>
                    <a:pt x="123" y="138"/>
                  </a:lnTo>
                  <a:lnTo>
                    <a:pt x="123" y="140"/>
                  </a:lnTo>
                  <a:lnTo>
                    <a:pt x="124" y="142"/>
                  </a:lnTo>
                  <a:lnTo>
                    <a:pt x="124" y="143"/>
                  </a:lnTo>
                  <a:lnTo>
                    <a:pt x="124" y="145"/>
                  </a:lnTo>
                  <a:lnTo>
                    <a:pt x="124" y="147"/>
                  </a:lnTo>
                  <a:lnTo>
                    <a:pt x="124" y="149"/>
                  </a:lnTo>
                  <a:lnTo>
                    <a:pt x="124" y="152"/>
                  </a:lnTo>
                  <a:lnTo>
                    <a:pt x="124" y="154"/>
                  </a:lnTo>
                  <a:lnTo>
                    <a:pt x="123" y="157"/>
                  </a:lnTo>
                  <a:lnTo>
                    <a:pt x="123" y="158"/>
                  </a:lnTo>
                  <a:lnTo>
                    <a:pt x="123" y="159"/>
                  </a:lnTo>
                  <a:lnTo>
                    <a:pt x="122" y="160"/>
                  </a:lnTo>
                  <a:lnTo>
                    <a:pt x="122" y="162"/>
                  </a:lnTo>
                  <a:lnTo>
                    <a:pt x="121" y="163"/>
                  </a:lnTo>
                  <a:lnTo>
                    <a:pt x="121" y="164"/>
                  </a:lnTo>
                  <a:lnTo>
                    <a:pt x="121" y="165"/>
                  </a:lnTo>
                  <a:lnTo>
                    <a:pt x="121" y="166"/>
                  </a:lnTo>
                  <a:lnTo>
                    <a:pt x="120" y="167"/>
                  </a:lnTo>
                  <a:lnTo>
                    <a:pt x="120" y="168"/>
                  </a:lnTo>
                  <a:lnTo>
                    <a:pt x="120" y="168"/>
                  </a:lnTo>
                  <a:lnTo>
                    <a:pt x="119" y="170"/>
                  </a:lnTo>
                  <a:lnTo>
                    <a:pt x="119" y="170"/>
                  </a:lnTo>
                  <a:lnTo>
                    <a:pt x="119" y="171"/>
                  </a:lnTo>
                  <a:lnTo>
                    <a:pt x="118" y="172"/>
                  </a:lnTo>
                  <a:lnTo>
                    <a:pt x="117" y="173"/>
                  </a:lnTo>
                  <a:lnTo>
                    <a:pt x="117" y="174"/>
                  </a:lnTo>
                  <a:lnTo>
                    <a:pt x="116" y="174"/>
                  </a:lnTo>
                  <a:lnTo>
                    <a:pt x="115" y="175"/>
                  </a:lnTo>
                  <a:lnTo>
                    <a:pt x="115" y="176"/>
                  </a:lnTo>
                  <a:lnTo>
                    <a:pt x="114" y="176"/>
                  </a:lnTo>
                  <a:lnTo>
                    <a:pt x="113" y="177"/>
                  </a:lnTo>
                  <a:lnTo>
                    <a:pt x="113" y="178"/>
                  </a:lnTo>
                  <a:lnTo>
                    <a:pt x="111" y="179"/>
                  </a:lnTo>
                  <a:lnTo>
                    <a:pt x="111" y="180"/>
                  </a:lnTo>
                  <a:lnTo>
                    <a:pt x="109" y="180"/>
                  </a:lnTo>
                  <a:lnTo>
                    <a:pt x="109" y="182"/>
                  </a:lnTo>
                  <a:lnTo>
                    <a:pt x="107" y="182"/>
                  </a:lnTo>
                  <a:lnTo>
                    <a:pt x="106" y="183"/>
                  </a:lnTo>
                  <a:lnTo>
                    <a:pt x="105" y="184"/>
                  </a:lnTo>
                  <a:lnTo>
                    <a:pt x="100" y="188"/>
                  </a:lnTo>
                  <a:lnTo>
                    <a:pt x="97" y="189"/>
                  </a:lnTo>
                  <a:lnTo>
                    <a:pt x="95" y="190"/>
                  </a:lnTo>
                  <a:lnTo>
                    <a:pt x="93" y="191"/>
                  </a:lnTo>
                  <a:lnTo>
                    <a:pt x="91" y="192"/>
                  </a:lnTo>
                  <a:lnTo>
                    <a:pt x="88" y="193"/>
                  </a:lnTo>
                  <a:lnTo>
                    <a:pt x="86" y="194"/>
                  </a:lnTo>
                  <a:lnTo>
                    <a:pt x="84" y="194"/>
                  </a:lnTo>
                  <a:lnTo>
                    <a:pt x="82" y="195"/>
                  </a:lnTo>
                  <a:lnTo>
                    <a:pt x="80" y="195"/>
                  </a:lnTo>
                  <a:lnTo>
                    <a:pt x="78" y="196"/>
                  </a:lnTo>
                  <a:lnTo>
                    <a:pt x="75" y="196"/>
                  </a:lnTo>
                  <a:lnTo>
                    <a:pt x="73" y="196"/>
                  </a:lnTo>
                  <a:lnTo>
                    <a:pt x="71" y="196"/>
                  </a:lnTo>
                  <a:lnTo>
                    <a:pt x="69" y="197"/>
                  </a:lnTo>
                  <a:lnTo>
                    <a:pt x="67" y="197"/>
                  </a:lnTo>
                  <a:lnTo>
                    <a:pt x="65" y="197"/>
                  </a:lnTo>
                  <a:lnTo>
                    <a:pt x="63" y="197"/>
                  </a:lnTo>
                  <a:lnTo>
                    <a:pt x="61" y="198"/>
                  </a:lnTo>
                  <a:lnTo>
                    <a:pt x="59" y="198"/>
                  </a:lnTo>
                  <a:lnTo>
                    <a:pt x="57" y="198"/>
                  </a:lnTo>
                  <a:lnTo>
                    <a:pt x="54" y="198"/>
                  </a:lnTo>
                  <a:lnTo>
                    <a:pt x="52" y="199"/>
                  </a:lnTo>
                  <a:lnTo>
                    <a:pt x="49" y="200"/>
                  </a:lnTo>
                  <a:lnTo>
                    <a:pt x="47" y="200"/>
                  </a:lnTo>
                  <a:lnTo>
                    <a:pt x="44" y="201"/>
                  </a:lnTo>
                  <a:lnTo>
                    <a:pt x="42" y="202"/>
                  </a:lnTo>
                  <a:lnTo>
                    <a:pt x="39" y="203"/>
                  </a:lnTo>
                  <a:lnTo>
                    <a:pt x="36" y="204"/>
                  </a:lnTo>
                  <a:lnTo>
                    <a:pt x="33" y="206"/>
                  </a:lnTo>
                  <a:lnTo>
                    <a:pt x="31" y="207"/>
                  </a:lnTo>
                  <a:lnTo>
                    <a:pt x="27" y="208"/>
                  </a:lnTo>
                  <a:lnTo>
                    <a:pt x="26" y="209"/>
                  </a:lnTo>
                  <a:lnTo>
                    <a:pt x="25" y="210"/>
                  </a:lnTo>
                  <a:lnTo>
                    <a:pt x="23" y="210"/>
                  </a:lnTo>
                  <a:lnTo>
                    <a:pt x="22" y="211"/>
                  </a:lnTo>
                  <a:lnTo>
                    <a:pt x="21" y="212"/>
                  </a:lnTo>
                  <a:lnTo>
                    <a:pt x="20" y="212"/>
                  </a:lnTo>
                  <a:lnTo>
                    <a:pt x="19" y="213"/>
                  </a:lnTo>
                  <a:lnTo>
                    <a:pt x="17" y="213"/>
                  </a:lnTo>
                  <a:lnTo>
                    <a:pt x="17" y="214"/>
                  </a:lnTo>
                  <a:lnTo>
                    <a:pt x="15" y="214"/>
                  </a:lnTo>
                  <a:lnTo>
                    <a:pt x="15" y="215"/>
                  </a:lnTo>
                  <a:lnTo>
                    <a:pt x="14" y="216"/>
                  </a:lnTo>
                  <a:lnTo>
                    <a:pt x="13" y="216"/>
                  </a:lnTo>
                  <a:lnTo>
                    <a:pt x="12" y="217"/>
                  </a:lnTo>
                  <a:lnTo>
                    <a:pt x="11" y="217"/>
                  </a:lnTo>
                  <a:lnTo>
                    <a:pt x="11" y="218"/>
                  </a:lnTo>
                  <a:lnTo>
                    <a:pt x="10" y="218"/>
                  </a:lnTo>
                  <a:lnTo>
                    <a:pt x="9" y="219"/>
                  </a:lnTo>
                  <a:lnTo>
                    <a:pt x="8" y="220"/>
                  </a:lnTo>
                  <a:lnTo>
                    <a:pt x="8" y="220"/>
                  </a:lnTo>
                  <a:lnTo>
                    <a:pt x="7" y="221"/>
                  </a:lnTo>
                  <a:lnTo>
                    <a:pt x="7" y="222"/>
                  </a:lnTo>
                  <a:lnTo>
                    <a:pt x="6" y="223"/>
                  </a:lnTo>
                  <a:lnTo>
                    <a:pt x="5" y="224"/>
                  </a:lnTo>
                  <a:lnTo>
                    <a:pt x="5" y="224"/>
                  </a:lnTo>
                  <a:lnTo>
                    <a:pt x="4" y="225"/>
                  </a:lnTo>
                  <a:lnTo>
                    <a:pt x="4" y="226"/>
                  </a:lnTo>
                  <a:lnTo>
                    <a:pt x="3" y="228"/>
                  </a:lnTo>
                  <a:lnTo>
                    <a:pt x="3" y="228"/>
                  </a:lnTo>
                  <a:lnTo>
                    <a:pt x="3" y="230"/>
                  </a:lnTo>
                  <a:lnTo>
                    <a:pt x="2" y="232"/>
                  </a:lnTo>
                  <a:lnTo>
                    <a:pt x="1" y="233"/>
                  </a:lnTo>
                  <a:lnTo>
                    <a:pt x="1" y="234"/>
                  </a:lnTo>
                  <a:lnTo>
                    <a:pt x="1" y="236"/>
                  </a:lnTo>
                  <a:lnTo>
                    <a:pt x="1" y="237"/>
                  </a:lnTo>
                  <a:lnTo>
                    <a:pt x="1" y="238"/>
                  </a:lnTo>
                  <a:lnTo>
                    <a:pt x="0" y="239"/>
                  </a:lnTo>
                  <a:lnTo>
                    <a:pt x="0" y="240"/>
                  </a:lnTo>
                  <a:lnTo>
                    <a:pt x="0" y="241"/>
                  </a:lnTo>
                  <a:lnTo>
                    <a:pt x="0" y="242"/>
                  </a:lnTo>
                  <a:lnTo>
                    <a:pt x="0" y="243"/>
                  </a:lnTo>
                  <a:lnTo>
                    <a:pt x="0" y="244"/>
                  </a:lnTo>
                  <a:lnTo>
                    <a:pt x="1" y="245"/>
                  </a:lnTo>
                  <a:lnTo>
                    <a:pt x="1" y="246"/>
                  </a:lnTo>
                  <a:lnTo>
                    <a:pt x="1" y="247"/>
                  </a:lnTo>
                  <a:lnTo>
                    <a:pt x="1" y="248"/>
                  </a:lnTo>
                  <a:lnTo>
                    <a:pt x="1" y="248"/>
                  </a:lnTo>
                  <a:lnTo>
                    <a:pt x="2" y="249"/>
                  </a:lnTo>
                  <a:lnTo>
                    <a:pt x="2" y="250"/>
                  </a:lnTo>
                  <a:lnTo>
                    <a:pt x="3" y="251"/>
                  </a:lnTo>
                  <a:lnTo>
                    <a:pt x="3" y="252"/>
                  </a:lnTo>
                  <a:lnTo>
                    <a:pt x="4" y="252"/>
                  </a:lnTo>
                  <a:lnTo>
                    <a:pt x="5" y="254"/>
                  </a:lnTo>
                  <a:lnTo>
                    <a:pt x="5" y="254"/>
                  </a:lnTo>
                  <a:lnTo>
                    <a:pt x="6" y="255"/>
                  </a:lnTo>
                  <a:lnTo>
                    <a:pt x="7" y="256"/>
                  </a:lnTo>
                  <a:lnTo>
                    <a:pt x="7" y="257"/>
                  </a:lnTo>
                  <a:lnTo>
                    <a:pt x="9" y="257"/>
                  </a:lnTo>
                  <a:lnTo>
                    <a:pt x="9" y="258"/>
                  </a:lnTo>
                  <a:lnTo>
                    <a:pt x="11" y="259"/>
                  </a:lnTo>
                  <a:lnTo>
                    <a:pt x="12" y="260"/>
                  </a:lnTo>
                  <a:lnTo>
                    <a:pt x="16" y="263"/>
                  </a:lnTo>
                  <a:lnTo>
                    <a:pt x="19" y="264"/>
                  </a:lnTo>
                  <a:lnTo>
                    <a:pt x="21" y="265"/>
                  </a:lnTo>
                  <a:lnTo>
                    <a:pt x="23" y="266"/>
                  </a:lnTo>
                  <a:lnTo>
                    <a:pt x="25" y="267"/>
                  </a:lnTo>
                  <a:lnTo>
                    <a:pt x="27" y="268"/>
                  </a:lnTo>
                  <a:lnTo>
                    <a:pt x="30" y="268"/>
                  </a:lnTo>
                  <a:lnTo>
                    <a:pt x="32" y="269"/>
                  </a:lnTo>
                  <a:lnTo>
                    <a:pt x="34" y="269"/>
                  </a:lnTo>
                  <a:lnTo>
                    <a:pt x="36" y="270"/>
                  </a:lnTo>
                  <a:lnTo>
                    <a:pt x="39" y="270"/>
                  </a:lnTo>
                  <a:lnTo>
                    <a:pt x="41" y="270"/>
                  </a:lnTo>
                  <a:lnTo>
                    <a:pt x="43" y="270"/>
                  </a:lnTo>
                  <a:lnTo>
                    <a:pt x="45" y="270"/>
                  </a:lnTo>
                  <a:lnTo>
                    <a:pt x="47" y="270"/>
                  </a:lnTo>
                  <a:lnTo>
                    <a:pt x="50" y="270"/>
                  </a:lnTo>
                  <a:lnTo>
                    <a:pt x="52" y="270"/>
                  </a:lnTo>
                  <a:lnTo>
                    <a:pt x="55" y="270"/>
                  </a:lnTo>
                  <a:lnTo>
                    <a:pt x="57" y="269"/>
                  </a:lnTo>
                  <a:lnTo>
                    <a:pt x="60" y="269"/>
                  </a:lnTo>
                  <a:lnTo>
                    <a:pt x="63" y="269"/>
                  </a:lnTo>
                  <a:lnTo>
                    <a:pt x="65" y="268"/>
                  </a:lnTo>
                  <a:lnTo>
                    <a:pt x="68" y="268"/>
                  </a:lnTo>
                  <a:lnTo>
                    <a:pt x="71" y="268"/>
                  </a:lnTo>
                  <a:lnTo>
                    <a:pt x="74" y="268"/>
                  </a:lnTo>
                  <a:lnTo>
                    <a:pt x="77" y="268"/>
                  </a:lnTo>
                  <a:lnTo>
                    <a:pt x="81" y="268"/>
                  </a:lnTo>
                  <a:lnTo>
                    <a:pt x="84" y="268"/>
                  </a:lnTo>
                  <a:lnTo>
                    <a:pt x="88" y="268"/>
                  </a:lnTo>
                  <a:lnTo>
                    <a:pt x="92" y="268"/>
                  </a:lnTo>
                  <a:lnTo>
                    <a:pt x="96" y="268"/>
                  </a:lnTo>
                  <a:lnTo>
                    <a:pt x="105" y="268"/>
                  </a:lnTo>
                  <a:lnTo>
                    <a:pt x="110" y="268"/>
                  </a:lnTo>
                  <a:lnTo>
                    <a:pt x="114" y="268"/>
                  </a:lnTo>
                  <a:lnTo>
                    <a:pt x="118" y="268"/>
                  </a:lnTo>
                  <a:lnTo>
                    <a:pt x="122" y="268"/>
                  </a:lnTo>
                  <a:lnTo>
                    <a:pt x="125" y="268"/>
                  </a:lnTo>
                  <a:lnTo>
                    <a:pt x="129" y="268"/>
                  </a:lnTo>
                  <a:lnTo>
                    <a:pt x="132" y="268"/>
                  </a:lnTo>
                  <a:lnTo>
                    <a:pt x="135" y="268"/>
                  </a:lnTo>
                  <a:lnTo>
                    <a:pt x="138" y="268"/>
                  </a:lnTo>
                  <a:lnTo>
                    <a:pt x="141" y="268"/>
                  </a:lnTo>
                  <a:lnTo>
                    <a:pt x="143" y="268"/>
                  </a:lnTo>
                  <a:lnTo>
                    <a:pt x="146" y="268"/>
                  </a:lnTo>
                  <a:lnTo>
                    <a:pt x="149" y="268"/>
                  </a:lnTo>
                  <a:lnTo>
                    <a:pt x="151" y="268"/>
                  </a:lnTo>
                  <a:lnTo>
                    <a:pt x="154" y="267"/>
                  </a:lnTo>
                  <a:lnTo>
                    <a:pt x="157" y="267"/>
                  </a:lnTo>
                  <a:lnTo>
                    <a:pt x="159" y="267"/>
                  </a:lnTo>
                  <a:lnTo>
                    <a:pt x="162" y="267"/>
                  </a:lnTo>
                  <a:lnTo>
                    <a:pt x="165" y="267"/>
                  </a:lnTo>
                  <a:lnTo>
                    <a:pt x="168" y="267"/>
                  </a:lnTo>
                  <a:lnTo>
                    <a:pt x="171" y="267"/>
                  </a:lnTo>
                  <a:lnTo>
                    <a:pt x="174" y="267"/>
                  </a:lnTo>
                  <a:lnTo>
                    <a:pt x="177" y="267"/>
                  </a:lnTo>
                  <a:lnTo>
                    <a:pt x="181" y="267"/>
                  </a:lnTo>
                  <a:lnTo>
                    <a:pt x="185" y="267"/>
                  </a:lnTo>
                  <a:lnTo>
                    <a:pt x="189" y="267"/>
                  </a:lnTo>
                  <a:lnTo>
                    <a:pt x="193" y="267"/>
                  </a:lnTo>
                  <a:lnTo>
                    <a:pt x="197" y="267"/>
                  </a:lnTo>
                  <a:lnTo>
                    <a:pt x="202" y="268"/>
                  </a:lnTo>
                  <a:lnTo>
                    <a:pt x="207" y="268"/>
                  </a:lnTo>
                  <a:lnTo>
                    <a:pt x="213" y="268"/>
                  </a:lnTo>
                  <a:lnTo>
                    <a:pt x="215" y="268"/>
                  </a:lnTo>
                  <a:lnTo>
                    <a:pt x="218" y="268"/>
                  </a:lnTo>
                  <a:lnTo>
                    <a:pt x="220" y="269"/>
                  </a:lnTo>
                  <a:lnTo>
                    <a:pt x="223" y="269"/>
                  </a:lnTo>
                  <a:lnTo>
                    <a:pt x="225" y="269"/>
                  </a:lnTo>
                  <a:lnTo>
                    <a:pt x="227" y="269"/>
                  </a:lnTo>
                  <a:lnTo>
                    <a:pt x="228" y="270"/>
                  </a:lnTo>
                  <a:lnTo>
                    <a:pt x="230" y="270"/>
                  </a:lnTo>
                  <a:lnTo>
                    <a:pt x="232" y="270"/>
                  </a:lnTo>
                  <a:lnTo>
                    <a:pt x="233" y="270"/>
                  </a:lnTo>
                  <a:lnTo>
                    <a:pt x="235" y="270"/>
                  </a:lnTo>
                  <a:lnTo>
                    <a:pt x="237" y="271"/>
                  </a:lnTo>
                  <a:lnTo>
                    <a:pt x="238" y="271"/>
                  </a:lnTo>
                  <a:lnTo>
                    <a:pt x="240" y="272"/>
                  </a:lnTo>
                  <a:lnTo>
                    <a:pt x="241" y="272"/>
                  </a:lnTo>
                  <a:lnTo>
                    <a:pt x="243" y="272"/>
                  </a:lnTo>
                  <a:lnTo>
                    <a:pt x="244" y="272"/>
                  </a:lnTo>
                  <a:lnTo>
                    <a:pt x="246" y="272"/>
                  </a:lnTo>
                  <a:lnTo>
                    <a:pt x="247" y="273"/>
                  </a:lnTo>
                  <a:lnTo>
                    <a:pt x="249" y="273"/>
                  </a:lnTo>
                  <a:lnTo>
                    <a:pt x="251" y="273"/>
                  </a:lnTo>
                  <a:lnTo>
                    <a:pt x="253" y="274"/>
                  </a:lnTo>
                  <a:lnTo>
                    <a:pt x="255" y="274"/>
                  </a:lnTo>
                  <a:lnTo>
                    <a:pt x="257" y="274"/>
                  </a:lnTo>
                  <a:lnTo>
                    <a:pt x="259" y="274"/>
                  </a:lnTo>
                  <a:lnTo>
                    <a:pt x="261" y="274"/>
                  </a:lnTo>
                  <a:lnTo>
                    <a:pt x="264" y="275"/>
                  </a:lnTo>
                  <a:lnTo>
                    <a:pt x="267" y="275"/>
                  </a:lnTo>
                  <a:lnTo>
                    <a:pt x="269" y="275"/>
                  </a:lnTo>
                  <a:lnTo>
                    <a:pt x="273" y="276"/>
                  </a:lnTo>
                  <a:lnTo>
                    <a:pt x="276" y="276"/>
                  </a:lnTo>
                  <a:lnTo>
                    <a:pt x="277" y="276"/>
                  </a:lnTo>
                  <a:lnTo>
                    <a:pt x="279" y="276"/>
                  </a:lnTo>
                  <a:lnTo>
                    <a:pt x="280" y="276"/>
                  </a:lnTo>
                  <a:lnTo>
                    <a:pt x="281" y="276"/>
                  </a:lnTo>
                  <a:lnTo>
                    <a:pt x="282" y="276"/>
                  </a:lnTo>
                  <a:lnTo>
                    <a:pt x="283" y="276"/>
                  </a:lnTo>
                  <a:lnTo>
                    <a:pt x="285" y="276"/>
                  </a:lnTo>
                  <a:lnTo>
                    <a:pt x="285" y="276"/>
                  </a:lnTo>
                  <a:lnTo>
                    <a:pt x="287" y="276"/>
                  </a:lnTo>
                  <a:lnTo>
                    <a:pt x="287" y="276"/>
                  </a:lnTo>
                  <a:lnTo>
                    <a:pt x="288" y="276"/>
                  </a:lnTo>
                  <a:lnTo>
                    <a:pt x="289" y="276"/>
                  </a:lnTo>
                  <a:lnTo>
                    <a:pt x="290" y="276"/>
                  </a:lnTo>
                  <a:lnTo>
                    <a:pt x="291" y="277"/>
                  </a:lnTo>
                  <a:lnTo>
                    <a:pt x="292" y="277"/>
                  </a:lnTo>
                  <a:lnTo>
                    <a:pt x="293" y="277"/>
                  </a:lnTo>
                  <a:lnTo>
                    <a:pt x="294" y="277"/>
                  </a:lnTo>
                  <a:lnTo>
                    <a:pt x="295" y="277"/>
                  </a:lnTo>
                  <a:lnTo>
                    <a:pt x="295" y="277"/>
                  </a:lnTo>
                  <a:lnTo>
                    <a:pt x="297" y="277"/>
                  </a:lnTo>
                  <a:lnTo>
                    <a:pt x="297" y="276"/>
                  </a:lnTo>
                  <a:lnTo>
                    <a:pt x="299" y="276"/>
                  </a:lnTo>
                  <a:lnTo>
                    <a:pt x="300" y="276"/>
                  </a:lnTo>
                  <a:lnTo>
                    <a:pt x="301" y="276"/>
                  </a:lnTo>
                  <a:lnTo>
                    <a:pt x="302" y="276"/>
                  </a:lnTo>
                  <a:lnTo>
                    <a:pt x="303" y="276"/>
                  </a:lnTo>
                  <a:lnTo>
                    <a:pt x="305" y="276"/>
                  </a:lnTo>
                  <a:lnTo>
                    <a:pt x="306" y="276"/>
                  </a:lnTo>
                  <a:lnTo>
                    <a:pt x="308" y="276"/>
                  </a:lnTo>
                  <a:lnTo>
                    <a:pt x="310" y="276"/>
                  </a:lnTo>
                  <a:lnTo>
                    <a:pt x="312" y="275"/>
                  </a:lnTo>
                  <a:lnTo>
                    <a:pt x="313" y="275"/>
                  </a:lnTo>
                  <a:lnTo>
                    <a:pt x="315" y="275"/>
                  </a:lnTo>
                  <a:lnTo>
                    <a:pt x="315" y="274"/>
                  </a:lnTo>
                  <a:lnTo>
                    <a:pt x="317" y="274"/>
                  </a:lnTo>
                  <a:lnTo>
                    <a:pt x="317" y="274"/>
                  </a:lnTo>
                  <a:lnTo>
                    <a:pt x="319" y="274"/>
                  </a:lnTo>
                  <a:lnTo>
                    <a:pt x="319" y="274"/>
                  </a:lnTo>
                  <a:lnTo>
                    <a:pt x="320" y="274"/>
                  </a:lnTo>
                  <a:lnTo>
                    <a:pt x="321" y="274"/>
                  </a:lnTo>
                  <a:lnTo>
                    <a:pt x="322" y="274"/>
                  </a:lnTo>
                  <a:lnTo>
                    <a:pt x="323" y="274"/>
                  </a:lnTo>
                  <a:lnTo>
                    <a:pt x="323" y="274"/>
                  </a:lnTo>
                  <a:lnTo>
                    <a:pt x="324" y="273"/>
                  </a:lnTo>
                  <a:lnTo>
                    <a:pt x="325" y="273"/>
                  </a:lnTo>
                  <a:lnTo>
                    <a:pt x="325" y="273"/>
                  </a:lnTo>
                  <a:lnTo>
                    <a:pt x="326" y="273"/>
                  </a:lnTo>
                  <a:lnTo>
                    <a:pt x="327" y="273"/>
                  </a:lnTo>
                  <a:lnTo>
                    <a:pt x="327" y="272"/>
                  </a:lnTo>
                  <a:lnTo>
                    <a:pt x="328" y="272"/>
                  </a:lnTo>
                  <a:lnTo>
                    <a:pt x="329" y="272"/>
                  </a:lnTo>
                  <a:lnTo>
                    <a:pt x="329" y="272"/>
                  </a:lnTo>
                  <a:lnTo>
                    <a:pt x="330" y="272"/>
                  </a:lnTo>
                  <a:lnTo>
                    <a:pt x="331" y="271"/>
                  </a:lnTo>
                  <a:lnTo>
                    <a:pt x="332" y="271"/>
                  </a:lnTo>
                  <a:lnTo>
                    <a:pt x="333" y="270"/>
                  </a:lnTo>
                  <a:lnTo>
                    <a:pt x="334" y="270"/>
                  </a:lnTo>
                  <a:lnTo>
                    <a:pt x="335" y="269"/>
                  </a:lnTo>
                  <a:lnTo>
                    <a:pt x="335" y="269"/>
                  </a:lnTo>
                  <a:lnTo>
                    <a:pt x="337" y="268"/>
                  </a:lnTo>
                  <a:lnTo>
                    <a:pt x="338" y="268"/>
                  </a:lnTo>
                  <a:lnTo>
                    <a:pt x="342" y="266"/>
                  </a:lnTo>
                  <a:lnTo>
                    <a:pt x="344" y="264"/>
                  </a:lnTo>
                  <a:lnTo>
                    <a:pt x="345" y="263"/>
                  </a:lnTo>
                  <a:lnTo>
                    <a:pt x="347" y="262"/>
                  </a:lnTo>
                  <a:lnTo>
                    <a:pt x="349" y="261"/>
                  </a:lnTo>
                  <a:lnTo>
                    <a:pt x="350" y="260"/>
                  </a:lnTo>
                  <a:lnTo>
                    <a:pt x="351" y="259"/>
                  </a:lnTo>
                  <a:lnTo>
                    <a:pt x="353" y="258"/>
                  </a:lnTo>
                  <a:lnTo>
                    <a:pt x="354" y="257"/>
                  </a:lnTo>
                  <a:lnTo>
                    <a:pt x="355" y="256"/>
                  </a:lnTo>
                  <a:lnTo>
                    <a:pt x="356" y="256"/>
                  </a:lnTo>
                  <a:lnTo>
                    <a:pt x="357" y="254"/>
                  </a:lnTo>
                  <a:lnTo>
                    <a:pt x="358" y="254"/>
                  </a:lnTo>
                  <a:lnTo>
                    <a:pt x="359" y="252"/>
                  </a:lnTo>
                  <a:lnTo>
                    <a:pt x="359" y="252"/>
                  </a:lnTo>
                  <a:lnTo>
                    <a:pt x="360" y="251"/>
                  </a:lnTo>
                  <a:lnTo>
                    <a:pt x="361" y="250"/>
                  </a:lnTo>
                  <a:lnTo>
                    <a:pt x="362" y="248"/>
                  </a:lnTo>
                  <a:lnTo>
                    <a:pt x="363" y="248"/>
                  </a:lnTo>
                  <a:lnTo>
                    <a:pt x="363" y="246"/>
                  </a:lnTo>
                  <a:lnTo>
                    <a:pt x="364" y="245"/>
                  </a:lnTo>
                  <a:lnTo>
                    <a:pt x="365" y="244"/>
                  </a:lnTo>
                  <a:lnTo>
                    <a:pt x="366" y="243"/>
                  </a:lnTo>
                  <a:lnTo>
                    <a:pt x="367" y="241"/>
                  </a:lnTo>
                  <a:lnTo>
                    <a:pt x="368" y="240"/>
                  </a:lnTo>
                  <a:lnTo>
                    <a:pt x="369" y="238"/>
                  </a:lnTo>
                  <a:lnTo>
                    <a:pt x="370" y="237"/>
                  </a:lnTo>
                  <a:lnTo>
                    <a:pt x="371" y="235"/>
                  </a:lnTo>
                  <a:lnTo>
                    <a:pt x="372" y="234"/>
                  </a:lnTo>
                  <a:lnTo>
                    <a:pt x="373" y="232"/>
                  </a:lnTo>
                  <a:lnTo>
                    <a:pt x="375" y="230"/>
                  </a:lnTo>
                  <a:lnTo>
                    <a:pt x="379" y="224"/>
                  </a:lnTo>
                  <a:lnTo>
                    <a:pt x="381" y="221"/>
                  </a:lnTo>
                  <a:lnTo>
                    <a:pt x="383" y="218"/>
                  </a:lnTo>
                  <a:lnTo>
                    <a:pt x="384" y="215"/>
                  </a:lnTo>
                  <a:lnTo>
                    <a:pt x="386" y="213"/>
                  </a:lnTo>
                  <a:lnTo>
                    <a:pt x="387" y="210"/>
                  </a:lnTo>
                  <a:lnTo>
                    <a:pt x="388" y="208"/>
                  </a:lnTo>
                  <a:lnTo>
                    <a:pt x="389" y="206"/>
                  </a:lnTo>
                  <a:lnTo>
                    <a:pt x="390" y="204"/>
                  </a:lnTo>
                  <a:lnTo>
                    <a:pt x="391" y="202"/>
                  </a:lnTo>
                  <a:lnTo>
                    <a:pt x="392" y="200"/>
                  </a:lnTo>
                  <a:lnTo>
                    <a:pt x="393" y="198"/>
                  </a:lnTo>
                  <a:lnTo>
                    <a:pt x="393" y="196"/>
                  </a:lnTo>
                  <a:lnTo>
                    <a:pt x="394" y="194"/>
                  </a:lnTo>
                  <a:lnTo>
                    <a:pt x="395" y="192"/>
                  </a:lnTo>
                  <a:lnTo>
                    <a:pt x="395" y="191"/>
                  </a:lnTo>
                  <a:lnTo>
                    <a:pt x="396" y="189"/>
                  </a:lnTo>
                  <a:lnTo>
                    <a:pt x="397" y="187"/>
                  </a:lnTo>
                  <a:lnTo>
                    <a:pt x="398" y="185"/>
                  </a:lnTo>
                  <a:lnTo>
                    <a:pt x="398" y="183"/>
                  </a:lnTo>
                  <a:lnTo>
                    <a:pt x="399" y="181"/>
                  </a:lnTo>
                  <a:lnTo>
                    <a:pt x="400" y="179"/>
                  </a:lnTo>
                  <a:lnTo>
                    <a:pt x="401" y="176"/>
                  </a:lnTo>
                  <a:lnTo>
                    <a:pt x="402" y="174"/>
                  </a:lnTo>
                  <a:lnTo>
                    <a:pt x="403" y="172"/>
                  </a:lnTo>
                  <a:lnTo>
                    <a:pt x="404" y="169"/>
                  </a:lnTo>
                  <a:lnTo>
                    <a:pt x="405" y="166"/>
                  </a:lnTo>
                  <a:lnTo>
                    <a:pt x="407" y="163"/>
                  </a:lnTo>
                  <a:lnTo>
                    <a:pt x="409" y="160"/>
                  </a:lnTo>
                  <a:lnTo>
                    <a:pt x="410" y="157"/>
                  </a:lnTo>
                  <a:lnTo>
                    <a:pt x="412" y="154"/>
                  </a:lnTo>
                  <a:lnTo>
                    <a:pt x="413" y="151"/>
                  </a:lnTo>
                  <a:lnTo>
                    <a:pt x="414" y="150"/>
                  </a:lnTo>
                  <a:lnTo>
                    <a:pt x="415" y="149"/>
                  </a:lnTo>
                  <a:lnTo>
                    <a:pt x="415" y="148"/>
                  </a:lnTo>
                  <a:lnTo>
                    <a:pt x="416" y="147"/>
                  </a:lnTo>
                  <a:lnTo>
                    <a:pt x="417" y="146"/>
                  </a:lnTo>
                  <a:lnTo>
                    <a:pt x="417" y="145"/>
                  </a:lnTo>
                  <a:lnTo>
                    <a:pt x="417" y="144"/>
                  </a:lnTo>
                  <a:lnTo>
                    <a:pt x="418" y="143"/>
                  </a:lnTo>
                  <a:lnTo>
                    <a:pt x="419" y="142"/>
                  </a:lnTo>
                  <a:lnTo>
                    <a:pt x="419" y="142"/>
                  </a:lnTo>
                  <a:lnTo>
                    <a:pt x="419" y="141"/>
                  </a:lnTo>
                  <a:lnTo>
                    <a:pt x="420" y="140"/>
                  </a:lnTo>
                  <a:lnTo>
                    <a:pt x="420" y="139"/>
                  </a:lnTo>
                  <a:lnTo>
                    <a:pt x="421" y="139"/>
                  </a:lnTo>
                  <a:lnTo>
                    <a:pt x="421" y="138"/>
                  </a:lnTo>
                  <a:lnTo>
                    <a:pt x="421" y="137"/>
                  </a:lnTo>
                  <a:lnTo>
                    <a:pt x="422" y="136"/>
                  </a:lnTo>
                  <a:lnTo>
                    <a:pt x="423" y="136"/>
                  </a:lnTo>
                  <a:lnTo>
                    <a:pt x="423" y="135"/>
                  </a:lnTo>
                  <a:lnTo>
                    <a:pt x="423" y="134"/>
                  </a:lnTo>
                  <a:lnTo>
                    <a:pt x="424" y="134"/>
                  </a:lnTo>
                  <a:lnTo>
                    <a:pt x="425" y="132"/>
                  </a:lnTo>
                  <a:lnTo>
                    <a:pt x="425" y="132"/>
                  </a:lnTo>
                  <a:lnTo>
                    <a:pt x="426" y="131"/>
                  </a:lnTo>
                  <a:lnTo>
                    <a:pt x="427" y="130"/>
                  </a:lnTo>
                  <a:lnTo>
                    <a:pt x="427" y="129"/>
                  </a:lnTo>
                  <a:lnTo>
                    <a:pt x="428" y="128"/>
                  </a:lnTo>
                  <a:lnTo>
                    <a:pt x="429" y="126"/>
                  </a:lnTo>
                  <a:lnTo>
                    <a:pt x="430" y="125"/>
                  </a:lnTo>
                  <a:lnTo>
                    <a:pt x="431" y="124"/>
                  </a:lnTo>
                  <a:lnTo>
                    <a:pt x="432" y="122"/>
                  </a:lnTo>
                  <a:lnTo>
                    <a:pt x="433" y="121"/>
                  </a:lnTo>
                  <a:lnTo>
                    <a:pt x="433" y="120"/>
                  </a:lnTo>
                  <a:lnTo>
                    <a:pt x="434" y="119"/>
                  </a:lnTo>
                  <a:lnTo>
                    <a:pt x="435" y="118"/>
                  </a:lnTo>
                  <a:lnTo>
                    <a:pt x="435" y="118"/>
                  </a:lnTo>
                  <a:lnTo>
                    <a:pt x="436" y="117"/>
                  </a:lnTo>
                  <a:lnTo>
                    <a:pt x="436" y="116"/>
                  </a:lnTo>
                  <a:lnTo>
                    <a:pt x="437" y="116"/>
                  </a:lnTo>
                  <a:lnTo>
                    <a:pt x="437" y="115"/>
                  </a:lnTo>
                  <a:lnTo>
                    <a:pt x="438" y="115"/>
                  </a:lnTo>
                  <a:lnTo>
                    <a:pt x="438" y="114"/>
                  </a:lnTo>
                  <a:lnTo>
                    <a:pt x="439" y="114"/>
                  </a:lnTo>
                  <a:lnTo>
                    <a:pt x="439" y="113"/>
                  </a:lnTo>
                  <a:lnTo>
                    <a:pt x="440" y="112"/>
                  </a:lnTo>
                  <a:lnTo>
                    <a:pt x="440" y="112"/>
                  </a:lnTo>
                  <a:lnTo>
                    <a:pt x="441" y="112"/>
                  </a:lnTo>
                  <a:lnTo>
                    <a:pt x="441" y="111"/>
                  </a:lnTo>
                  <a:lnTo>
                    <a:pt x="442" y="110"/>
                  </a:lnTo>
                  <a:lnTo>
                    <a:pt x="442" y="110"/>
                  </a:lnTo>
                  <a:lnTo>
                    <a:pt x="443" y="109"/>
                  </a:lnTo>
                  <a:lnTo>
                    <a:pt x="443" y="109"/>
                  </a:lnTo>
                  <a:lnTo>
                    <a:pt x="444" y="108"/>
                  </a:lnTo>
                  <a:lnTo>
                    <a:pt x="445" y="107"/>
                  </a:lnTo>
                  <a:lnTo>
                    <a:pt x="445" y="106"/>
                  </a:lnTo>
                  <a:lnTo>
                    <a:pt x="446" y="106"/>
                  </a:lnTo>
                  <a:lnTo>
                    <a:pt x="446" y="105"/>
                  </a:lnTo>
                  <a:lnTo>
                    <a:pt x="447" y="104"/>
                  </a:lnTo>
                  <a:lnTo>
                    <a:pt x="448" y="103"/>
                  </a:lnTo>
                  <a:lnTo>
                    <a:pt x="449" y="102"/>
                  </a:lnTo>
                  <a:lnTo>
                    <a:pt x="449" y="101"/>
                  </a:lnTo>
                  <a:lnTo>
                    <a:pt x="451" y="98"/>
                  </a:lnTo>
                  <a:lnTo>
                    <a:pt x="452" y="97"/>
                  </a:lnTo>
                  <a:lnTo>
                    <a:pt x="453" y="96"/>
                  </a:lnTo>
                  <a:lnTo>
                    <a:pt x="453" y="95"/>
                  </a:lnTo>
                  <a:lnTo>
                    <a:pt x="454" y="94"/>
                  </a:lnTo>
                  <a:lnTo>
                    <a:pt x="454" y="93"/>
                  </a:lnTo>
                  <a:lnTo>
                    <a:pt x="455" y="92"/>
                  </a:lnTo>
                  <a:lnTo>
                    <a:pt x="455" y="91"/>
                  </a:lnTo>
                  <a:lnTo>
                    <a:pt x="456" y="90"/>
                  </a:lnTo>
                  <a:lnTo>
                    <a:pt x="456" y="90"/>
                  </a:lnTo>
                  <a:lnTo>
                    <a:pt x="457" y="89"/>
                  </a:lnTo>
                  <a:lnTo>
                    <a:pt x="457" y="88"/>
                  </a:lnTo>
                  <a:lnTo>
                    <a:pt x="457" y="87"/>
                  </a:lnTo>
                  <a:lnTo>
                    <a:pt x="457" y="86"/>
                  </a:lnTo>
                  <a:lnTo>
                    <a:pt x="458" y="86"/>
                  </a:lnTo>
                  <a:lnTo>
                    <a:pt x="458" y="85"/>
                  </a:lnTo>
                  <a:lnTo>
                    <a:pt x="459" y="84"/>
                  </a:lnTo>
                  <a:lnTo>
                    <a:pt x="459" y="83"/>
                  </a:lnTo>
                  <a:lnTo>
                    <a:pt x="459" y="82"/>
                  </a:lnTo>
                  <a:lnTo>
                    <a:pt x="460" y="82"/>
                  </a:lnTo>
                  <a:lnTo>
                    <a:pt x="460" y="81"/>
                  </a:lnTo>
                  <a:lnTo>
                    <a:pt x="461" y="80"/>
                  </a:lnTo>
                  <a:lnTo>
                    <a:pt x="461" y="79"/>
                  </a:lnTo>
                  <a:lnTo>
                    <a:pt x="462" y="78"/>
                  </a:lnTo>
                  <a:lnTo>
                    <a:pt x="463" y="77"/>
                  </a:lnTo>
                  <a:lnTo>
                    <a:pt x="463" y="76"/>
                  </a:lnTo>
                  <a:lnTo>
                    <a:pt x="464" y="75"/>
                  </a:lnTo>
                  <a:lnTo>
                    <a:pt x="465" y="74"/>
                  </a:lnTo>
                  <a:lnTo>
                    <a:pt x="466" y="73"/>
                  </a:lnTo>
                  <a:lnTo>
                    <a:pt x="467" y="72"/>
                  </a:lnTo>
                  <a:lnTo>
                    <a:pt x="468" y="71"/>
                  </a:lnTo>
                  <a:lnTo>
                    <a:pt x="469" y="70"/>
                  </a:lnTo>
                  <a:lnTo>
                    <a:pt x="469" y="70"/>
                  </a:lnTo>
                  <a:lnTo>
                    <a:pt x="469" y="69"/>
                  </a:lnTo>
                  <a:lnTo>
                    <a:pt x="470" y="69"/>
                  </a:lnTo>
                  <a:lnTo>
                    <a:pt x="470" y="69"/>
                  </a:lnTo>
                  <a:lnTo>
                    <a:pt x="470" y="68"/>
                  </a:lnTo>
                  <a:lnTo>
                    <a:pt x="471" y="68"/>
                  </a:lnTo>
                  <a:lnTo>
                    <a:pt x="471" y="68"/>
                  </a:lnTo>
                  <a:lnTo>
                    <a:pt x="471" y="68"/>
                  </a:lnTo>
                  <a:lnTo>
                    <a:pt x="471" y="68"/>
                  </a:lnTo>
                  <a:lnTo>
                    <a:pt x="472" y="68"/>
                  </a:lnTo>
                  <a:lnTo>
                    <a:pt x="472" y="68"/>
                  </a:lnTo>
                  <a:lnTo>
                    <a:pt x="473" y="68"/>
                  </a:lnTo>
                  <a:lnTo>
                    <a:pt x="473" y="67"/>
                  </a:lnTo>
                  <a:lnTo>
                    <a:pt x="473" y="67"/>
                  </a:lnTo>
                  <a:lnTo>
                    <a:pt x="473" y="67"/>
                  </a:lnTo>
                  <a:lnTo>
                    <a:pt x="473" y="67"/>
                  </a:lnTo>
                  <a:lnTo>
                    <a:pt x="474" y="67"/>
                  </a:lnTo>
                  <a:lnTo>
                    <a:pt x="474" y="66"/>
                  </a:lnTo>
                  <a:lnTo>
                    <a:pt x="474" y="66"/>
                  </a:lnTo>
                  <a:lnTo>
                    <a:pt x="475" y="66"/>
                  </a:lnTo>
                  <a:lnTo>
                    <a:pt x="475" y="66"/>
                  </a:lnTo>
                  <a:lnTo>
                    <a:pt x="475" y="66"/>
                  </a:lnTo>
                  <a:lnTo>
                    <a:pt x="475" y="66"/>
                  </a:lnTo>
                  <a:lnTo>
                    <a:pt x="476" y="65"/>
                  </a:lnTo>
                  <a:lnTo>
                    <a:pt x="476" y="65"/>
                  </a:lnTo>
                  <a:lnTo>
                    <a:pt x="476" y="65"/>
                  </a:lnTo>
                  <a:lnTo>
                    <a:pt x="477" y="64"/>
                  </a:lnTo>
                  <a:lnTo>
                    <a:pt x="477" y="64"/>
                  </a:lnTo>
                  <a:lnTo>
                    <a:pt x="477" y="64"/>
                  </a:lnTo>
                  <a:lnTo>
                    <a:pt x="477" y="64"/>
                  </a:lnTo>
                  <a:lnTo>
                    <a:pt x="479" y="60"/>
                  </a:lnTo>
                  <a:lnTo>
                    <a:pt x="479" y="59"/>
                  </a:lnTo>
                  <a:lnTo>
                    <a:pt x="480" y="58"/>
                  </a:lnTo>
                  <a:lnTo>
                    <a:pt x="481" y="56"/>
                  </a:lnTo>
                  <a:lnTo>
                    <a:pt x="481" y="55"/>
                  </a:lnTo>
                  <a:lnTo>
                    <a:pt x="481" y="54"/>
                  </a:lnTo>
                  <a:lnTo>
                    <a:pt x="482" y="53"/>
                  </a:lnTo>
                  <a:lnTo>
                    <a:pt x="482" y="52"/>
                  </a:lnTo>
                  <a:lnTo>
                    <a:pt x="483" y="51"/>
                  </a:lnTo>
                  <a:lnTo>
                    <a:pt x="483" y="50"/>
                  </a:lnTo>
                  <a:lnTo>
                    <a:pt x="483" y="48"/>
                  </a:lnTo>
                  <a:lnTo>
                    <a:pt x="483" y="48"/>
                  </a:lnTo>
                  <a:lnTo>
                    <a:pt x="483" y="46"/>
                  </a:lnTo>
                  <a:lnTo>
                    <a:pt x="483" y="45"/>
                  </a:lnTo>
                  <a:lnTo>
                    <a:pt x="483" y="44"/>
                  </a:lnTo>
                  <a:lnTo>
                    <a:pt x="483" y="43"/>
                  </a:lnTo>
                  <a:lnTo>
                    <a:pt x="483" y="42"/>
                  </a:lnTo>
                  <a:lnTo>
                    <a:pt x="483" y="41"/>
                  </a:lnTo>
                  <a:lnTo>
                    <a:pt x="483" y="40"/>
                  </a:lnTo>
                  <a:lnTo>
                    <a:pt x="483" y="39"/>
                  </a:lnTo>
                  <a:lnTo>
                    <a:pt x="483" y="38"/>
                  </a:lnTo>
                  <a:lnTo>
                    <a:pt x="482" y="37"/>
                  </a:lnTo>
                  <a:lnTo>
                    <a:pt x="482" y="36"/>
                  </a:lnTo>
                  <a:lnTo>
                    <a:pt x="481" y="35"/>
                  </a:lnTo>
                  <a:lnTo>
                    <a:pt x="481" y="34"/>
                  </a:lnTo>
                  <a:lnTo>
                    <a:pt x="481" y="32"/>
                  </a:lnTo>
                  <a:lnTo>
                    <a:pt x="480" y="31"/>
                  </a:lnTo>
                  <a:lnTo>
                    <a:pt x="479" y="30"/>
                  </a:lnTo>
                  <a:lnTo>
                    <a:pt x="479" y="28"/>
                  </a:lnTo>
                  <a:lnTo>
                    <a:pt x="478" y="27"/>
                  </a:lnTo>
                  <a:lnTo>
                    <a:pt x="477" y="26"/>
                  </a:lnTo>
                  <a:lnTo>
                    <a:pt x="476" y="24"/>
                  </a:lnTo>
                  <a:lnTo>
                    <a:pt x="476" y="23"/>
                  </a:lnTo>
                  <a:lnTo>
                    <a:pt x="475" y="22"/>
                  </a:lnTo>
                  <a:lnTo>
                    <a:pt x="475" y="22"/>
                  </a:lnTo>
                  <a:lnTo>
                    <a:pt x="475" y="21"/>
                  </a:lnTo>
                  <a:lnTo>
                    <a:pt x="474" y="20"/>
                  </a:lnTo>
                  <a:lnTo>
                    <a:pt x="474" y="20"/>
                  </a:lnTo>
                  <a:lnTo>
                    <a:pt x="473" y="20"/>
                  </a:lnTo>
                  <a:lnTo>
                    <a:pt x="473" y="19"/>
                  </a:lnTo>
                  <a:lnTo>
                    <a:pt x="473" y="19"/>
                  </a:lnTo>
                  <a:lnTo>
                    <a:pt x="472" y="18"/>
                  </a:lnTo>
                  <a:lnTo>
                    <a:pt x="471" y="18"/>
                  </a:lnTo>
                  <a:lnTo>
                    <a:pt x="471" y="18"/>
                  </a:lnTo>
                  <a:lnTo>
                    <a:pt x="471" y="17"/>
                  </a:lnTo>
                  <a:lnTo>
                    <a:pt x="470" y="17"/>
                  </a:lnTo>
                  <a:lnTo>
                    <a:pt x="469" y="16"/>
                  </a:lnTo>
                  <a:lnTo>
                    <a:pt x="469" y="16"/>
                  </a:lnTo>
                  <a:lnTo>
                    <a:pt x="468" y="16"/>
                  </a:lnTo>
                  <a:lnTo>
                    <a:pt x="468" y="15"/>
                  </a:lnTo>
                  <a:lnTo>
                    <a:pt x="467" y="15"/>
                  </a:lnTo>
                  <a:lnTo>
                    <a:pt x="467" y="15"/>
                  </a:lnTo>
                  <a:lnTo>
                    <a:pt x="466" y="14"/>
                  </a:lnTo>
                  <a:lnTo>
                    <a:pt x="465" y="14"/>
                  </a:lnTo>
                  <a:lnTo>
                    <a:pt x="465" y="14"/>
                  </a:lnTo>
                  <a:lnTo>
                    <a:pt x="464" y="13"/>
                  </a:lnTo>
                  <a:lnTo>
                    <a:pt x="463" y="13"/>
                  </a:lnTo>
                  <a:lnTo>
                    <a:pt x="462" y="12"/>
                  </a:lnTo>
                  <a:lnTo>
                    <a:pt x="461" y="12"/>
                  </a:lnTo>
                  <a:lnTo>
                    <a:pt x="460" y="11"/>
                  </a:lnTo>
                  <a:lnTo>
                    <a:pt x="459" y="11"/>
                  </a:lnTo>
                  <a:lnTo>
                    <a:pt x="459" y="10"/>
                  </a:lnTo>
                  <a:lnTo>
                    <a:pt x="457" y="9"/>
                  </a:lnTo>
                  <a:lnTo>
                    <a:pt x="456" y="9"/>
                  </a:lnTo>
                  <a:lnTo>
                    <a:pt x="456" y="8"/>
                  </a:lnTo>
                  <a:lnTo>
                    <a:pt x="455" y="8"/>
                  </a:lnTo>
                  <a:lnTo>
                    <a:pt x="455" y="8"/>
                  </a:lnTo>
                  <a:lnTo>
                    <a:pt x="454" y="8"/>
                  </a:lnTo>
                  <a:lnTo>
                    <a:pt x="453" y="7"/>
                  </a:lnTo>
                  <a:lnTo>
                    <a:pt x="453" y="7"/>
                  </a:lnTo>
                  <a:lnTo>
                    <a:pt x="453" y="7"/>
                  </a:lnTo>
                  <a:lnTo>
                    <a:pt x="452" y="6"/>
                  </a:lnTo>
                  <a:lnTo>
                    <a:pt x="451" y="6"/>
                  </a:lnTo>
                  <a:lnTo>
                    <a:pt x="451" y="6"/>
                  </a:lnTo>
                  <a:lnTo>
                    <a:pt x="451" y="6"/>
                  </a:lnTo>
                  <a:lnTo>
                    <a:pt x="450" y="6"/>
                  </a:lnTo>
                  <a:lnTo>
                    <a:pt x="450" y="5"/>
                  </a:lnTo>
                  <a:lnTo>
                    <a:pt x="449" y="5"/>
                  </a:lnTo>
                  <a:lnTo>
                    <a:pt x="449" y="5"/>
                  </a:lnTo>
                  <a:lnTo>
                    <a:pt x="449" y="5"/>
                  </a:lnTo>
                  <a:lnTo>
                    <a:pt x="448" y="5"/>
                  </a:lnTo>
                  <a:lnTo>
                    <a:pt x="447" y="4"/>
                  </a:lnTo>
                  <a:lnTo>
                    <a:pt x="447" y="4"/>
                  </a:lnTo>
                  <a:lnTo>
                    <a:pt x="447" y="4"/>
                  </a:lnTo>
                  <a:lnTo>
                    <a:pt x="446" y="4"/>
                  </a:lnTo>
                  <a:lnTo>
                    <a:pt x="445" y="4"/>
                  </a:lnTo>
                  <a:lnTo>
                    <a:pt x="445" y="4"/>
                  </a:lnTo>
                  <a:lnTo>
                    <a:pt x="444" y="4"/>
                  </a:lnTo>
                  <a:lnTo>
                    <a:pt x="443" y="3"/>
                  </a:lnTo>
                  <a:lnTo>
                    <a:pt x="443" y="3"/>
                  </a:lnTo>
                  <a:lnTo>
                    <a:pt x="442" y="3"/>
                  </a:lnTo>
                  <a:lnTo>
                    <a:pt x="441" y="3"/>
                  </a:lnTo>
                  <a:lnTo>
                    <a:pt x="440" y="3"/>
                  </a:lnTo>
                  <a:lnTo>
                    <a:pt x="438" y="2"/>
                  </a:lnTo>
                  <a:lnTo>
                    <a:pt x="437" y="2"/>
                  </a:lnTo>
                  <a:lnTo>
                    <a:pt x="435" y="2"/>
                  </a:lnTo>
                  <a:lnTo>
                    <a:pt x="434" y="2"/>
                  </a:lnTo>
                  <a:lnTo>
                    <a:pt x="433" y="1"/>
                  </a:lnTo>
                  <a:lnTo>
                    <a:pt x="432" y="1"/>
                  </a:lnTo>
                  <a:lnTo>
                    <a:pt x="431" y="1"/>
                  </a:lnTo>
                  <a:lnTo>
                    <a:pt x="430" y="1"/>
                  </a:lnTo>
                  <a:lnTo>
                    <a:pt x="429" y="0"/>
                  </a:lnTo>
                  <a:lnTo>
                    <a:pt x="429" y="0"/>
                  </a:lnTo>
                  <a:lnTo>
                    <a:pt x="428" y="0"/>
                  </a:lnTo>
                  <a:lnTo>
                    <a:pt x="427" y="0"/>
                  </a:lnTo>
                  <a:lnTo>
                    <a:pt x="426" y="0"/>
                  </a:lnTo>
                  <a:lnTo>
                    <a:pt x="425" y="0"/>
                  </a:lnTo>
                  <a:lnTo>
                    <a:pt x="425" y="0"/>
                  </a:lnTo>
                  <a:lnTo>
                    <a:pt x="424" y="0"/>
                  </a:lnTo>
                  <a:lnTo>
                    <a:pt x="423" y="0"/>
                  </a:lnTo>
                  <a:lnTo>
                    <a:pt x="422" y="0"/>
                  </a:lnTo>
                  <a:lnTo>
                    <a:pt x="421" y="0"/>
                  </a:lnTo>
                  <a:lnTo>
                    <a:pt x="421" y="0"/>
                  </a:lnTo>
                  <a:lnTo>
                    <a:pt x="420" y="0"/>
                  </a:lnTo>
                  <a:lnTo>
                    <a:pt x="419" y="0"/>
                  </a:lnTo>
                  <a:lnTo>
                    <a:pt x="419" y="0"/>
                  </a:lnTo>
                  <a:lnTo>
                    <a:pt x="417" y="0"/>
                  </a:lnTo>
                  <a:lnTo>
                    <a:pt x="417" y="0"/>
                  </a:lnTo>
                  <a:lnTo>
                    <a:pt x="416" y="1"/>
                  </a:lnTo>
                  <a:lnTo>
                    <a:pt x="415" y="1"/>
                  </a:lnTo>
                  <a:lnTo>
                    <a:pt x="415" y="1"/>
                  </a:lnTo>
                  <a:lnTo>
                    <a:pt x="414" y="2"/>
                  </a:lnTo>
                  <a:lnTo>
                    <a:pt x="413" y="2"/>
                  </a:lnTo>
                  <a:lnTo>
                    <a:pt x="412" y="3"/>
                  </a:lnTo>
                  <a:lnTo>
                    <a:pt x="410" y="4"/>
                  </a:lnTo>
                  <a:lnTo>
                    <a:pt x="410" y="4"/>
                  </a:lnTo>
                  <a:lnTo>
                    <a:pt x="409" y="5"/>
                  </a:lnTo>
                  <a:lnTo>
                    <a:pt x="409" y="5"/>
                  </a:lnTo>
                  <a:lnTo>
                    <a:pt x="408" y="6"/>
                  </a:lnTo>
                  <a:lnTo>
                    <a:pt x="408" y="6"/>
                  </a:lnTo>
                  <a:lnTo>
                    <a:pt x="407" y="7"/>
                  </a:lnTo>
                  <a:lnTo>
                    <a:pt x="407" y="8"/>
                  </a:lnTo>
                  <a:lnTo>
                    <a:pt x="407" y="8"/>
                  </a:lnTo>
                  <a:lnTo>
                    <a:pt x="407" y="9"/>
                  </a:lnTo>
                  <a:lnTo>
                    <a:pt x="407" y="10"/>
                  </a:lnTo>
                  <a:lnTo>
                    <a:pt x="407" y="10"/>
                  </a:lnTo>
                  <a:lnTo>
                    <a:pt x="407" y="11"/>
                  </a:lnTo>
                  <a:lnTo>
                    <a:pt x="407" y="12"/>
                  </a:lnTo>
                  <a:lnTo>
                    <a:pt x="407" y="12"/>
                  </a:lnTo>
                  <a:lnTo>
                    <a:pt x="407" y="13"/>
                  </a:lnTo>
                  <a:lnTo>
                    <a:pt x="407" y="14"/>
                  </a:lnTo>
                  <a:lnTo>
                    <a:pt x="407" y="15"/>
                  </a:lnTo>
                  <a:lnTo>
                    <a:pt x="407" y="16"/>
                  </a:lnTo>
                  <a:lnTo>
                    <a:pt x="406" y="16"/>
                  </a:lnTo>
                  <a:lnTo>
                    <a:pt x="406" y="17"/>
                  </a:lnTo>
                  <a:lnTo>
                    <a:pt x="406" y="18"/>
                  </a:lnTo>
                  <a:lnTo>
                    <a:pt x="406" y="18"/>
                  </a:lnTo>
                  <a:lnTo>
                    <a:pt x="406" y="19"/>
                  </a:lnTo>
                  <a:lnTo>
                    <a:pt x="405" y="20"/>
                  </a:lnTo>
                  <a:lnTo>
                    <a:pt x="405" y="21"/>
                  </a:lnTo>
                  <a:lnTo>
                    <a:pt x="405" y="22"/>
                  </a:lnTo>
                  <a:lnTo>
                    <a:pt x="404" y="23"/>
                  </a:lnTo>
                  <a:lnTo>
                    <a:pt x="404" y="24"/>
                  </a:lnTo>
                  <a:lnTo>
                    <a:pt x="403" y="24"/>
                  </a:lnTo>
                  <a:lnTo>
                    <a:pt x="403" y="26"/>
                  </a:lnTo>
                  <a:lnTo>
                    <a:pt x="399" y="29"/>
                  </a:lnTo>
                  <a:lnTo>
                    <a:pt x="398" y="30"/>
                  </a:lnTo>
                  <a:lnTo>
                    <a:pt x="397" y="32"/>
                  </a:lnTo>
                  <a:lnTo>
                    <a:pt x="395" y="34"/>
                  </a:lnTo>
                  <a:lnTo>
                    <a:pt x="394" y="35"/>
                  </a:lnTo>
                  <a:lnTo>
                    <a:pt x="393" y="36"/>
                  </a:lnTo>
                  <a:lnTo>
                    <a:pt x="392" y="38"/>
                  </a:lnTo>
                  <a:lnTo>
                    <a:pt x="391" y="39"/>
                  </a:lnTo>
                  <a:lnTo>
                    <a:pt x="389" y="40"/>
                  </a:lnTo>
                  <a:lnTo>
                    <a:pt x="388" y="42"/>
                  </a:lnTo>
                  <a:lnTo>
                    <a:pt x="387" y="43"/>
                  </a:lnTo>
                  <a:lnTo>
                    <a:pt x="386" y="44"/>
                  </a:lnTo>
                  <a:lnTo>
                    <a:pt x="385" y="45"/>
                  </a:lnTo>
                  <a:lnTo>
                    <a:pt x="383" y="46"/>
                  </a:lnTo>
                  <a:lnTo>
                    <a:pt x="382" y="47"/>
                  </a:lnTo>
                  <a:lnTo>
                    <a:pt x="381" y="48"/>
                  </a:lnTo>
                  <a:lnTo>
                    <a:pt x="380" y="48"/>
                  </a:lnTo>
                  <a:lnTo>
                    <a:pt x="379" y="49"/>
                  </a:lnTo>
                  <a:lnTo>
                    <a:pt x="377" y="50"/>
                  </a:lnTo>
                  <a:lnTo>
                    <a:pt x="376" y="51"/>
                  </a:lnTo>
                  <a:lnTo>
                    <a:pt x="375" y="52"/>
                  </a:lnTo>
                  <a:lnTo>
                    <a:pt x="373" y="52"/>
                  </a:lnTo>
                  <a:lnTo>
                    <a:pt x="371" y="53"/>
                  </a:lnTo>
                  <a:lnTo>
                    <a:pt x="370" y="53"/>
                  </a:lnTo>
                  <a:lnTo>
                    <a:pt x="368" y="54"/>
                  </a:lnTo>
                  <a:lnTo>
                    <a:pt x="366" y="54"/>
                  </a:lnTo>
                  <a:lnTo>
                    <a:pt x="365" y="54"/>
                  </a:lnTo>
                  <a:lnTo>
                    <a:pt x="363" y="55"/>
                  </a:lnTo>
                  <a:lnTo>
                    <a:pt x="361" y="55"/>
                  </a:lnTo>
                  <a:lnTo>
                    <a:pt x="358" y="55"/>
                  </a:lnTo>
                  <a:lnTo>
                    <a:pt x="356" y="56"/>
                  </a:lnTo>
                  <a:lnTo>
                    <a:pt x="355" y="56"/>
                  </a:lnTo>
                  <a:lnTo>
                    <a:pt x="354" y="55"/>
                  </a:lnTo>
                  <a:lnTo>
                    <a:pt x="353" y="55"/>
                  </a:lnTo>
                  <a:lnTo>
                    <a:pt x="352" y="55"/>
                  </a:lnTo>
                  <a:lnTo>
                    <a:pt x="352" y="55"/>
                  </a:lnTo>
                  <a:lnTo>
                    <a:pt x="351" y="55"/>
                  </a:lnTo>
                  <a:lnTo>
                    <a:pt x="351" y="54"/>
                  </a:lnTo>
                  <a:lnTo>
                    <a:pt x="350" y="54"/>
                  </a:lnTo>
                  <a:lnTo>
                    <a:pt x="349" y="54"/>
                  </a:lnTo>
                  <a:lnTo>
                    <a:pt x="349" y="54"/>
                  </a:lnTo>
                  <a:lnTo>
                    <a:pt x="349" y="53"/>
                  </a:lnTo>
                  <a:lnTo>
                    <a:pt x="348" y="53"/>
                  </a:lnTo>
                  <a:lnTo>
                    <a:pt x="347" y="52"/>
                  </a:lnTo>
                  <a:lnTo>
                    <a:pt x="347" y="52"/>
                  </a:lnTo>
                  <a:lnTo>
                    <a:pt x="347" y="52"/>
                  </a:lnTo>
                  <a:lnTo>
                    <a:pt x="346" y="51"/>
                  </a:lnTo>
                  <a:lnTo>
                    <a:pt x="346" y="51"/>
                  </a:lnTo>
                  <a:lnTo>
                    <a:pt x="345" y="50"/>
                  </a:lnTo>
                  <a:lnTo>
                    <a:pt x="345" y="50"/>
                  </a:lnTo>
                  <a:lnTo>
                    <a:pt x="344" y="50"/>
                  </a:lnTo>
                  <a:lnTo>
                    <a:pt x="344" y="49"/>
                  </a:lnTo>
                  <a:lnTo>
                    <a:pt x="343" y="49"/>
                  </a:lnTo>
                  <a:lnTo>
                    <a:pt x="343" y="49"/>
                  </a:lnTo>
                  <a:lnTo>
                    <a:pt x="342" y="48"/>
                  </a:lnTo>
                  <a:lnTo>
                    <a:pt x="342" y="48"/>
                  </a:lnTo>
                  <a:lnTo>
                    <a:pt x="341" y="48"/>
                  </a:lnTo>
                  <a:lnTo>
                    <a:pt x="341" y="48"/>
                  </a:lnTo>
                  <a:lnTo>
                    <a:pt x="340" y="48"/>
                  </a:lnTo>
                  <a:lnTo>
                    <a:pt x="339" y="48"/>
                  </a:lnTo>
                  <a:lnTo>
                    <a:pt x="338" y="48"/>
                  </a:lnTo>
                  <a:lnTo>
                    <a:pt x="338" y="48"/>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81" name="Freeform 174" descr="Zig zag"/>
            <p:cNvSpPr>
              <a:spLocks/>
            </p:cNvSpPr>
            <p:nvPr/>
          </p:nvSpPr>
          <p:spPr bwMode="auto">
            <a:xfrm>
              <a:off x="4471988" y="3954463"/>
              <a:ext cx="736600" cy="190500"/>
            </a:xfrm>
            <a:custGeom>
              <a:avLst/>
              <a:gdLst/>
              <a:ahLst/>
              <a:cxnLst>
                <a:cxn ang="0">
                  <a:pos x="89" y="23"/>
                </a:cxn>
                <a:cxn ang="0">
                  <a:pos x="187" y="31"/>
                </a:cxn>
                <a:cxn ang="0">
                  <a:pos x="259" y="31"/>
                </a:cxn>
                <a:cxn ang="0">
                  <a:pos x="356" y="15"/>
                </a:cxn>
                <a:cxn ang="0">
                  <a:pos x="410" y="0"/>
                </a:cxn>
                <a:cxn ang="0">
                  <a:pos x="463" y="0"/>
                </a:cxn>
                <a:cxn ang="0">
                  <a:pos x="507" y="0"/>
                </a:cxn>
                <a:cxn ang="0">
                  <a:pos x="534" y="15"/>
                </a:cxn>
                <a:cxn ang="0">
                  <a:pos x="525" y="54"/>
                </a:cxn>
                <a:cxn ang="0">
                  <a:pos x="472" y="92"/>
                </a:cxn>
                <a:cxn ang="0">
                  <a:pos x="419" y="131"/>
                </a:cxn>
                <a:cxn ang="0">
                  <a:pos x="365" y="139"/>
                </a:cxn>
                <a:cxn ang="0">
                  <a:pos x="303" y="131"/>
                </a:cxn>
                <a:cxn ang="0">
                  <a:pos x="249" y="116"/>
                </a:cxn>
                <a:cxn ang="0">
                  <a:pos x="205" y="100"/>
                </a:cxn>
                <a:cxn ang="0">
                  <a:pos x="133" y="100"/>
                </a:cxn>
                <a:cxn ang="0">
                  <a:pos x="89" y="92"/>
                </a:cxn>
                <a:cxn ang="0">
                  <a:pos x="62" y="84"/>
                </a:cxn>
                <a:cxn ang="0">
                  <a:pos x="27" y="69"/>
                </a:cxn>
                <a:cxn ang="0">
                  <a:pos x="0" y="54"/>
                </a:cxn>
                <a:cxn ang="0">
                  <a:pos x="0" y="38"/>
                </a:cxn>
                <a:cxn ang="0">
                  <a:pos x="9" y="31"/>
                </a:cxn>
                <a:cxn ang="0">
                  <a:pos x="53" y="23"/>
                </a:cxn>
                <a:cxn ang="0">
                  <a:pos x="80" y="23"/>
                </a:cxn>
                <a:cxn ang="0">
                  <a:pos x="89" y="23"/>
                </a:cxn>
              </a:cxnLst>
              <a:rect l="0" t="0" r="r" b="b"/>
              <a:pathLst>
                <a:path w="535" h="140">
                  <a:moveTo>
                    <a:pt x="89" y="23"/>
                  </a:moveTo>
                  <a:lnTo>
                    <a:pt x="187" y="31"/>
                  </a:lnTo>
                  <a:lnTo>
                    <a:pt x="259" y="31"/>
                  </a:lnTo>
                  <a:lnTo>
                    <a:pt x="356" y="15"/>
                  </a:lnTo>
                  <a:lnTo>
                    <a:pt x="410" y="0"/>
                  </a:lnTo>
                  <a:lnTo>
                    <a:pt x="463" y="0"/>
                  </a:lnTo>
                  <a:lnTo>
                    <a:pt x="507" y="0"/>
                  </a:lnTo>
                  <a:lnTo>
                    <a:pt x="534" y="15"/>
                  </a:lnTo>
                  <a:lnTo>
                    <a:pt x="525" y="54"/>
                  </a:lnTo>
                  <a:lnTo>
                    <a:pt x="472" y="92"/>
                  </a:lnTo>
                  <a:lnTo>
                    <a:pt x="419" y="131"/>
                  </a:lnTo>
                  <a:lnTo>
                    <a:pt x="365" y="139"/>
                  </a:lnTo>
                  <a:lnTo>
                    <a:pt x="303" y="131"/>
                  </a:lnTo>
                  <a:lnTo>
                    <a:pt x="249" y="116"/>
                  </a:lnTo>
                  <a:lnTo>
                    <a:pt x="205" y="100"/>
                  </a:lnTo>
                  <a:lnTo>
                    <a:pt x="133" y="100"/>
                  </a:lnTo>
                  <a:lnTo>
                    <a:pt x="89" y="92"/>
                  </a:lnTo>
                  <a:lnTo>
                    <a:pt x="62" y="84"/>
                  </a:lnTo>
                  <a:lnTo>
                    <a:pt x="27" y="69"/>
                  </a:lnTo>
                  <a:lnTo>
                    <a:pt x="0" y="54"/>
                  </a:lnTo>
                  <a:lnTo>
                    <a:pt x="0" y="38"/>
                  </a:lnTo>
                  <a:lnTo>
                    <a:pt x="9" y="31"/>
                  </a:lnTo>
                  <a:lnTo>
                    <a:pt x="53" y="23"/>
                  </a:lnTo>
                  <a:lnTo>
                    <a:pt x="80" y="23"/>
                  </a:lnTo>
                  <a:lnTo>
                    <a:pt x="89" y="23"/>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82" name="Freeform 175" descr="Horizontal brick"/>
            <p:cNvSpPr>
              <a:spLocks/>
            </p:cNvSpPr>
            <p:nvPr/>
          </p:nvSpPr>
          <p:spPr bwMode="auto">
            <a:xfrm>
              <a:off x="2881313" y="3673475"/>
              <a:ext cx="1574800" cy="454025"/>
            </a:xfrm>
            <a:custGeom>
              <a:avLst/>
              <a:gdLst/>
              <a:ahLst/>
              <a:cxnLst>
                <a:cxn ang="0">
                  <a:pos x="674" y="100"/>
                </a:cxn>
                <a:cxn ang="0">
                  <a:pos x="749" y="124"/>
                </a:cxn>
                <a:cxn ang="0">
                  <a:pos x="863" y="131"/>
                </a:cxn>
                <a:cxn ang="0">
                  <a:pos x="959" y="139"/>
                </a:cxn>
                <a:cxn ang="0">
                  <a:pos x="1015" y="131"/>
                </a:cxn>
                <a:cxn ang="0">
                  <a:pos x="1082" y="147"/>
                </a:cxn>
                <a:cxn ang="0">
                  <a:pos x="1101" y="185"/>
                </a:cxn>
                <a:cxn ang="0">
                  <a:pos x="1073" y="208"/>
                </a:cxn>
                <a:cxn ang="0">
                  <a:pos x="1053" y="224"/>
                </a:cxn>
                <a:cxn ang="0">
                  <a:pos x="1091" y="232"/>
                </a:cxn>
                <a:cxn ang="0">
                  <a:pos x="1110" y="239"/>
                </a:cxn>
                <a:cxn ang="0">
                  <a:pos x="1139" y="270"/>
                </a:cxn>
                <a:cxn ang="0">
                  <a:pos x="1120" y="301"/>
                </a:cxn>
                <a:cxn ang="0">
                  <a:pos x="1053" y="324"/>
                </a:cxn>
                <a:cxn ang="0">
                  <a:pos x="959" y="332"/>
                </a:cxn>
                <a:cxn ang="0">
                  <a:pos x="807" y="301"/>
                </a:cxn>
                <a:cxn ang="0">
                  <a:pos x="645" y="255"/>
                </a:cxn>
                <a:cxn ang="0">
                  <a:pos x="475" y="216"/>
                </a:cxn>
                <a:cxn ang="0">
                  <a:pos x="294" y="170"/>
                </a:cxn>
                <a:cxn ang="0">
                  <a:pos x="190" y="154"/>
                </a:cxn>
                <a:cxn ang="0">
                  <a:pos x="67" y="108"/>
                </a:cxn>
                <a:cxn ang="0">
                  <a:pos x="38" y="77"/>
                </a:cxn>
                <a:cxn ang="0">
                  <a:pos x="0" y="54"/>
                </a:cxn>
                <a:cxn ang="0">
                  <a:pos x="0" y="31"/>
                </a:cxn>
                <a:cxn ang="0">
                  <a:pos x="47" y="0"/>
                </a:cxn>
                <a:cxn ang="0">
                  <a:pos x="105" y="0"/>
                </a:cxn>
                <a:cxn ang="0">
                  <a:pos x="171" y="8"/>
                </a:cxn>
                <a:cxn ang="0">
                  <a:pos x="247" y="8"/>
                </a:cxn>
                <a:cxn ang="0">
                  <a:pos x="294" y="8"/>
                </a:cxn>
                <a:cxn ang="0">
                  <a:pos x="351" y="31"/>
                </a:cxn>
                <a:cxn ang="0">
                  <a:pos x="389" y="54"/>
                </a:cxn>
                <a:cxn ang="0">
                  <a:pos x="427" y="62"/>
                </a:cxn>
                <a:cxn ang="0">
                  <a:pos x="541" y="62"/>
                </a:cxn>
                <a:cxn ang="0">
                  <a:pos x="579" y="62"/>
                </a:cxn>
                <a:cxn ang="0">
                  <a:pos x="626" y="77"/>
                </a:cxn>
                <a:cxn ang="0">
                  <a:pos x="674" y="100"/>
                </a:cxn>
              </a:cxnLst>
              <a:rect l="0" t="0" r="r" b="b"/>
              <a:pathLst>
                <a:path w="1140" h="333">
                  <a:moveTo>
                    <a:pt x="674" y="100"/>
                  </a:moveTo>
                  <a:lnTo>
                    <a:pt x="749" y="124"/>
                  </a:lnTo>
                  <a:lnTo>
                    <a:pt x="863" y="131"/>
                  </a:lnTo>
                  <a:lnTo>
                    <a:pt x="959" y="139"/>
                  </a:lnTo>
                  <a:lnTo>
                    <a:pt x="1015" y="131"/>
                  </a:lnTo>
                  <a:lnTo>
                    <a:pt x="1082" y="147"/>
                  </a:lnTo>
                  <a:lnTo>
                    <a:pt x="1101" y="185"/>
                  </a:lnTo>
                  <a:lnTo>
                    <a:pt x="1073" y="208"/>
                  </a:lnTo>
                  <a:lnTo>
                    <a:pt x="1053" y="224"/>
                  </a:lnTo>
                  <a:lnTo>
                    <a:pt x="1091" y="232"/>
                  </a:lnTo>
                  <a:lnTo>
                    <a:pt x="1110" y="239"/>
                  </a:lnTo>
                  <a:lnTo>
                    <a:pt x="1139" y="270"/>
                  </a:lnTo>
                  <a:lnTo>
                    <a:pt x="1120" y="301"/>
                  </a:lnTo>
                  <a:lnTo>
                    <a:pt x="1053" y="324"/>
                  </a:lnTo>
                  <a:lnTo>
                    <a:pt x="959" y="332"/>
                  </a:lnTo>
                  <a:lnTo>
                    <a:pt x="807" y="301"/>
                  </a:lnTo>
                  <a:lnTo>
                    <a:pt x="645" y="255"/>
                  </a:lnTo>
                  <a:lnTo>
                    <a:pt x="475" y="216"/>
                  </a:lnTo>
                  <a:lnTo>
                    <a:pt x="294" y="170"/>
                  </a:lnTo>
                  <a:lnTo>
                    <a:pt x="190" y="154"/>
                  </a:lnTo>
                  <a:lnTo>
                    <a:pt x="67" y="108"/>
                  </a:lnTo>
                  <a:lnTo>
                    <a:pt x="38" y="77"/>
                  </a:lnTo>
                  <a:lnTo>
                    <a:pt x="0" y="54"/>
                  </a:lnTo>
                  <a:lnTo>
                    <a:pt x="0" y="31"/>
                  </a:lnTo>
                  <a:lnTo>
                    <a:pt x="47" y="0"/>
                  </a:lnTo>
                  <a:lnTo>
                    <a:pt x="105" y="0"/>
                  </a:lnTo>
                  <a:lnTo>
                    <a:pt x="171" y="8"/>
                  </a:lnTo>
                  <a:lnTo>
                    <a:pt x="247" y="8"/>
                  </a:lnTo>
                  <a:lnTo>
                    <a:pt x="294" y="8"/>
                  </a:lnTo>
                  <a:lnTo>
                    <a:pt x="351" y="31"/>
                  </a:lnTo>
                  <a:lnTo>
                    <a:pt x="389" y="54"/>
                  </a:lnTo>
                  <a:lnTo>
                    <a:pt x="427" y="62"/>
                  </a:lnTo>
                  <a:lnTo>
                    <a:pt x="541" y="62"/>
                  </a:lnTo>
                  <a:lnTo>
                    <a:pt x="579" y="62"/>
                  </a:lnTo>
                  <a:lnTo>
                    <a:pt x="626" y="77"/>
                  </a:lnTo>
                  <a:lnTo>
                    <a:pt x="674" y="100"/>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83" name="Freeform 176"/>
            <p:cNvSpPr>
              <a:spLocks/>
            </p:cNvSpPr>
            <p:nvPr/>
          </p:nvSpPr>
          <p:spPr bwMode="auto">
            <a:xfrm>
              <a:off x="3235325" y="3319463"/>
              <a:ext cx="709613" cy="419100"/>
            </a:xfrm>
            <a:custGeom>
              <a:avLst/>
              <a:gdLst/>
              <a:ahLst/>
              <a:cxnLst>
                <a:cxn ang="0">
                  <a:pos x="124" y="69"/>
                </a:cxn>
                <a:cxn ang="0">
                  <a:pos x="114" y="116"/>
                </a:cxn>
                <a:cxn ang="0">
                  <a:pos x="86" y="131"/>
                </a:cxn>
                <a:cxn ang="0">
                  <a:pos x="67" y="162"/>
                </a:cxn>
                <a:cxn ang="0">
                  <a:pos x="38" y="169"/>
                </a:cxn>
                <a:cxn ang="0">
                  <a:pos x="10" y="192"/>
                </a:cxn>
                <a:cxn ang="0">
                  <a:pos x="0" y="216"/>
                </a:cxn>
                <a:cxn ang="0">
                  <a:pos x="10" y="246"/>
                </a:cxn>
                <a:cxn ang="0">
                  <a:pos x="67" y="239"/>
                </a:cxn>
                <a:cxn ang="0">
                  <a:pos x="143" y="239"/>
                </a:cxn>
                <a:cxn ang="0">
                  <a:pos x="200" y="246"/>
                </a:cxn>
                <a:cxn ang="0">
                  <a:pos x="237" y="270"/>
                </a:cxn>
                <a:cxn ang="0">
                  <a:pos x="304" y="285"/>
                </a:cxn>
                <a:cxn ang="0">
                  <a:pos x="361" y="293"/>
                </a:cxn>
                <a:cxn ang="0">
                  <a:pos x="408" y="300"/>
                </a:cxn>
                <a:cxn ang="0">
                  <a:pos x="456" y="308"/>
                </a:cxn>
                <a:cxn ang="0">
                  <a:pos x="493" y="293"/>
                </a:cxn>
                <a:cxn ang="0">
                  <a:pos x="513" y="270"/>
                </a:cxn>
                <a:cxn ang="0">
                  <a:pos x="513" y="239"/>
                </a:cxn>
                <a:cxn ang="0">
                  <a:pos x="513" y="216"/>
                </a:cxn>
                <a:cxn ang="0">
                  <a:pos x="503" y="200"/>
                </a:cxn>
                <a:cxn ang="0">
                  <a:pos x="456" y="192"/>
                </a:cxn>
                <a:cxn ang="0">
                  <a:pos x="427" y="192"/>
                </a:cxn>
                <a:cxn ang="0">
                  <a:pos x="380" y="185"/>
                </a:cxn>
                <a:cxn ang="0">
                  <a:pos x="342" y="162"/>
                </a:cxn>
                <a:cxn ang="0">
                  <a:pos x="323" y="138"/>
                </a:cxn>
                <a:cxn ang="0">
                  <a:pos x="332" y="116"/>
                </a:cxn>
                <a:cxn ang="0">
                  <a:pos x="351" y="84"/>
                </a:cxn>
                <a:cxn ang="0">
                  <a:pos x="380" y="54"/>
                </a:cxn>
                <a:cxn ang="0">
                  <a:pos x="380" y="38"/>
                </a:cxn>
                <a:cxn ang="0">
                  <a:pos x="389" y="23"/>
                </a:cxn>
                <a:cxn ang="0">
                  <a:pos x="380" y="15"/>
                </a:cxn>
                <a:cxn ang="0">
                  <a:pos x="351" y="0"/>
                </a:cxn>
                <a:cxn ang="0">
                  <a:pos x="304" y="38"/>
                </a:cxn>
                <a:cxn ang="0">
                  <a:pos x="257" y="69"/>
                </a:cxn>
                <a:cxn ang="0">
                  <a:pos x="237" y="84"/>
                </a:cxn>
                <a:cxn ang="0">
                  <a:pos x="209" y="92"/>
                </a:cxn>
                <a:cxn ang="0">
                  <a:pos x="190" y="92"/>
                </a:cxn>
                <a:cxn ang="0">
                  <a:pos x="190" y="69"/>
                </a:cxn>
                <a:cxn ang="0">
                  <a:pos x="200" y="30"/>
                </a:cxn>
                <a:cxn ang="0">
                  <a:pos x="200" y="15"/>
                </a:cxn>
                <a:cxn ang="0">
                  <a:pos x="181" y="15"/>
                </a:cxn>
                <a:cxn ang="0">
                  <a:pos x="162" y="38"/>
                </a:cxn>
                <a:cxn ang="0">
                  <a:pos x="124" y="69"/>
                </a:cxn>
              </a:cxnLst>
              <a:rect l="0" t="0" r="r" b="b"/>
              <a:pathLst>
                <a:path w="514" h="309">
                  <a:moveTo>
                    <a:pt x="124" y="69"/>
                  </a:moveTo>
                  <a:lnTo>
                    <a:pt x="114" y="116"/>
                  </a:lnTo>
                  <a:lnTo>
                    <a:pt x="86" y="131"/>
                  </a:lnTo>
                  <a:lnTo>
                    <a:pt x="67" y="162"/>
                  </a:lnTo>
                  <a:lnTo>
                    <a:pt x="38" y="169"/>
                  </a:lnTo>
                  <a:lnTo>
                    <a:pt x="10" y="192"/>
                  </a:lnTo>
                  <a:lnTo>
                    <a:pt x="0" y="216"/>
                  </a:lnTo>
                  <a:lnTo>
                    <a:pt x="10" y="246"/>
                  </a:lnTo>
                  <a:lnTo>
                    <a:pt x="67" y="239"/>
                  </a:lnTo>
                  <a:lnTo>
                    <a:pt x="143" y="239"/>
                  </a:lnTo>
                  <a:lnTo>
                    <a:pt x="200" y="246"/>
                  </a:lnTo>
                  <a:lnTo>
                    <a:pt x="237" y="270"/>
                  </a:lnTo>
                  <a:lnTo>
                    <a:pt x="304" y="285"/>
                  </a:lnTo>
                  <a:lnTo>
                    <a:pt x="361" y="293"/>
                  </a:lnTo>
                  <a:lnTo>
                    <a:pt x="408" y="300"/>
                  </a:lnTo>
                  <a:lnTo>
                    <a:pt x="456" y="308"/>
                  </a:lnTo>
                  <a:lnTo>
                    <a:pt x="493" y="293"/>
                  </a:lnTo>
                  <a:lnTo>
                    <a:pt x="513" y="270"/>
                  </a:lnTo>
                  <a:lnTo>
                    <a:pt x="513" y="239"/>
                  </a:lnTo>
                  <a:lnTo>
                    <a:pt x="513" y="216"/>
                  </a:lnTo>
                  <a:lnTo>
                    <a:pt x="503" y="200"/>
                  </a:lnTo>
                  <a:lnTo>
                    <a:pt x="456" y="192"/>
                  </a:lnTo>
                  <a:lnTo>
                    <a:pt x="427" y="192"/>
                  </a:lnTo>
                  <a:lnTo>
                    <a:pt x="380" y="185"/>
                  </a:lnTo>
                  <a:lnTo>
                    <a:pt x="342" y="162"/>
                  </a:lnTo>
                  <a:lnTo>
                    <a:pt x="323" y="138"/>
                  </a:lnTo>
                  <a:lnTo>
                    <a:pt x="332" y="116"/>
                  </a:lnTo>
                  <a:lnTo>
                    <a:pt x="351" y="84"/>
                  </a:lnTo>
                  <a:lnTo>
                    <a:pt x="380" y="54"/>
                  </a:lnTo>
                  <a:lnTo>
                    <a:pt x="380" y="38"/>
                  </a:lnTo>
                  <a:lnTo>
                    <a:pt x="389" y="23"/>
                  </a:lnTo>
                  <a:lnTo>
                    <a:pt x="380" y="15"/>
                  </a:lnTo>
                  <a:lnTo>
                    <a:pt x="351" y="0"/>
                  </a:lnTo>
                  <a:lnTo>
                    <a:pt x="304" y="38"/>
                  </a:lnTo>
                  <a:lnTo>
                    <a:pt x="257" y="69"/>
                  </a:lnTo>
                  <a:lnTo>
                    <a:pt x="237" y="84"/>
                  </a:lnTo>
                  <a:lnTo>
                    <a:pt x="209" y="92"/>
                  </a:lnTo>
                  <a:lnTo>
                    <a:pt x="190" y="92"/>
                  </a:lnTo>
                  <a:lnTo>
                    <a:pt x="190" y="69"/>
                  </a:lnTo>
                  <a:lnTo>
                    <a:pt x="200" y="30"/>
                  </a:lnTo>
                  <a:lnTo>
                    <a:pt x="200" y="15"/>
                  </a:lnTo>
                  <a:lnTo>
                    <a:pt x="181" y="15"/>
                  </a:lnTo>
                  <a:lnTo>
                    <a:pt x="162" y="38"/>
                  </a:lnTo>
                  <a:lnTo>
                    <a:pt x="124" y="69"/>
                  </a:lnTo>
                </a:path>
              </a:pathLst>
            </a:custGeom>
            <a:solidFill>
              <a:srgbClr val="FF0000"/>
            </a:solidFill>
            <a:ln w="9525">
              <a:solidFill>
                <a:schemeClr val="tx1"/>
              </a:solidFill>
              <a:round/>
              <a:headEnd/>
              <a:tailEnd/>
            </a:ln>
            <a:effectLst/>
          </p:spPr>
          <p:txBody>
            <a:bodyPr/>
            <a:lstStyle/>
            <a:p>
              <a:endParaRPr lang="id-ID"/>
            </a:p>
          </p:txBody>
        </p:sp>
        <p:sp>
          <p:nvSpPr>
            <p:cNvPr id="584" name="Freeform 177"/>
            <p:cNvSpPr>
              <a:spLocks/>
            </p:cNvSpPr>
            <p:nvPr/>
          </p:nvSpPr>
          <p:spPr bwMode="auto">
            <a:xfrm>
              <a:off x="3117850" y="3160713"/>
              <a:ext cx="407988" cy="409575"/>
            </a:xfrm>
            <a:custGeom>
              <a:avLst/>
              <a:gdLst/>
              <a:ahLst/>
              <a:cxnLst>
                <a:cxn ang="0">
                  <a:pos x="123" y="30"/>
                </a:cxn>
                <a:cxn ang="0">
                  <a:pos x="85" y="62"/>
                </a:cxn>
                <a:cxn ang="0">
                  <a:pos x="28" y="108"/>
                </a:cxn>
                <a:cxn ang="0">
                  <a:pos x="0" y="224"/>
                </a:cxn>
                <a:cxn ang="0">
                  <a:pos x="9" y="262"/>
                </a:cxn>
                <a:cxn ang="0">
                  <a:pos x="19" y="285"/>
                </a:cxn>
                <a:cxn ang="0">
                  <a:pos x="38" y="301"/>
                </a:cxn>
                <a:cxn ang="0">
                  <a:pos x="66" y="301"/>
                </a:cxn>
                <a:cxn ang="0">
                  <a:pos x="95" y="285"/>
                </a:cxn>
                <a:cxn ang="0">
                  <a:pos x="123" y="208"/>
                </a:cxn>
                <a:cxn ang="0">
                  <a:pos x="152" y="162"/>
                </a:cxn>
                <a:cxn ang="0">
                  <a:pos x="209" y="123"/>
                </a:cxn>
                <a:cxn ang="0">
                  <a:pos x="256" y="100"/>
                </a:cxn>
                <a:cxn ang="0">
                  <a:pos x="275" y="77"/>
                </a:cxn>
                <a:cxn ang="0">
                  <a:pos x="285" y="46"/>
                </a:cxn>
                <a:cxn ang="0">
                  <a:pos x="294" y="23"/>
                </a:cxn>
                <a:cxn ang="0">
                  <a:pos x="275" y="8"/>
                </a:cxn>
                <a:cxn ang="0">
                  <a:pos x="228" y="0"/>
                </a:cxn>
                <a:cxn ang="0">
                  <a:pos x="161" y="15"/>
                </a:cxn>
                <a:cxn ang="0">
                  <a:pos x="123" y="30"/>
                </a:cxn>
              </a:cxnLst>
              <a:rect l="0" t="0" r="r" b="b"/>
              <a:pathLst>
                <a:path w="295" h="302">
                  <a:moveTo>
                    <a:pt x="123" y="30"/>
                  </a:moveTo>
                  <a:lnTo>
                    <a:pt x="85" y="62"/>
                  </a:lnTo>
                  <a:lnTo>
                    <a:pt x="28" y="108"/>
                  </a:lnTo>
                  <a:lnTo>
                    <a:pt x="0" y="224"/>
                  </a:lnTo>
                  <a:lnTo>
                    <a:pt x="9" y="262"/>
                  </a:lnTo>
                  <a:lnTo>
                    <a:pt x="19" y="285"/>
                  </a:lnTo>
                  <a:lnTo>
                    <a:pt x="38" y="301"/>
                  </a:lnTo>
                  <a:lnTo>
                    <a:pt x="66" y="301"/>
                  </a:lnTo>
                  <a:lnTo>
                    <a:pt x="95" y="285"/>
                  </a:lnTo>
                  <a:lnTo>
                    <a:pt x="123" y="208"/>
                  </a:lnTo>
                  <a:lnTo>
                    <a:pt x="152" y="162"/>
                  </a:lnTo>
                  <a:lnTo>
                    <a:pt x="209" y="123"/>
                  </a:lnTo>
                  <a:lnTo>
                    <a:pt x="256" y="100"/>
                  </a:lnTo>
                  <a:lnTo>
                    <a:pt x="275" y="77"/>
                  </a:lnTo>
                  <a:lnTo>
                    <a:pt x="285" y="46"/>
                  </a:lnTo>
                  <a:lnTo>
                    <a:pt x="294" y="23"/>
                  </a:lnTo>
                  <a:lnTo>
                    <a:pt x="275" y="8"/>
                  </a:lnTo>
                  <a:lnTo>
                    <a:pt x="228" y="0"/>
                  </a:lnTo>
                  <a:lnTo>
                    <a:pt x="161" y="15"/>
                  </a:lnTo>
                  <a:lnTo>
                    <a:pt x="123" y="30"/>
                  </a:lnTo>
                </a:path>
              </a:pathLst>
            </a:custGeom>
            <a:solidFill>
              <a:srgbClr val="FF0000"/>
            </a:solidFill>
            <a:ln w="9525">
              <a:solidFill>
                <a:schemeClr val="tx1"/>
              </a:solidFill>
              <a:round/>
              <a:headEnd/>
              <a:tailEnd/>
            </a:ln>
            <a:effectLst/>
          </p:spPr>
          <p:txBody>
            <a:bodyPr/>
            <a:lstStyle/>
            <a:p>
              <a:endParaRPr lang="id-ID"/>
            </a:p>
          </p:txBody>
        </p:sp>
        <p:sp>
          <p:nvSpPr>
            <p:cNvPr id="585" name="Freeform 178" descr="Horizontal brick"/>
            <p:cNvSpPr>
              <a:spLocks/>
            </p:cNvSpPr>
            <p:nvPr/>
          </p:nvSpPr>
          <p:spPr bwMode="auto">
            <a:xfrm>
              <a:off x="3692525" y="3138488"/>
              <a:ext cx="292100" cy="190500"/>
            </a:xfrm>
            <a:custGeom>
              <a:avLst/>
              <a:gdLst/>
              <a:ahLst/>
              <a:cxnLst>
                <a:cxn ang="0">
                  <a:pos x="86" y="24"/>
                </a:cxn>
                <a:cxn ang="0">
                  <a:pos x="143" y="16"/>
                </a:cxn>
                <a:cxn ang="0">
                  <a:pos x="181" y="0"/>
                </a:cxn>
                <a:cxn ang="0">
                  <a:pos x="209" y="8"/>
                </a:cxn>
                <a:cxn ang="0">
                  <a:pos x="209" y="62"/>
                </a:cxn>
                <a:cxn ang="0">
                  <a:pos x="190" y="101"/>
                </a:cxn>
                <a:cxn ang="0">
                  <a:pos x="171" y="124"/>
                </a:cxn>
                <a:cxn ang="0">
                  <a:pos x="152" y="139"/>
                </a:cxn>
                <a:cxn ang="0">
                  <a:pos x="133" y="132"/>
                </a:cxn>
                <a:cxn ang="0">
                  <a:pos x="133" y="108"/>
                </a:cxn>
                <a:cxn ang="0">
                  <a:pos x="114" y="93"/>
                </a:cxn>
                <a:cxn ang="0">
                  <a:pos x="86" y="93"/>
                </a:cxn>
                <a:cxn ang="0">
                  <a:pos x="48" y="101"/>
                </a:cxn>
                <a:cxn ang="0">
                  <a:pos x="19" y="101"/>
                </a:cxn>
                <a:cxn ang="0">
                  <a:pos x="0" y="78"/>
                </a:cxn>
                <a:cxn ang="0">
                  <a:pos x="10" y="54"/>
                </a:cxn>
                <a:cxn ang="0">
                  <a:pos x="86" y="24"/>
                </a:cxn>
              </a:cxnLst>
              <a:rect l="0" t="0" r="r" b="b"/>
              <a:pathLst>
                <a:path w="210" h="140">
                  <a:moveTo>
                    <a:pt x="86" y="24"/>
                  </a:moveTo>
                  <a:lnTo>
                    <a:pt x="143" y="16"/>
                  </a:lnTo>
                  <a:lnTo>
                    <a:pt x="181" y="0"/>
                  </a:lnTo>
                  <a:lnTo>
                    <a:pt x="209" y="8"/>
                  </a:lnTo>
                  <a:lnTo>
                    <a:pt x="209" y="62"/>
                  </a:lnTo>
                  <a:lnTo>
                    <a:pt x="190" y="101"/>
                  </a:lnTo>
                  <a:lnTo>
                    <a:pt x="171" y="124"/>
                  </a:lnTo>
                  <a:lnTo>
                    <a:pt x="152" y="139"/>
                  </a:lnTo>
                  <a:lnTo>
                    <a:pt x="133" y="132"/>
                  </a:lnTo>
                  <a:lnTo>
                    <a:pt x="133" y="108"/>
                  </a:lnTo>
                  <a:lnTo>
                    <a:pt x="114" y="93"/>
                  </a:lnTo>
                  <a:lnTo>
                    <a:pt x="86" y="93"/>
                  </a:lnTo>
                  <a:lnTo>
                    <a:pt x="48" y="101"/>
                  </a:lnTo>
                  <a:lnTo>
                    <a:pt x="19" y="101"/>
                  </a:lnTo>
                  <a:lnTo>
                    <a:pt x="0" y="78"/>
                  </a:lnTo>
                  <a:lnTo>
                    <a:pt x="10" y="54"/>
                  </a:lnTo>
                  <a:lnTo>
                    <a:pt x="86" y="24"/>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86" name="Freeform 179"/>
            <p:cNvSpPr>
              <a:spLocks/>
            </p:cNvSpPr>
            <p:nvPr/>
          </p:nvSpPr>
          <p:spPr bwMode="auto">
            <a:xfrm>
              <a:off x="3978275" y="3575050"/>
              <a:ext cx="1081088" cy="238125"/>
            </a:xfrm>
            <a:custGeom>
              <a:avLst/>
              <a:gdLst/>
              <a:ahLst/>
              <a:cxnLst>
                <a:cxn ang="0">
                  <a:pos x="52" y="0"/>
                </a:cxn>
                <a:cxn ang="0">
                  <a:pos x="28" y="7"/>
                </a:cxn>
                <a:cxn ang="0">
                  <a:pos x="21" y="20"/>
                </a:cxn>
                <a:cxn ang="0">
                  <a:pos x="8" y="38"/>
                </a:cxn>
                <a:cxn ang="0">
                  <a:pos x="1" y="57"/>
                </a:cxn>
                <a:cxn ang="0">
                  <a:pos x="2" y="77"/>
                </a:cxn>
                <a:cxn ang="0">
                  <a:pos x="19" y="101"/>
                </a:cxn>
                <a:cxn ang="0">
                  <a:pos x="42" y="115"/>
                </a:cxn>
                <a:cxn ang="0">
                  <a:pos x="70" y="119"/>
                </a:cxn>
                <a:cxn ang="0">
                  <a:pos x="102" y="118"/>
                </a:cxn>
                <a:cxn ang="0">
                  <a:pos x="139" y="121"/>
                </a:cxn>
                <a:cxn ang="0">
                  <a:pos x="187" y="129"/>
                </a:cxn>
                <a:cxn ang="0">
                  <a:pos x="221" y="138"/>
                </a:cxn>
                <a:cxn ang="0">
                  <a:pos x="280" y="152"/>
                </a:cxn>
                <a:cxn ang="0">
                  <a:pos x="337" y="162"/>
                </a:cxn>
                <a:cxn ang="0">
                  <a:pos x="365" y="166"/>
                </a:cxn>
                <a:cxn ang="0">
                  <a:pos x="394" y="168"/>
                </a:cxn>
                <a:cxn ang="0">
                  <a:pos x="412" y="168"/>
                </a:cxn>
                <a:cxn ang="0">
                  <a:pos x="450" y="172"/>
                </a:cxn>
                <a:cxn ang="0">
                  <a:pos x="491" y="175"/>
                </a:cxn>
                <a:cxn ang="0">
                  <a:pos x="515" y="174"/>
                </a:cxn>
                <a:cxn ang="0">
                  <a:pos x="559" y="174"/>
                </a:cxn>
                <a:cxn ang="0">
                  <a:pos x="602" y="174"/>
                </a:cxn>
                <a:cxn ang="0">
                  <a:pos x="623" y="175"/>
                </a:cxn>
                <a:cxn ang="0">
                  <a:pos x="654" y="173"/>
                </a:cxn>
                <a:cxn ang="0">
                  <a:pos x="679" y="169"/>
                </a:cxn>
                <a:cxn ang="0">
                  <a:pos x="698" y="164"/>
                </a:cxn>
                <a:cxn ang="0">
                  <a:pos x="720" y="157"/>
                </a:cxn>
                <a:cxn ang="0">
                  <a:pos x="746" y="147"/>
                </a:cxn>
                <a:cxn ang="0">
                  <a:pos x="772" y="129"/>
                </a:cxn>
                <a:cxn ang="0">
                  <a:pos x="782" y="112"/>
                </a:cxn>
                <a:cxn ang="0">
                  <a:pos x="780" y="98"/>
                </a:cxn>
                <a:cxn ang="0">
                  <a:pos x="771" y="83"/>
                </a:cxn>
                <a:cxn ang="0">
                  <a:pos x="763" y="72"/>
                </a:cxn>
                <a:cxn ang="0">
                  <a:pos x="751" y="64"/>
                </a:cxn>
                <a:cxn ang="0">
                  <a:pos x="740" y="60"/>
                </a:cxn>
                <a:cxn ang="0">
                  <a:pos x="727" y="50"/>
                </a:cxn>
                <a:cxn ang="0">
                  <a:pos x="713" y="46"/>
                </a:cxn>
                <a:cxn ang="0">
                  <a:pos x="704" y="46"/>
                </a:cxn>
                <a:cxn ang="0">
                  <a:pos x="689" y="48"/>
                </a:cxn>
                <a:cxn ang="0">
                  <a:pos x="674" y="45"/>
                </a:cxn>
                <a:cxn ang="0">
                  <a:pos x="667" y="37"/>
                </a:cxn>
                <a:cxn ang="0">
                  <a:pos x="656" y="29"/>
                </a:cxn>
                <a:cxn ang="0">
                  <a:pos x="647" y="26"/>
                </a:cxn>
                <a:cxn ang="0">
                  <a:pos x="632" y="20"/>
                </a:cxn>
                <a:cxn ang="0">
                  <a:pos x="610" y="16"/>
                </a:cxn>
                <a:cxn ang="0">
                  <a:pos x="586" y="16"/>
                </a:cxn>
                <a:cxn ang="0">
                  <a:pos x="551" y="21"/>
                </a:cxn>
                <a:cxn ang="0">
                  <a:pos x="525" y="33"/>
                </a:cxn>
                <a:cxn ang="0">
                  <a:pos x="516" y="41"/>
                </a:cxn>
                <a:cxn ang="0">
                  <a:pos x="492" y="54"/>
                </a:cxn>
                <a:cxn ang="0">
                  <a:pos x="458" y="60"/>
                </a:cxn>
                <a:cxn ang="0">
                  <a:pos x="410" y="54"/>
                </a:cxn>
                <a:cxn ang="0">
                  <a:pos x="367" y="47"/>
                </a:cxn>
                <a:cxn ang="0">
                  <a:pos x="346" y="51"/>
                </a:cxn>
                <a:cxn ang="0">
                  <a:pos x="315" y="55"/>
                </a:cxn>
                <a:cxn ang="0">
                  <a:pos x="290" y="54"/>
                </a:cxn>
                <a:cxn ang="0">
                  <a:pos x="254" y="52"/>
                </a:cxn>
                <a:cxn ang="0">
                  <a:pos x="210" y="42"/>
                </a:cxn>
                <a:cxn ang="0">
                  <a:pos x="170" y="27"/>
                </a:cxn>
                <a:cxn ang="0">
                  <a:pos x="127" y="11"/>
                </a:cxn>
                <a:cxn ang="0">
                  <a:pos x="100" y="4"/>
                </a:cxn>
                <a:cxn ang="0">
                  <a:pos x="89" y="4"/>
                </a:cxn>
              </a:cxnLst>
              <a:rect l="0" t="0" r="r" b="b"/>
              <a:pathLst>
                <a:path w="783" h="176">
                  <a:moveTo>
                    <a:pt x="82" y="4"/>
                  </a:moveTo>
                  <a:lnTo>
                    <a:pt x="78" y="4"/>
                  </a:lnTo>
                  <a:lnTo>
                    <a:pt x="76" y="4"/>
                  </a:lnTo>
                  <a:lnTo>
                    <a:pt x="74" y="4"/>
                  </a:lnTo>
                  <a:lnTo>
                    <a:pt x="72" y="3"/>
                  </a:lnTo>
                  <a:lnTo>
                    <a:pt x="70" y="3"/>
                  </a:lnTo>
                  <a:lnTo>
                    <a:pt x="69" y="3"/>
                  </a:lnTo>
                  <a:lnTo>
                    <a:pt x="67" y="2"/>
                  </a:lnTo>
                  <a:lnTo>
                    <a:pt x="66" y="2"/>
                  </a:lnTo>
                  <a:lnTo>
                    <a:pt x="64" y="2"/>
                  </a:lnTo>
                  <a:lnTo>
                    <a:pt x="63" y="2"/>
                  </a:lnTo>
                  <a:lnTo>
                    <a:pt x="61" y="2"/>
                  </a:lnTo>
                  <a:lnTo>
                    <a:pt x="60" y="1"/>
                  </a:lnTo>
                  <a:lnTo>
                    <a:pt x="59" y="1"/>
                  </a:lnTo>
                  <a:lnTo>
                    <a:pt x="58" y="1"/>
                  </a:lnTo>
                  <a:lnTo>
                    <a:pt x="56" y="0"/>
                  </a:lnTo>
                  <a:lnTo>
                    <a:pt x="55" y="0"/>
                  </a:lnTo>
                  <a:lnTo>
                    <a:pt x="54" y="0"/>
                  </a:lnTo>
                  <a:lnTo>
                    <a:pt x="52" y="0"/>
                  </a:lnTo>
                  <a:lnTo>
                    <a:pt x="51" y="0"/>
                  </a:lnTo>
                  <a:lnTo>
                    <a:pt x="50" y="0"/>
                  </a:lnTo>
                  <a:lnTo>
                    <a:pt x="49" y="0"/>
                  </a:lnTo>
                  <a:lnTo>
                    <a:pt x="47" y="0"/>
                  </a:lnTo>
                  <a:lnTo>
                    <a:pt x="46" y="0"/>
                  </a:lnTo>
                  <a:lnTo>
                    <a:pt x="45" y="0"/>
                  </a:lnTo>
                  <a:lnTo>
                    <a:pt x="43" y="0"/>
                  </a:lnTo>
                  <a:lnTo>
                    <a:pt x="42" y="1"/>
                  </a:lnTo>
                  <a:lnTo>
                    <a:pt x="40" y="1"/>
                  </a:lnTo>
                  <a:lnTo>
                    <a:pt x="39" y="2"/>
                  </a:lnTo>
                  <a:lnTo>
                    <a:pt x="37" y="2"/>
                  </a:lnTo>
                  <a:lnTo>
                    <a:pt x="36" y="3"/>
                  </a:lnTo>
                  <a:lnTo>
                    <a:pt x="34" y="4"/>
                  </a:lnTo>
                  <a:lnTo>
                    <a:pt x="32" y="5"/>
                  </a:lnTo>
                  <a:lnTo>
                    <a:pt x="31" y="5"/>
                  </a:lnTo>
                  <a:lnTo>
                    <a:pt x="30" y="6"/>
                  </a:lnTo>
                  <a:lnTo>
                    <a:pt x="30" y="6"/>
                  </a:lnTo>
                  <a:lnTo>
                    <a:pt x="29" y="7"/>
                  </a:lnTo>
                  <a:lnTo>
                    <a:pt x="28" y="7"/>
                  </a:lnTo>
                  <a:lnTo>
                    <a:pt x="28" y="8"/>
                  </a:lnTo>
                  <a:lnTo>
                    <a:pt x="27" y="8"/>
                  </a:lnTo>
                  <a:lnTo>
                    <a:pt x="26" y="9"/>
                  </a:lnTo>
                  <a:lnTo>
                    <a:pt x="26" y="9"/>
                  </a:lnTo>
                  <a:lnTo>
                    <a:pt x="26" y="10"/>
                  </a:lnTo>
                  <a:lnTo>
                    <a:pt x="25" y="10"/>
                  </a:lnTo>
                  <a:lnTo>
                    <a:pt x="25" y="11"/>
                  </a:lnTo>
                  <a:lnTo>
                    <a:pt x="25" y="12"/>
                  </a:lnTo>
                  <a:lnTo>
                    <a:pt x="24" y="12"/>
                  </a:lnTo>
                  <a:lnTo>
                    <a:pt x="24" y="13"/>
                  </a:lnTo>
                  <a:lnTo>
                    <a:pt x="24" y="14"/>
                  </a:lnTo>
                  <a:lnTo>
                    <a:pt x="23" y="14"/>
                  </a:lnTo>
                  <a:lnTo>
                    <a:pt x="23" y="15"/>
                  </a:lnTo>
                  <a:lnTo>
                    <a:pt x="23" y="16"/>
                  </a:lnTo>
                  <a:lnTo>
                    <a:pt x="22" y="16"/>
                  </a:lnTo>
                  <a:lnTo>
                    <a:pt x="22" y="17"/>
                  </a:lnTo>
                  <a:lnTo>
                    <a:pt x="22" y="18"/>
                  </a:lnTo>
                  <a:lnTo>
                    <a:pt x="21" y="19"/>
                  </a:lnTo>
                  <a:lnTo>
                    <a:pt x="21" y="20"/>
                  </a:lnTo>
                  <a:lnTo>
                    <a:pt x="20" y="20"/>
                  </a:lnTo>
                  <a:lnTo>
                    <a:pt x="20" y="21"/>
                  </a:lnTo>
                  <a:lnTo>
                    <a:pt x="20" y="22"/>
                  </a:lnTo>
                  <a:lnTo>
                    <a:pt x="19" y="23"/>
                  </a:lnTo>
                  <a:lnTo>
                    <a:pt x="18" y="24"/>
                  </a:lnTo>
                  <a:lnTo>
                    <a:pt x="18" y="25"/>
                  </a:lnTo>
                  <a:lnTo>
                    <a:pt x="16" y="28"/>
                  </a:lnTo>
                  <a:lnTo>
                    <a:pt x="16" y="28"/>
                  </a:lnTo>
                  <a:lnTo>
                    <a:pt x="15" y="30"/>
                  </a:lnTo>
                  <a:lnTo>
                    <a:pt x="14" y="30"/>
                  </a:lnTo>
                  <a:lnTo>
                    <a:pt x="13" y="32"/>
                  </a:lnTo>
                  <a:lnTo>
                    <a:pt x="12" y="32"/>
                  </a:lnTo>
                  <a:lnTo>
                    <a:pt x="12" y="33"/>
                  </a:lnTo>
                  <a:lnTo>
                    <a:pt x="11" y="34"/>
                  </a:lnTo>
                  <a:lnTo>
                    <a:pt x="11" y="35"/>
                  </a:lnTo>
                  <a:lnTo>
                    <a:pt x="10" y="36"/>
                  </a:lnTo>
                  <a:lnTo>
                    <a:pt x="10" y="36"/>
                  </a:lnTo>
                  <a:lnTo>
                    <a:pt x="9" y="37"/>
                  </a:lnTo>
                  <a:lnTo>
                    <a:pt x="8" y="38"/>
                  </a:lnTo>
                  <a:lnTo>
                    <a:pt x="8" y="38"/>
                  </a:lnTo>
                  <a:lnTo>
                    <a:pt x="8" y="39"/>
                  </a:lnTo>
                  <a:lnTo>
                    <a:pt x="7" y="40"/>
                  </a:lnTo>
                  <a:lnTo>
                    <a:pt x="6" y="40"/>
                  </a:lnTo>
                  <a:lnTo>
                    <a:pt x="6" y="41"/>
                  </a:lnTo>
                  <a:lnTo>
                    <a:pt x="6" y="42"/>
                  </a:lnTo>
                  <a:lnTo>
                    <a:pt x="5" y="42"/>
                  </a:lnTo>
                  <a:lnTo>
                    <a:pt x="5" y="43"/>
                  </a:lnTo>
                  <a:lnTo>
                    <a:pt x="4" y="44"/>
                  </a:lnTo>
                  <a:lnTo>
                    <a:pt x="4" y="45"/>
                  </a:lnTo>
                  <a:lnTo>
                    <a:pt x="4" y="46"/>
                  </a:lnTo>
                  <a:lnTo>
                    <a:pt x="3" y="47"/>
                  </a:lnTo>
                  <a:lnTo>
                    <a:pt x="3" y="48"/>
                  </a:lnTo>
                  <a:lnTo>
                    <a:pt x="3" y="49"/>
                  </a:lnTo>
                  <a:lnTo>
                    <a:pt x="2" y="50"/>
                  </a:lnTo>
                  <a:lnTo>
                    <a:pt x="2" y="51"/>
                  </a:lnTo>
                  <a:lnTo>
                    <a:pt x="2" y="52"/>
                  </a:lnTo>
                  <a:lnTo>
                    <a:pt x="2" y="54"/>
                  </a:lnTo>
                  <a:lnTo>
                    <a:pt x="1" y="57"/>
                  </a:lnTo>
                  <a:lnTo>
                    <a:pt x="1" y="58"/>
                  </a:lnTo>
                  <a:lnTo>
                    <a:pt x="1" y="60"/>
                  </a:lnTo>
                  <a:lnTo>
                    <a:pt x="1" y="61"/>
                  </a:lnTo>
                  <a:lnTo>
                    <a:pt x="1" y="62"/>
                  </a:lnTo>
                  <a:lnTo>
                    <a:pt x="1" y="63"/>
                  </a:lnTo>
                  <a:lnTo>
                    <a:pt x="1" y="64"/>
                  </a:lnTo>
                  <a:lnTo>
                    <a:pt x="0" y="66"/>
                  </a:lnTo>
                  <a:lnTo>
                    <a:pt x="0" y="66"/>
                  </a:lnTo>
                  <a:lnTo>
                    <a:pt x="0" y="68"/>
                  </a:lnTo>
                  <a:lnTo>
                    <a:pt x="1" y="68"/>
                  </a:lnTo>
                  <a:lnTo>
                    <a:pt x="1" y="70"/>
                  </a:lnTo>
                  <a:lnTo>
                    <a:pt x="1" y="70"/>
                  </a:lnTo>
                  <a:lnTo>
                    <a:pt x="1" y="71"/>
                  </a:lnTo>
                  <a:lnTo>
                    <a:pt x="1" y="72"/>
                  </a:lnTo>
                  <a:lnTo>
                    <a:pt x="1" y="73"/>
                  </a:lnTo>
                  <a:lnTo>
                    <a:pt x="2" y="74"/>
                  </a:lnTo>
                  <a:lnTo>
                    <a:pt x="2" y="75"/>
                  </a:lnTo>
                  <a:lnTo>
                    <a:pt x="2" y="76"/>
                  </a:lnTo>
                  <a:lnTo>
                    <a:pt x="2" y="77"/>
                  </a:lnTo>
                  <a:lnTo>
                    <a:pt x="3" y="78"/>
                  </a:lnTo>
                  <a:lnTo>
                    <a:pt x="4" y="79"/>
                  </a:lnTo>
                  <a:lnTo>
                    <a:pt x="4" y="80"/>
                  </a:lnTo>
                  <a:lnTo>
                    <a:pt x="4" y="81"/>
                  </a:lnTo>
                  <a:lnTo>
                    <a:pt x="5" y="82"/>
                  </a:lnTo>
                  <a:lnTo>
                    <a:pt x="6" y="83"/>
                  </a:lnTo>
                  <a:lnTo>
                    <a:pt x="6" y="84"/>
                  </a:lnTo>
                  <a:lnTo>
                    <a:pt x="7" y="85"/>
                  </a:lnTo>
                  <a:lnTo>
                    <a:pt x="8" y="86"/>
                  </a:lnTo>
                  <a:lnTo>
                    <a:pt x="9" y="88"/>
                  </a:lnTo>
                  <a:lnTo>
                    <a:pt x="10" y="89"/>
                  </a:lnTo>
                  <a:lnTo>
                    <a:pt x="12" y="92"/>
                  </a:lnTo>
                  <a:lnTo>
                    <a:pt x="13" y="94"/>
                  </a:lnTo>
                  <a:lnTo>
                    <a:pt x="14" y="95"/>
                  </a:lnTo>
                  <a:lnTo>
                    <a:pt x="15" y="96"/>
                  </a:lnTo>
                  <a:lnTo>
                    <a:pt x="16" y="98"/>
                  </a:lnTo>
                  <a:lnTo>
                    <a:pt x="17" y="99"/>
                  </a:lnTo>
                  <a:lnTo>
                    <a:pt x="18" y="100"/>
                  </a:lnTo>
                  <a:lnTo>
                    <a:pt x="19" y="101"/>
                  </a:lnTo>
                  <a:lnTo>
                    <a:pt x="20" y="102"/>
                  </a:lnTo>
                  <a:lnTo>
                    <a:pt x="21" y="103"/>
                  </a:lnTo>
                  <a:lnTo>
                    <a:pt x="22" y="104"/>
                  </a:lnTo>
                  <a:lnTo>
                    <a:pt x="23" y="105"/>
                  </a:lnTo>
                  <a:lnTo>
                    <a:pt x="24" y="106"/>
                  </a:lnTo>
                  <a:lnTo>
                    <a:pt x="25" y="107"/>
                  </a:lnTo>
                  <a:lnTo>
                    <a:pt x="26" y="108"/>
                  </a:lnTo>
                  <a:lnTo>
                    <a:pt x="27" y="108"/>
                  </a:lnTo>
                  <a:lnTo>
                    <a:pt x="28" y="109"/>
                  </a:lnTo>
                  <a:lnTo>
                    <a:pt x="30" y="110"/>
                  </a:lnTo>
                  <a:lnTo>
                    <a:pt x="31" y="110"/>
                  </a:lnTo>
                  <a:lnTo>
                    <a:pt x="32" y="111"/>
                  </a:lnTo>
                  <a:lnTo>
                    <a:pt x="33" y="112"/>
                  </a:lnTo>
                  <a:lnTo>
                    <a:pt x="35" y="112"/>
                  </a:lnTo>
                  <a:lnTo>
                    <a:pt x="36" y="113"/>
                  </a:lnTo>
                  <a:lnTo>
                    <a:pt x="38" y="113"/>
                  </a:lnTo>
                  <a:lnTo>
                    <a:pt x="39" y="114"/>
                  </a:lnTo>
                  <a:lnTo>
                    <a:pt x="41" y="114"/>
                  </a:lnTo>
                  <a:lnTo>
                    <a:pt x="42" y="115"/>
                  </a:lnTo>
                  <a:lnTo>
                    <a:pt x="44" y="116"/>
                  </a:lnTo>
                  <a:lnTo>
                    <a:pt x="46" y="116"/>
                  </a:lnTo>
                  <a:lnTo>
                    <a:pt x="48" y="117"/>
                  </a:lnTo>
                  <a:lnTo>
                    <a:pt x="50" y="118"/>
                  </a:lnTo>
                  <a:lnTo>
                    <a:pt x="53" y="118"/>
                  </a:lnTo>
                  <a:lnTo>
                    <a:pt x="55" y="119"/>
                  </a:lnTo>
                  <a:lnTo>
                    <a:pt x="56" y="119"/>
                  </a:lnTo>
                  <a:lnTo>
                    <a:pt x="58" y="119"/>
                  </a:lnTo>
                  <a:lnTo>
                    <a:pt x="59" y="119"/>
                  </a:lnTo>
                  <a:lnTo>
                    <a:pt x="60" y="120"/>
                  </a:lnTo>
                  <a:lnTo>
                    <a:pt x="61" y="120"/>
                  </a:lnTo>
                  <a:lnTo>
                    <a:pt x="62" y="120"/>
                  </a:lnTo>
                  <a:lnTo>
                    <a:pt x="64" y="120"/>
                  </a:lnTo>
                  <a:lnTo>
                    <a:pt x="64" y="120"/>
                  </a:lnTo>
                  <a:lnTo>
                    <a:pt x="66" y="120"/>
                  </a:lnTo>
                  <a:lnTo>
                    <a:pt x="66" y="120"/>
                  </a:lnTo>
                  <a:lnTo>
                    <a:pt x="68" y="120"/>
                  </a:lnTo>
                  <a:lnTo>
                    <a:pt x="68" y="119"/>
                  </a:lnTo>
                  <a:lnTo>
                    <a:pt x="70" y="119"/>
                  </a:lnTo>
                  <a:lnTo>
                    <a:pt x="70" y="119"/>
                  </a:lnTo>
                  <a:lnTo>
                    <a:pt x="72" y="119"/>
                  </a:lnTo>
                  <a:lnTo>
                    <a:pt x="72" y="119"/>
                  </a:lnTo>
                  <a:lnTo>
                    <a:pt x="74" y="118"/>
                  </a:lnTo>
                  <a:lnTo>
                    <a:pt x="74" y="118"/>
                  </a:lnTo>
                  <a:lnTo>
                    <a:pt x="76" y="118"/>
                  </a:lnTo>
                  <a:lnTo>
                    <a:pt x="77" y="118"/>
                  </a:lnTo>
                  <a:lnTo>
                    <a:pt x="78" y="118"/>
                  </a:lnTo>
                  <a:lnTo>
                    <a:pt x="79" y="118"/>
                  </a:lnTo>
                  <a:lnTo>
                    <a:pt x="81" y="118"/>
                  </a:lnTo>
                  <a:lnTo>
                    <a:pt x="82" y="118"/>
                  </a:lnTo>
                  <a:lnTo>
                    <a:pt x="84" y="117"/>
                  </a:lnTo>
                  <a:lnTo>
                    <a:pt x="85" y="117"/>
                  </a:lnTo>
                  <a:lnTo>
                    <a:pt x="87" y="117"/>
                  </a:lnTo>
                  <a:lnTo>
                    <a:pt x="88" y="117"/>
                  </a:lnTo>
                  <a:lnTo>
                    <a:pt x="90" y="118"/>
                  </a:lnTo>
                  <a:lnTo>
                    <a:pt x="97" y="118"/>
                  </a:lnTo>
                  <a:lnTo>
                    <a:pt x="100" y="118"/>
                  </a:lnTo>
                  <a:lnTo>
                    <a:pt x="102" y="118"/>
                  </a:lnTo>
                  <a:lnTo>
                    <a:pt x="105" y="118"/>
                  </a:lnTo>
                  <a:lnTo>
                    <a:pt x="107" y="118"/>
                  </a:lnTo>
                  <a:lnTo>
                    <a:pt x="110" y="118"/>
                  </a:lnTo>
                  <a:lnTo>
                    <a:pt x="112" y="118"/>
                  </a:lnTo>
                  <a:lnTo>
                    <a:pt x="114" y="118"/>
                  </a:lnTo>
                  <a:lnTo>
                    <a:pt x="116" y="119"/>
                  </a:lnTo>
                  <a:lnTo>
                    <a:pt x="118" y="119"/>
                  </a:lnTo>
                  <a:lnTo>
                    <a:pt x="120" y="119"/>
                  </a:lnTo>
                  <a:lnTo>
                    <a:pt x="122" y="119"/>
                  </a:lnTo>
                  <a:lnTo>
                    <a:pt x="123" y="119"/>
                  </a:lnTo>
                  <a:lnTo>
                    <a:pt x="125" y="119"/>
                  </a:lnTo>
                  <a:lnTo>
                    <a:pt x="127" y="120"/>
                  </a:lnTo>
                  <a:lnTo>
                    <a:pt x="128" y="120"/>
                  </a:lnTo>
                  <a:lnTo>
                    <a:pt x="130" y="120"/>
                  </a:lnTo>
                  <a:lnTo>
                    <a:pt x="132" y="120"/>
                  </a:lnTo>
                  <a:lnTo>
                    <a:pt x="134" y="120"/>
                  </a:lnTo>
                  <a:lnTo>
                    <a:pt x="136" y="120"/>
                  </a:lnTo>
                  <a:lnTo>
                    <a:pt x="137" y="121"/>
                  </a:lnTo>
                  <a:lnTo>
                    <a:pt x="139" y="121"/>
                  </a:lnTo>
                  <a:lnTo>
                    <a:pt x="141" y="122"/>
                  </a:lnTo>
                  <a:lnTo>
                    <a:pt x="144" y="122"/>
                  </a:lnTo>
                  <a:lnTo>
                    <a:pt x="146" y="122"/>
                  </a:lnTo>
                  <a:lnTo>
                    <a:pt x="148" y="122"/>
                  </a:lnTo>
                  <a:lnTo>
                    <a:pt x="151" y="123"/>
                  </a:lnTo>
                  <a:lnTo>
                    <a:pt x="154" y="124"/>
                  </a:lnTo>
                  <a:lnTo>
                    <a:pt x="156" y="124"/>
                  </a:lnTo>
                  <a:lnTo>
                    <a:pt x="159" y="124"/>
                  </a:lnTo>
                  <a:lnTo>
                    <a:pt x="163" y="125"/>
                  </a:lnTo>
                  <a:lnTo>
                    <a:pt x="168" y="126"/>
                  </a:lnTo>
                  <a:lnTo>
                    <a:pt x="171" y="126"/>
                  </a:lnTo>
                  <a:lnTo>
                    <a:pt x="174" y="127"/>
                  </a:lnTo>
                  <a:lnTo>
                    <a:pt x="176" y="127"/>
                  </a:lnTo>
                  <a:lnTo>
                    <a:pt x="178" y="128"/>
                  </a:lnTo>
                  <a:lnTo>
                    <a:pt x="180" y="128"/>
                  </a:lnTo>
                  <a:lnTo>
                    <a:pt x="182" y="128"/>
                  </a:lnTo>
                  <a:lnTo>
                    <a:pt x="184" y="128"/>
                  </a:lnTo>
                  <a:lnTo>
                    <a:pt x="186" y="129"/>
                  </a:lnTo>
                  <a:lnTo>
                    <a:pt x="187" y="129"/>
                  </a:lnTo>
                  <a:lnTo>
                    <a:pt x="189" y="130"/>
                  </a:lnTo>
                  <a:lnTo>
                    <a:pt x="190" y="130"/>
                  </a:lnTo>
                  <a:lnTo>
                    <a:pt x="192" y="130"/>
                  </a:lnTo>
                  <a:lnTo>
                    <a:pt x="194" y="131"/>
                  </a:lnTo>
                  <a:lnTo>
                    <a:pt x="195" y="131"/>
                  </a:lnTo>
                  <a:lnTo>
                    <a:pt x="196" y="132"/>
                  </a:lnTo>
                  <a:lnTo>
                    <a:pt x="198" y="132"/>
                  </a:lnTo>
                  <a:lnTo>
                    <a:pt x="200" y="132"/>
                  </a:lnTo>
                  <a:lnTo>
                    <a:pt x="201" y="133"/>
                  </a:lnTo>
                  <a:lnTo>
                    <a:pt x="203" y="133"/>
                  </a:lnTo>
                  <a:lnTo>
                    <a:pt x="204" y="134"/>
                  </a:lnTo>
                  <a:lnTo>
                    <a:pt x="206" y="134"/>
                  </a:lnTo>
                  <a:lnTo>
                    <a:pt x="208" y="134"/>
                  </a:lnTo>
                  <a:lnTo>
                    <a:pt x="210" y="135"/>
                  </a:lnTo>
                  <a:lnTo>
                    <a:pt x="212" y="136"/>
                  </a:lnTo>
                  <a:lnTo>
                    <a:pt x="214" y="136"/>
                  </a:lnTo>
                  <a:lnTo>
                    <a:pt x="216" y="136"/>
                  </a:lnTo>
                  <a:lnTo>
                    <a:pt x="219" y="137"/>
                  </a:lnTo>
                  <a:lnTo>
                    <a:pt x="221" y="138"/>
                  </a:lnTo>
                  <a:lnTo>
                    <a:pt x="224" y="138"/>
                  </a:lnTo>
                  <a:lnTo>
                    <a:pt x="227" y="139"/>
                  </a:lnTo>
                  <a:lnTo>
                    <a:pt x="236" y="141"/>
                  </a:lnTo>
                  <a:lnTo>
                    <a:pt x="239" y="142"/>
                  </a:lnTo>
                  <a:lnTo>
                    <a:pt x="243" y="142"/>
                  </a:lnTo>
                  <a:lnTo>
                    <a:pt x="246" y="143"/>
                  </a:lnTo>
                  <a:lnTo>
                    <a:pt x="250" y="144"/>
                  </a:lnTo>
                  <a:lnTo>
                    <a:pt x="253" y="145"/>
                  </a:lnTo>
                  <a:lnTo>
                    <a:pt x="256" y="146"/>
                  </a:lnTo>
                  <a:lnTo>
                    <a:pt x="258" y="146"/>
                  </a:lnTo>
                  <a:lnTo>
                    <a:pt x="261" y="147"/>
                  </a:lnTo>
                  <a:lnTo>
                    <a:pt x="264" y="148"/>
                  </a:lnTo>
                  <a:lnTo>
                    <a:pt x="266" y="148"/>
                  </a:lnTo>
                  <a:lnTo>
                    <a:pt x="268" y="149"/>
                  </a:lnTo>
                  <a:lnTo>
                    <a:pt x="271" y="149"/>
                  </a:lnTo>
                  <a:lnTo>
                    <a:pt x="273" y="150"/>
                  </a:lnTo>
                  <a:lnTo>
                    <a:pt x="275" y="150"/>
                  </a:lnTo>
                  <a:lnTo>
                    <a:pt x="278" y="151"/>
                  </a:lnTo>
                  <a:lnTo>
                    <a:pt x="280" y="152"/>
                  </a:lnTo>
                  <a:lnTo>
                    <a:pt x="282" y="152"/>
                  </a:lnTo>
                  <a:lnTo>
                    <a:pt x="284" y="152"/>
                  </a:lnTo>
                  <a:lnTo>
                    <a:pt x="287" y="153"/>
                  </a:lnTo>
                  <a:lnTo>
                    <a:pt x="290" y="154"/>
                  </a:lnTo>
                  <a:lnTo>
                    <a:pt x="292" y="154"/>
                  </a:lnTo>
                  <a:lnTo>
                    <a:pt x="295" y="155"/>
                  </a:lnTo>
                  <a:lnTo>
                    <a:pt x="298" y="155"/>
                  </a:lnTo>
                  <a:lnTo>
                    <a:pt x="301" y="156"/>
                  </a:lnTo>
                  <a:lnTo>
                    <a:pt x="304" y="157"/>
                  </a:lnTo>
                  <a:lnTo>
                    <a:pt x="308" y="157"/>
                  </a:lnTo>
                  <a:lnTo>
                    <a:pt x="311" y="158"/>
                  </a:lnTo>
                  <a:lnTo>
                    <a:pt x="315" y="159"/>
                  </a:lnTo>
                  <a:lnTo>
                    <a:pt x="319" y="160"/>
                  </a:lnTo>
                  <a:lnTo>
                    <a:pt x="324" y="160"/>
                  </a:lnTo>
                  <a:lnTo>
                    <a:pt x="329" y="161"/>
                  </a:lnTo>
                  <a:lnTo>
                    <a:pt x="331" y="162"/>
                  </a:lnTo>
                  <a:lnTo>
                    <a:pt x="333" y="162"/>
                  </a:lnTo>
                  <a:lnTo>
                    <a:pt x="335" y="162"/>
                  </a:lnTo>
                  <a:lnTo>
                    <a:pt x="337" y="162"/>
                  </a:lnTo>
                  <a:lnTo>
                    <a:pt x="339" y="163"/>
                  </a:lnTo>
                  <a:lnTo>
                    <a:pt x="340" y="163"/>
                  </a:lnTo>
                  <a:lnTo>
                    <a:pt x="342" y="163"/>
                  </a:lnTo>
                  <a:lnTo>
                    <a:pt x="344" y="164"/>
                  </a:lnTo>
                  <a:lnTo>
                    <a:pt x="345" y="164"/>
                  </a:lnTo>
                  <a:lnTo>
                    <a:pt x="346" y="164"/>
                  </a:lnTo>
                  <a:lnTo>
                    <a:pt x="348" y="164"/>
                  </a:lnTo>
                  <a:lnTo>
                    <a:pt x="349" y="164"/>
                  </a:lnTo>
                  <a:lnTo>
                    <a:pt x="350" y="165"/>
                  </a:lnTo>
                  <a:lnTo>
                    <a:pt x="352" y="165"/>
                  </a:lnTo>
                  <a:lnTo>
                    <a:pt x="353" y="165"/>
                  </a:lnTo>
                  <a:lnTo>
                    <a:pt x="354" y="165"/>
                  </a:lnTo>
                  <a:lnTo>
                    <a:pt x="356" y="166"/>
                  </a:lnTo>
                  <a:lnTo>
                    <a:pt x="357" y="166"/>
                  </a:lnTo>
                  <a:lnTo>
                    <a:pt x="359" y="166"/>
                  </a:lnTo>
                  <a:lnTo>
                    <a:pt x="360" y="166"/>
                  </a:lnTo>
                  <a:lnTo>
                    <a:pt x="362" y="166"/>
                  </a:lnTo>
                  <a:lnTo>
                    <a:pt x="363" y="166"/>
                  </a:lnTo>
                  <a:lnTo>
                    <a:pt x="365" y="166"/>
                  </a:lnTo>
                  <a:lnTo>
                    <a:pt x="367" y="166"/>
                  </a:lnTo>
                  <a:lnTo>
                    <a:pt x="369" y="167"/>
                  </a:lnTo>
                  <a:lnTo>
                    <a:pt x="371" y="167"/>
                  </a:lnTo>
                  <a:lnTo>
                    <a:pt x="373" y="167"/>
                  </a:lnTo>
                  <a:lnTo>
                    <a:pt x="375" y="167"/>
                  </a:lnTo>
                  <a:lnTo>
                    <a:pt x="378" y="167"/>
                  </a:lnTo>
                  <a:lnTo>
                    <a:pt x="380" y="168"/>
                  </a:lnTo>
                  <a:lnTo>
                    <a:pt x="383" y="168"/>
                  </a:lnTo>
                  <a:lnTo>
                    <a:pt x="384" y="168"/>
                  </a:lnTo>
                  <a:lnTo>
                    <a:pt x="386" y="168"/>
                  </a:lnTo>
                  <a:lnTo>
                    <a:pt x="387" y="168"/>
                  </a:lnTo>
                  <a:lnTo>
                    <a:pt x="388" y="168"/>
                  </a:lnTo>
                  <a:lnTo>
                    <a:pt x="389" y="168"/>
                  </a:lnTo>
                  <a:lnTo>
                    <a:pt x="390" y="168"/>
                  </a:lnTo>
                  <a:lnTo>
                    <a:pt x="391" y="168"/>
                  </a:lnTo>
                  <a:lnTo>
                    <a:pt x="392" y="168"/>
                  </a:lnTo>
                  <a:lnTo>
                    <a:pt x="392" y="168"/>
                  </a:lnTo>
                  <a:lnTo>
                    <a:pt x="393" y="168"/>
                  </a:lnTo>
                  <a:lnTo>
                    <a:pt x="394" y="168"/>
                  </a:lnTo>
                  <a:lnTo>
                    <a:pt x="395" y="168"/>
                  </a:lnTo>
                  <a:lnTo>
                    <a:pt x="396" y="168"/>
                  </a:lnTo>
                  <a:lnTo>
                    <a:pt x="396" y="168"/>
                  </a:lnTo>
                  <a:lnTo>
                    <a:pt x="397" y="168"/>
                  </a:lnTo>
                  <a:lnTo>
                    <a:pt x="398" y="168"/>
                  </a:lnTo>
                  <a:lnTo>
                    <a:pt x="399" y="167"/>
                  </a:lnTo>
                  <a:lnTo>
                    <a:pt x="400" y="167"/>
                  </a:lnTo>
                  <a:lnTo>
                    <a:pt x="400" y="167"/>
                  </a:lnTo>
                  <a:lnTo>
                    <a:pt x="401" y="167"/>
                  </a:lnTo>
                  <a:lnTo>
                    <a:pt x="402" y="167"/>
                  </a:lnTo>
                  <a:lnTo>
                    <a:pt x="403" y="167"/>
                  </a:lnTo>
                  <a:lnTo>
                    <a:pt x="404" y="167"/>
                  </a:lnTo>
                  <a:lnTo>
                    <a:pt x="405" y="167"/>
                  </a:lnTo>
                  <a:lnTo>
                    <a:pt x="406" y="167"/>
                  </a:lnTo>
                  <a:lnTo>
                    <a:pt x="407" y="167"/>
                  </a:lnTo>
                  <a:lnTo>
                    <a:pt x="408" y="167"/>
                  </a:lnTo>
                  <a:lnTo>
                    <a:pt x="410" y="167"/>
                  </a:lnTo>
                  <a:lnTo>
                    <a:pt x="411" y="167"/>
                  </a:lnTo>
                  <a:lnTo>
                    <a:pt x="412" y="168"/>
                  </a:lnTo>
                  <a:lnTo>
                    <a:pt x="418" y="168"/>
                  </a:lnTo>
                  <a:lnTo>
                    <a:pt x="420" y="168"/>
                  </a:lnTo>
                  <a:lnTo>
                    <a:pt x="423" y="168"/>
                  </a:lnTo>
                  <a:lnTo>
                    <a:pt x="425" y="168"/>
                  </a:lnTo>
                  <a:lnTo>
                    <a:pt x="427" y="168"/>
                  </a:lnTo>
                  <a:lnTo>
                    <a:pt x="430" y="169"/>
                  </a:lnTo>
                  <a:lnTo>
                    <a:pt x="431" y="169"/>
                  </a:lnTo>
                  <a:lnTo>
                    <a:pt x="433" y="169"/>
                  </a:lnTo>
                  <a:lnTo>
                    <a:pt x="435" y="169"/>
                  </a:lnTo>
                  <a:lnTo>
                    <a:pt x="437" y="170"/>
                  </a:lnTo>
                  <a:lnTo>
                    <a:pt x="438" y="170"/>
                  </a:lnTo>
                  <a:lnTo>
                    <a:pt x="440" y="170"/>
                  </a:lnTo>
                  <a:lnTo>
                    <a:pt x="441" y="170"/>
                  </a:lnTo>
                  <a:lnTo>
                    <a:pt x="443" y="170"/>
                  </a:lnTo>
                  <a:lnTo>
                    <a:pt x="444" y="171"/>
                  </a:lnTo>
                  <a:lnTo>
                    <a:pt x="446" y="171"/>
                  </a:lnTo>
                  <a:lnTo>
                    <a:pt x="448" y="171"/>
                  </a:lnTo>
                  <a:lnTo>
                    <a:pt x="449" y="172"/>
                  </a:lnTo>
                  <a:lnTo>
                    <a:pt x="450" y="172"/>
                  </a:lnTo>
                  <a:lnTo>
                    <a:pt x="452" y="172"/>
                  </a:lnTo>
                  <a:lnTo>
                    <a:pt x="454" y="172"/>
                  </a:lnTo>
                  <a:lnTo>
                    <a:pt x="456" y="172"/>
                  </a:lnTo>
                  <a:lnTo>
                    <a:pt x="458" y="173"/>
                  </a:lnTo>
                  <a:lnTo>
                    <a:pt x="459" y="173"/>
                  </a:lnTo>
                  <a:lnTo>
                    <a:pt x="461" y="173"/>
                  </a:lnTo>
                  <a:lnTo>
                    <a:pt x="464" y="173"/>
                  </a:lnTo>
                  <a:lnTo>
                    <a:pt x="466" y="174"/>
                  </a:lnTo>
                  <a:lnTo>
                    <a:pt x="468" y="174"/>
                  </a:lnTo>
                  <a:lnTo>
                    <a:pt x="471" y="174"/>
                  </a:lnTo>
                  <a:lnTo>
                    <a:pt x="474" y="174"/>
                  </a:lnTo>
                  <a:lnTo>
                    <a:pt x="477" y="174"/>
                  </a:lnTo>
                  <a:lnTo>
                    <a:pt x="481" y="174"/>
                  </a:lnTo>
                  <a:lnTo>
                    <a:pt x="483" y="174"/>
                  </a:lnTo>
                  <a:lnTo>
                    <a:pt x="484" y="174"/>
                  </a:lnTo>
                  <a:lnTo>
                    <a:pt x="486" y="174"/>
                  </a:lnTo>
                  <a:lnTo>
                    <a:pt x="488" y="175"/>
                  </a:lnTo>
                  <a:lnTo>
                    <a:pt x="489" y="175"/>
                  </a:lnTo>
                  <a:lnTo>
                    <a:pt x="491" y="175"/>
                  </a:lnTo>
                  <a:lnTo>
                    <a:pt x="492" y="175"/>
                  </a:lnTo>
                  <a:lnTo>
                    <a:pt x="494" y="175"/>
                  </a:lnTo>
                  <a:lnTo>
                    <a:pt x="495" y="175"/>
                  </a:lnTo>
                  <a:lnTo>
                    <a:pt x="496" y="175"/>
                  </a:lnTo>
                  <a:lnTo>
                    <a:pt x="497" y="175"/>
                  </a:lnTo>
                  <a:lnTo>
                    <a:pt x="498" y="175"/>
                  </a:lnTo>
                  <a:lnTo>
                    <a:pt x="500" y="175"/>
                  </a:lnTo>
                  <a:lnTo>
                    <a:pt x="501" y="175"/>
                  </a:lnTo>
                  <a:lnTo>
                    <a:pt x="502" y="174"/>
                  </a:lnTo>
                  <a:lnTo>
                    <a:pt x="503" y="174"/>
                  </a:lnTo>
                  <a:lnTo>
                    <a:pt x="504" y="174"/>
                  </a:lnTo>
                  <a:lnTo>
                    <a:pt x="505" y="174"/>
                  </a:lnTo>
                  <a:lnTo>
                    <a:pt x="506" y="174"/>
                  </a:lnTo>
                  <a:lnTo>
                    <a:pt x="508" y="174"/>
                  </a:lnTo>
                  <a:lnTo>
                    <a:pt x="509" y="174"/>
                  </a:lnTo>
                  <a:lnTo>
                    <a:pt x="510" y="174"/>
                  </a:lnTo>
                  <a:lnTo>
                    <a:pt x="512" y="174"/>
                  </a:lnTo>
                  <a:lnTo>
                    <a:pt x="514" y="174"/>
                  </a:lnTo>
                  <a:lnTo>
                    <a:pt x="515" y="174"/>
                  </a:lnTo>
                  <a:lnTo>
                    <a:pt x="517" y="174"/>
                  </a:lnTo>
                  <a:lnTo>
                    <a:pt x="519" y="174"/>
                  </a:lnTo>
                  <a:lnTo>
                    <a:pt x="521" y="174"/>
                  </a:lnTo>
                  <a:lnTo>
                    <a:pt x="523" y="174"/>
                  </a:lnTo>
                  <a:lnTo>
                    <a:pt x="525" y="174"/>
                  </a:lnTo>
                  <a:lnTo>
                    <a:pt x="531" y="174"/>
                  </a:lnTo>
                  <a:lnTo>
                    <a:pt x="534" y="174"/>
                  </a:lnTo>
                  <a:lnTo>
                    <a:pt x="537" y="174"/>
                  </a:lnTo>
                  <a:lnTo>
                    <a:pt x="540" y="174"/>
                  </a:lnTo>
                  <a:lnTo>
                    <a:pt x="542" y="174"/>
                  </a:lnTo>
                  <a:lnTo>
                    <a:pt x="544" y="174"/>
                  </a:lnTo>
                  <a:lnTo>
                    <a:pt x="546" y="174"/>
                  </a:lnTo>
                  <a:lnTo>
                    <a:pt x="548" y="174"/>
                  </a:lnTo>
                  <a:lnTo>
                    <a:pt x="550" y="174"/>
                  </a:lnTo>
                  <a:lnTo>
                    <a:pt x="552" y="174"/>
                  </a:lnTo>
                  <a:lnTo>
                    <a:pt x="554" y="174"/>
                  </a:lnTo>
                  <a:lnTo>
                    <a:pt x="556" y="174"/>
                  </a:lnTo>
                  <a:lnTo>
                    <a:pt x="558" y="174"/>
                  </a:lnTo>
                  <a:lnTo>
                    <a:pt x="559" y="174"/>
                  </a:lnTo>
                  <a:lnTo>
                    <a:pt x="561" y="174"/>
                  </a:lnTo>
                  <a:lnTo>
                    <a:pt x="563" y="174"/>
                  </a:lnTo>
                  <a:lnTo>
                    <a:pt x="564" y="174"/>
                  </a:lnTo>
                  <a:lnTo>
                    <a:pt x="566" y="174"/>
                  </a:lnTo>
                  <a:lnTo>
                    <a:pt x="568" y="174"/>
                  </a:lnTo>
                  <a:lnTo>
                    <a:pt x="570" y="174"/>
                  </a:lnTo>
                  <a:lnTo>
                    <a:pt x="572" y="174"/>
                  </a:lnTo>
                  <a:lnTo>
                    <a:pt x="574" y="174"/>
                  </a:lnTo>
                  <a:lnTo>
                    <a:pt x="576" y="174"/>
                  </a:lnTo>
                  <a:lnTo>
                    <a:pt x="578" y="174"/>
                  </a:lnTo>
                  <a:lnTo>
                    <a:pt x="580" y="174"/>
                  </a:lnTo>
                  <a:lnTo>
                    <a:pt x="583" y="174"/>
                  </a:lnTo>
                  <a:lnTo>
                    <a:pt x="585" y="174"/>
                  </a:lnTo>
                  <a:lnTo>
                    <a:pt x="588" y="174"/>
                  </a:lnTo>
                  <a:lnTo>
                    <a:pt x="591" y="174"/>
                  </a:lnTo>
                  <a:lnTo>
                    <a:pt x="594" y="174"/>
                  </a:lnTo>
                  <a:lnTo>
                    <a:pt x="598" y="174"/>
                  </a:lnTo>
                  <a:lnTo>
                    <a:pt x="601" y="174"/>
                  </a:lnTo>
                  <a:lnTo>
                    <a:pt x="602" y="174"/>
                  </a:lnTo>
                  <a:lnTo>
                    <a:pt x="604" y="174"/>
                  </a:lnTo>
                  <a:lnTo>
                    <a:pt x="606" y="174"/>
                  </a:lnTo>
                  <a:lnTo>
                    <a:pt x="607" y="174"/>
                  </a:lnTo>
                  <a:lnTo>
                    <a:pt x="608" y="174"/>
                  </a:lnTo>
                  <a:lnTo>
                    <a:pt x="609" y="174"/>
                  </a:lnTo>
                  <a:lnTo>
                    <a:pt x="610" y="174"/>
                  </a:lnTo>
                  <a:lnTo>
                    <a:pt x="612" y="174"/>
                  </a:lnTo>
                  <a:lnTo>
                    <a:pt x="612" y="174"/>
                  </a:lnTo>
                  <a:lnTo>
                    <a:pt x="614" y="175"/>
                  </a:lnTo>
                  <a:lnTo>
                    <a:pt x="614" y="175"/>
                  </a:lnTo>
                  <a:lnTo>
                    <a:pt x="616" y="175"/>
                  </a:lnTo>
                  <a:lnTo>
                    <a:pt x="616" y="175"/>
                  </a:lnTo>
                  <a:lnTo>
                    <a:pt x="618" y="175"/>
                  </a:lnTo>
                  <a:lnTo>
                    <a:pt x="618" y="175"/>
                  </a:lnTo>
                  <a:lnTo>
                    <a:pt x="619" y="175"/>
                  </a:lnTo>
                  <a:lnTo>
                    <a:pt x="620" y="175"/>
                  </a:lnTo>
                  <a:lnTo>
                    <a:pt x="621" y="175"/>
                  </a:lnTo>
                  <a:lnTo>
                    <a:pt x="622" y="175"/>
                  </a:lnTo>
                  <a:lnTo>
                    <a:pt x="623" y="175"/>
                  </a:lnTo>
                  <a:lnTo>
                    <a:pt x="624" y="175"/>
                  </a:lnTo>
                  <a:lnTo>
                    <a:pt x="626" y="175"/>
                  </a:lnTo>
                  <a:lnTo>
                    <a:pt x="627" y="175"/>
                  </a:lnTo>
                  <a:lnTo>
                    <a:pt x="628" y="175"/>
                  </a:lnTo>
                  <a:lnTo>
                    <a:pt x="629" y="175"/>
                  </a:lnTo>
                  <a:lnTo>
                    <a:pt x="631" y="175"/>
                  </a:lnTo>
                  <a:lnTo>
                    <a:pt x="632" y="174"/>
                  </a:lnTo>
                  <a:lnTo>
                    <a:pt x="634" y="174"/>
                  </a:lnTo>
                  <a:lnTo>
                    <a:pt x="636" y="174"/>
                  </a:lnTo>
                  <a:lnTo>
                    <a:pt x="638" y="174"/>
                  </a:lnTo>
                  <a:lnTo>
                    <a:pt x="642" y="174"/>
                  </a:lnTo>
                  <a:lnTo>
                    <a:pt x="644" y="174"/>
                  </a:lnTo>
                  <a:lnTo>
                    <a:pt x="646" y="174"/>
                  </a:lnTo>
                  <a:lnTo>
                    <a:pt x="647" y="174"/>
                  </a:lnTo>
                  <a:lnTo>
                    <a:pt x="649" y="174"/>
                  </a:lnTo>
                  <a:lnTo>
                    <a:pt x="650" y="173"/>
                  </a:lnTo>
                  <a:lnTo>
                    <a:pt x="652" y="173"/>
                  </a:lnTo>
                  <a:lnTo>
                    <a:pt x="653" y="173"/>
                  </a:lnTo>
                  <a:lnTo>
                    <a:pt x="654" y="173"/>
                  </a:lnTo>
                  <a:lnTo>
                    <a:pt x="656" y="173"/>
                  </a:lnTo>
                  <a:lnTo>
                    <a:pt x="657" y="173"/>
                  </a:lnTo>
                  <a:lnTo>
                    <a:pt x="658" y="172"/>
                  </a:lnTo>
                  <a:lnTo>
                    <a:pt x="660" y="172"/>
                  </a:lnTo>
                  <a:lnTo>
                    <a:pt x="660" y="172"/>
                  </a:lnTo>
                  <a:lnTo>
                    <a:pt x="662" y="172"/>
                  </a:lnTo>
                  <a:lnTo>
                    <a:pt x="663" y="172"/>
                  </a:lnTo>
                  <a:lnTo>
                    <a:pt x="664" y="172"/>
                  </a:lnTo>
                  <a:lnTo>
                    <a:pt x="665" y="172"/>
                  </a:lnTo>
                  <a:lnTo>
                    <a:pt x="666" y="172"/>
                  </a:lnTo>
                  <a:lnTo>
                    <a:pt x="668" y="171"/>
                  </a:lnTo>
                  <a:lnTo>
                    <a:pt x="669" y="171"/>
                  </a:lnTo>
                  <a:lnTo>
                    <a:pt x="670" y="171"/>
                  </a:lnTo>
                  <a:lnTo>
                    <a:pt x="671" y="170"/>
                  </a:lnTo>
                  <a:lnTo>
                    <a:pt x="673" y="170"/>
                  </a:lnTo>
                  <a:lnTo>
                    <a:pt x="674" y="170"/>
                  </a:lnTo>
                  <a:lnTo>
                    <a:pt x="676" y="170"/>
                  </a:lnTo>
                  <a:lnTo>
                    <a:pt x="678" y="169"/>
                  </a:lnTo>
                  <a:lnTo>
                    <a:pt x="679" y="169"/>
                  </a:lnTo>
                  <a:lnTo>
                    <a:pt x="681" y="168"/>
                  </a:lnTo>
                  <a:lnTo>
                    <a:pt x="683" y="168"/>
                  </a:lnTo>
                  <a:lnTo>
                    <a:pt x="686" y="168"/>
                  </a:lnTo>
                  <a:lnTo>
                    <a:pt x="688" y="167"/>
                  </a:lnTo>
                  <a:lnTo>
                    <a:pt x="688" y="167"/>
                  </a:lnTo>
                  <a:lnTo>
                    <a:pt x="690" y="166"/>
                  </a:lnTo>
                  <a:lnTo>
                    <a:pt x="690" y="166"/>
                  </a:lnTo>
                  <a:lnTo>
                    <a:pt x="691" y="166"/>
                  </a:lnTo>
                  <a:lnTo>
                    <a:pt x="692" y="166"/>
                  </a:lnTo>
                  <a:lnTo>
                    <a:pt x="693" y="166"/>
                  </a:lnTo>
                  <a:lnTo>
                    <a:pt x="694" y="166"/>
                  </a:lnTo>
                  <a:lnTo>
                    <a:pt x="694" y="165"/>
                  </a:lnTo>
                  <a:lnTo>
                    <a:pt x="695" y="165"/>
                  </a:lnTo>
                  <a:lnTo>
                    <a:pt x="695" y="165"/>
                  </a:lnTo>
                  <a:lnTo>
                    <a:pt x="696" y="165"/>
                  </a:lnTo>
                  <a:lnTo>
                    <a:pt x="696" y="165"/>
                  </a:lnTo>
                  <a:lnTo>
                    <a:pt x="697" y="164"/>
                  </a:lnTo>
                  <a:lnTo>
                    <a:pt x="698" y="164"/>
                  </a:lnTo>
                  <a:lnTo>
                    <a:pt x="698" y="164"/>
                  </a:lnTo>
                  <a:lnTo>
                    <a:pt x="699" y="164"/>
                  </a:lnTo>
                  <a:lnTo>
                    <a:pt x="699" y="164"/>
                  </a:lnTo>
                  <a:lnTo>
                    <a:pt x="700" y="164"/>
                  </a:lnTo>
                  <a:lnTo>
                    <a:pt x="700" y="164"/>
                  </a:lnTo>
                  <a:lnTo>
                    <a:pt x="701" y="163"/>
                  </a:lnTo>
                  <a:lnTo>
                    <a:pt x="702" y="163"/>
                  </a:lnTo>
                  <a:lnTo>
                    <a:pt x="702" y="163"/>
                  </a:lnTo>
                  <a:lnTo>
                    <a:pt x="703" y="162"/>
                  </a:lnTo>
                  <a:lnTo>
                    <a:pt x="704" y="162"/>
                  </a:lnTo>
                  <a:lnTo>
                    <a:pt x="705" y="162"/>
                  </a:lnTo>
                  <a:lnTo>
                    <a:pt x="706" y="162"/>
                  </a:lnTo>
                  <a:lnTo>
                    <a:pt x="706" y="161"/>
                  </a:lnTo>
                  <a:lnTo>
                    <a:pt x="707" y="161"/>
                  </a:lnTo>
                  <a:lnTo>
                    <a:pt x="708" y="160"/>
                  </a:lnTo>
                  <a:lnTo>
                    <a:pt x="710" y="160"/>
                  </a:lnTo>
                  <a:lnTo>
                    <a:pt x="714" y="158"/>
                  </a:lnTo>
                  <a:lnTo>
                    <a:pt x="716" y="158"/>
                  </a:lnTo>
                  <a:lnTo>
                    <a:pt x="718" y="157"/>
                  </a:lnTo>
                  <a:lnTo>
                    <a:pt x="720" y="157"/>
                  </a:lnTo>
                  <a:lnTo>
                    <a:pt x="722" y="156"/>
                  </a:lnTo>
                  <a:lnTo>
                    <a:pt x="723" y="156"/>
                  </a:lnTo>
                  <a:lnTo>
                    <a:pt x="725" y="155"/>
                  </a:lnTo>
                  <a:lnTo>
                    <a:pt x="726" y="155"/>
                  </a:lnTo>
                  <a:lnTo>
                    <a:pt x="728" y="154"/>
                  </a:lnTo>
                  <a:lnTo>
                    <a:pt x="729" y="154"/>
                  </a:lnTo>
                  <a:lnTo>
                    <a:pt x="730" y="153"/>
                  </a:lnTo>
                  <a:lnTo>
                    <a:pt x="732" y="153"/>
                  </a:lnTo>
                  <a:lnTo>
                    <a:pt x="733" y="152"/>
                  </a:lnTo>
                  <a:lnTo>
                    <a:pt x="734" y="152"/>
                  </a:lnTo>
                  <a:lnTo>
                    <a:pt x="736" y="152"/>
                  </a:lnTo>
                  <a:lnTo>
                    <a:pt x="737" y="151"/>
                  </a:lnTo>
                  <a:lnTo>
                    <a:pt x="738" y="151"/>
                  </a:lnTo>
                  <a:lnTo>
                    <a:pt x="739" y="150"/>
                  </a:lnTo>
                  <a:lnTo>
                    <a:pt x="740" y="150"/>
                  </a:lnTo>
                  <a:lnTo>
                    <a:pt x="742" y="149"/>
                  </a:lnTo>
                  <a:lnTo>
                    <a:pt x="743" y="148"/>
                  </a:lnTo>
                  <a:lnTo>
                    <a:pt x="744" y="148"/>
                  </a:lnTo>
                  <a:lnTo>
                    <a:pt x="746" y="147"/>
                  </a:lnTo>
                  <a:lnTo>
                    <a:pt x="747" y="146"/>
                  </a:lnTo>
                  <a:lnTo>
                    <a:pt x="748" y="146"/>
                  </a:lnTo>
                  <a:lnTo>
                    <a:pt x="750" y="145"/>
                  </a:lnTo>
                  <a:lnTo>
                    <a:pt x="751" y="144"/>
                  </a:lnTo>
                  <a:lnTo>
                    <a:pt x="753" y="143"/>
                  </a:lnTo>
                  <a:lnTo>
                    <a:pt x="754" y="142"/>
                  </a:lnTo>
                  <a:lnTo>
                    <a:pt x="756" y="140"/>
                  </a:lnTo>
                  <a:lnTo>
                    <a:pt x="758" y="139"/>
                  </a:lnTo>
                  <a:lnTo>
                    <a:pt x="761" y="137"/>
                  </a:lnTo>
                  <a:lnTo>
                    <a:pt x="762" y="136"/>
                  </a:lnTo>
                  <a:lnTo>
                    <a:pt x="763" y="135"/>
                  </a:lnTo>
                  <a:lnTo>
                    <a:pt x="764" y="134"/>
                  </a:lnTo>
                  <a:lnTo>
                    <a:pt x="766" y="134"/>
                  </a:lnTo>
                  <a:lnTo>
                    <a:pt x="767" y="133"/>
                  </a:lnTo>
                  <a:lnTo>
                    <a:pt x="768" y="132"/>
                  </a:lnTo>
                  <a:lnTo>
                    <a:pt x="769" y="131"/>
                  </a:lnTo>
                  <a:lnTo>
                    <a:pt x="770" y="130"/>
                  </a:lnTo>
                  <a:lnTo>
                    <a:pt x="771" y="130"/>
                  </a:lnTo>
                  <a:lnTo>
                    <a:pt x="772" y="129"/>
                  </a:lnTo>
                  <a:lnTo>
                    <a:pt x="772" y="128"/>
                  </a:lnTo>
                  <a:lnTo>
                    <a:pt x="773" y="128"/>
                  </a:lnTo>
                  <a:lnTo>
                    <a:pt x="774" y="127"/>
                  </a:lnTo>
                  <a:lnTo>
                    <a:pt x="775" y="126"/>
                  </a:lnTo>
                  <a:lnTo>
                    <a:pt x="775" y="126"/>
                  </a:lnTo>
                  <a:lnTo>
                    <a:pt x="776" y="125"/>
                  </a:lnTo>
                  <a:lnTo>
                    <a:pt x="776" y="124"/>
                  </a:lnTo>
                  <a:lnTo>
                    <a:pt x="777" y="124"/>
                  </a:lnTo>
                  <a:lnTo>
                    <a:pt x="778" y="123"/>
                  </a:lnTo>
                  <a:lnTo>
                    <a:pt x="778" y="122"/>
                  </a:lnTo>
                  <a:lnTo>
                    <a:pt x="779" y="121"/>
                  </a:lnTo>
                  <a:lnTo>
                    <a:pt x="779" y="120"/>
                  </a:lnTo>
                  <a:lnTo>
                    <a:pt x="780" y="119"/>
                  </a:lnTo>
                  <a:lnTo>
                    <a:pt x="780" y="118"/>
                  </a:lnTo>
                  <a:lnTo>
                    <a:pt x="780" y="117"/>
                  </a:lnTo>
                  <a:lnTo>
                    <a:pt x="781" y="116"/>
                  </a:lnTo>
                  <a:lnTo>
                    <a:pt x="781" y="115"/>
                  </a:lnTo>
                  <a:lnTo>
                    <a:pt x="781" y="113"/>
                  </a:lnTo>
                  <a:lnTo>
                    <a:pt x="782" y="112"/>
                  </a:lnTo>
                  <a:lnTo>
                    <a:pt x="782" y="111"/>
                  </a:lnTo>
                  <a:lnTo>
                    <a:pt x="782" y="109"/>
                  </a:lnTo>
                  <a:lnTo>
                    <a:pt x="782" y="108"/>
                  </a:lnTo>
                  <a:lnTo>
                    <a:pt x="782" y="107"/>
                  </a:lnTo>
                  <a:lnTo>
                    <a:pt x="782" y="106"/>
                  </a:lnTo>
                  <a:lnTo>
                    <a:pt x="782" y="106"/>
                  </a:lnTo>
                  <a:lnTo>
                    <a:pt x="782" y="105"/>
                  </a:lnTo>
                  <a:lnTo>
                    <a:pt x="782" y="104"/>
                  </a:lnTo>
                  <a:lnTo>
                    <a:pt x="782" y="104"/>
                  </a:lnTo>
                  <a:lnTo>
                    <a:pt x="782" y="103"/>
                  </a:lnTo>
                  <a:lnTo>
                    <a:pt x="782" y="102"/>
                  </a:lnTo>
                  <a:lnTo>
                    <a:pt x="782" y="102"/>
                  </a:lnTo>
                  <a:lnTo>
                    <a:pt x="782" y="102"/>
                  </a:lnTo>
                  <a:lnTo>
                    <a:pt x="781" y="101"/>
                  </a:lnTo>
                  <a:lnTo>
                    <a:pt x="781" y="100"/>
                  </a:lnTo>
                  <a:lnTo>
                    <a:pt x="781" y="100"/>
                  </a:lnTo>
                  <a:lnTo>
                    <a:pt x="780" y="99"/>
                  </a:lnTo>
                  <a:lnTo>
                    <a:pt x="780" y="99"/>
                  </a:lnTo>
                  <a:lnTo>
                    <a:pt x="780" y="98"/>
                  </a:lnTo>
                  <a:lnTo>
                    <a:pt x="780" y="98"/>
                  </a:lnTo>
                  <a:lnTo>
                    <a:pt x="779" y="97"/>
                  </a:lnTo>
                  <a:lnTo>
                    <a:pt x="779" y="96"/>
                  </a:lnTo>
                  <a:lnTo>
                    <a:pt x="778" y="96"/>
                  </a:lnTo>
                  <a:lnTo>
                    <a:pt x="778" y="95"/>
                  </a:lnTo>
                  <a:lnTo>
                    <a:pt x="778" y="94"/>
                  </a:lnTo>
                  <a:lnTo>
                    <a:pt x="777" y="94"/>
                  </a:lnTo>
                  <a:lnTo>
                    <a:pt x="776" y="93"/>
                  </a:lnTo>
                  <a:lnTo>
                    <a:pt x="776" y="92"/>
                  </a:lnTo>
                  <a:lnTo>
                    <a:pt x="776" y="92"/>
                  </a:lnTo>
                  <a:lnTo>
                    <a:pt x="775" y="91"/>
                  </a:lnTo>
                  <a:lnTo>
                    <a:pt x="775" y="90"/>
                  </a:lnTo>
                  <a:lnTo>
                    <a:pt x="774" y="89"/>
                  </a:lnTo>
                  <a:lnTo>
                    <a:pt x="773" y="87"/>
                  </a:lnTo>
                  <a:lnTo>
                    <a:pt x="772" y="86"/>
                  </a:lnTo>
                  <a:lnTo>
                    <a:pt x="772" y="85"/>
                  </a:lnTo>
                  <a:lnTo>
                    <a:pt x="772" y="84"/>
                  </a:lnTo>
                  <a:lnTo>
                    <a:pt x="771" y="84"/>
                  </a:lnTo>
                  <a:lnTo>
                    <a:pt x="771" y="83"/>
                  </a:lnTo>
                  <a:lnTo>
                    <a:pt x="770" y="82"/>
                  </a:lnTo>
                  <a:lnTo>
                    <a:pt x="770" y="81"/>
                  </a:lnTo>
                  <a:lnTo>
                    <a:pt x="770" y="81"/>
                  </a:lnTo>
                  <a:lnTo>
                    <a:pt x="769" y="80"/>
                  </a:lnTo>
                  <a:lnTo>
                    <a:pt x="769" y="80"/>
                  </a:lnTo>
                  <a:lnTo>
                    <a:pt x="769" y="79"/>
                  </a:lnTo>
                  <a:lnTo>
                    <a:pt x="768" y="78"/>
                  </a:lnTo>
                  <a:lnTo>
                    <a:pt x="768" y="78"/>
                  </a:lnTo>
                  <a:lnTo>
                    <a:pt x="768" y="77"/>
                  </a:lnTo>
                  <a:lnTo>
                    <a:pt x="767" y="77"/>
                  </a:lnTo>
                  <a:lnTo>
                    <a:pt x="767" y="76"/>
                  </a:lnTo>
                  <a:lnTo>
                    <a:pt x="766" y="76"/>
                  </a:lnTo>
                  <a:lnTo>
                    <a:pt x="766" y="75"/>
                  </a:lnTo>
                  <a:lnTo>
                    <a:pt x="766" y="74"/>
                  </a:lnTo>
                  <a:lnTo>
                    <a:pt x="765" y="74"/>
                  </a:lnTo>
                  <a:lnTo>
                    <a:pt x="765" y="74"/>
                  </a:lnTo>
                  <a:lnTo>
                    <a:pt x="764" y="73"/>
                  </a:lnTo>
                  <a:lnTo>
                    <a:pt x="764" y="72"/>
                  </a:lnTo>
                  <a:lnTo>
                    <a:pt x="763" y="72"/>
                  </a:lnTo>
                  <a:lnTo>
                    <a:pt x="762" y="71"/>
                  </a:lnTo>
                  <a:lnTo>
                    <a:pt x="762" y="70"/>
                  </a:lnTo>
                  <a:lnTo>
                    <a:pt x="761" y="70"/>
                  </a:lnTo>
                  <a:lnTo>
                    <a:pt x="760" y="69"/>
                  </a:lnTo>
                  <a:lnTo>
                    <a:pt x="759" y="68"/>
                  </a:lnTo>
                  <a:lnTo>
                    <a:pt x="758" y="68"/>
                  </a:lnTo>
                  <a:lnTo>
                    <a:pt x="757" y="67"/>
                  </a:lnTo>
                  <a:lnTo>
                    <a:pt x="756" y="66"/>
                  </a:lnTo>
                  <a:lnTo>
                    <a:pt x="756" y="66"/>
                  </a:lnTo>
                  <a:lnTo>
                    <a:pt x="755" y="66"/>
                  </a:lnTo>
                  <a:lnTo>
                    <a:pt x="755" y="66"/>
                  </a:lnTo>
                  <a:lnTo>
                    <a:pt x="754" y="65"/>
                  </a:lnTo>
                  <a:lnTo>
                    <a:pt x="754" y="65"/>
                  </a:lnTo>
                  <a:lnTo>
                    <a:pt x="754" y="65"/>
                  </a:lnTo>
                  <a:lnTo>
                    <a:pt x="753" y="65"/>
                  </a:lnTo>
                  <a:lnTo>
                    <a:pt x="752" y="64"/>
                  </a:lnTo>
                  <a:lnTo>
                    <a:pt x="752" y="64"/>
                  </a:lnTo>
                  <a:lnTo>
                    <a:pt x="752" y="64"/>
                  </a:lnTo>
                  <a:lnTo>
                    <a:pt x="751" y="64"/>
                  </a:lnTo>
                  <a:lnTo>
                    <a:pt x="751" y="64"/>
                  </a:lnTo>
                  <a:lnTo>
                    <a:pt x="750" y="64"/>
                  </a:lnTo>
                  <a:lnTo>
                    <a:pt x="750" y="64"/>
                  </a:lnTo>
                  <a:lnTo>
                    <a:pt x="750" y="64"/>
                  </a:lnTo>
                  <a:lnTo>
                    <a:pt x="749" y="64"/>
                  </a:lnTo>
                  <a:lnTo>
                    <a:pt x="749" y="63"/>
                  </a:lnTo>
                  <a:lnTo>
                    <a:pt x="748" y="63"/>
                  </a:lnTo>
                  <a:lnTo>
                    <a:pt x="748" y="63"/>
                  </a:lnTo>
                  <a:lnTo>
                    <a:pt x="747" y="63"/>
                  </a:lnTo>
                  <a:lnTo>
                    <a:pt x="747" y="63"/>
                  </a:lnTo>
                  <a:lnTo>
                    <a:pt x="746" y="63"/>
                  </a:lnTo>
                  <a:lnTo>
                    <a:pt x="746" y="62"/>
                  </a:lnTo>
                  <a:lnTo>
                    <a:pt x="745" y="62"/>
                  </a:lnTo>
                  <a:lnTo>
                    <a:pt x="744" y="62"/>
                  </a:lnTo>
                  <a:lnTo>
                    <a:pt x="744" y="62"/>
                  </a:lnTo>
                  <a:lnTo>
                    <a:pt x="743" y="62"/>
                  </a:lnTo>
                  <a:lnTo>
                    <a:pt x="742" y="61"/>
                  </a:lnTo>
                  <a:lnTo>
                    <a:pt x="742" y="61"/>
                  </a:lnTo>
                  <a:lnTo>
                    <a:pt x="740" y="60"/>
                  </a:lnTo>
                  <a:lnTo>
                    <a:pt x="739" y="59"/>
                  </a:lnTo>
                  <a:lnTo>
                    <a:pt x="738" y="58"/>
                  </a:lnTo>
                  <a:lnTo>
                    <a:pt x="737" y="58"/>
                  </a:lnTo>
                  <a:lnTo>
                    <a:pt x="736" y="58"/>
                  </a:lnTo>
                  <a:lnTo>
                    <a:pt x="735" y="57"/>
                  </a:lnTo>
                  <a:lnTo>
                    <a:pt x="735" y="56"/>
                  </a:lnTo>
                  <a:lnTo>
                    <a:pt x="734" y="56"/>
                  </a:lnTo>
                  <a:lnTo>
                    <a:pt x="733" y="55"/>
                  </a:lnTo>
                  <a:lnTo>
                    <a:pt x="733" y="55"/>
                  </a:lnTo>
                  <a:lnTo>
                    <a:pt x="732" y="54"/>
                  </a:lnTo>
                  <a:lnTo>
                    <a:pt x="732" y="54"/>
                  </a:lnTo>
                  <a:lnTo>
                    <a:pt x="731" y="54"/>
                  </a:lnTo>
                  <a:lnTo>
                    <a:pt x="731" y="53"/>
                  </a:lnTo>
                  <a:lnTo>
                    <a:pt x="730" y="53"/>
                  </a:lnTo>
                  <a:lnTo>
                    <a:pt x="730" y="52"/>
                  </a:lnTo>
                  <a:lnTo>
                    <a:pt x="729" y="52"/>
                  </a:lnTo>
                  <a:lnTo>
                    <a:pt x="728" y="51"/>
                  </a:lnTo>
                  <a:lnTo>
                    <a:pt x="728" y="51"/>
                  </a:lnTo>
                  <a:lnTo>
                    <a:pt x="727" y="50"/>
                  </a:lnTo>
                  <a:lnTo>
                    <a:pt x="727" y="50"/>
                  </a:lnTo>
                  <a:lnTo>
                    <a:pt x="726" y="50"/>
                  </a:lnTo>
                  <a:lnTo>
                    <a:pt x="725" y="50"/>
                  </a:lnTo>
                  <a:lnTo>
                    <a:pt x="725" y="49"/>
                  </a:lnTo>
                  <a:lnTo>
                    <a:pt x="724" y="49"/>
                  </a:lnTo>
                  <a:lnTo>
                    <a:pt x="723" y="48"/>
                  </a:lnTo>
                  <a:lnTo>
                    <a:pt x="722" y="48"/>
                  </a:lnTo>
                  <a:lnTo>
                    <a:pt x="721" y="48"/>
                  </a:lnTo>
                  <a:lnTo>
                    <a:pt x="720" y="47"/>
                  </a:lnTo>
                  <a:lnTo>
                    <a:pt x="719" y="47"/>
                  </a:lnTo>
                  <a:lnTo>
                    <a:pt x="718" y="47"/>
                  </a:lnTo>
                  <a:lnTo>
                    <a:pt x="716" y="46"/>
                  </a:lnTo>
                  <a:lnTo>
                    <a:pt x="716" y="46"/>
                  </a:lnTo>
                  <a:lnTo>
                    <a:pt x="715" y="46"/>
                  </a:lnTo>
                  <a:lnTo>
                    <a:pt x="715" y="46"/>
                  </a:lnTo>
                  <a:lnTo>
                    <a:pt x="714" y="46"/>
                  </a:lnTo>
                  <a:lnTo>
                    <a:pt x="714" y="46"/>
                  </a:lnTo>
                  <a:lnTo>
                    <a:pt x="713" y="46"/>
                  </a:lnTo>
                  <a:lnTo>
                    <a:pt x="713" y="46"/>
                  </a:lnTo>
                  <a:lnTo>
                    <a:pt x="712" y="46"/>
                  </a:lnTo>
                  <a:lnTo>
                    <a:pt x="712" y="46"/>
                  </a:lnTo>
                  <a:lnTo>
                    <a:pt x="711" y="46"/>
                  </a:lnTo>
                  <a:lnTo>
                    <a:pt x="711" y="46"/>
                  </a:lnTo>
                  <a:lnTo>
                    <a:pt x="710" y="46"/>
                  </a:lnTo>
                  <a:lnTo>
                    <a:pt x="710" y="46"/>
                  </a:lnTo>
                  <a:lnTo>
                    <a:pt x="710" y="46"/>
                  </a:lnTo>
                  <a:lnTo>
                    <a:pt x="709" y="46"/>
                  </a:lnTo>
                  <a:lnTo>
                    <a:pt x="709" y="46"/>
                  </a:lnTo>
                  <a:lnTo>
                    <a:pt x="708" y="46"/>
                  </a:lnTo>
                  <a:lnTo>
                    <a:pt x="708" y="46"/>
                  </a:lnTo>
                  <a:lnTo>
                    <a:pt x="708" y="46"/>
                  </a:lnTo>
                  <a:lnTo>
                    <a:pt x="707" y="46"/>
                  </a:lnTo>
                  <a:lnTo>
                    <a:pt x="707" y="46"/>
                  </a:lnTo>
                  <a:lnTo>
                    <a:pt x="706" y="46"/>
                  </a:lnTo>
                  <a:lnTo>
                    <a:pt x="706" y="46"/>
                  </a:lnTo>
                  <a:lnTo>
                    <a:pt x="705" y="46"/>
                  </a:lnTo>
                  <a:lnTo>
                    <a:pt x="705" y="46"/>
                  </a:lnTo>
                  <a:lnTo>
                    <a:pt x="704" y="46"/>
                  </a:lnTo>
                  <a:lnTo>
                    <a:pt x="704" y="46"/>
                  </a:lnTo>
                  <a:lnTo>
                    <a:pt x="703" y="46"/>
                  </a:lnTo>
                  <a:lnTo>
                    <a:pt x="702" y="46"/>
                  </a:lnTo>
                  <a:lnTo>
                    <a:pt x="702" y="47"/>
                  </a:lnTo>
                  <a:lnTo>
                    <a:pt x="699" y="47"/>
                  </a:lnTo>
                  <a:lnTo>
                    <a:pt x="698" y="47"/>
                  </a:lnTo>
                  <a:lnTo>
                    <a:pt x="697" y="47"/>
                  </a:lnTo>
                  <a:lnTo>
                    <a:pt x="696" y="47"/>
                  </a:lnTo>
                  <a:lnTo>
                    <a:pt x="696" y="47"/>
                  </a:lnTo>
                  <a:lnTo>
                    <a:pt x="695" y="47"/>
                  </a:lnTo>
                  <a:lnTo>
                    <a:pt x="694" y="47"/>
                  </a:lnTo>
                  <a:lnTo>
                    <a:pt x="693" y="47"/>
                  </a:lnTo>
                  <a:lnTo>
                    <a:pt x="692" y="47"/>
                  </a:lnTo>
                  <a:lnTo>
                    <a:pt x="692" y="47"/>
                  </a:lnTo>
                  <a:lnTo>
                    <a:pt x="691" y="48"/>
                  </a:lnTo>
                  <a:lnTo>
                    <a:pt x="691" y="48"/>
                  </a:lnTo>
                  <a:lnTo>
                    <a:pt x="690" y="48"/>
                  </a:lnTo>
                  <a:lnTo>
                    <a:pt x="690" y="48"/>
                  </a:lnTo>
                  <a:lnTo>
                    <a:pt x="689" y="48"/>
                  </a:lnTo>
                  <a:lnTo>
                    <a:pt x="688" y="48"/>
                  </a:lnTo>
                  <a:lnTo>
                    <a:pt x="688" y="48"/>
                  </a:lnTo>
                  <a:lnTo>
                    <a:pt x="687" y="48"/>
                  </a:lnTo>
                  <a:lnTo>
                    <a:pt x="686" y="48"/>
                  </a:lnTo>
                  <a:lnTo>
                    <a:pt x="686" y="48"/>
                  </a:lnTo>
                  <a:lnTo>
                    <a:pt x="685" y="48"/>
                  </a:lnTo>
                  <a:lnTo>
                    <a:pt x="684" y="48"/>
                  </a:lnTo>
                  <a:lnTo>
                    <a:pt x="684" y="48"/>
                  </a:lnTo>
                  <a:lnTo>
                    <a:pt x="683" y="48"/>
                  </a:lnTo>
                  <a:lnTo>
                    <a:pt x="682" y="48"/>
                  </a:lnTo>
                  <a:lnTo>
                    <a:pt x="682" y="48"/>
                  </a:lnTo>
                  <a:lnTo>
                    <a:pt x="681" y="48"/>
                  </a:lnTo>
                  <a:lnTo>
                    <a:pt x="680" y="48"/>
                  </a:lnTo>
                  <a:lnTo>
                    <a:pt x="679" y="47"/>
                  </a:lnTo>
                  <a:lnTo>
                    <a:pt x="678" y="47"/>
                  </a:lnTo>
                  <a:lnTo>
                    <a:pt x="678" y="47"/>
                  </a:lnTo>
                  <a:lnTo>
                    <a:pt x="676" y="46"/>
                  </a:lnTo>
                  <a:lnTo>
                    <a:pt x="675" y="46"/>
                  </a:lnTo>
                  <a:lnTo>
                    <a:pt x="674" y="45"/>
                  </a:lnTo>
                  <a:lnTo>
                    <a:pt x="674" y="45"/>
                  </a:lnTo>
                  <a:lnTo>
                    <a:pt x="673" y="44"/>
                  </a:lnTo>
                  <a:lnTo>
                    <a:pt x="672" y="44"/>
                  </a:lnTo>
                  <a:lnTo>
                    <a:pt x="672" y="44"/>
                  </a:lnTo>
                  <a:lnTo>
                    <a:pt x="672" y="43"/>
                  </a:lnTo>
                  <a:lnTo>
                    <a:pt x="671" y="43"/>
                  </a:lnTo>
                  <a:lnTo>
                    <a:pt x="671" y="42"/>
                  </a:lnTo>
                  <a:lnTo>
                    <a:pt x="670" y="42"/>
                  </a:lnTo>
                  <a:lnTo>
                    <a:pt x="670" y="42"/>
                  </a:lnTo>
                  <a:lnTo>
                    <a:pt x="670" y="41"/>
                  </a:lnTo>
                  <a:lnTo>
                    <a:pt x="670" y="41"/>
                  </a:lnTo>
                  <a:lnTo>
                    <a:pt x="669" y="40"/>
                  </a:lnTo>
                  <a:lnTo>
                    <a:pt x="669" y="40"/>
                  </a:lnTo>
                  <a:lnTo>
                    <a:pt x="668" y="40"/>
                  </a:lnTo>
                  <a:lnTo>
                    <a:pt x="668" y="39"/>
                  </a:lnTo>
                  <a:lnTo>
                    <a:pt x="668" y="38"/>
                  </a:lnTo>
                  <a:lnTo>
                    <a:pt x="668" y="38"/>
                  </a:lnTo>
                  <a:lnTo>
                    <a:pt x="667" y="38"/>
                  </a:lnTo>
                  <a:lnTo>
                    <a:pt x="667" y="37"/>
                  </a:lnTo>
                  <a:lnTo>
                    <a:pt x="666" y="37"/>
                  </a:lnTo>
                  <a:lnTo>
                    <a:pt x="666" y="36"/>
                  </a:lnTo>
                  <a:lnTo>
                    <a:pt x="665" y="36"/>
                  </a:lnTo>
                  <a:lnTo>
                    <a:pt x="665" y="35"/>
                  </a:lnTo>
                  <a:lnTo>
                    <a:pt x="664" y="35"/>
                  </a:lnTo>
                  <a:lnTo>
                    <a:pt x="664" y="34"/>
                  </a:lnTo>
                  <a:lnTo>
                    <a:pt x="663" y="34"/>
                  </a:lnTo>
                  <a:lnTo>
                    <a:pt x="662" y="33"/>
                  </a:lnTo>
                  <a:lnTo>
                    <a:pt x="662" y="33"/>
                  </a:lnTo>
                  <a:lnTo>
                    <a:pt x="660" y="32"/>
                  </a:lnTo>
                  <a:lnTo>
                    <a:pt x="660" y="31"/>
                  </a:lnTo>
                  <a:lnTo>
                    <a:pt x="659" y="31"/>
                  </a:lnTo>
                  <a:lnTo>
                    <a:pt x="658" y="31"/>
                  </a:lnTo>
                  <a:lnTo>
                    <a:pt x="658" y="30"/>
                  </a:lnTo>
                  <a:lnTo>
                    <a:pt x="658" y="30"/>
                  </a:lnTo>
                  <a:lnTo>
                    <a:pt x="657" y="30"/>
                  </a:lnTo>
                  <a:lnTo>
                    <a:pt x="656" y="30"/>
                  </a:lnTo>
                  <a:lnTo>
                    <a:pt x="656" y="29"/>
                  </a:lnTo>
                  <a:lnTo>
                    <a:pt x="656" y="29"/>
                  </a:lnTo>
                  <a:lnTo>
                    <a:pt x="655" y="29"/>
                  </a:lnTo>
                  <a:lnTo>
                    <a:pt x="655" y="29"/>
                  </a:lnTo>
                  <a:lnTo>
                    <a:pt x="655" y="28"/>
                  </a:lnTo>
                  <a:lnTo>
                    <a:pt x="654" y="28"/>
                  </a:lnTo>
                  <a:lnTo>
                    <a:pt x="654" y="28"/>
                  </a:lnTo>
                  <a:lnTo>
                    <a:pt x="654" y="28"/>
                  </a:lnTo>
                  <a:lnTo>
                    <a:pt x="653" y="28"/>
                  </a:lnTo>
                  <a:lnTo>
                    <a:pt x="653" y="28"/>
                  </a:lnTo>
                  <a:lnTo>
                    <a:pt x="652" y="28"/>
                  </a:lnTo>
                  <a:lnTo>
                    <a:pt x="652" y="27"/>
                  </a:lnTo>
                  <a:lnTo>
                    <a:pt x="651" y="27"/>
                  </a:lnTo>
                  <a:lnTo>
                    <a:pt x="651" y="27"/>
                  </a:lnTo>
                  <a:lnTo>
                    <a:pt x="650" y="27"/>
                  </a:lnTo>
                  <a:lnTo>
                    <a:pt x="650" y="27"/>
                  </a:lnTo>
                  <a:lnTo>
                    <a:pt x="649" y="26"/>
                  </a:lnTo>
                  <a:lnTo>
                    <a:pt x="649" y="26"/>
                  </a:lnTo>
                  <a:lnTo>
                    <a:pt x="648" y="26"/>
                  </a:lnTo>
                  <a:lnTo>
                    <a:pt x="648" y="26"/>
                  </a:lnTo>
                  <a:lnTo>
                    <a:pt x="647" y="26"/>
                  </a:lnTo>
                  <a:lnTo>
                    <a:pt x="646" y="25"/>
                  </a:lnTo>
                  <a:lnTo>
                    <a:pt x="646" y="25"/>
                  </a:lnTo>
                  <a:lnTo>
                    <a:pt x="643" y="24"/>
                  </a:lnTo>
                  <a:lnTo>
                    <a:pt x="642" y="24"/>
                  </a:lnTo>
                  <a:lnTo>
                    <a:pt x="642" y="24"/>
                  </a:lnTo>
                  <a:lnTo>
                    <a:pt x="641" y="23"/>
                  </a:lnTo>
                  <a:lnTo>
                    <a:pt x="640" y="23"/>
                  </a:lnTo>
                  <a:lnTo>
                    <a:pt x="639" y="22"/>
                  </a:lnTo>
                  <a:lnTo>
                    <a:pt x="638" y="22"/>
                  </a:lnTo>
                  <a:lnTo>
                    <a:pt x="638" y="22"/>
                  </a:lnTo>
                  <a:lnTo>
                    <a:pt x="637" y="22"/>
                  </a:lnTo>
                  <a:lnTo>
                    <a:pt x="636" y="22"/>
                  </a:lnTo>
                  <a:lnTo>
                    <a:pt x="636" y="21"/>
                  </a:lnTo>
                  <a:lnTo>
                    <a:pt x="635" y="21"/>
                  </a:lnTo>
                  <a:lnTo>
                    <a:pt x="635" y="21"/>
                  </a:lnTo>
                  <a:lnTo>
                    <a:pt x="634" y="21"/>
                  </a:lnTo>
                  <a:lnTo>
                    <a:pt x="634" y="20"/>
                  </a:lnTo>
                  <a:lnTo>
                    <a:pt x="633" y="20"/>
                  </a:lnTo>
                  <a:lnTo>
                    <a:pt x="632" y="20"/>
                  </a:lnTo>
                  <a:lnTo>
                    <a:pt x="632" y="20"/>
                  </a:lnTo>
                  <a:lnTo>
                    <a:pt x="631" y="20"/>
                  </a:lnTo>
                  <a:lnTo>
                    <a:pt x="631" y="20"/>
                  </a:lnTo>
                  <a:lnTo>
                    <a:pt x="630" y="20"/>
                  </a:lnTo>
                  <a:lnTo>
                    <a:pt x="630" y="20"/>
                  </a:lnTo>
                  <a:lnTo>
                    <a:pt x="629" y="19"/>
                  </a:lnTo>
                  <a:lnTo>
                    <a:pt x="628" y="19"/>
                  </a:lnTo>
                  <a:lnTo>
                    <a:pt x="627" y="19"/>
                  </a:lnTo>
                  <a:lnTo>
                    <a:pt x="626" y="19"/>
                  </a:lnTo>
                  <a:lnTo>
                    <a:pt x="626" y="19"/>
                  </a:lnTo>
                  <a:lnTo>
                    <a:pt x="624" y="19"/>
                  </a:lnTo>
                  <a:lnTo>
                    <a:pt x="624" y="18"/>
                  </a:lnTo>
                  <a:lnTo>
                    <a:pt x="622" y="18"/>
                  </a:lnTo>
                  <a:lnTo>
                    <a:pt x="622" y="18"/>
                  </a:lnTo>
                  <a:lnTo>
                    <a:pt x="617" y="18"/>
                  </a:lnTo>
                  <a:lnTo>
                    <a:pt x="615" y="17"/>
                  </a:lnTo>
                  <a:lnTo>
                    <a:pt x="614" y="17"/>
                  </a:lnTo>
                  <a:lnTo>
                    <a:pt x="612" y="17"/>
                  </a:lnTo>
                  <a:lnTo>
                    <a:pt x="610" y="16"/>
                  </a:lnTo>
                  <a:lnTo>
                    <a:pt x="609" y="16"/>
                  </a:lnTo>
                  <a:lnTo>
                    <a:pt x="607" y="16"/>
                  </a:lnTo>
                  <a:lnTo>
                    <a:pt x="606" y="16"/>
                  </a:lnTo>
                  <a:lnTo>
                    <a:pt x="604" y="16"/>
                  </a:lnTo>
                  <a:lnTo>
                    <a:pt x="603" y="16"/>
                  </a:lnTo>
                  <a:lnTo>
                    <a:pt x="602" y="16"/>
                  </a:lnTo>
                  <a:lnTo>
                    <a:pt x="601" y="16"/>
                  </a:lnTo>
                  <a:lnTo>
                    <a:pt x="600" y="16"/>
                  </a:lnTo>
                  <a:lnTo>
                    <a:pt x="598" y="16"/>
                  </a:lnTo>
                  <a:lnTo>
                    <a:pt x="597" y="16"/>
                  </a:lnTo>
                  <a:lnTo>
                    <a:pt x="596" y="16"/>
                  </a:lnTo>
                  <a:lnTo>
                    <a:pt x="595" y="16"/>
                  </a:lnTo>
                  <a:lnTo>
                    <a:pt x="594" y="16"/>
                  </a:lnTo>
                  <a:lnTo>
                    <a:pt x="592" y="16"/>
                  </a:lnTo>
                  <a:lnTo>
                    <a:pt x="591" y="16"/>
                  </a:lnTo>
                  <a:lnTo>
                    <a:pt x="590" y="16"/>
                  </a:lnTo>
                  <a:lnTo>
                    <a:pt x="588" y="16"/>
                  </a:lnTo>
                  <a:lnTo>
                    <a:pt x="587" y="16"/>
                  </a:lnTo>
                  <a:lnTo>
                    <a:pt x="586" y="16"/>
                  </a:lnTo>
                  <a:lnTo>
                    <a:pt x="584" y="16"/>
                  </a:lnTo>
                  <a:lnTo>
                    <a:pt x="582" y="17"/>
                  </a:lnTo>
                  <a:lnTo>
                    <a:pt x="581" y="17"/>
                  </a:lnTo>
                  <a:lnTo>
                    <a:pt x="579" y="17"/>
                  </a:lnTo>
                  <a:lnTo>
                    <a:pt x="577" y="18"/>
                  </a:lnTo>
                  <a:lnTo>
                    <a:pt x="575" y="18"/>
                  </a:lnTo>
                  <a:lnTo>
                    <a:pt x="573" y="18"/>
                  </a:lnTo>
                  <a:lnTo>
                    <a:pt x="568" y="19"/>
                  </a:lnTo>
                  <a:lnTo>
                    <a:pt x="566" y="19"/>
                  </a:lnTo>
                  <a:lnTo>
                    <a:pt x="565" y="19"/>
                  </a:lnTo>
                  <a:lnTo>
                    <a:pt x="563" y="20"/>
                  </a:lnTo>
                  <a:lnTo>
                    <a:pt x="561" y="20"/>
                  </a:lnTo>
                  <a:lnTo>
                    <a:pt x="560" y="20"/>
                  </a:lnTo>
                  <a:lnTo>
                    <a:pt x="558" y="20"/>
                  </a:lnTo>
                  <a:lnTo>
                    <a:pt x="556" y="20"/>
                  </a:lnTo>
                  <a:lnTo>
                    <a:pt x="555" y="21"/>
                  </a:lnTo>
                  <a:lnTo>
                    <a:pt x="554" y="21"/>
                  </a:lnTo>
                  <a:lnTo>
                    <a:pt x="552" y="21"/>
                  </a:lnTo>
                  <a:lnTo>
                    <a:pt x="551" y="21"/>
                  </a:lnTo>
                  <a:lnTo>
                    <a:pt x="550" y="22"/>
                  </a:lnTo>
                  <a:lnTo>
                    <a:pt x="549" y="22"/>
                  </a:lnTo>
                  <a:lnTo>
                    <a:pt x="548" y="22"/>
                  </a:lnTo>
                  <a:lnTo>
                    <a:pt x="546" y="22"/>
                  </a:lnTo>
                  <a:lnTo>
                    <a:pt x="545" y="23"/>
                  </a:lnTo>
                  <a:lnTo>
                    <a:pt x="544" y="23"/>
                  </a:lnTo>
                  <a:lnTo>
                    <a:pt x="543" y="24"/>
                  </a:lnTo>
                  <a:lnTo>
                    <a:pt x="542" y="24"/>
                  </a:lnTo>
                  <a:lnTo>
                    <a:pt x="540" y="25"/>
                  </a:lnTo>
                  <a:lnTo>
                    <a:pt x="539" y="25"/>
                  </a:lnTo>
                  <a:lnTo>
                    <a:pt x="538" y="26"/>
                  </a:lnTo>
                  <a:lnTo>
                    <a:pt x="536" y="26"/>
                  </a:lnTo>
                  <a:lnTo>
                    <a:pt x="535" y="27"/>
                  </a:lnTo>
                  <a:lnTo>
                    <a:pt x="534" y="28"/>
                  </a:lnTo>
                  <a:lnTo>
                    <a:pt x="532" y="29"/>
                  </a:lnTo>
                  <a:lnTo>
                    <a:pt x="530" y="30"/>
                  </a:lnTo>
                  <a:lnTo>
                    <a:pt x="529" y="30"/>
                  </a:lnTo>
                  <a:lnTo>
                    <a:pt x="527" y="32"/>
                  </a:lnTo>
                  <a:lnTo>
                    <a:pt x="525" y="33"/>
                  </a:lnTo>
                  <a:lnTo>
                    <a:pt x="523" y="34"/>
                  </a:lnTo>
                  <a:lnTo>
                    <a:pt x="522" y="34"/>
                  </a:lnTo>
                  <a:lnTo>
                    <a:pt x="522" y="34"/>
                  </a:lnTo>
                  <a:lnTo>
                    <a:pt x="521" y="35"/>
                  </a:lnTo>
                  <a:lnTo>
                    <a:pt x="521" y="35"/>
                  </a:lnTo>
                  <a:lnTo>
                    <a:pt x="520" y="36"/>
                  </a:lnTo>
                  <a:lnTo>
                    <a:pt x="520" y="36"/>
                  </a:lnTo>
                  <a:lnTo>
                    <a:pt x="519" y="36"/>
                  </a:lnTo>
                  <a:lnTo>
                    <a:pt x="519" y="37"/>
                  </a:lnTo>
                  <a:lnTo>
                    <a:pt x="518" y="38"/>
                  </a:lnTo>
                  <a:lnTo>
                    <a:pt x="518" y="38"/>
                  </a:lnTo>
                  <a:lnTo>
                    <a:pt x="518" y="38"/>
                  </a:lnTo>
                  <a:lnTo>
                    <a:pt x="518" y="39"/>
                  </a:lnTo>
                  <a:lnTo>
                    <a:pt x="517" y="39"/>
                  </a:lnTo>
                  <a:lnTo>
                    <a:pt x="517" y="40"/>
                  </a:lnTo>
                  <a:lnTo>
                    <a:pt x="516" y="40"/>
                  </a:lnTo>
                  <a:lnTo>
                    <a:pt x="516" y="40"/>
                  </a:lnTo>
                  <a:lnTo>
                    <a:pt x="516" y="41"/>
                  </a:lnTo>
                  <a:lnTo>
                    <a:pt x="516" y="41"/>
                  </a:lnTo>
                  <a:lnTo>
                    <a:pt x="515" y="42"/>
                  </a:lnTo>
                  <a:lnTo>
                    <a:pt x="515" y="42"/>
                  </a:lnTo>
                  <a:lnTo>
                    <a:pt x="514" y="43"/>
                  </a:lnTo>
                  <a:lnTo>
                    <a:pt x="514" y="43"/>
                  </a:lnTo>
                  <a:lnTo>
                    <a:pt x="513" y="44"/>
                  </a:lnTo>
                  <a:lnTo>
                    <a:pt x="513" y="44"/>
                  </a:lnTo>
                  <a:lnTo>
                    <a:pt x="512" y="44"/>
                  </a:lnTo>
                  <a:lnTo>
                    <a:pt x="512" y="45"/>
                  </a:lnTo>
                  <a:lnTo>
                    <a:pt x="511" y="45"/>
                  </a:lnTo>
                  <a:lnTo>
                    <a:pt x="510" y="46"/>
                  </a:lnTo>
                  <a:lnTo>
                    <a:pt x="510" y="46"/>
                  </a:lnTo>
                  <a:lnTo>
                    <a:pt x="509" y="47"/>
                  </a:lnTo>
                  <a:lnTo>
                    <a:pt x="504" y="49"/>
                  </a:lnTo>
                  <a:lnTo>
                    <a:pt x="501" y="50"/>
                  </a:lnTo>
                  <a:lnTo>
                    <a:pt x="499" y="51"/>
                  </a:lnTo>
                  <a:lnTo>
                    <a:pt x="497" y="52"/>
                  </a:lnTo>
                  <a:lnTo>
                    <a:pt x="495" y="53"/>
                  </a:lnTo>
                  <a:lnTo>
                    <a:pt x="493" y="54"/>
                  </a:lnTo>
                  <a:lnTo>
                    <a:pt x="492" y="54"/>
                  </a:lnTo>
                  <a:lnTo>
                    <a:pt x="490" y="55"/>
                  </a:lnTo>
                  <a:lnTo>
                    <a:pt x="488" y="56"/>
                  </a:lnTo>
                  <a:lnTo>
                    <a:pt x="486" y="56"/>
                  </a:lnTo>
                  <a:lnTo>
                    <a:pt x="485" y="57"/>
                  </a:lnTo>
                  <a:lnTo>
                    <a:pt x="483" y="57"/>
                  </a:lnTo>
                  <a:lnTo>
                    <a:pt x="482" y="58"/>
                  </a:lnTo>
                  <a:lnTo>
                    <a:pt x="480" y="58"/>
                  </a:lnTo>
                  <a:lnTo>
                    <a:pt x="478" y="59"/>
                  </a:lnTo>
                  <a:lnTo>
                    <a:pt x="477" y="59"/>
                  </a:lnTo>
                  <a:lnTo>
                    <a:pt x="475" y="59"/>
                  </a:lnTo>
                  <a:lnTo>
                    <a:pt x="474" y="60"/>
                  </a:lnTo>
                  <a:lnTo>
                    <a:pt x="472" y="60"/>
                  </a:lnTo>
                  <a:lnTo>
                    <a:pt x="470" y="60"/>
                  </a:lnTo>
                  <a:lnTo>
                    <a:pt x="468" y="60"/>
                  </a:lnTo>
                  <a:lnTo>
                    <a:pt x="466" y="60"/>
                  </a:lnTo>
                  <a:lnTo>
                    <a:pt x="464" y="60"/>
                  </a:lnTo>
                  <a:lnTo>
                    <a:pt x="462" y="60"/>
                  </a:lnTo>
                  <a:lnTo>
                    <a:pt x="460" y="60"/>
                  </a:lnTo>
                  <a:lnTo>
                    <a:pt x="458" y="60"/>
                  </a:lnTo>
                  <a:lnTo>
                    <a:pt x="456" y="61"/>
                  </a:lnTo>
                  <a:lnTo>
                    <a:pt x="453" y="61"/>
                  </a:lnTo>
                  <a:lnTo>
                    <a:pt x="450" y="61"/>
                  </a:lnTo>
                  <a:lnTo>
                    <a:pt x="448" y="61"/>
                  </a:lnTo>
                  <a:lnTo>
                    <a:pt x="445" y="61"/>
                  </a:lnTo>
                  <a:lnTo>
                    <a:pt x="438" y="61"/>
                  </a:lnTo>
                  <a:lnTo>
                    <a:pt x="435" y="61"/>
                  </a:lnTo>
                  <a:lnTo>
                    <a:pt x="433" y="60"/>
                  </a:lnTo>
                  <a:lnTo>
                    <a:pt x="430" y="60"/>
                  </a:lnTo>
                  <a:lnTo>
                    <a:pt x="428" y="60"/>
                  </a:lnTo>
                  <a:lnTo>
                    <a:pt x="425" y="59"/>
                  </a:lnTo>
                  <a:lnTo>
                    <a:pt x="423" y="59"/>
                  </a:lnTo>
                  <a:lnTo>
                    <a:pt x="421" y="58"/>
                  </a:lnTo>
                  <a:lnTo>
                    <a:pt x="419" y="58"/>
                  </a:lnTo>
                  <a:lnTo>
                    <a:pt x="417" y="57"/>
                  </a:lnTo>
                  <a:lnTo>
                    <a:pt x="415" y="56"/>
                  </a:lnTo>
                  <a:lnTo>
                    <a:pt x="414" y="56"/>
                  </a:lnTo>
                  <a:lnTo>
                    <a:pt x="412" y="55"/>
                  </a:lnTo>
                  <a:lnTo>
                    <a:pt x="410" y="54"/>
                  </a:lnTo>
                  <a:lnTo>
                    <a:pt x="408" y="54"/>
                  </a:lnTo>
                  <a:lnTo>
                    <a:pt x="407" y="53"/>
                  </a:lnTo>
                  <a:lnTo>
                    <a:pt x="405" y="53"/>
                  </a:lnTo>
                  <a:lnTo>
                    <a:pt x="403" y="52"/>
                  </a:lnTo>
                  <a:lnTo>
                    <a:pt x="401" y="51"/>
                  </a:lnTo>
                  <a:lnTo>
                    <a:pt x="400" y="51"/>
                  </a:lnTo>
                  <a:lnTo>
                    <a:pt x="398" y="50"/>
                  </a:lnTo>
                  <a:lnTo>
                    <a:pt x="396" y="50"/>
                  </a:lnTo>
                  <a:lnTo>
                    <a:pt x="394" y="49"/>
                  </a:lnTo>
                  <a:lnTo>
                    <a:pt x="391" y="48"/>
                  </a:lnTo>
                  <a:lnTo>
                    <a:pt x="389" y="48"/>
                  </a:lnTo>
                  <a:lnTo>
                    <a:pt x="386" y="48"/>
                  </a:lnTo>
                  <a:lnTo>
                    <a:pt x="384" y="47"/>
                  </a:lnTo>
                  <a:lnTo>
                    <a:pt x="381" y="47"/>
                  </a:lnTo>
                  <a:lnTo>
                    <a:pt x="378" y="47"/>
                  </a:lnTo>
                  <a:lnTo>
                    <a:pt x="375" y="47"/>
                  </a:lnTo>
                  <a:lnTo>
                    <a:pt x="372" y="47"/>
                  </a:lnTo>
                  <a:lnTo>
                    <a:pt x="368" y="46"/>
                  </a:lnTo>
                  <a:lnTo>
                    <a:pt x="367" y="47"/>
                  </a:lnTo>
                  <a:lnTo>
                    <a:pt x="365" y="47"/>
                  </a:lnTo>
                  <a:lnTo>
                    <a:pt x="364" y="47"/>
                  </a:lnTo>
                  <a:lnTo>
                    <a:pt x="362" y="47"/>
                  </a:lnTo>
                  <a:lnTo>
                    <a:pt x="361" y="47"/>
                  </a:lnTo>
                  <a:lnTo>
                    <a:pt x="360" y="47"/>
                  </a:lnTo>
                  <a:lnTo>
                    <a:pt x="359" y="48"/>
                  </a:lnTo>
                  <a:lnTo>
                    <a:pt x="358" y="48"/>
                  </a:lnTo>
                  <a:lnTo>
                    <a:pt x="357" y="48"/>
                  </a:lnTo>
                  <a:lnTo>
                    <a:pt x="356" y="48"/>
                  </a:lnTo>
                  <a:lnTo>
                    <a:pt x="355" y="48"/>
                  </a:lnTo>
                  <a:lnTo>
                    <a:pt x="354" y="49"/>
                  </a:lnTo>
                  <a:lnTo>
                    <a:pt x="353" y="49"/>
                  </a:lnTo>
                  <a:lnTo>
                    <a:pt x="352" y="49"/>
                  </a:lnTo>
                  <a:lnTo>
                    <a:pt x="351" y="50"/>
                  </a:lnTo>
                  <a:lnTo>
                    <a:pt x="350" y="50"/>
                  </a:lnTo>
                  <a:lnTo>
                    <a:pt x="349" y="50"/>
                  </a:lnTo>
                  <a:lnTo>
                    <a:pt x="348" y="50"/>
                  </a:lnTo>
                  <a:lnTo>
                    <a:pt x="347" y="51"/>
                  </a:lnTo>
                  <a:lnTo>
                    <a:pt x="346" y="51"/>
                  </a:lnTo>
                  <a:lnTo>
                    <a:pt x="345" y="52"/>
                  </a:lnTo>
                  <a:lnTo>
                    <a:pt x="344" y="52"/>
                  </a:lnTo>
                  <a:lnTo>
                    <a:pt x="342" y="52"/>
                  </a:lnTo>
                  <a:lnTo>
                    <a:pt x="341" y="52"/>
                  </a:lnTo>
                  <a:lnTo>
                    <a:pt x="340" y="52"/>
                  </a:lnTo>
                  <a:lnTo>
                    <a:pt x="338" y="53"/>
                  </a:lnTo>
                  <a:lnTo>
                    <a:pt x="337" y="53"/>
                  </a:lnTo>
                  <a:lnTo>
                    <a:pt x="335" y="53"/>
                  </a:lnTo>
                  <a:lnTo>
                    <a:pt x="334" y="54"/>
                  </a:lnTo>
                  <a:lnTo>
                    <a:pt x="332" y="54"/>
                  </a:lnTo>
                  <a:lnTo>
                    <a:pt x="328" y="54"/>
                  </a:lnTo>
                  <a:lnTo>
                    <a:pt x="326" y="54"/>
                  </a:lnTo>
                  <a:lnTo>
                    <a:pt x="324" y="54"/>
                  </a:lnTo>
                  <a:lnTo>
                    <a:pt x="322" y="54"/>
                  </a:lnTo>
                  <a:lnTo>
                    <a:pt x="320" y="54"/>
                  </a:lnTo>
                  <a:lnTo>
                    <a:pt x="319" y="54"/>
                  </a:lnTo>
                  <a:lnTo>
                    <a:pt x="318" y="55"/>
                  </a:lnTo>
                  <a:lnTo>
                    <a:pt x="316" y="55"/>
                  </a:lnTo>
                  <a:lnTo>
                    <a:pt x="315" y="55"/>
                  </a:lnTo>
                  <a:lnTo>
                    <a:pt x="314" y="55"/>
                  </a:lnTo>
                  <a:lnTo>
                    <a:pt x="312" y="55"/>
                  </a:lnTo>
                  <a:lnTo>
                    <a:pt x="311" y="55"/>
                  </a:lnTo>
                  <a:lnTo>
                    <a:pt x="310" y="55"/>
                  </a:lnTo>
                  <a:lnTo>
                    <a:pt x="309" y="55"/>
                  </a:lnTo>
                  <a:lnTo>
                    <a:pt x="308" y="55"/>
                  </a:lnTo>
                  <a:lnTo>
                    <a:pt x="306" y="55"/>
                  </a:lnTo>
                  <a:lnTo>
                    <a:pt x="305" y="55"/>
                  </a:lnTo>
                  <a:lnTo>
                    <a:pt x="304" y="55"/>
                  </a:lnTo>
                  <a:lnTo>
                    <a:pt x="303" y="55"/>
                  </a:lnTo>
                  <a:lnTo>
                    <a:pt x="302" y="55"/>
                  </a:lnTo>
                  <a:lnTo>
                    <a:pt x="300" y="55"/>
                  </a:lnTo>
                  <a:lnTo>
                    <a:pt x="299" y="54"/>
                  </a:lnTo>
                  <a:lnTo>
                    <a:pt x="298" y="54"/>
                  </a:lnTo>
                  <a:lnTo>
                    <a:pt x="296" y="54"/>
                  </a:lnTo>
                  <a:lnTo>
                    <a:pt x="295" y="54"/>
                  </a:lnTo>
                  <a:lnTo>
                    <a:pt x="293" y="54"/>
                  </a:lnTo>
                  <a:lnTo>
                    <a:pt x="291" y="54"/>
                  </a:lnTo>
                  <a:lnTo>
                    <a:pt x="290" y="54"/>
                  </a:lnTo>
                  <a:lnTo>
                    <a:pt x="288" y="54"/>
                  </a:lnTo>
                  <a:lnTo>
                    <a:pt x="286" y="54"/>
                  </a:lnTo>
                  <a:lnTo>
                    <a:pt x="284" y="54"/>
                  </a:lnTo>
                  <a:lnTo>
                    <a:pt x="278" y="54"/>
                  </a:lnTo>
                  <a:lnTo>
                    <a:pt x="276" y="53"/>
                  </a:lnTo>
                  <a:lnTo>
                    <a:pt x="274" y="53"/>
                  </a:lnTo>
                  <a:lnTo>
                    <a:pt x="272" y="53"/>
                  </a:lnTo>
                  <a:lnTo>
                    <a:pt x="270" y="53"/>
                  </a:lnTo>
                  <a:lnTo>
                    <a:pt x="268" y="53"/>
                  </a:lnTo>
                  <a:lnTo>
                    <a:pt x="267" y="53"/>
                  </a:lnTo>
                  <a:lnTo>
                    <a:pt x="265" y="52"/>
                  </a:lnTo>
                  <a:lnTo>
                    <a:pt x="264" y="52"/>
                  </a:lnTo>
                  <a:lnTo>
                    <a:pt x="262" y="52"/>
                  </a:lnTo>
                  <a:lnTo>
                    <a:pt x="260" y="52"/>
                  </a:lnTo>
                  <a:lnTo>
                    <a:pt x="259" y="52"/>
                  </a:lnTo>
                  <a:lnTo>
                    <a:pt x="258" y="52"/>
                  </a:lnTo>
                  <a:lnTo>
                    <a:pt x="256" y="52"/>
                  </a:lnTo>
                  <a:lnTo>
                    <a:pt x="255" y="52"/>
                  </a:lnTo>
                  <a:lnTo>
                    <a:pt x="254" y="52"/>
                  </a:lnTo>
                  <a:lnTo>
                    <a:pt x="252" y="52"/>
                  </a:lnTo>
                  <a:lnTo>
                    <a:pt x="251" y="51"/>
                  </a:lnTo>
                  <a:lnTo>
                    <a:pt x="250" y="51"/>
                  </a:lnTo>
                  <a:lnTo>
                    <a:pt x="248" y="51"/>
                  </a:lnTo>
                  <a:lnTo>
                    <a:pt x="247" y="51"/>
                  </a:lnTo>
                  <a:lnTo>
                    <a:pt x="245" y="50"/>
                  </a:lnTo>
                  <a:lnTo>
                    <a:pt x="244" y="50"/>
                  </a:lnTo>
                  <a:lnTo>
                    <a:pt x="242" y="50"/>
                  </a:lnTo>
                  <a:lnTo>
                    <a:pt x="240" y="50"/>
                  </a:lnTo>
                  <a:lnTo>
                    <a:pt x="238" y="49"/>
                  </a:lnTo>
                  <a:lnTo>
                    <a:pt x="236" y="49"/>
                  </a:lnTo>
                  <a:lnTo>
                    <a:pt x="234" y="48"/>
                  </a:lnTo>
                  <a:lnTo>
                    <a:pt x="232" y="48"/>
                  </a:lnTo>
                  <a:lnTo>
                    <a:pt x="230" y="47"/>
                  </a:lnTo>
                  <a:lnTo>
                    <a:pt x="227" y="47"/>
                  </a:lnTo>
                  <a:lnTo>
                    <a:pt x="220" y="45"/>
                  </a:lnTo>
                  <a:lnTo>
                    <a:pt x="216" y="44"/>
                  </a:lnTo>
                  <a:lnTo>
                    <a:pt x="213" y="43"/>
                  </a:lnTo>
                  <a:lnTo>
                    <a:pt x="210" y="42"/>
                  </a:lnTo>
                  <a:lnTo>
                    <a:pt x="208" y="41"/>
                  </a:lnTo>
                  <a:lnTo>
                    <a:pt x="205" y="40"/>
                  </a:lnTo>
                  <a:lnTo>
                    <a:pt x="203" y="40"/>
                  </a:lnTo>
                  <a:lnTo>
                    <a:pt x="200" y="39"/>
                  </a:lnTo>
                  <a:lnTo>
                    <a:pt x="198" y="38"/>
                  </a:lnTo>
                  <a:lnTo>
                    <a:pt x="196" y="37"/>
                  </a:lnTo>
                  <a:lnTo>
                    <a:pt x="194" y="36"/>
                  </a:lnTo>
                  <a:lnTo>
                    <a:pt x="192" y="36"/>
                  </a:lnTo>
                  <a:lnTo>
                    <a:pt x="190" y="35"/>
                  </a:lnTo>
                  <a:lnTo>
                    <a:pt x="188" y="34"/>
                  </a:lnTo>
                  <a:lnTo>
                    <a:pt x="186" y="34"/>
                  </a:lnTo>
                  <a:lnTo>
                    <a:pt x="185" y="33"/>
                  </a:lnTo>
                  <a:lnTo>
                    <a:pt x="183" y="32"/>
                  </a:lnTo>
                  <a:lnTo>
                    <a:pt x="181" y="31"/>
                  </a:lnTo>
                  <a:lnTo>
                    <a:pt x="179" y="30"/>
                  </a:lnTo>
                  <a:lnTo>
                    <a:pt x="177" y="29"/>
                  </a:lnTo>
                  <a:lnTo>
                    <a:pt x="175" y="28"/>
                  </a:lnTo>
                  <a:lnTo>
                    <a:pt x="173" y="28"/>
                  </a:lnTo>
                  <a:lnTo>
                    <a:pt x="170" y="27"/>
                  </a:lnTo>
                  <a:lnTo>
                    <a:pt x="168" y="26"/>
                  </a:lnTo>
                  <a:lnTo>
                    <a:pt x="166" y="25"/>
                  </a:lnTo>
                  <a:lnTo>
                    <a:pt x="163" y="24"/>
                  </a:lnTo>
                  <a:lnTo>
                    <a:pt x="160" y="23"/>
                  </a:lnTo>
                  <a:lnTo>
                    <a:pt x="157" y="22"/>
                  </a:lnTo>
                  <a:lnTo>
                    <a:pt x="154" y="20"/>
                  </a:lnTo>
                  <a:lnTo>
                    <a:pt x="150" y="19"/>
                  </a:lnTo>
                  <a:lnTo>
                    <a:pt x="147" y="18"/>
                  </a:lnTo>
                  <a:lnTo>
                    <a:pt x="142" y="17"/>
                  </a:lnTo>
                  <a:lnTo>
                    <a:pt x="140" y="16"/>
                  </a:lnTo>
                  <a:lnTo>
                    <a:pt x="139" y="16"/>
                  </a:lnTo>
                  <a:lnTo>
                    <a:pt x="137" y="15"/>
                  </a:lnTo>
                  <a:lnTo>
                    <a:pt x="135" y="14"/>
                  </a:lnTo>
                  <a:lnTo>
                    <a:pt x="134" y="14"/>
                  </a:lnTo>
                  <a:lnTo>
                    <a:pt x="132" y="13"/>
                  </a:lnTo>
                  <a:lnTo>
                    <a:pt x="131" y="12"/>
                  </a:lnTo>
                  <a:lnTo>
                    <a:pt x="130" y="12"/>
                  </a:lnTo>
                  <a:lnTo>
                    <a:pt x="128" y="12"/>
                  </a:lnTo>
                  <a:lnTo>
                    <a:pt x="127" y="11"/>
                  </a:lnTo>
                  <a:lnTo>
                    <a:pt x="126" y="11"/>
                  </a:lnTo>
                  <a:lnTo>
                    <a:pt x="125" y="10"/>
                  </a:lnTo>
                  <a:lnTo>
                    <a:pt x="124" y="10"/>
                  </a:lnTo>
                  <a:lnTo>
                    <a:pt x="123" y="9"/>
                  </a:lnTo>
                  <a:lnTo>
                    <a:pt x="122" y="9"/>
                  </a:lnTo>
                  <a:lnTo>
                    <a:pt x="120" y="8"/>
                  </a:lnTo>
                  <a:lnTo>
                    <a:pt x="119" y="8"/>
                  </a:lnTo>
                  <a:lnTo>
                    <a:pt x="118" y="8"/>
                  </a:lnTo>
                  <a:lnTo>
                    <a:pt x="117" y="8"/>
                  </a:lnTo>
                  <a:lnTo>
                    <a:pt x="116" y="7"/>
                  </a:lnTo>
                  <a:lnTo>
                    <a:pt x="114" y="7"/>
                  </a:lnTo>
                  <a:lnTo>
                    <a:pt x="113" y="6"/>
                  </a:lnTo>
                  <a:lnTo>
                    <a:pt x="111" y="6"/>
                  </a:lnTo>
                  <a:lnTo>
                    <a:pt x="110" y="6"/>
                  </a:lnTo>
                  <a:lnTo>
                    <a:pt x="108" y="6"/>
                  </a:lnTo>
                  <a:lnTo>
                    <a:pt x="106" y="5"/>
                  </a:lnTo>
                  <a:lnTo>
                    <a:pt x="104" y="5"/>
                  </a:lnTo>
                  <a:lnTo>
                    <a:pt x="102" y="4"/>
                  </a:lnTo>
                  <a:lnTo>
                    <a:pt x="100" y="4"/>
                  </a:lnTo>
                  <a:lnTo>
                    <a:pt x="98" y="4"/>
                  </a:lnTo>
                  <a:lnTo>
                    <a:pt x="97" y="4"/>
                  </a:lnTo>
                  <a:lnTo>
                    <a:pt x="96" y="4"/>
                  </a:lnTo>
                  <a:lnTo>
                    <a:pt x="96" y="4"/>
                  </a:lnTo>
                  <a:lnTo>
                    <a:pt x="95" y="3"/>
                  </a:lnTo>
                  <a:lnTo>
                    <a:pt x="94" y="3"/>
                  </a:lnTo>
                  <a:lnTo>
                    <a:pt x="94" y="3"/>
                  </a:lnTo>
                  <a:lnTo>
                    <a:pt x="94" y="3"/>
                  </a:lnTo>
                  <a:lnTo>
                    <a:pt x="93" y="3"/>
                  </a:lnTo>
                  <a:lnTo>
                    <a:pt x="93" y="3"/>
                  </a:lnTo>
                  <a:lnTo>
                    <a:pt x="92" y="3"/>
                  </a:lnTo>
                  <a:lnTo>
                    <a:pt x="92" y="3"/>
                  </a:lnTo>
                  <a:lnTo>
                    <a:pt x="92" y="3"/>
                  </a:lnTo>
                  <a:lnTo>
                    <a:pt x="91" y="3"/>
                  </a:lnTo>
                  <a:lnTo>
                    <a:pt x="91" y="3"/>
                  </a:lnTo>
                  <a:lnTo>
                    <a:pt x="90" y="3"/>
                  </a:lnTo>
                  <a:lnTo>
                    <a:pt x="90" y="3"/>
                  </a:lnTo>
                  <a:lnTo>
                    <a:pt x="90" y="4"/>
                  </a:lnTo>
                  <a:lnTo>
                    <a:pt x="89" y="4"/>
                  </a:lnTo>
                  <a:lnTo>
                    <a:pt x="89" y="4"/>
                  </a:lnTo>
                  <a:lnTo>
                    <a:pt x="88" y="4"/>
                  </a:lnTo>
                  <a:lnTo>
                    <a:pt x="88" y="4"/>
                  </a:lnTo>
                  <a:lnTo>
                    <a:pt x="88" y="4"/>
                  </a:lnTo>
                  <a:lnTo>
                    <a:pt x="87" y="4"/>
                  </a:lnTo>
                  <a:lnTo>
                    <a:pt x="86" y="4"/>
                  </a:lnTo>
                  <a:lnTo>
                    <a:pt x="86" y="4"/>
                  </a:lnTo>
                  <a:lnTo>
                    <a:pt x="86" y="4"/>
                  </a:lnTo>
                  <a:lnTo>
                    <a:pt x="85" y="4"/>
                  </a:lnTo>
                  <a:lnTo>
                    <a:pt x="84" y="4"/>
                  </a:lnTo>
                  <a:lnTo>
                    <a:pt x="84" y="4"/>
                  </a:lnTo>
                  <a:lnTo>
                    <a:pt x="83" y="4"/>
                  </a:lnTo>
                  <a:lnTo>
                    <a:pt x="82" y="4"/>
                  </a:lnTo>
                </a:path>
              </a:pathLst>
            </a:custGeom>
            <a:solidFill>
              <a:srgbClr val="FF0000"/>
            </a:solidFill>
            <a:ln w="9525">
              <a:solidFill>
                <a:schemeClr val="tx1"/>
              </a:solidFill>
              <a:round/>
              <a:headEnd/>
              <a:tailEnd/>
            </a:ln>
            <a:effectLst/>
          </p:spPr>
          <p:txBody>
            <a:bodyPr/>
            <a:lstStyle/>
            <a:p>
              <a:endParaRPr lang="id-ID"/>
            </a:p>
          </p:txBody>
        </p:sp>
        <p:sp>
          <p:nvSpPr>
            <p:cNvPr id="587" name="Freeform 180"/>
            <p:cNvSpPr>
              <a:spLocks/>
            </p:cNvSpPr>
            <p:nvPr/>
          </p:nvSpPr>
          <p:spPr bwMode="auto">
            <a:xfrm>
              <a:off x="4230688" y="3319463"/>
              <a:ext cx="482600" cy="271462"/>
            </a:xfrm>
            <a:custGeom>
              <a:avLst/>
              <a:gdLst/>
              <a:ahLst/>
              <a:cxnLst>
                <a:cxn ang="0">
                  <a:pos x="51" y="138"/>
                </a:cxn>
                <a:cxn ang="0">
                  <a:pos x="102" y="84"/>
                </a:cxn>
                <a:cxn ang="0">
                  <a:pos x="102" y="53"/>
                </a:cxn>
                <a:cxn ang="0">
                  <a:pos x="127" y="14"/>
                </a:cxn>
                <a:cxn ang="0">
                  <a:pos x="161" y="0"/>
                </a:cxn>
                <a:cxn ang="0">
                  <a:pos x="203" y="0"/>
                </a:cxn>
                <a:cxn ang="0">
                  <a:pos x="203" y="14"/>
                </a:cxn>
                <a:cxn ang="0">
                  <a:pos x="195" y="30"/>
                </a:cxn>
                <a:cxn ang="0">
                  <a:pos x="178" y="53"/>
                </a:cxn>
                <a:cxn ang="0">
                  <a:pos x="178" y="84"/>
                </a:cxn>
                <a:cxn ang="0">
                  <a:pos x="203" y="100"/>
                </a:cxn>
                <a:cxn ang="0">
                  <a:pos x="235" y="87"/>
                </a:cxn>
                <a:cxn ang="0">
                  <a:pos x="260" y="66"/>
                </a:cxn>
                <a:cxn ang="0">
                  <a:pos x="305" y="61"/>
                </a:cxn>
                <a:cxn ang="0">
                  <a:pos x="339" y="69"/>
                </a:cxn>
                <a:cxn ang="0">
                  <a:pos x="347" y="100"/>
                </a:cxn>
                <a:cxn ang="0">
                  <a:pos x="347" y="146"/>
                </a:cxn>
                <a:cxn ang="0">
                  <a:pos x="319" y="186"/>
                </a:cxn>
                <a:cxn ang="0">
                  <a:pos x="279" y="192"/>
                </a:cxn>
                <a:cxn ang="0">
                  <a:pos x="245" y="192"/>
                </a:cxn>
                <a:cxn ang="0">
                  <a:pos x="203" y="200"/>
                </a:cxn>
                <a:cxn ang="0">
                  <a:pos x="161" y="192"/>
                </a:cxn>
                <a:cxn ang="0">
                  <a:pos x="144" y="185"/>
                </a:cxn>
                <a:cxn ang="0">
                  <a:pos x="110" y="177"/>
                </a:cxn>
                <a:cxn ang="0">
                  <a:pos x="76" y="177"/>
                </a:cxn>
                <a:cxn ang="0">
                  <a:pos x="51" y="185"/>
                </a:cxn>
                <a:cxn ang="0">
                  <a:pos x="25" y="185"/>
                </a:cxn>
                <a:cxn ang="0">
                  <a:pos x="0" y="185"/>
                </a:cxn>
                <a:cxn ang="0">
                  <a:pos x="0" y="161"/>
                </a:cxn>
                <a:cxn ang="0">
                  <a:pos x="25" y="154"/>
                </a:cxn>
                <a:cxn ang="0">
                  <a:pos x="51" y="138"/>
                </a:cxn>
              </a:cxnLst>
              <a:rect l="0" t="0" r="r" b="b"/>
              <a:pathLst>
                <a:path w="348" h="201">
                  <a:moveTo>
                    <a:pt x="51" y="138"/>
                  </a:moveTo>
                  <a:lnTo>
                    <a:pt x="102" y="84"/>
                  </a:lnTo>
                  <a:lnTo>
                    <a:pt x="102" y="53"/>
                  </a:lnTo>
                  <a:lnTo>
                    <a:pt x="127" y="14"/>
                  </a:lnTo>
                  <a:lnTo>
                    <a:pt x="161" y="0"/>
                  </a:lnTo>
                  <a:lnTo>
                    <a:pt x="203" y="0"/>
                  </a:lnTo>
                  <a:lnTo>
                    <a:pt x="203" y="14"/>
                  </a:lnTo>
                  <a:lnTo>
                    <a:pt x="195" y="30"/>
                  </a:lnTo>
                  <a:lnTo>
                    <a:pt x="178" y="53"/>
                  </a:lnTo>
                  <a:lnTo>
                    <a:pt x="178" y="84"/>
                  </a:lnTo>
                  <a:lnTo>
                    <a:pt x="203" y="100"/>
                  </a:lnTo>
                  <a:lnTo>
                    <a:pt x="235" y="87"/>
                  </a:lnTo>
                  <a:lnTo>
                    <a:pt x="260" y="66"/>
                  </a:lnTo>
                  <a:lnTo>
                    <a:pt x="305" y="61"/>
                  </a:lnTo>
                  <a:lnTo>
                    <a:pt x="339" y="69"/>
                  </a:lnTo>
                  <a:lnTo>
                    <a:pt x="347" y="100"/>
                  </a:lnTo>
                  <a:lnTo>
                    <a:pt x="347" y="146"/>
                  </a:lnTo>
                  <a:lnTo>
                    <a:pt x="319" y="186"/>
                  </a:lnTo>
                  <a:lnTo>
                    <a:pt x="279" y="192"/>
                  </a:lnTo>
                  <a:lnTo>
                    <a:pt x="245" y="192"/>
                  </a:lnTo>
                  <a:lnTo>
                    <a:pt x="203" y="200"/>
                  </a:lnTo>
                  <a:lnTo>
                    <a:pt x="161" y="192"/>
                  </a:lnTo>
                  <a:lnTo>
                    <a:pt x="144" y="185"/>
                  </a:lnTo>
                  <a:lnTo>
                    <a:pt x="110" y="177"/>
                  </a:lnTo>
                  <a:lnTo>
                    <a:pt x="76" y="177"/>
                  </a:lnTo>
                  <a:lnTo>
                    <a:pt x="51" y="185"/>
                  </a:lnTo>
                  <a:lnTo>
                    <a:pt x="25" y="185"/>
                  </a:lnTo>
                  <a:lnTo>
                    <a:pt x="0" y="185"/>
                  </a:lnTo>
                  <a:lnTo>
                    <a:pt x="0" y="161"/>
                  </a:lnTo>
                  <a:lnTo>
                    <a:pt x="25" y="154"/>
                  </a:lnTo>
                  <a:lnTo>
                    <a:pt x="51" y="138"/>
                  </a:lnTo>
                </a:path>
              </a:pathLst>
            </a:custGeom>
            <a:solidFill>
              <a:srgbClr val="FF0000"/>
            </a:solidFill>
            <a:ln w="9525">
              <a:solidFill>
                <a:schemeClr val="tx1"/>
              </a:solidFill>
              <a:round/>
              <a:headEnd/>
              <a:tailEnd/>
            </a:ln>
            <a:effectLst/>
          </p:spPr>
          <p:txBody>
            <a:bodyPr/>
            <a:lstStyle/>
            <a:p>
              <a:endParaRPr lang="id-ID"/>
            </a:p>
          </p:txBody>
        </p:sp>
        <p:sp>
          <p:nvSpPr>
            <p:cNvPr id="588" name="Freeform 181" descr="Dark horizontal"/>
            <p:cNvSpPr>
              <a:spLocks/>
            </p:cNvSpPr>
            <p:nvPr/>
          </p:nvSpPr>
          <p:spPr bwMode="auto">
            <a:xfrm>
              <a:off x="3943350" y="3170238"/>
              <a:ext cx="446088" cy="369887"/>
            </a:xfrm>
            <a:custGeom>
              <a:avLst/>
              <a:gdLst/>
              <a:ahLst/>
              <a:cxnLst>
                <a:cxn ang="0">
                  <a:pos x="313" y="22"/>
                </a:cxn>
                <a:cxn ang="0">
                  <a:pos x="322" y="46"/>
                </a:cxn>
                <a:cxn ang="0">
                  <a:pos x="313" y="77"/>
                </a:cxn>
                <a:cxn ang="0">
                  <a:pos x="294" y="123"/>
                </a:cxn>
                <a:cxn ang="0">
                  <a:pos x="266" y="154"/>
                </a:cxn>
                <a:cxn ang="0">
                  <a:pos x="218" y="177"/>
                </a:cxn>
                <a:cxn ang="0">
                  <a:pos x="180" y="192"/>
                </a:cxn>
                <a:cxn ang="0">
                  <a:pos x="132" y="224"/>
                </a:cxn>
                <a:cxn ang="0">
                  <a:pos x="114" y="246"/>
                </a:cxn>
                <a:cxn ang="0">
                  <a:pos x="85" y="254"/>
                </a:cxn>
                <a:cxn ang="0">
                  <a:pos x="57" y="270"/>
                </a:cxn>
                <a:cxn ang="0">
                  <a:pos x="19" y="270"/>
                </a:cxn>
                <a:cxn ang="0">
                  <a:pos x="0" y="262"/>
                </a:cxn>
                <a:cxn ang="0">
                  <a:pos x="0" y="231"/>
                </a:cxn>
                <a:cxn ang="0">
                  <a:pos x="38" y="216"/>
                </a:cxn>
                <a:cxn ang="0">
                  <a:pos x="85" y="192"/>
                </a:cxn>
                <a:cxn ang="0">
                  <a:pos x="114" y="169"/>
                </a:cxn>
                <a:cxn ang="0">
                  <a:pos x="132" y="138"/>
                </a:cxn>
                <a:cxn ang="0">
                  <a:pos x="170" y="84"/>
                </a:cxn>
                <a:cxn ang="0">
                  <a:pos x="180" y="54"/>
                </a:cxn>
                <a:cxn ang="0">
                  <a:pos x="199" y="30"/>
                </a:cxn>
                <a:cxn ang="0">
                  <a:pos x="218" y="7"/>
                </a:cxn>
                <a:cxn ang="0">
                  <a:pos x="256" y="0"/>
                </a:cxn>
                <a:cxn ang="0">
                  <a:pos x="313" y="22"/>
                </a:cxn>
              </a:cxnLst>
              <a:rect l="0" t="0" r="r" b="b"/>
              <a:pathLst>
                <a:path w="323" h="271">
                  <a:moveTo>
                    <a:pt x="313" y="22"/>
                  </a:moveTo>
                  <a:lnTo>
                    <a:pt x="322" y="46"/>
                  </a:lnTo>
                  <a:lnTo>
                    <a:pt x="313" y="77"/>
                  </a:lnTo>
                  <a:lnTo>
                    <a:pt x="294" y="123"/>
                  </a:lnTo>
                  <a:lnTo>
                    <a:pt x="266" y="154"/>
                  </a:lnTo>
                  <a:lnTo>
                    <a:pt x="218" y="177"/>
                  </a:lnTo>
                  <a:lnTo>
                    <a:pt x="180" y="192"/>
                  </a:lnTo>
                  <a:lnTo>
                    <a:pt x="132" y="224"/>
                  </a:lnTo>
                  <a:lnTo>
                    <a:pt x="114" y="246"/>
                  </a:lnTo>
                  <a:lnTo>
                    <a:pt x="85" y="254"/>
                  </a:lnTo>
                  <a:lnTo>
                    <a:pt x="57" y="270"/>
                  </a:lnTo>
                  <a:lnTo>
                    <a:pt x="19" y="270"/>
                  </a:lnTo>
                  <a:lnTo>
                    <a:pt x="0" y="262"/>
                  </a:lnTo>
                  <a:lnTo>
                    <a:pt x="0" y="231"/>
                  </a:lnTo>
                  <a:lnTo>
                    <a:pt x="38" y="216"/>
                  </a:lnTo>
                  <a:lnTo>
                    <a:pt x="85" y="192"/>
                  </a:lnTo>
                  <a:lnTo>
                    <a:pt x="114" y="169"/>
                  </a:lnTo>
                  <a:lnTo>
                    <a:pt x="132" y="138"/>
                  </a:lnTo>
                  <a:lnTo>
                    <a:pt x="170" y="84"/>
                  </a:lnTo>
                  <a:lnTo>
                    <a:pt x="180" y="54"/>
                  </a:lnTo>
                  <a:lnTo>
                    <a:pt x="199" y="30"/>
                  </a:lnTo>
                  <a:lnTo>
                    <a:pt x="218" y="7"/>
                  </a:lnTo>
                  <a:lnTo>
                    <a:pt x="256" y="0"/>
                  </a:lnTo>
                  <a:lnTo>
                    <a:pt x="313" y="22"/>
                  </a:lnTo>
                </a:path>
              </a:pathLst>
            </a:custGeom>
            <a:pattFill prst="dkHorz">
              <a:fgClr>
                <a:srgbClr val="FFFFFF"/>
              </a:fgClr>
              <a:bgClr>
                <a:srgbClr val="0000FF"/>
              </a:bgClr>
            </a:pattFill>
            <a:ln w="9525">
              <a:solidFill>
                <a:schemeClr val="tx1"/>
              </a:solidFill>
              <a:round/>
              <a:headEnd/>
              <a:tailEnd/>
            </a:ln>
            <a:effectLst/>
          </p:spPr>
          <p:txBody>
            <a:bodyPr/>
            <a:lstStyle/>
            <a:p>
              <a:endParaRPr lang="id-ID"/>
            </a:p>
          </p:txBody>
        </p:sp>
        <p:sp>
          <p:nvSpPr>
            <p:cNvPr id="589" name="Freeform 182"/>
            <p:cNvSpPr>
              <a:spLocks/>
            </p:cNvSpPr>
            <p:nvPr/>
          </p:nvSpPr>
          <p:spPr bwMode="auto">
            <a:xfrm>
              <a:off x="5302250" y="2968625"/>
              <a:ext cx="457200" cy="669925"/>
            </a:xfrm>
            <a:custGeom>
              <a:avLst/>
              <a:gdLst/>
              <a:ahLst/>
              <a:cxnLst>
                <a:cxn ang="0">
                  <a:pos x="2" y="152"/>
                </a:cxn>
                <a:cxn ang="0">
                  <a:pos x="0" y="124"/>
                </a:cxn>
                <a:cxn ang="0">
                  <a:pos x="1" y="93"/>
                </a:cxn>
                <a:cxn ang="0">
                  <a:pos x="7" y="70"/>
                </a:cxn>
                <a:cxn ang="0">
                  <a:pos x="15" y="45"/>
                </a:cxn>
                <a:cxn ang="0">
                  <a:pos x="23" y="29"/>
                </a:cxn>
                <a:cxn ang="0">
                  <a:pos x="38" y="16"/>
                </a:cxn>
                <a:cxn ang="0">
                  <a:pos x="50" y="10"/>
                </a:cxn>
                <a:cxn ang="0">
                  <a:pos x="63" y="4"/>
                </a:cxn>
                <a:cxn ang="0">
                  <a:pos x="71" y="1"/>
                </a:cxn>
                <a:cxn ang="0">
                  <a:pos x="86" y="0"/>
                </a:cxn>
                <a:cxn ang="0">
                  <a:pos x="98" y="3"/>
                </a:cxn>
                <a:cxn ang="0">
                  <a:pos x="114" y="20"/>
                </a:cxn>
                <a:cxn ang="0">
                  <a:pos x="119" y="40"/>
                </a:cxn>
                <a:cxn ang="0">
                  <a:pos x="128" y="76"/>
                </a:cxn>
                <a:cxn ang="0">
                  <a:pos x="134" y="104"/>
                </a:cxn>
                <a:cxn ang="0">
                  <a:pos x="148" y="141"/>
                </a:cxn>
                <a:cxn ang="0">
                  <a:pos x="160" y="162"/>
                </a:cxn>
                <a:cxn ang="0">
                  <a:pos x="175" y="197"/>
                </a:cxn>
                <a:cxn ang="0">
                  <a:pos x="182" y="221"/>
                </a:cxn>
                <a:cxn ang="0">
                  <a:pos x="192" y="256"/>
                </a:cxn>
                <a:cxn ang="0">
                  <a:pos x="197" y="279"/>
                </a:cxn>
                <a:cxn ang="0">
                  <a:pos x="210" y="305"/>
                </a:cxn>
                <a:cxn ang="0">
                  <a:pos x="216" y="317"/>
                </a:cxn>
                <a:cxn ang="0">
                  <a:pos x="230" y="325"/>
                </a:cxn>
                <a:cxn ang="0">
                  <a:pos x="246" y="327"/>
                </a:cxn>
                <a:cxn ang="0">
                  <a:pos x="267" y="323"/>
                </a:cxn>
                <a:cxn ang="0">
                  <a:pos x="278" y="320"/>
                </a:cxn>
                <a:cxn ang="0">
                  <a:pos x="292" y="317"/>
                </a:cxn>
                <a:cxn ang="0">
                  <a:pos x="297" y="315"/>
                </a:cxn>
                <a:cxn ang="0">
                  <a:pos x="301" y="316"/>
                </a:cxn>
                <a:cxn ang="0">
                  <a:pos x="312" y="322"/>
                </a:cxn>
                <a:cxn ang="0">
                  <a:pos x="319" y="330"/>
                </a:cxn>
                <a:cxn ang="0">
                  <a:pos x="327" y="339"/>
                </a:cxn>
                <a:cxn ang="0">
                  <a:pos x="330" y="346"/>
                </a:cxn>
                <a:cxn ang="0">
                  <a:pos x="329" y="355"/>
                </a:cxn>
                <a:cxn ang="0">
                  <a:pos x="323" y="362"/>
                </a:cxn>
                <a:cxn ang="0">
                  <a:pos x="310" y="365"/>
                </a:cxn>
                <a:cxn ang="0">
                  <a:pos x="297" y="363"/>
                </a:cxn>
                <a:cxn ang="0">
                  <a:pos x="284" y="365"/>
                </a:cxn>
                <a:cxn ang="0">
                  <a:pos x="277" y="369"/>
                </a:cxn>
                <a:cxn ang="0">
                  <a:pos x="267" y="378"/>
                </a:cxn>
                <a:cxn ang="0">
                  <a:pos x="263" y="389"/>
                </a:cxn>
                <a:cxn ang="0">
                  <a:pos x="267" y="403"/>
                </a:cxn>
                <a:cxn ang="0">
                  <a:pos x="278" y="412"/>
                </a:cxn>
                <a:cxn ang="0">
                  <a:pos x="285" y="428"/>
                </a:cxn>
                <a:cxn ang="0">
                  <a:pos x="285" y="440"/>
                </a:cxn>
                <a:cxn ang="0">
                  <a:pos x="280" y="460"/>
                </a:cxn>
                <a:cxn ang="0">
                  <a:pos x="274" y="474"/>
                </a:cxn>
                <a:cxn ang="0">
                  <a:pos x="253" y="488"/>
                </a:cxn>
                <a:cxn ang="0">
                  <a:pos x="230" y="492"/>
                </a:cxn>
                <a:cxn ang="0">
                  <a:pos x="195" y="488"/>
                </a:cxn>
                <a:cxn ang="0">
                  <a:pos x="170" y="481"/>
                </a:cxn>
                <a:cxn ang="0">
                  <a:pos x="135" y="453"/>
                </a:cxn>
                <a:cxn ang="0">
                  <a:pos x="107" y="412"/>
                </a:cxn>
                <a:cxn ang="0">
                  <a:pos x="79" y="353"/>
                </a:cxn>
                <a:cxn ang="0">
                  <a:pos x="63" y="316"/>
                </a:cxn>
                <a:cxn ang="0">
                  <a:pos x="44" y="269"/>
                </a:cxn>
                <a:cxn ang="0">
                  <a:pos x="25" y="228"/>
                </a:cxn>
                <a:cxn ang="0">
                  <a:pos x="10" y="182"/>
                </a:cxn>
              </a:cxnLst>
              <a:rect l="0" t="0" r="r" b="b"/>
              <a:pathLst>
                <a:path w="331" h="493">
                  <a:moveTo>
                    <a:pt x="10" y="182"/>
                  </a:moveTo>
                  <a:lnTo>
                    <a:pt x="8" y="177"/>
                  </a:lnTo>
                  <a:lnTo>
                    <a:pt x="7" y="174"/>
                  </a:lnTo>
                  <a:lnTo>
                    <a:pt x="7" y="172"/>
                  </a:lnTo>
                  <a:lnTo>
                    <a:pt x="6" y="169"/>
                  </a:lnTo>
                  <a:lnTo>
                    <a:pt x="5" y="167"/>
                  </a:lnTo>
                  <a:lnTo>
                    <a:pt x="5" y="165"/>
                  </a:lnTo>
                  <a:lnTo>
                    <a:pt x="5" y="163"/>
                  </a:lnTo>
                  <a:lnTo>
                    <a:pt x="4" y="161"/>
                  </a:lnTo>
                  <a:lnTo>
                    <a:pt x="4" y="160"/>
                  </a:lnTo>
                  <a:lnTo>
                    <a:pt x="3" y="158"/>
                  </a:lnTo>
                  <a:lnTo>
                    <a:pt x="3" y="157"/>
                  </a:lnTo>
                  <a:lnTo>
                    <a:pt x="3" y="155"/>
                  </a:lnTo>
                  <a:lnTo>
                    <a:pt x="2" y="153"/>
                  </a:lnTo>
                  <a:lnTo>
                    <a:pt x="2" y="152"/>
                  </a:lnTo>
                  <a:lnTo>
                    <a:pt x="2" y="151"/>
                  </a:lnTo>
                  <a:lnTo>
                    <a:pt x="1" y="149"/>
                  </a:lnTo>
                  <a:lnTo>
                    <a:pt x="1" y="147"/>
                  </a:lnTo>
                  <a:lnTo>
                    <a:pt x="1" y="146"/>
                  </a:lnTo>
                  <a:lnTo>
                    <a:pt x="1" y="145"/>
                  </a:lnTo>
                  <a:lnTo>
                    <a:pt x="1" y="143"/>
                  </a:lnTo>
                  <a:lnTo>
                    <a:pt x="1" y="141"/>
                  </a:lnTo>
                  <a:lnTo>
                    <a:pt x="1" y="139"/>
                  </a:lnTo>
                  <a:lnTo>
                    <a:pt x="1" y="138"/>
                  </a:lnTo>
                  <a:lnTo>
                    <a:pt x="1" y="136"/>
                  </a:lnTo>
                  <a:lnTo>
                    <a:pt x="0" y="134"/>
                  </a:lnTo>
                  <a:lnTo>
                    <a:pt x="0" y="131"/>
                  </a:lnTo>
                  <a:lnTo>
                    <a:pt x="0" y="129"/>
                  </a:lnTo>
                  <a:lnTo>
                    <a:pt x="0" y="127"/>
                  </a:lnTo>
                  <a:lnTo>
                    <a:pt x="0" y="124"/>
                  </a:lnTo>
                  <a:lnTo>
                    <a:pt x="0" y="122"/>
                  </a:lnTo>
                  <a:lnTo>
                    <a:pt x="1" y="119"/>
                  </a:lnTo>
                  <a:lnTo>
                    <a:pt x="1" y="114"/>
                  </a:lnTo>
                  <a:lnTo>
                    <a:pt x="1" y="111"/>
                  </a:lnTo>
                  <a:lnTo>
                    <a:pt x="1" y="109"/>
                  </a:lnTo>
                  <a:lnTo>
                    <a:pt x="1" y="107"/>
                  </a:lnTo>
                  <a:lnTo>
                    <a:pt x="1" y="105"/>
                  </a:lnTo>
                  <a:lnTo>
                    <a:pt x="1" y="104"/>
                  </a:lnTo>
                  <a:lnTo>
                    <a:pt x="1" y="102"/>
                  </a:lnTo>
                  <a:lnTo>
                    <a:pt x="1" y="101"/>
                  </a:lnTo>
                  <a:lnTo>
                    <a:pt x="1" y="99"/>
                  </a:lnTo>
                  <a:lnTo>
                    <a:pt x="1" y="97"/>
                  </a:lnTo>
                  <a:lnTo>
                    <a:pt x="1" y="96"/>
                  </a:lnTo>
                  <a:lnTo>
                    <a:pt x="1" y="95"/>
                  </a:lnTo>
                  <a:lnTo>
                    <a:pt x="1" y="93"/>
                  </a:lnTo>
                  <a:lnTo>
                    <a:pt x="2" y="92"/>
                  </a:lnTo>
                  <a:lnTo>
                    <a:pt x="2" y="91"/>
                  </a:lnTo>
                  <a:lnTo>
                    <a:pt x="2" y="89"/>
                  </a:lnTo>
                  <a:lnTo>
                    <a:pt x="2" y="88"/>
                  </a:lnTo>
                  <a:lnTo>
                    <a:pt x="3" y="87"/>
                  </a:lnTo>
                  <a:lnTo>
                    <a:pt x="3" y="85"/>
                  </a:lnTo>
                  <a:lnTo>
                    <a:pt x="3" y="84"/>
                  </a:lnTo>
                  <a:lnTo>
                    <a:pt x="4" y="82"/>
                  </a:lnTo>
                  <a:lnTo>
                    <a:pt x="4" y="81"/>
                  </a:lnTo>
                  <a:lnTo>
                    <a:pt x="5" y="79"/>
                  </a:lnTo>
                  <a:lnTo>
                    <a:pt x="5" y="77"/>
                  </a:lnTo>
                  <a:lnTo>
                    <a:pt x="5" y="76"/>
                  </a:lnTo>
                  <a:lnTo>
                    <a:pt x="6" y="74"/>
                  </a:lnTo>
                  <a:lnTo>
                    <a:pt x="7" y="72"/>
                  </a:lnTo>
                  <a:lnTo>
                    <a:pt x="7" y="70"/>
                  </a:lnTo>
                  <a:lnTo>
                    <a:pt x="8" y="68"/>
                  </a:lnTo>
                  <a:lnTo>
                    <a:pt x="9" y="66"/>
                  </a:lnTo>
                  <a:lnTo>
                    <a:pt x="10" y="63"/>
                  </a:lnTo>
                  <a:lnTo>
                    <a:pt x="11" y="59"/>
                  </a:lnTo>
                  <a:lnTo>
                    <a:pt x="11" y="58"/>
                  </a:lnTo>
                  <a:lnTo>
                    <a:pt x="12" y="56"/>
                  </a:lnTo>
                  <a:lnTo>
                    <a:pt x="12" y="55"/>
                  </a:lnTo>
                  <a:lnTo>
                    <a:pt x="12" y="53"/>
                  </a:lnTo>
                  <a:lnTo>
                    <a:pt x="13" y="52"/>
                  </a:lnTo>
                  <a:lnTo>
                    <a:pt x="13" y="51"/>
                  </a:lnTo>
                  <a:lnTo>
                    <a:pt x="13" y="49"/>
                  </a:lnTo>
                  <a:lnTo>
                    <a:pt x="14" y="48"/>
                  </a:lnTo>
                  <a:lnTo>
                    <a:pt x="14" y="47"/>
                  </a:lnTo>
                  <a:lnTo>
                    <a:pt x="14" y="46"/>
                  </a:lnTo>
                  <a:lnTo>
                    <a:pt x="15" y="45"/>
                  </a:lnTo>
                  <a:lnTo>
                    <a:pt x="15" y="44"/>
                  </a:lnTo>
                  <a:lnTo>
                    <a:pt x="15" y="43"/>
                  </a:lnTo>
                  <a:lnTo>
                    <a:pt x="16" y="42"/>
                  </a:lnTo>
                  <a:lnTo>
                    <a:pt x="16" y="41"/>
                  </a:lnTo>
                  <a:lnTo>
                    <a:pt x="17" y="40"/>
                  </a:lnTo>
                  <a:lnTo>
                    <a:pt x="17" y="39"/>
                  </a:lnTo>
                  <a:lnTo>
                    <a:pt x="17" y="38"/>
                  </a:lnTo>
                  <a:lnTo>
                    <a:pt x="18" y="37"/>
                  </a:lnTo>
                  <a:lnTo>
                    <a:pt x="19" y="36"/>
                  </a:lnTo>
                  <a:lnTo>
                    <a:pt x="19" y="35"/>
                  </a:lnTo>
                  <a:lnTo>
                    <a:pt x="20" y="34"/>
                  </a:lnTo>
                  <a:lnTo>
                    <a:pt x="21" y="33"/>
                  </a:lnTo>
                  <a:lnTo>
                    <a:pt x="21" y="31"/>
                  </a:lnTo>
                  <a:lnTo>
                    <a:pt x="23" y="30"/>
                  </a:lnTo>
                  <a:lnTo>
                    <a:pt x="23" y="29"/>
                  </a:lnTo>
                  <a:lnTo>
                    <a:pt x="25" y="28"/>
                  </a:lnTo>
                  <a:lnTo>
                    <a:pt x="26" y="27"/>
                  </a:lnTo>
                  <a:lnTo>
                    <a:pt x="27" y="25"/>
                  </a:lnTo>
                  <a:lnTo>
                    <a:pt x="29" y="24"/>
                  </a:lnTo>
                  <a:lnTo>
                    <a:pt x="30" y="22"/>
                  </a:lnTo>
                  <a:lnTo>
                    <a:pt x="31" y="21"/>
                  </a:lnTo>
                  <a:lnTo>
                    <a:pt x="32" y="20"/>
                  </a:lnTo>
                  <a:lnTo>
                    <a:pt x="33" y="19"/>
                  </a:lnTo>
                  <a:lnTo>
                    <a:pt x="33" y="19"/>
                  </a:lnTo>
                  <a:lnTo>
                    <a:pt x="34" y="18"/>
                  </a:lnTo>
                  <a:lnTo>
                    <a:pt x="35" y="18"/>
                  </a:lnTo>
                  <a:lnTo>
                    <a:pt x="35" y="17"/>
                  </a:lnTo>
                  <a:lnTo>
                    <a:pt x="36" y="17"/>
                  </a:lnTo>
                  <a:lnTo>
                    <a:pt x="37" y="16"/>
                  </a:lnTo>
                  <a:lnTo>
                    <a:pt x="38" y="16"/>
                  </a:lnTo>
                  <a:lnTo>
                    <a:pt x="39" y="15"/>
                  </a:lnTo>
                  <a:lnTo>
                    <a:pt x="39" y="15"/>
                  </a:lnTo>
                  <a:lnTo>
                    <a:pt x="40" y="15"/>
                  </a:lnTo>
                  <a:lnTo>
                    <a:pt x="41" y="15"/>
                  </a:lnTo>
                  <a:lnTo>
                    <a:pt x="41" y="14"/>
                  </a:lnTo>
                  <a:lnTo>
                    <a:pt x="42" y="14"/>
                  </a:lnTo>
                  <a:lnTo>
                    <a:pt x="43" y="13"/>
                  </a:lnTo>
                  <a:lnTo>
                    <a:pt x="44" y="13"/>
                  </a:lnTo>
                  <a:lnTo>
                    <a:pt x="45" y="13"/>
                  </a:lnTo>
                  <a:lnTo>
                    <a:pt x="45" y="12"/>
                  </a:lnTo>
                  <a:lnTo>
                    <a:pt x="46" y="12"/>
                  </a:lnTo>
                  <a:lnTo>
                    <a:pt x="47" y="12"/>
                  </a:lnTo>
                  <a:lnTo>
                    <a:pt x="48" y="11"/>
                  </a:lnTo>
                  <a:lnTo>
                    <a:pt x="49" y="11"/>
                  </a:lnTo>
                  <a:lnTo>
                    <a:pt x="50" y="10"/>
                  </a:lnTo>
                  <a:lnTo>
                    <a:pt x="51" y="10"/>
                  </a:lnTo>
                  <a:lnTo>
                    <a:pt x="53" y="9"/>
                  </a:lnTo>
                  <a:lnTo>
                    <a:pt x="54" y="9"/>
                  </a:lnTo>
                  <a:lnTo>
                    <a:pt x="55" y="8"/>
                  </a:lnTo>
                  <a:lnTo>
                    <a:pt x="57" y="8"/>
                  </a:lnTo>
                  <a:lnTo>
                    <a:pt x="58" y="7"/>
                  </a:lnTo>
                  <a:lnTo>
                    <a:pt x="59" y="7"/>
                  </a:lnTo>
                  <a:lnTo>
                    <a:pt x="59" y="6"/>
                  </a:lnTo>
                  <a:lnTo>
                    <a:pt x="60" y="6"/>
                  </a:lnTo>
                  <a:lnTo>
                    <a:pt x="61" y="5"/>
                  </a:lnTo>
                  <a:lnTo>
                    <a:pt x="61" y="5"/>
                  </a:lnTo>
                  <a:lnTo>
                    <a:pt x="62" y="5"/>
                  </a:lnTo>
                  <a:lnTo>
                    <a:pt x="62" y="4"/>
                  </a:lnTo>
                  <a:lnTo>
                    <a:pt x="63" y="4"/>
                  </a:lnTo>
                  <a:lnTo>
                    <a:pt x="63" y="4"/>
                  </a:lnTo>
                  <a:lnTo>
                    <a:pt x="64" y="3"/>
                  </a:lnTo>
                  <a:lnTo>
                    <a:pt x="64" y="3"/>
                  </a:lnTo>
                  <a:lnTo>
                    <a:pt x="65" y="3"/>
                  </a:lnTo>
                  <a:lnTo>
                    <a:pt x="65" y="3"/>
                  </a:lnTo>
                  <a:lnTo>
                    <a:pt x="66" y="2"/>
                  </a:lnTo>
                  <a:lnTo>
                    <a:pt x="66" y="2"/>
                  </a:lnTo>
                  <a:lnTo>
                    <a:pt x="67" y="2"/>
                  </a:lnTo>
                  <a:lnTo>
                    <a:pt x="67" y="2"/>
                  </a:lnTo>
                  <a:lnTo>
                    <a:pt x="68" y="1"/>
                  </a:lnTo>
                  <a:lnTo>
                    <a:pt x="68" y="1"/>
                  </a:lnTo>
                  <a:lnTo>
                    <a:pt x="69" y="1"/>
                  </a:lnTo>
                  <a:lnTo>
                    <a:pt x="69" y="1"/>
                  </a:lnTo>
                  <a:lnTo>
                    <a:pt x="70" y="1"/>
                  </a:lnTo>
                  <a:lnTo>
                    <a:pt x="71" y="1"/>
                  </a:lnTo>
                  <a:lnTo>
                    <a:pt x="71" y="1"/>
                  </a:lnTo>
                  <a:lnTo>
                    <a:pt x="72" y="0"/>
                  </a:lnTo>
                  <a:lnTo>
                    <a:pt x="73" y="0"/>
                  </a:lnTo>
                  <a:lnTo>
                    <a:pt x="73" y="0"/>
                  </a:lnTo>
                  <a:lnTo>
                    <a:pt x="74" y="0"/>
                  </a:lnTo>
                  <a:lnTo>
                    <a:pt x="75" y="0"/>
                  </a:lnTo>
                  <a:lnTo>
                    <a:pt x="76" y="0"/>
                  </a:lnTo>
                  <a:lnTo>
                    <a:pt x="78" y="0"/>
                  </a:lnTo>
                  <a:lnTo>
                    <a:pt x="79" y="0"/>
                  </a:lnTo>
                  <a:lnTo>
                    <a:pt x="81" y="0"/>
                  </a:lnTo>
                  <a:lnTo>
                    <a:pt x="81" y="0"/>
                  </a:lnTo>
                  <a:lnTo>
                    <a:pt x="83" y="0"/>
                  </a:lnTo>
                  <a:lnTo>
                    <a:pt x="84" y="0"/>
                  </a:lnTo>
                  <a:lnTo>
                    <a:pt x="85" y="0"/>
                  </a:lnTo>
                  <a:lnTo>
                    <a:pt x="85" y="0"/>
                  </a:lnTo>
                  <a:lnTo>
                    <a:pt x="86" y="0"/>
                  </a:lnTo>
                  <a:lnTo>
                    <a:pt x="87" y="0"/>
                  </a:lnTo>
                  <a:lnTo>
                    <a:pt x="88" y="0"/>
                  </a:lnTo>
                  <a:lnTo>
                    <a:pt x="89" y="0"/>
                  </a:lnTo>
                  <a:lnTo>
                    <a:pt x="90" y="0"/>
                  </a:lnTo>
                  <a:lnTo>
                    <a:pt x="91" y="1"/>
                  </a:lnTo>
                  <a:lnTo>
                    <a:pt x="91" y="1"/>
                  </a:lnTo>
                  <a:lnTo>
                    <a:pt x="92" y="1"/>
                  </a:lnTo>
                  <a:lnTo>
                    <a:pt x="93" y="1"/>
                  </a:lnTo>
                  <a:lnTo>
                    <a:pt x="93" y="1"/>
                  </a:lnTo>
                  <a:lnTo>
                    <a:pt x="94" y="2"/>
                  </a:lnTo>
                  <a:lnTo>
                    <a:pt x="95" y="2"/>
                  </a:lnTo>
                  <a:lnTo>
                    <a:pt x="96" y="2"/>
                  </a:lnTo>
                  <a:lnTo>
                    <a:pt x="97" y="3"/>
                  </a:lnTo>
                  <a:lnTo>
                    <a:pt x="97" y="3"/>
                  </a:lnTo>
                  <a:lnTo>
                    <a:pt x="98" y="3"/>
                  </a:lnTo>
                  <a:lnTo>
                    <a:pt x="99" y="4"/>
                  </a:lnTo>
                  <a:lnTo>
                    <a:pt x="99" y="5"/>
                  </a:lnTo>
                  <a:lnTo>
                    <a:pt x="100" y="5"/>
                  </a:lnTo>
                  <a:lnTo>
                    <a:pt x="101" y="6"/>
                  </a:lnTo>
                  <a:lnTo>
                    <a:pt x="102" y="6"/>
                  </a:lnTo>
                  <a:lnTo>
                    <a:pt x="103" y="7"/>
                  </a:lnTo>
                  <a:lnTo>
                    <a:pt x="104" y="8"/>
                  </a:lnTo>
                  <a:lnTo>
                    <a:pt x="107" y="11"/>
                  </a:lnTo>
                  <a:lnTo>
                    <a:pt x="108" y="12"/>
                  </a:lnTo>
                  <a:lnTo>
                    <a:pt x="109" y="13"/>
                  </a:lnTo>
                  <a:lnTo>
                    <a:pt x="111" y="15"/>
                  </a:lnTo>
                  <a:lnTo>
                    <a:pt x="112" y="16"/>
                  </a:lnTo>
                  <a:lnTo>
                    <a:pt x="113" y="17"/>
                  </a:lnTo>
                  <a:lnTo>
                    <a:pt x="113" y="19"/>
                  </a:lnTo>
                  <a:lnTo>
                    <a:pt x="114" y="20"/>
                  </a:lnTo>
                  <a:lnTo>
                    <a:pt x="115" y="21"/>
                  </a:lnTo>
                  <a:lnTo>
                    <a:pt x="115" y="22"/>
                  </a:lnTo>
                  <a:lnTo>
                    <a:pt x="116" y="23"/>
                  </a:lnTo>
                  <a:lnTo>
                    <a:pt x="116" y="25"/>
                  </a:lnTo>
                  <a:lnTo>
                    <a:pt x="117" y="26"/>
                  </a:lnTo>
                  <a:lnTo>
                    <a:pt x="117" y="27"/>
                  </a:lnTo>
                  <a:lnTo>
                    <a:pt x="117" y="29"/>
                  </a:lnTo>
                  <a:lnTo>
                    <a:pt x="117" y="30"/>
                  </a:lnTo>
                  <a:lnTo>
                    <a:pt x="118" y="31"/>
                  </a:lnTo>
                  <a:lnTo>
                    <a:pt x="118" y="32"/>
                  </a:lnTo>
                  <a:lnTo>
                    <a:pt x="118" y="34"/>
                  </a:lnTo>
                  <a:lnTo>
                    <a:pt x="118" y="35"/>
                  </a:lnTo>
                  <a:lnTo>
                    <a:pt x="118" y="37"/>
                  </a:lnTo>
                  <a:lnTo>
                    <a:pt x="119" y="38"/>
                  </a:lnTo>
                  <a:lnTo>
                    <a:pt x="119" y="40"/>
                  </a:lnTo>
                  <a:lnTo>
                    <a:pt x="119" y="41"/>
                  </a:lnTo>
                  <a:lnTo>
                    <a:pt x="119" y="43"/>
                  </a:lnTo>
                  <a:lnTo>
                    <a:pt x="120" y="45"/>
                  </a:lnTo>
                  <a:lnTo>
                    <a:pt x="120" y="47"/>
                  </a:lnTo>
                  <a:lnTo>
                    <a:pt x="121" y="49"/>
                  </a:lnTo>
                  <a:lnTo>
                    <a:pt x="121" y="51"/>
                  </a:lnTo>
                  <a:lnTo>
                    <a:pt x="122" y="53"/>
                  </a:lnTo>
                  <a:lnTo>
                    <a:pt x="123" y="55"/>
                  </a:lnTo>
                  <a:lnTo>
                    <a:pt x="124" y="61"/>
                  </a:lnTo>
                  <a:lnTo>
                    <a:pt x="125" y="64"/>
                  </a:lnTo>
                  <a:lnTo>
                    <a:pt x="126" y="67"/>
                  </a:lnTo>
                  <a:lnTo>
                    <a:pt x="127" y="69"/>
                  </a:lnTo>
                  <a:lnTo>
                    <a:pt x="127" y="72"/>
                  </a:lnTo>
                  <a:lnTo>
                    <a:pt x="128" y="74"/>
                  </a:lnTo>
                  <a:lnTo>
                    <a:pt x="128" y="76"/>
                  </a:lnTo>
                  <a:lnTo>
                    <a:pt x="129" y="78"/>
                  </a:lnTo>
                  <a:lnTo>
                    <a:pt x="129" y="80"/>
                  </a:lnTo>
                  <a:lnTo>
                    <a:pt x="129" y="82"/>
                  </a:lnTo>
                  <a:lnTo>
                    <a:pt x="130" y="84"/>
                  </a:lnTo>
                  <a:lnTo>
                    <a:pt x="130" y="86"/>
                  </a:lnTo>
                  <a:lnTo>
                    <a:pt x="131" y="88"/>
                  </a:lnTo>
                  <a:lnTo>
                    <a:pt x="131" y="89"/>
                  </a:lnTo>
                  <a:lnTo>
                    <a:pt x="131" y="91"/>
                  </a:lnTo>
                  <a:lnTo>
                    <a:pt x="131" y="93"/>
                  </a:lnTo>
                  <a:lnTo>
                    <a:pt x="132" y="95"/>
                  </a:lnTo>
                  <a:lnTo>
                    <a:pt x="132" y="96"/>
                  </a:lnTo>
                  <a:lnTo>
                    <a:pt x="133" y="98"/>
                  </a:lnTo>
                  <a:lnTo>
                    <a:pt x="133" y="100"/>
                  </a:lnTo>
                  <a:lnTo>
                    <a:pt x="133" y="102"/>
                  </a:lnTo>
                  <a:lnTo>
                    <a:pt x="134" y="104"/>
                  </a:lnTo>
                  <a:lnTo>
                    <a:pt x="135" y="106"/>
                  </a:lnTo>
                  <a:lnTo>
                    <a:pt x="135" y="108"/>
                  </a:lnTo>
                  <a:lnTo>
                    <a:pt x="136" y="110"/>
                  </a:lnTo>
                  <a:lnTo>
                    <a:pt x="137" y="112"/>
                  </a:lnTo>
                  <a:lnTo>
                    <a:pt x="137" y="115"/>
                  </a:lnTo>
                  <a:lnTo>
                    <a:pt x="138" y="117"/>
                  </a:lnTo>
                  <a:lnTo>
                    <a:pt x="139" y="120"/>
                  </a:lnTo>
                  <a:lnTo>
                    <a:pt x="140" y="123"/>
                  </a:lnTo>
                  <a:lnTo>
                    <a:pt x="142" y="127"/>
                  </a:lnTo>
                  <a:lnTo>
                    <a:pt x="143" y="131"/>
                  </a:lnTo>
                  <a:lnTo>
                    <a:pt x="145" y="134"/>
                  </a:lnTo>
                  <a:lnTo>
                    <a:pt x="145" y="136"/>
                  </a:lnTo>
                  <a:lnTo>
                    <a:pt x="146" y="138"/>
                  </a:lnTo>
                  <a:lnTo>
                    <a:pt x="147" y="140"/>
                  </a:lnTo>
                  <a:lnTo>
                    <a:pt x="148" y="141"/>
                  </a:lnTo>
                  <a:lnTo>
                    <a:pt x="149" y="143"/>
                  </a:lnTo>
                  <a:lnTo>
                    <a:pt x="150" y="145"/>
                  </a:lnTo>
                  <a:lnTo>
                    <a:pt x="151" y="146"/>
                  </a:lnTo>
                  <a:lnTo>
                    <a:pt x="151" y="148"/>
                  </a:lnTo>
                  <a:lnTo>
                    <a:pt x="152" y="149"/>
                  </a:lnTo>
                  <a:lnTo>
                    <a:pt x="153" y="151"/>
                  </a:lnTo>
                  <a:lnTo>
                    <a:pt x="154" y="152"/>
                  </a:lnTo>
                  <a:lnTo>
                    <a:pt x="155" y="153"/>
                  </a:lnTo>
                  <a:lnTo>
                    <a:pt x="155" y="154"/>
                  </a:lnTo>
                  <a:lnTo>
                    <a:pt x="156" y="155"/>
                  </a:lnTo>
                  <a:lnTo>
                    <a:pt x="157" y="157"/>
                  </a:lnTo>
                  <a:lnTo>
                    <a:pt x="158" y="158"/>
                  </a:lnTo>
                  <a:lnTo>
                    <a:pt x="159" y="159"/>
                  </a:lnTo>
                  <a:lnTo>
                    <a:pt x="159" y="161"/>
                  </a:lnTo>
                  <a:lnTo>
                    <a:pt x="160" y="162"/>
                  </a:lnTo>
                  <a:lnTo>
                    <a:pt x="161" y="164"/>
                  </a:lnTo>
                  <a:lnTo>
                    <a:pt x="162" y="165"/>
                  </a:lnTo>
                  <a:lnTo>
                    <a:pt x="163" y="167"/>
                  </a:lnTo>
                  <a:lnTo>
                    <a:pt x="164" y="169"/>
                  </a:lnTo>
                  <a:lnTo>
                    <a:pt x="165" y="171"/>
                  </a:lnTo>
                  <a:lnTo>
                    <a:pt x="165" y="173"/>
                  </a:lnTo>
                  <a:lnTo>
                    <a:pt x="167" y="175"/>
                  </a:lnTo>
                  <a:lnTo>
                    <a:pt x="167" y="177"/>
                  </a:lnTo>
                  <a:lnTo>
                    <a:pt x="169" y="179"/>
                  </a:lnTo>
                  <a:lnTo>
                    <a:pt x="170" y="182"/>
                  </a:lnTo>
                  <a:lnTo>
                    <a:pt x="172" y="187"/>
                  </a:lnTo>
                  <a:lnTo>
                    <a:pt x="173" y="190"/>
                  </a:lnTo>
                  <a:lnTo>
                    <a:pt x="173" y="192"/>
                  </a:lnTo>
                  <a:lnTo>
                    <a:pt x="174" y="195"/>
                  </a:lnTo>
                  <a:lnTo>
                    <a:pt x="175" y="197"/>
                  </a:lnTo>
                  <a:lnTo>
                    <a:pt x="176" y="199"/>
                  </a:lnTo>
                  <a:lnTo>
                    <a:pt x="176" y="201"/>
                  </a:lnTo>
                  <a:lnTo>
                    <a:pt x="177" y="202"/>
                  </a:lnTo>
                  <a:lnTo>
                    <a:pt x="177" y="204"/>
                  </a:lnTo>
                  <a:lnTo>
                    <a:pt x="178" y="205"/>
                  </a:lnTo>
                  <a:lnTo>
                    <a:pt x="178" y="207"/>
                  </a:lnTo>
                  <a:lnTo>
                    <a:pt x="179" y="209"/>
                  </a:lnTo>
                  <a:lnTo>
                    <a:pt x="179" y="210"/>
                  </a:lnTo>
                  <a:lnTo>
                    <a:pt x="179" y="212"/>
                  </a:lnTo>
                  <a:lnTo>
                    <a:pt x="180" y="213"/>
                  </a:lnTo>
                  <a:lnTo>
                    <a:pt x="180" y="215"/>
                  </a:lnTo>
                  <a:lnTo>
                    <a:pt x="181" y="216"/>
                  </a:lnTo>
                  <a:lnTo>
                    <a:pt x="181" y="218"/>
                  </a:lnTo>
                  <a:lnTo>
                    <a:pt x="181" y="219"/>
                  </a:lnTo>
                  <a:lnTo>
                    <a:pt x="182" y="221"/>
                  </a:lnTo>
                  <a:lnTo>
                    <a:pt x="182" y="223"/>
                  </a:lnTo>
                  <a:lnTo>
                    <a:pt x="183" y="224"/>
                  </a:lnTo>
                  <a:lnTo>
                    <a:pt x="183" y="226"/>
                  </a:lnTo>
                  <a:lnTo>
                    <a:pt x="183" y="228"/>
                  </a:lnTo>
                  <a:lnTo>
                    <a:pt x="184" y="230"/>
                  </a:lnTo>
                  <a:lnTo>
                    <a:pt x="185" y="232"/>
                  </a:lnTo>
                  <a:lnTo>
                    <a:pt x="185" y="235"/>
                  </a:lnTo>
                  <a:lnTo>
                    <a:pt x="186" y="237"/>
                  </a:lnTo>
                  <a:lnTo>
                    <a:pt x="187" y="239"/>
                  </a:lnTo>
                  <a:lnTo>
                    <a:pt x="187" y="242"/>
                  </a:lnTo>
                  <a:lnTo>
                    <a:pt x="189" y="245"/>
                  </a:lnTo>
                  <a:lnTo>
                    <a:pt x="190" y="250"/>
                  </a:lnTo>
                  <a:lnTo>
                    <a:pt x="191" y="252"/>
                  </a:lnTo>
                  <a:lnTo>
                    <a:pt x="191" y="254"/>
                  </a:lnTo>
                  <a:lnTo>
                    <a:pt x="192" y="256"/>
                  </a:lnTo>
                  <a:lnTo>
                    <a:pt x="192" y="258"/>
                  </a:lnTo>
                  <a:lnTo>
                    <a:pt x="193" y="260"/>
                  </a:lnTo>
                  <a:lnTo>
                    <a:pt x="193" y="261"/>
                  </a:lnTo>
                  <a:lnTo>
                    <a:pt x="193" y="263"/>
                  </a:lnTo>
                  <a:lnTo>
                    <a:pt x="194" y="265"/>
                  </a:lnTo>
                  <a:lnTo>
                    <a:pt x="194" y="266"/>
                  </a:lnTo>
                  <a:lnTo>
                    <a:pt x="195" y="268"/>
                  </a:lnTo>
                  <a:lnTo>
                    <a:pt x="195" y="269"/>
                  </a:lnTo>
                  <a:lnTo>
                    <a:pt x="195" y="271"/>
                  </a:lnTo>
                  <a:lnTo>
                    <a:pt x="195" y="272"/>
                  </a:lnTo>
                  <a:lnTo>
                    <a:pt x="196" y="273"/>
                  </a:lnTo>
                  <a:lnTo>
                    <a:pt x="196" y="275"/>
                  </a:lnTo>
                  <a:lnTo>
                    <a:pt x="197" y="276"/>
                  </a:lnTo>
                  <a:lnTo>
                    <a:pt x="197" y="277"/>
                  </a:lnTo>
                  <a:lnTo>
                    <a:pt x="197" y="279"/>
                  </a:lnTo>
                  <a:lnTo>
                    <a:pt x="198" y="280"/>
                  </a:lnTo>
                  <a:lnTo>
                    <a:pt x="199" y="281"/>
                  </a:lnTo>
                  <a:lnTo>
                    <a:pt x="199" y="283"/>
                  </a:lnTo>
                  <a:lnTo>
                    <a:pt x="200" y="285"/>
                  </a:lnTo>
                  <a:lnTo>
                    <a:pt x="201" y="286"/>
                  </a:lnTo>
                  <a:lnTo>
                    <a:pt x="201" y="288"/>
                  </a:lnTo>
                  <a:lnTo>
                    <a:pt x="202" y="290"/>
                  </a:lnTo>
                  <a:lnTo>
                    <a:pt x="203" y="292"/>
                  </a:lnTo>
                  <a:lnTo>
                    <a:pt x="204" y="294"/>
                  </a:lnTo>
                  <a:lnTo>
                    <a:pt x="205" y="296"/>
                  </a:lnTo>
                  <a:lnTo>
                    <a:pt x="206" y="298"/>
                  </a:lnTo>
                  <a:lnTo>
                    <a:pt x="208" y="301"/>
                  </a:lnTo>
                  <a:lnTo>
                    <a:pt x="209" y="303"/>
                  </a:lnTo>
                  <a:lnTo>
                    <a:pt x="209" y="304"/>
                  </a:lnTo>
                  <a:lnTo>
                    <a:pt x="210" y="305"/>
                  </a:lnTo>
                  <a:lnTo>
                    <a:pt x="210" y="306"/>
                  </a:lnTo>
                  <a:lnTo>
                    <a:pt x="211" y="307"/>
                  </a:lnTo>
                  <a:lnTo>
                    <a:pt x="211" y="308"/>
                  </a:lnTo>
                  <a:lnTo>
                    <a:pt x="211" y="309"/>
                  </a:lnTo>
                  <a:lnTo>
                    <a:pt x="212" y="309"/>
                  </a:lnTo>
                  <a:lnTo>
                    <a:pt x="212" y="310"/>
                  </a:lnTo>
                  <a:lnTo>
                    <a:pt x="213" y="311"/>
                  </a:lnTo>
                  <a:lnTo>
                    <a:pt x="213" y="312"/>
                  </a:lnTo>
                  <a:lnTo>
                    <a:pt x="213" y="313"/>
                  </a:lnTo>
                  <a:lnTo>
                    <a:pt x="214" y="313"/>
                  </a:lnTo>
                  <a:lnTo>
                    <a:pt x="214" y="314"/>
                  </a:lnTo>
                  <a:lnTo>
                    <a:pt x="215" y="315"/>
                  </a:lnTo>
                  <a:lnTo>
                    <a:pt x="215" y="315"/>
                  </a:lnTo>
                  <a:lnTo>
                    <a:pt x="215" y="316"/>
                  </a:lnTo>
                  <a:lnTo>
                    <a:pt x="216" y="317"/>
                  </a:lnTo>
                  <a:lnTo>
                    <a:pt x="217" y="317"/>
                  </a:lnTo>
                  <a:lnTo>
                    <a:pt x="217" y="318"/>
                  </a:lnTo>
                  <a:lnTo>
                    <a:pt x="217" y="319"/>
                  </a:lnTo>
                  <a:lnTo>
                    <a:pt x="218" y="319"/>
                  </a:lnTo>
                  <a:lnTo>
                    <a:pt x="219" y="319"/>
                  </a:lnTo>
                  <a:lnTo>
                    <a:pt x="219" y="320"/>
                  </a:lnTo>
                  <a:lnTo>
                    <a:pt x="220" y="321"/>
                  </a:lnTo>
                  <a:lnTo>
                    <a:pt x="221" y="321"/>
                  </a:lnTo>
                  <a:lnTo>
                    <a:pt x="222" y="322"/>
                  </a:lnTo>
                  <a:lnTo>
                    <a:pt x="223" y="322"/>
                  </a:lnTo>
                  <a:lnTo>
                    <a:pt x="224" y="323"/>
                  </a:lnTo>
                  <a:lnTo>
                    <a:pt x="225" y="323"/>
                  </a:lnTo>
                  <a:lnTo>
                    <a:pt x="227" y="324"/>
                  </a:lnTo>
                  <a:lnTo>
                    <a:pt x="229" y="325"/>
                  </a:lnTo>
                  <a:lnTo>
                    <a:pt x="230" y="325"/>
                  </a:lnTo>
                  <a:lnTo>
                    <a:pt x="231" y="326"/>
                  </a:lnTo>
                  <a:lnTo>
                    <a:pt x="233" y="326"/>
                  </a:lnTo>
                  <a:lnTo>
                    <a:pt x="234" y="327"/>
                  </a:lnTo>
                  <a:lnTo>
                    <a:pt x="235" y="327"/>
                  </a:lnTo>
                  <a:lnTo>
                    <a:pt x="236" y="327"/>
                  </a:lnTo>
                  <a:lnTo>
                    <a:pt x="237" y="327"/>
                  </a:lnTo>
                  <a:lnTo>
                    <a:pt x="238" y="327"/>
                  </a:lnTo>
                  <a:lnTo>
                    <a:pt x="239" y="327"/>
                  </a:lnTo>
                  <a:lnTo>
                    <a:pt x="240" y="327"/>
                  </a:lnTo>
                  <a:lnTo>
                    <a:pt x="241" y="327"/>
                  </a:lnTo>
                  <a:lnTo>
                    <a:pt x="242" y="327"/>
                  </a:lnTo>
                  <a:lnTo>
                    <a:pt x="243" y="327"/>
                  </a:lnTo>
                  <a:lnTo>
                    <a:pt x="244" y="327"/>
                  </a:lnTo>
                  <a:lnTo>
                    <a:pt x="245" y="327"/>
                  </a:lnTo>
                  <a:lnTo>
                    <a:pt x="246" y="327"/>
                  </a:lnTo>
                  <a:lnTo>
                    <a:pt x="247" y="327"/>
                  </a:lnTo>
                  <a:lnTo>
                    <a:pt x="248" y="327"/>
                  </a:lnTo>
                  <a:lnTo>
                    <a:pt x="249" y="327"/>
                  </a:lnTo>
                  <a:lnTo>
                    <a:pt x="250" y="326"/>
                  </a:lnTo>
                  <a:lnTo>
                    <a:pt x="251" y="326"/>
                  </a:lnTo>
                  <a:lnTo>
                    <a:pt x="252" y="326"/>
                  </a:lnTo>
                  <a:lnTo>
                    <a:pt x="254" y="326"/>
                  </a:lnTo>
                  <a:lnTo>
                    <a:pt x="255" y="325"/>
                  </a:lnTo>
                  <a:lnTo>
                    <a:pt x="256" y="325"/>
                  </a:lnTo>
                  <a:lnTo>
                    <a:pt x="258" y="325"/>
                  </a:lnTo>
                  <a:lnTo>
                    <a:pt x="259" y="325"/>
                  </a:lnTo>
                  <a:lnTo>
                    <a:pt x="261" y="325"/>
                  </a:lnTo>
                  <a:lnTo>
                    <a:pt x="262" y="324"/>
                  </a:lnTo>
                  <a:lnTo>
                    <a:pt x="264" y="324"/>
                  </a:lnTo>
                  <a:lnTo>
                    <a:pt x="267" y="323"/>
                  </a:lnTo>
                  <a:lnTo>
                    <a:pt x="267" y="323"/>
                  </a:lnTo>
                  <a:lnTo>
                    <a:pt x="269" y="323"/>
                  </a:lnTo>
                  <a:lnTo>
                    <a:pt x="269" y="323"/>
                  </a:lnTo>
                  <a:lnTo>
                    <a:pt x="271" y="323"/>
                  </a:lnTo>
                  <a:lnTo>
                    <a:pt x="271" y="323"/>
                  </a:lnTo>
                  <a:lnTo>
                    <a:pt x="272" y="322"/>
                  </a:lnTo>
                  <a:lnTo>
                    <a:pt x="273" y="322"/>
                  </a:lnTo>
                  <a:lnTo>
                    <a:pt x="274" y="322"/>
                  </a:lnTo>
                  <a:lnTo>
                    <a:pt x="274" y="321"/>
                  </a:lnTo>
                  <a:lnTo>
                    <a:pt x="275" y="321"/>
                  </a:lnTo>
                  <a:lnTo>
                    <a:pt x="276" y="321"/>
                  </a:lnTo>
                  <a:lnTo>
                    <a:pt x="277" y="321"/>
                  </a:lnTo>
                  <a:lnTo>
                    <a:pt x="277" y="320"/>
                  </a:lnTo>
                  <a:lnTo>
                    <a:pt x="278" y="320"/>
                  </a:lnTo>
                  <a:lnTo>
                    <a:pt x="278" y="320"/>
                  </a:lnTo>
                  <a:lnTo>
                    <a:pt x="279" y="319"/>
                  </a:lnTo>
                  <a:lnTo>
                    <a:pt x="280" y="319"/>
                  </a:lnTo>
                  <a:lnTo>
                    <a:pt x="280" y="319"/>
                  </a:lnTo>
                  <a:lnTo>
                    <a:pt x="281" y="319"/>
                  </a:lnTo>
                  <a:lnTo>
                    <a:pt x="282" y="319"/>
                  </a:lnTo>
                  <a:lnTo>
                    <a:pt x="283" y="318"/>
                  </a:lnTo>
                  <a:lnTo>
                    <a:pt x="283" y="318"/>
                  </a:lnTo>
                  <a:lnTo>
                    <a:pt x="284" y="318"/>
                  </a:lnTo>
                  <a:lnTo>
                    <a:pt x="285" y="317"/>
                  </a:lnTo>
                  <a:lnTo>
                    <a:pt x="286" y="317"/>
                  </a:lnTo>
                  <a:lnTo>
                    <a:pt x="287" y="317"/>
                  </a:lnTo>
                  <a:lnTo>
                    <a:pt x="288" y="317"/>
                  </a:lnTo>
                  <a:lnTo>
                    <a:pt x="289" y="317"/>
                  </a:lnTo>
                  <a:lnTo>
                    <a:pt x="291" y="317"/>
                  </a:lnTo>
                  <a:lnTo>
                    <a:pt x="292" y="317"/>
                  </a:lnTo>
                  <a:lnTo>
                    <a:pt x="293" y="316"/>
                  </a:lnTo>
                  <a:lnTo>
                    <a:pt x="293" y="316"/>
                  </a:lnTo>
                  <a:lnTo>
                    <a:pt x="294" y="316"/>
                  </a:lnTo>
                  <a:lnTo>
                    <a:pt x="294" y="316"/>
                  </a:lnTo>
                  <a:lnTo>
                    <a:pt x="294" y="316"/>
                  </a:lnTo>
                  <a:lnTo>
                    <a:pt x="295" y="316"/>
                  </a:lnTo>
                  <a:lnTo>
                    <a:pt x="295" y="316"/>
                  </a:lnTo>
                  <a:lnTo>
                    <a:pt x="295" y="316"/>
                  </a:lnTo>
                  <a:lnTo>
                    <a:pt x="295" y="316"/>
                  </a:lnTo>
                  <a:lnTo>
                    <a:pt x="296" y="316"/>
                  </a:lnTo>
                  <a:lnTo>
                    <a:pt x="296" y="316"/>
                  </a:lnTo>
                  <a:lnTo>
                    <a:pt x="296" y="315"/>
                  </a:lnTo>
                  <a:lnTo>
                    <a:pt x="297" y="315"/>
                  </a:lnTo>
                  <a:lnTo>
                    <a:pt x="297" y="315"/>
                  </a:lnTo>
                  <a:lnTo>
                    <a:pt x="297" y="315"/>
                  </a:lnTo>
                  <a:lnTo>
                    <a:pt x="297" y="315"/>
                  </a:lnTo>
                  <a:lnTo>
                    <a:pt x="297" y="315"/>
                  </a:lnTo>
                  <a:lnTo>
                    <a:pt x="298" y="315"/>
                  </a:lnTo>
                  <a:lnTo>
                    <a:pt x="298" y="315"/>
                  </a:lnTo>
                  <a:lnTo>
                    <a:pt x="298" y="315"/>
                  </a:lnTo>
                  <a:lnTo>
                    <a:pt x="299" y="315"/>
                  </a:lnTo>
                  <a:lnTo>
                    <a:pt x="299" y="315"/>
                  </a:lnTo>
                  <a:lnTo>
                    <a:pt x="299" y="316"/>
                  </a:lnTo>
                  <a:lnTo>
                    <a:pt x="299" y="316"/>
                  </a:lnTo>
                  <a:lnTo>
                    <a:pt x="300" y="316"/>
                  </a:lnTo>
                  <a:lnTo>
                    <a:pt x="300" y="316"/>
                  </a:lnTo>
                  <a:lnTo>
                    <a:pt x="300" y="316"/>
                  </a:lnTo>
                  <a:lnTo>
                    <a:pt x="301" y="316"/>
                  </a:lnTo>
                  <a:lnTo>
                    <a:pt x="301" y="316"/>
                  </a:lnTo>
                  <a:lnTo>
                    <a:pt x="301" y="316"/>
                  </a:lnTo>
                  <a:lnTo>
                    <a:pt x="302" y="317"/>
                  </a:lnTo>
                  <a:lnTo>
                    <a:pt x="303" y="317"/>
                  </a:lnTo>
                  <a:lnTo>
                    <a:pt x="305" y="317"/>
                  </a:lnTo>
                  <a:lnTo>
                    <a:pt x="305" y="318"/>
                  </a:lnTo>
                  <a:lnTo>
                    <a:pt x="306" y="318"/>
                  </a:lnTo>
                  <a:lnTo>
                    <a:pt x="307" y="319"/>
                  </a:lnTo>
                  <a:lnTo>
                    <a:pt x="307" y="319"/>
                  </a:lnTo>
                  <a:lnTo>
                    <a:pt x="308" y="319"/>
                  </a:lnTo>
                  <a:lnTo>
                    <a:pt x="309" y="319"/>
                  </a:lnTo>
                  <a:lnTo>
                    <a:pt x="309" y="320"/>
                  </a:lnTo>
                  <a:lnTo>
                    <a:pt x="310" y="320"/>
                  </a:lnTo>
                  <a:lnTo>
                    <a:pt x="311" y="321"/>
                  </a:lnTo>
                  <a:lnTo>
                    <a:pt x="311" y="321"/>
                  </a:lnTo>
                  <a:lnTo>
                    <a:pt x="311" y="321"/>
                  </a:lnTo>
                  <a:lnTo>
                    <a:pt x="312" y="322"/>
                  </a:lnTo>
                  <a:lnTo>
                    <a:pt x="312" y="322"/>
                  </a:lnTo>
                  <a:lnTo>
                    <a:pt x="313" y="323"/>
                  </a:lnTo>
                  <a:lnTo>
                    <a:pt x="313" y="323"/>
                  </a:lnTo>
                  <a:lnTo>
                    <a:pt x="314" y="324"/>
                  </a:lnTo>
                  <a:lnTo>
                    <a:pt x="314" y="324"/>
                  </a:lnTo>
                  <a:lnTo>
                    <a:pt x="315" y="325"/>
                  </a:lnTo>
                  <a:lnTo>
                    <a:pt x="315" y="325"/>
                  </a:lnTo>
                  <a:lnTo>
                    <a:pt x="315" y="326"/>
                  </a:lnTo>
                  <a:lnTo>
                    <a:pt x="316" y="326"/>
                  </a:lnTo>
                  <a:lnTo>
                    <a:pt x="316" y="327"/>
                  </a:lnTo>
                  <a:lnTo>
                    <a:pt x="317" y="327"/>
                  </a:lnTo>
                  <a:lnTo>
                    <a:pt x="317" y="328"/>
                  </a:lnTo>
                  <a:lnTo>
                    <a:pt x="318" y="329"/>
                  </a:lnTo>
                  <a:lnTo>
                    <a:pt x="319" y="330"/>
                  </a:lnTo>
                  <a:lnTo>
                    <a:pt x="319" y="330"/>
                  </a:lnTo>
                  <a:lnTo>
                    <a:pt x="320" y="331"/>
                  </a:lnTo>
                  <a:lnTo>
                    <a:pt x="321" y="332"/>
                  </a:lnTo>
                  <a:lnTo>
                    <a:pt x="321" y="333"/>
                  </a:lnTo>
                  <a:lnTo>
                    <a:pt x="322" y="334"/>
                  </a:lnTo>
                  <a:lnTo>
                    <a:pt x="323" y="334"/>
                  </a:lnTo>
                  <a:lnTo>
                    <a:pt x="323" y="335"/>
                  </a:lnTo>
                  <a:lnTo>
                    <a:pt x="323" y="335"/>
                  </a:lnTo>
                  <a:lnTo>
                    <a:pt x="324" y="336"/>
                  </a:lnTo>
                  <a:lnTo>
                    <a:pt x="324" y="336"/>
                  </a:lnTo>
                  <a:lnTo>
                    <a:pt x="325" y="337"/>
                  </a:lnTo>
                  <a:lnTo>
                    <a:pt x="325" y="337"/>
                  </a:lnTo>
                  <a:lnTo>
                    <a:pt x="325" y="337"/>
                  </a:lnTo>
                  <a:lnTo>
                    <a:pt x="326" y="338"/>
                  </a:lnTo>
                  <a:lnTo>
                    <a:pt x="326" y="338"/>
                  </a:lnTo>
                  <a:lnTo>
                    <a:pt x="327" y="339"/>
                  </a:lnTo>
                  <a:lnTo>
                    <a:pt x="327" y="339"/>
                  </a:lnTo>
                  <a:lnTo>
                    <a:pt x="327" y="339"/>
                  </a:lnTo>
                  <a:lnTo>
                    <a:pt x="327" y="340"/>
                  </a:lnTo>
                  <a:lnTo>
                    <a:pt x="328" y="340"/>
                  </a:lnTo>
                  <a:lnTo>
                    <a:pt x="328" y="341"/>
                  </a:lnTo>
                  <a:lnTo>
                    <a:pt x="328" y="341"/>
                  </a:lnTo>
                  <a:lnTo>
                    <a:pt x="329" y="341"/>
                  </a:lnTo>
                  <a:lnTo>
                    <a:pt x="329" y="342"/>
                  </a:lnTo>
                  <a:lnTo>
                    <a:pt x="329" y="343"/>
                  </a:lnTo>
                  <a:lnTo>
                    <a:pt x="329" y="343"/>
                  </a:lnTo>
                  <a:lnTo>
                    <a:pt x="329" y="343"/>
                  </a:lnTo>
                  <a:lnTo>
                    <a:pt x="329" y="344"/>
                  </a:lnTo>
                  <a:lnTo>
                    <a:pt x="329" y="345"/>
                  </a:lnTo>
                  <a:lnTo>
                    <a:pt x="330" y="345"/>
                  </a:lnTo>
                  <a:lnTo>
                    <a:pt x="330" y="346"/>
                  </a:lnTo>
                  <a:lnTo>
                    <a:pt x="330" y="346"/>
                  </a:lnTo>
                  <a:lnTo>
                    <a:pt x="330" y="347"/>
                  </a:lnTo>
                  <a:lnTo>
                    <a:pt x="330" y="348"/>
                  </a:lnTo>
                  <a:lnTo>
                    <a:pt x="330" y="349"/>
                  </a:lnTo>
                  <a:lnTo>
                    <a:pt x="330" y="350"/>
                  </a:lnTo>
                  <a:lnTo>
                    <a:pt x="330" y="351"/>
                  </a:lnTo>
                  <a:lnTo>
                    <a:pt x="330" y="351"/>
                  </a:lnTo>
                  <a:lnTo>
                    <a:pt x="330" y="352"/>
                  </a:lnTo>
                  <a:lnTo>
                    <a:pt x="330" y="352"/>
                  </a:lnTo>
                  <a:lnTo>
                    <a:pt x="329" y="353"/>
                  </a:lnTo>
                  <a:lnTo>
                    <a:pt x="329" y="353"/>
                  </a:lnTo>
                  <a:lnTo>
                    <a:pt x="329" y="354"/>
                  </a:lnTo>
                  <a:lnTo>
                    <a:pt x="329" y="355"/>
                  </a:lnTo>
                  <a:lnTo>
                    <a:pt x="329" y="355"/>
                  </a:lnTo>
                  <a:lnTo>
                    <a:pt x="329" y="355"/>
                  </a:lnTo>
                  <a:lnTo>
                    <a:pt x="329" y="356"/>
                  </a:lnTo>
                  <a:lnTo>
                    <a:pt x="328" y="357"/>
                  </a:lnTo>
                  <a:lnTo>
                    <a:pt x="328" y="357"/>
                  </a:lnTo>
                  <a:lnTo>
                    <a:pt x="328" y="357"/>
                  </a:lnTo>
                  <a:lnTo>
                    <a:pt x="327" y="358"/>
                  </a:lnTo>
                  <a:lnTo>
                    <a:pt x="327" y="359"/>
                  </a:lnTo>
                  <a:lnTo>
                    <a:pt x="327" y="359"/>
                  </a:lnTo>
                  <a:lnTo>
                    <a:pt x="326" y="359"/>
                  </a:lnTo>
                  <a:lnTo>
                    <a:pt x="326" y="360"/>
                  </a:lnTo>
                  <a:lnTo>
                    <a:pt x="325" y="360"/>
                  </a:lnTo>
                  <a:lnTo>
                    <a:pt x="325" y="361"/>
                  </a:lnTo>
                  <a:lnTo>
                    <a:pt x="325" y="361"/>
                  </a:lnTo>
                  <a:lnTo>
                    <a:pt x="324" y="361"/>
                  </a:lnTo>
                  <a:lnTo>
                    <a:pt x="323" y="362"/>
                  </a:lnTo>
                  <a:lnTo>
                    <a:pt x="323" y="362"/>
                  </a:lnTo>
                  <a:lnTo>
                    <a:pt x="322" y="363"/>
                  </a:lnTo>
                  <a:lnTo>
                    <a:pt x="322" y="363"/>
                  </a:lnTo>
                  <a:lnTo>
                    <a:pt x="321" y="363"/>
                  </a:lnTo>
                  <a:lnTo>
                    <a:pt x="321" y="364"/>
                  </a:lnTo>
                  <a:lnTo>
                    <a:pt x="319" y="365"/>
                  </a:lnTo>
                  <a:lnTo>
                    <a:pt x="317" y="365"/>
                  </a:lnTo>
                  <a:lnTo>
                    <a:pt x="317" y="365"/>
                  </a:lnTo>
                  <a:lnTo>
                    <a:pt x="316" y="365"/>
                  </a:lnTo>
                  <a:lnTo>
                    <a:pt x="315" y="365"/>
                  </a:lnTo>
                  <a:lnTo>
                    <a:pt x="314" y="365"/>
                  </a:lnTo>
                  <a:lnTo>
                    <a:pt x="313" y="365"/>
                  </a:lnTo>
                  <a:lnTo>
                    <a:pt x="313" y="365"/>
                  </a:lnTo>
                  <a:lnTo>
                    <a:pt x="312" y="365"/>
                  </a:lnTo>
                  <a:lnTo>
                    <a:pt x="311" y="365"/>
                  </a:lnTo>
                  <a:lnTo>
                    <a:pt x="310" y="365"/>
                  </a:lnTo>
                  <a:lnTo>
                    <a:pt x="309" y="365"/>
                  </a:lnTo>
                  <a:lnTo>
                    <a:pt x="309" y="365"/>
                  </a:lnTo>
                  <a:lnTo>
                    <a:pt x="308" y="365"/>
                  </a:lnTo>
                  <a:lnTo>
                    <a:pt x="307" y="365"/>
                  </a:lnTo>
                  <a:lnTo>
                    <a:pt x="307" y="364"/>
                  </a:lnTo>
                  <a:lnTo>
                    <a:pt x="306" y="364"/>
                  </a:lnTo>
                  <a:lnTo>
                    <a:pt x="305" y="364"/>
                  </a:lnTo>
                  <a:lnTo>
                    <a:pt x="304" y="364"/>
                  </a:lnTo>
                  <a:lnTo>
                    <a:pt x="303" y="363"/>
                  </a:lnTo>
                  <a:lnTo>
                    <a:pt x="302" y="363"/>
                  </a:lnTo>
                  <a:lnTo>
                    <a:pt x="301" y="363"/>
                  </a:lnTo>
                  <a:lnTo>
                    <a:pt x="301" y="363"/>
                  </a:lnTo>
                  <a:lnTo>
                    <a:pt x="299" y="363"/>
                  </a:lnTo>
                  <a:lnTo>
                    <a:pt x="299" y="363"/>
                  </a:lnTo>
                  <a:lnTo>
                    <a:pt x="297" y="363"/>
                  </a:lnTo>
                  <a:lnTo>
                    <a:pt x="297" y="363"/>
                  </a:lnTo>
                  <a:lnTo>
                    <a:pt x="295" y="363"/>
                  </a:lnTo>
                  <a:lnTo>
                    <a:pt x="294" y="363"/>
                  </a:lnTo>
                  <a:lnTo>
                    <a:pt x="293" y="363"/>
                  </a:lnTo>
                  <a:lnTo>
                    <a:pt x="292" y="364"/>
                  </a:lnTo>
                  <a:lnTo>
                    <a:pt x="290" y="364"/>
                  </a:lnTo>
                  <a:lnTo>
                    <a:pt x="289" y="364"/>
                  </a:lnTo>
                  <a:lnTo>
                    <a:pt x="289" y="364"/>
                  </a:lnTo>
                  <a:lnTo>
                    <a:pt x="288" y="364"/>
                  </a:lnTo>
                  <a:lnTo>
                    <a:pt x="287" y="365"/>
                  </a:lnTo>
                  <a:lnTo>
                    <a:pt x="286" y="365"/>
                  </a:lnTo>
                  <a:lnTo>
                    <a:pt x="286" y="365"/>
                  </a:lnTo>
                  <a:lnTo>
                    <a:pt x="285" y="365"/>
                  </a:lnTo>
                  <a:lnTo>
                    <a:pt x="285" y="365"/>
                  </a:lnTo>
                  <a:lnTo>
                    <a:pt x="284" y="365"/>
                  </a:lnTo>
                  <a:lnTo>
                    <a:pt x="283" y="365"/>
                  </a:lnTo>
                  <a:lnTo>
                    <a:pt x="283" y="365"/>
                  </a:lnTo>
                  <a:lnTo>
                    <a:pt x="282" y="365"/>
                  </a:lnTo>
                  <a:lnTo>
                    <a:pt x="282" y="366"/>
                  </a:lnTo>
                  <a:lnTo>
                    <a:pt x="281" y="366"/>
                  </a:lnTo>
                  <a:lnTo>
                    <a:pt x="281" y="366"/>
                  </a:lnTo>
                  <a:lnTo>
                    <a:pt x="280" y="366"/>
                  </a:lnTo>
                  <a:lnTo>
                    <a:pt x="280" y="367"/>
                  </a:lnTo>
                  <a:lnTo>
                    <a:pt x="279" y="367"/>
                  </a:lnTo>
                  <a:lnTo>
                    <a:pt x="279" y="367"/>
                  </a:lnTo>
                  <a:lnTo>
                    <a:pt x="279" y="367"/>
                  </a:lnTo>
                  <a:lnTo>
                    <a:pt x="278" y="367"/>
                  </a:lnTo>
                  <a:lnTo>
                    <a:pt x="278" y="368"/>
                  </a:lnTo>
                  <a:lnTo>
                    <a:pt x="277" y="368"/>
                  </a:lnTo>
                  <a:lnTo>
                    <a:pt x="277" y="369"/>
                  </a:lnTo>
                  <a:lnTo>
                    <a:pt x="276" y="369"/>
                  </a:lnTo>
                  <a:lnTo>
                    <a:pt x="276" y="369"/>
                  </a:lnTo>
                  <a:lnTo>
                    <a:pt x="275" y="370"/>
                  </a:lnTo>
                  <a:lnTo>
                    <a:pt x="275" y="370"/>
                  </a:lnTo>
                  <a:lnTo>
                    <a:pt x="274" y="371"/>
                  </a:lnTo>
                  <a:lnTo>
                    <a:pt x="274" y="371"/>
                  </a:lnTo>
                  <a:lnTo>
                    <a:pt x="272" y="373"/>
                  </a:lnTo>
                  <a:lnTo>
                    <a:pt x="271" y="373"/>
                  </a:lnTo>
                  <a:lnTo>
                    <a:pt x="270" y="374"/>
                  </a:lnTo>
                  <a:lnTo>
                    <a:pt x="270" y="375"/>
                  </a:lnTo>
                  <a:lnTo>
                    <a:pt x="269" y="376"/>
                  </a:lnTo>
                  <a:lnTo>
                    <a:pt x="268" y="376"/>
                  </a:lnTo>
                  <a:lnTo>
                    <a:pt x="268" y="377"/>
                  </a:lnTo>
                  <a:lnTo>
                    <a:pt x="267" y="378"/>
                  </a:lnTo>
                  <a:lnTo>
                    <a:pt x="267" y="378"/>
                  </a:lnTo>
                  <a:lnTo>
                    <a:pt x="266" y="379"/>
                  </a:lnTo>
                  <a:lnTo>
                    <a:pt x="266" y="380"/>
                  </a:lnTo>
                  <a:lnTo>
                    <a:pt x="265" y="380"/>
                  </a:lnTo>
                  <a:lnTo>
                    <a:pt x="265" y="381"/>
                  </a:lnTo>
                  <a:lnTo>
                    <a:pt x="265" y="382"/>
                  </a:lnTo>
                  <a:lnTo>
                    <a:pt x="265" y="382"/>
                  </a:lnTo>
                  <a:lnTo>
                    <a:pt x="264" y="383"/>
                  </a:lnTo>
                  <a:lnTo>
                    <a:pt x="264" y="384"/>
                  </a:lnTo>
                  <a:lnTo>
                    <a:pt x="264" y="384"/>
                  </a:lnTo>
                  <a:lnTo>
                    <a:pt x="264" y="385"/>
                  </a:lnTo>
                  <a:lnTo>
                    <a:pt x="263" y="386"/>
                  </a:lnTo>
                  <a:lnTo>
                    <a:pt x="263" y="387"/>
                  </a:lnTo>
                  <a:lnTo>
                    <a:pt x="263" y="387"/>
                  </a:lnTo>
                  <a:lnTo>
                    <a:pt x="263" y="388"/>
                  </a:lnTo>
                  <a:lnTo>
                    <a:pt x="263" y="389"/>
                  </a:lnTo>
                  <a:lnTo>
                    <a:pt x="263" y="389"/>
                  </a:lnTo>
                  <a:lnTo>
                    <a:pt x="263" y="391"/>
                  </a:lnTo>
                  <a:lnTo>
                    <a:pt x="263" y="391"/>
                  </a:lnTo>
                  <a:lnTo>
                    <a:pt x="263" y="392"/>
                  </a:lnTo>
                  <a:lnTo>
                    <a:pt x="264" y="393"/>
                  </a:lnTo>
                  <a:lnTo>
                    <a:pt x="264" y="394"/>
                  </a:lnTo>
                  <a:lnTo>
                    <a:pt x="264" y="395"/>
                  </a:lnTo>
                  <a:lnTo>
                    <a:pt x="265" y="397"/>
                  </a:lnTo>
                  <a:lnTo>
                    <a:pt x="265" y="399"/>
                  </a:lnTo>
                  <a:lnTo>
                    <a:pt x="265" y="399"/>
                  </a:lnTo>
                  <a:lnTo>
                    <a:pt x="265" y="400"/>
                  </a:lnTo>
                  <a:lnTo>
                    <a:pt x="266" y="401"/>
                  </a:lnTo>
                  <a:lnTo>
                    <a:pt x="266" y="402"/>
                  </a:lnTo>
                  <a:lnTo>
                    <a:pt x="267" y="403"/>
                  </a:lnTo>
                  <a:lnTo>
                    <a:pt x="267" y="403"/>
                  </a:lnTo>
                  <a:lnTo>
                    <a:pt x="268" y="404"/>
                  </a:lnTo>
                  <a:lnTo>
                    <a:pt x="269" y="404"/>
                  </a:lnTo>
                  <a:lnTo>
                    <a:pt x="269" y="405"/>
                  </a:lnTo>
                  <a:lnTo>
                    <a:pt x="270" y="405"/>
                  </a:lnTo>
                  <a:lnTo>
                    <a:pt x="271" y="406"/>
                  </a:lnTo>
                  <a:lnTo>
                    <a:pt x="271" y="407"/>
                  </a:lnTo>
                  <a:lnTo>
                    <a:pt x="272" y="407"/>
                  </a:lnTo>
                  <a:lnTo>
                    <a:pt x="273" y="407"/>
                  </a:lnTo>
                  <a:lnTo>
                    <a:pt x="273" y="408"/>
                  </a:lnTo>
                  <a:lnTo>
                    <a:pt x="274" y="409"/>
                  </a:lnTo>
                  <a:lnTo>
                    <a:pt x="275" y="409"/>
                  </a:lnTo>
                  <a:lnTo>
                    <a:pt x="275" y="410"/>
                  </a:lnTo>
                  <a:lnTo>
                    <a:pt x="276" y="410"/>
                  </a:lnTo>
                  <a:lnTo>
                    <a:pt x="277" y="411"/>
                  </a:lnTo>
                  <a:lnTo>
                    <a:pt x="278" y="412"/>
                  </a:lnTo>
                  <a:lnTo>
                    <a:pt x="278" y="412"/>
                  </a:lnTo>
                  <a:lnTo>
                    <a:pt x="279" y="413"/>
                  </a:lnTo>
                  <a:lnTo>
                    <a:pt x="280" y="414"/>
                  </a:lnTo>
                  <a:lnTo>
                    <a:pt x="280" y="415"/>
                  </a:lnTo>
                  <a:lnTo>
                    <a:pt x="281" y="416"/>
                  </a:lnTo>
                  <a:lnTo>
                    <a:pt x="281" y="417"/>
                  </a:lnTo>
                  <a:lnTo>
                    <a:pt x="282" y="418"/>
                  </a:lnTo>
                  <a:lnTo>
                    <a:pt x="283" y="419"/>
                  </a:lnTo>
                  <a:lnTo>
                    <a:pt x="283" y="422"/>
                  </a:lnTo>
                  <a:lnTo>
                    <a:pt x="284" y="423"/>
                  </a:lnTo>
                  <a:lnTo>
                    <a:pt x="284" y="424"/>
                  </a:lnTo>
                  <a:lnTo>
                    <a:pt x="284" y="425"/>
                  </a:lnTo>
                  <a:lnTo>
                    <a:pt x="285" y="426"/>
                  </a:lnTo>
                  <a:lnTo>
                    <a:pt x="285" y="427"/>
                  </a:lnTo>
                  <a:lnTo>
                    <a:pt x="285" y="428"/>
                  </a:lnTo>
                  <a:lnTo>
                    <a:pt x="285" y="429"/>
                  </a:lnTo>
                  <a:lnTo>
                    <a:pt x="285" y="430"/>
                  </a:lnTo>
                  <a:lnTo>
                    <a:pt x="285" y="431"/>
                  </a:lnTo>
                  <a:lnTo>
                    <a:pt x="286" y="431"/>
                  </a:lnTo>
                  <a:lnTo>
                    <a:pt x="286" y="432"/>
                  </a:lnTo>
                  <a:lnTo>
                    <a:pt x="286" y="433"/>
                  </a:lnTo>
                  <a:lnTo>
                    <a:pt x="286" y="434"/>
                  </a:lnTo>
                  <a:lnTo>
                    <a:pt x="286" y="435"/>
                  </a:lnTo>
                  <a:lnTo>
                    <a:pt x="286" y="435"/>
                  </a:lnTo>
                  <a:lnTo>
                    <a:pt x="286" y="436"/>
                  </a:lnTo>
                  <a:lnTo>
                    <a:pt x="285" y="437"/>
                  </a:lnTo>
                  <a:lnTo>
                    <a:pt x="285" y="438"/>
                  </a:lnTo>
                  <a:lnTo>
                    <a:pt x="285" y="439"/>
                  </a:lnTo>
                  <a:lnTo>
                    <a:pt x="285" y="439"/>
                  </a:lnTo>
                  <a:lnTo>
                    <a:pt x="285" y="440"/>
                  </a:lnTo>
                  <a:lnTo>
                    <a:pt x="285" y="441"/>
                  </a:lnTo>
                  <a:lnTo>
                    <a:pt x="285" y="442"/>
                  </a:lnTo>
                  <a:lnTo>
                    <a:pt x="284" y="443"/>
                  </a:lnTo>
                  <a:lnTo>
                    <a:pt x="284" y="444"/>
                  </a:lnTo>
                  <a:lnTo>
                    <a:pt x="284" y="445"/>
                  </a:lnTo>
                  <a:lnTo>
                    <a:pt x="283" y="447"/>
                  </a:lnTo>
                  <a:lnTo>
                    <a:pt x="283" y="448"/>
                  </a:lnTo>
                  <a:lnTo>
                    <a:pt x="283" y="449"/>
                  </a:lnTo>
                  <a:lnTo>
                    <a:pt x="283" y="451"/>
                  </a:lnTo>
                  <a:lnTo>
                    <a:pt x="281" y="453"/>
                  </a:lnTo>
                  <a:lnTo>
                    <a:pt x="281" y="455"/>
                  </a:lnTo>
                  <a:lnTo>
                    <a:pt x="281" y="456"/>
                  </a:lnTo>
                  <a:lnTo>
                    <a:pt x="281" y="457"/>
                  </a:lnTo>
                  <a:lnTo>
                    <a:pt x="280" y="459"/>
                  </a:lnTo>
                  <a:lnTo>
                    <a:pt x="280" y="460"/>
                  </a:lnTo>
                  <a:lnTo>
                    <a:pt x="280" y="461"/>
                  </a:lnTo>
                  <a:lnTo>
                    <a:pt x="279" y="462"/>
                  </a:lnTo>
                  <a:lnTo>
                    <a:pt x="279" y="463"/>
                  </a:lnTo>
                  <a:lnTo>
                    <a:pt x="279" y="464"/>
                  </a:lnTo>
                  <a:lnTo>
                    <a:pt x="279" y="465"/>
                  </a:lnTo>
                  <a:lnTo>
                    <a:pt x="278" y="466"/>
                  </a:lnTo>
                  <a:lnTo>
                    <a:pt x="278" y="467"/>
                  </a:lnTo>
                  <a:lnTo>
                    <a:pt x="277" y="468"/>
                  </a:lnTo>
                  <a:lnTo>
                    <a:pt x="277" y="469"/>
                  </a:lnTo>
                  <a:lnTo>
                    <a:pt x="277" y="470"/>
                  </a:lnTo>
                  <a:lnTo>
                    <a:pt x="276" y="471"/>
                  </a:lnTo>
                  <a:lnTo>
                    <a:pt x="276" y="472"/>
                  </a:lnTo>
                  <a:lnTo>
                    <a:pt x="275" y="473"/>
                  </a:lnTo>
                  <a:lnTo>
                    <a:pt x="275" y="473"/>
                  </a:lnTo>
                  <a:lnTo>
                    <a:pt x="274" y="474"/>
                  </a:lnTo>
                  <a:lnTo>
                    <a:pt x="273" y="475"/>
                  </a:lnTo>
                  <a:lnTo>
                    <a:pt x="273" y="476"/>
                  </a:lnTo>
                  <a:lnTo>
                    <a:pt x="272" y="477"/>
                  </a:lnTo>
                  <a:lnTo>
                    <a:pt x="271" y="477"/>
                  </a:lnTo>
                  <a:lnTo>
                    <a:pt x="270" y="478"/>
                  </a:lnTo>
                  <a:lnTo>
                    <a:pt x="269" y="479"/>
                  </a:lnTo>
                  <a:lnTo>
                    <a:pt x="268" y="480"/>
                  </a:lnTo>
                  <a:lnTo>
                    <a:pt x="267" y="481"/>
                  </a:lnTo>
                  <a:lnTo>
                    <a:pt x="265" y="481"/>
                  </a:lnTo>
                  <a:lnTo>
                    <a:pt x="264" y="483"/>
                  </a:lnTo>
                  <a:lnTo>
                    <a:pt x="260" y="485"/>
                  </a:lnTo>
                  <a:lnTo>
                    <a:pt x="259" y="485"/>
                  </a:lnTo>
                  <a:lnTo>
                    <a:pt x="257" y="487"/>
                  </a:lnTo>
                  <a:lnTo>
                    <a:pt x="255" y="487"/>
                  </a:lnTo>
                  <a:lnTo>
                    <a:pt x="253" y="488"/>
                  </a:lnTo>
                  <a:lnTo>
                    <a:pt x="252" y="489"/>
                  </a:lnTo>
                  <a:lnTo>
                    <a:pt x="250" y="489"/>
                  </a:lnTo>
                  <a:lnTo>
                    <a:pt x="249" y="490"/>
                  </a:lnTo>
                  <a:lnTo>
                    <a:pt x="247" y="490"/>
                  </a:lnTo>
                  <a:lnTo>
                    <a:pt x="246" y="491"/>
                  </a:lnTo>
                  <a:lnTo>
                    <a:pt x="244" y="491"/>
                  </a:lnTo>
                  <a:lnTo>
                    <a:pt x="243" y="491"/>
                  </a:lnTo>
                  <a:lnTo>
                    <a:pt x="241" y="492"/>
                  </a:lnTo>
                  <a:lnTo>
                    <a:pt x="239" y="492"/>
                  </a:lnTo>
                  <a:lnTo>
                    <a:pt x="238" y="492"/>
                  </a:lnTo>
                  <a:lnTo>
                    <a:pt x="237" y="492"/>
                  </a:lnTo>
                  <a:lnTo>
                    <a:pt x="235" y="492"/>
                  </a:lnTo>
                  <a:lnTo>
                    <a:pt x="233" y="492"/>
                  </a:lnTo>
                  <a:lnTo>
                    <a:pt x="232" y="492"/>
                  </a:lnTo>
                  <a:lnTo>
                    <a:pt x="230" y="492"/>
                  </a:lnTo>
                  <a:lnTo>
                    <a:pt x="228" y="492"/>
                  </a:lnTo>
                  <a:lnTo>
                    <a:pt x="227" y="492"/>
                  </a:lnTo>
                  <a:lnTo>
                    <a:pt x="225" y="492"/>
                  </a:lnTo>
                  <a:lnTo>
                    <a:pt x="223" y="492"/>
                  </a:lnTo>
                  <a:lnTo>
                    <a:pt x="221" y="491"/>
                  </a:lnTo>
                  <a:lnTo>
                    <a:pt x="219" y="491"/>
                  </a:lnTo>
                  <a:lnTo>
                    <a:pt x="217" y="491"/>
                  </a:lnTo>
                  <a:lnTo>
                    <a:pt x="215" y="491"/>
                  </a:lnTo>
                  <a:lnTo>
                    <a:pt x="212" y="491"/>
                  </a:lnTo>
                  <a:lnTo>
                    <a:pt x="210" y="490"/>
                  </a:lnTo>
                  <a:lnTo>
                    <a:pt x="208" y="490"/>
                  </a:lnTo>
                  <a:lnTo>
                    <a:pt x="202" y="489"/>
                  </a:lnTo>
                  <a:lnTo>
                    <a:pt x="200" y="489"/>
                  </a:lnTo>
                  <a:lnTo>
                    <a:pt x="197" y="489"/>
                  </a:lnTo>
                  <a:lnTo>
                    <a:pt x="195" y="488"/>
                  </a:lnTo>
                  <a:lnTo>
                    <a:pt x="193" y="488"/>
                  </a:lnTo>
                  <a:lnTo>
                    <a:pt x="191" y="487"/>
                  </a:lnTo>
                  <a:lnTo>
                    <a:pt x="189" y="487"/>
                  </a:lnTo>
                  <a:lnTo>
                    <a:pt x="187" y="487"/>
                  </a:lnTo>
                  <a:lnTo>
                    <a:pt x="185" y="487"/>
                  </a:lnTo>
                  <a:lnTo>
                    <a:pt x="184" y="486"/>
                  </a:lnTo>
                  <a:lnTo>
                    <a:pt x="182" y="485"/>
                  </a:lnTo>
                  <a:lnTo>
                    <a:pt x="181" y="485"/>
                  </a:lnTo>
                  <a:lnTo>
                    <a:pt x="179" y="485"/>
                  </a:lnTo>
                  <a:lnTo>
                    <a:pt x="177" y="484"/>
                  </a:lnTo>
                  <a:lnTo>
                    <a:pt x="176" y="483"/>
                  </a:lnTo>
                  <a:lnTo>
                    <a:pt x="175" y="483"/>
                  </a:lnTo>
                  <a:lnTo>
                    <a:pt x="173" y="482"/>
                  </a:lnTo>
                  <a:lnTo>
                    <a:pt x="172" y="481"/>
                  </a:lnTo>
                  <a:lnTo>
                    <a:pt x="170" y="481"/>
                  </a:lnTo>
                  <a:lnTo>
                    <a:pt x="169" y="480"/>
                  </a:lnTo>
                  <a:lnTo>
                    <a:pt x="167" y="479"/>
                  </a:lnTo>
                  <a:lnTo>
                    <a:pt x="166" y="478"/>
                  </a:lnTo>
                  <a:lnTo>
                    <a:pt x="165" y="477"/>
                  </a:lnTo>
                  <a:lnTo>
                    <a:pt x="163" y="476"/>
                  </a:lnTo>
                  <a:lnTo>
                    <a:pt x="161" y="475"/>
                  </a:lnTo>
                  <a:lnTo>
                    <a:pt x="160" y="473"/>
                  </a:lnTo>
                  <a:lnTo>
                    <a:pt x="158" y="472"/>
                  </a:lnTo>
                  <a:lnTo>
                    <a:pt x="157" y="471"/>
                  </a:lnTo>
                  <a:lnTo>
                    <a:pt x="155" y="469"/>
                  </a:lnTo>
                  <a:lnTo>
                    <a:pt x="153" y="468"/>
                  </a:lnTo>
                  <a:lnTo>
                    <a:pt x="151" y="467"/>
                  </a:lnTo>
                  <a:lnTo>
                    <a:pt x="143" y="459"/>
                  </a:lnTo>
                  <a:lnTo>
                    <a:pt x="139" y="456"/>
                  </a:lnTo>
                  <a:lnTo>
                    <a:pt x="135" y="453"/>
                  </a:lnTo>
                  <a:lnTo>
                    <a:pt x="132" y="450"/>
                  </a:lnTo>
                  <a:lnTo>
                    <a:pt x="129" y="447"/>
                  </a:lnTo>
                  <a:lnTo>
                    <a:pt x="127" y="444"/>
                  </a:lnTo>
                  <a:lnTo>
                    <a:pt x="124" y="441"/>
                  </a:lnTo>
                  <a:lnTo>
                    <a:pt x="122" y="439"/>
                  </a:lnTo>
                  <a:lnTo>
                    <a:pt x="120" y="436"/>
                  </a:lnTo>
                  <a:lnTo>
                    <a:pt x="118" y="433"/>
                  </a:lnTo>
                  <a:lnTo>
                    <a:pt x="116" y="431"/>
                  </a:lnTo>
                  <a:lnTo>
                    <a:pt x="115" y="428"/>
                  </a:lnTo>
                  <a:lnTo>
                    <a:pt x="113" y="426"/>
                  </a:lnTo>
                  <a:lnTo>
                    <a:pt x="112" y="423"/>
                  </a:lnTo>
                  <a:lnTo>
                    <a:pt x="111" y="421"/>
                  </a:lnTo>
                  <a:lnTo>
                    <a:pt x="109" y="418"/>
                  </a:lnTo>
                  <a:lnTo>
                    <a:pt x="108" y="415"/>
                  </a:lnTo>
                  <a:lnTo>
                    <a:pt x="107" y="412"/>
                  </a:lnTo>
                  <a:lnTo>
                    <a:pt x="105" y="409"/>
                  </a:lnTo>
                  <a:lnTo>
                    <a:pt x="104" y="406"/>
                  </a:lnTo>
                  <a:lnTo>
                    <a:pt x="103" y="403"/>
                  </a:lnTo>
                  <a:lnTo>
                    <a:pt x="102" y="400"/>
                  </a:lnTo>
                  <a:lnTo>
                    <a:pt x="100" y="397"/>
                  </a:lnTo>
                  <a:lnTo>
                    <a:pt x="99" y="393"/>
                  </a:lnTo>
                  <a:lnTo>
                    <a:pt x="97" y="389"/>
                  </a:lnTo>
                  <a:lnTo>
                    <a:pt x="96" y="386"/>
                  </a:lnTo>
                  <a:lnTo>
                    <a:pt x="94" y="382"/>
                  </a:lnTo>
                  <a:lnTo>
                    <a:pt x="92" y="377"/>
                  </a:lnTo>
                  <a:lnTo>
                    <a:pt x="90" y="373"/>
                  </a:lnTo>
                  <a:lnTo>
                    <a:pt x="87" y="369"/>
                  </a:lnTo>
                  <a:lnTo>
                    <a:pt x="85" y="364"/>
                  </a:lnTo>
                  <a:lnTo>
                    <a:pt x="81" y="356"/>
                  </a:lnTo>
                  <a:lnTo>
                    <a:pt x="79" y="353"/>
                  </a:lnTo>
                  <a:lnTo>
                    <a:pt x="77" y="349"/>
                  </a:lnTo>
                  <a:lnTo>
                    <a:pt x="76" y="346"/>
                  </a:lnTo>
                  <a:lnTo>
                    <a:pt x="75" y="343"/>
                  </a:lnTo>
                  <a:lnTo>
                    <a:pt x="73" y="341"/>
                  </a:lnTo>
                  <a:lnTo>
                    <a:pt x="72" y="338"/>
                  </a:lnTo>
                  <a:lnTo>
                    <a:pt x="71" y="336"/>
                  </a:lnTo>
                  <a:lnTo>
                    <a:pt x="70" y="333"/>
                  </a:lnTo>
                  <a:lnTo>
                    <a:pt x="69" y="331"/>
                  </a:lnTo>
                  <a:lnTo>
                    <a:pt x="68" y="329"/>
                  </a:lnTo>
                  <a:lnTo>
                    <a:pt x="67" y="327"/>
                  </a:lnTo>
                  <a:lnTo>
                    <a:pt x="66" y="325"/>
                  </a:lnTo>
                  <a:lnTo>
                    <a:pt x="65" y="323"/>
                  </a:lnTo>
                  <a:lnTo>
                    <a:pt x="65" y="321"/>
                  </a:lnTo>
                  <a:lnTo>
                    <a:pt x="64" y="319"/>
                  </a:lnTo>
                  <a:lnTo>
                    <a:pt x="63" y="316"/>
                  </a:lnTo>
                  <a:lnTo>
                    <a:pt x="62" y="314"/>
                  </a:lnTo>
                  <a:lnTo>
                    <a:pt x="61" y="312"/>
                  </a:lnTo>
                  <a:lnTo>
                    <a:pt x="60" y="310"/>
                  </a:lnTo>
                  <a:lnTo>
                    <a:pt x="59" y="307"/>
                  </a:lnTo>
                  <a:lnTo>
                    <a:pt x="59" y="305"/>
                  </a:lnTo>
                  <a:lnTo>
                    <a:pt x="58" y="303"/>
                  </a:lnTo>
                  <a:lnTo>
                    <a:pt x="57" y="300"/>
                  </a:lnTo>
                  <a:lnTo>
                    <a:pt x="55" y="297"/>
                  </a:lnTo>
                  <a:lnTo>
                    <a:pt x="54" y="294"/>
                  </a:lnTo>
                  <a:lnTo>
                    <a:pt x="53" y="291"/>
                  </a:lnTo>
                  <a:lnTo>
                    <a:pt x="52" y="288"/>
                  </a:lnTo>
                  <a:lnTo>
                    <a:pt x="50" y="285"/>
                  </a:lnTo>
                  <a:lnTo>
                    <a:pt x="49" y="281"/>
                  </a:lnTo>
                  <a:lnTo>
                    <a:pt x="47" y="277"/>
                  </a:lnTo>
                  <a:lnTo>
                    <a:pt x="44" y="269"/>
                  </a:lnTo>
                  <a:lnTo>
                    <a:pt x="42" y="265"/>
                  </a:lnTo>
                  <a:lnTo>
                    <a:pt x="41" y="261"/>
                  </a:lnTo>
                  <a:lnTo>
                    <a:pt x="39" y="258"/>
                  </a:lnTo>
                  <a:lnTo>
                    <a:pt x="37" y="255"/>
                  </a:lnTo>
                  <a:lnTo>
                    <a:pt x="36" y="252"/>
                  </a:lnTo>
                  <a:lnTo>
                    <a:pt x="35" y="249"/>
                  </a:lnTo>
                  <a:lnTo>
                    <a:pt x="34" y="246"/>
                  </a:lnTo>
                  <a:lnTo>
                    <a:pt x="33" y="244"/>
                  </a:lnTo>
                  <a:lnTo>
                    <a:pt x="31" y="241"/>
                  </a:lnTo>
                  <a:lnTo>
                    <a:pt x="30" y="239"/>
                  </a:lnTo>
                  <a:lnTo>
                    <a:pt x="29" y="237"/>
                  </a:lnTo>
                  <a:lnTo>
                    <a:pt x="28" y="234"/>
                  </a:lnTo>
                  <a:lnTo>
                    <a:pt x="27" y="232"/>
                  </a:lnTo>
                  <a:lnTo>
                    <a:pt x="26" y="230"/>
                  </a:lnTo>
                  <a:lnTo>
                    <a:pt x="25" y="228"/>
                  </a:lnTo>
                  <a:lnTo>
                    <a:pt x="24" y="225"/>
                  </a:lnTo>
                  <a:lnTo>
                    <a:pt x="23" y="223"/>
                  </a:lnTo>
                  <a:lnTo>
                    <a:pt x="22" y="221"/>
                  </a:lnTo>
                  <a:lnTo>
                    <a:pt x="21" y="218"/>
                  </a:lnTo>
                  <a:lnTo>
                    <a:pt x="20" y="216"/>
                  </a:lnTo>
                  <a:lnTo>
                    <a:pt x="19" y="213"/>
                  </a:lnTo>
                  <a:lnTo>
                    <a:pt x="18" y="211"/>
                  </a:lnTo>
                  <a:lnTo>
                    <a:pt x="17" y="208"/>
                  </a:lnTo>
                  <a:lnTo>
                    <a:pt x="16" y="205"/>
                  </a:lnTo>
                  <a:lnTo>
                    <a:pt x="15" y="201"/>
                  </a:lnTo>
                  <a:lnTo>
                    <a:pt x="14" y="198"/>
                  </a:lnTo>
                  <a:lnTo>
                    <a:pt x="13" y="194"/>
                  </a:lnTo>
                  <a:lnTo>
                    <a:pt x="12" y="191"/>
                  </a:lnTo>
                  <a:lnTo>
                    <a:pt x="11" y="186"/>
                  </a:lnTo>
                  <a:lnTo>
                    <a:pt x="10" y="182"/>
                  </a:lnTo>
                </a:path>
              </a:pathLst>
            </a:custGeom>
            <a:solidFill>
              <a:srgbClr val="FF0000"/>
            </a:solidFill>
            <a:ln w="9525">
              <a:solidFill>
                <a:schemeClr val="tx1"/>
              </a:solidFill>
              <a:round/>
              <a:headEnd/>
              <a:tailEnd/>
            </a:ln>
            <a:effectLst/>
          </p:spPr>
          <p:txBody>
            <a:bodyPr/>
            <a:lstStyle/>
            <a:p>
              <a:endParaRPr lang="id-ID"/>
            </a:p>
          </p:txBody>
        </p:sp>
        <p:sp>
          <p:nvSpPr>
            <p:cNvPr id="590" name="Freeform 183" descr="Horizontal brick"/>
            <p:cNvSpPr>
              <a:spLocks/>
            </p:cNvSpPr>
            <p:nvPr/>
          </p:nvSpPr>
          <p:spPr bwMode="auto">
            <a:xfrm>
              <a:off x="4870450" y="3117850"/>
              <a:ext cx="363538" cy="354013"/>
            </a:xfrm>
            <a:custGeom>
              <a:avLst/>
              <a:gdLst/>
              <a:ahLst/>
              <a:cxnLst>
                <a:cxn ang="0">
                  <a:pos x="85" y="11"/>
                </a:cxn>
                <a:cxn ang="0">
                  <a:pos x="61" y="7"/>
                </a:cxn>
                <a:cxn ang="0">
                  <a:pos x="51" y="2"/>
                </a:cxn>
                <a:cxn ang="0">
                  <a:pos x="39" y="0"/>
                </a:cxn>
                <a:cxn ang="0">
                  <a:pos x="23" y="3"/>
                </a:cxn>
                <a:cxn ang="0">
                  <a:pos x="9" y="17"/>
                </a:cxn>
                <a:cxn ang="0">
                  <a:pos x="1" y="30"/>
                </a:cxn>
                <a:cxn ang="0">
                  <a:pos x="0" y="49"/>
                </a:cxn>
                <a:cxn ang="0">
                  <a:pos x="3" y="62"/>
                </a:cxn>
                <a:cxn ang="0">
                  <a:pos x="8" y="85"/>
                </a:cxn>
                <a:cxn ang="0">
                  <a:pos x="11" y="110"/>
                </a:cxn>
                <a:cxn ang="0">
                  <a:pos x="10" y="144"/>
                </a:cxn>
                <a:cxn ang="0">
                  <a:pos x="5" y="165"/>
                </a:cxn>
                <a:cxn ang="0">
                  <a:pos x="3" y="192"/>
                </a:cxn>
                <a:cxn ang="0">
                  <a:pos x="5" y="205"/>
                </a:cxn>
                <a:cxn ang="0">
                  <a:pos x="5" y="229"/>
                </a:cxn>
                <a:cxn ang="0">
                  <a:pos x="1" y="248"/>
                </a:cxn>
                <a:cxn ang="0">
                  <a:pos x="10" y="258"/>
                </a:cxn>
                <a:cxn ang="0">
                  <a:pos x="20" y="257"/>
                </a:cxn>
                <a:cxn ang="0">
                  <a:pos x="34" y="251"/>
                </a:cxn>
                <a:cxn ang="0">
                  <a:pos x="41" y="241"/>
                </a:cxn>
                <a:cxn ang="0">
                  <a:pos x="53" y="222"/>
                </a:cxn>
                <a:cxn ang="0">
                  <a:pos x="59" y="206"/>
                </a:cxn>
                <a:cxn ang="0">
                  <a:pos x="69" y="182"/>
                </a:cxn>
                <a:cxn ang="0">
                  <a:pos x="76" y="163"/>
                </a:cxn>
                <a:cxn ang="0">
                  <a:pos x="82" y="143"/>
                </a:cxn>
                <a:cxn ang="0">
                  <a:pos x="86" y="135"/>
                </a:cxn>
                <a:cxn ang="0">
                  <a:pos x="99" y="139"/>
                </a:cxn>
                <a:cxn ang="0">
                  <a:pos x="112" y="154"/>
                </a:cxn>
                <a:cxn ang="0">
                  <a:pos x="123" y="164"/>
                </a:cxn>
                <a:cxn ang="0">
                  <a:pos x="132" y="170"/>
                </a:cxn>
                <a:cxn ang="0">
                  <a:pos x="146" y="176"/>
                </a:cxn>
                <a:cxn ang="0">
                  <a:pos x="160" y="179"/>
                </a:cxn>
                <a:cxn ang="0">
                  <a:pos x="180" y="186"/>
                </a:cxn>
                <a:cxn ang="0">
                  <a:pos x="197" y="185"/>
                </a:cxn>
                <a:cxn ang="0">
                  <a:pos x="203" y="180"/>
                </a:cxn>
                <a:cxn ang="0">
                  <a:pos x="206" y="168"/>
                </a:cxn>
                <a:cxn ang="0">
                  <a:pos x="207" y="158"/>
                </a:cxn>
                <a:cxn ang="0">
                  <a:pos x="203" y="142"/>
                </a:cxn>
                <a:cxn ang="0">
                  <a:pos x="193" y="127"/>
                </a:cxn>
                <a:cxn ang="0">
                  <a:pos x="187" y="108"/>
                </a:cxn>
                <a:cxn ang="0">
                  <a:pos x="187" y="99"/>
                </a:cxn>
                <a:cxn ang="0">
                  <a:pos x="195" y="90"/>
                </a:cxn>
                <a:cxn ang="0">
                  <a:pos x="205" y="85"/>
                </a:cxn>
                <a:cxn ang="0">
                  <a:pos x="219" y="79"/>
                </a:cxn>
                <a:cxn ang="0">
                  <a:pos x="227" y="77"/>
                </a:cxn>
                <a:cxn ang="0">
                  <a:pos x="241" y="70"/>
                </a:cxn>
                <a:cxn ang="0">
                  <a:pos x="254" y="65"/>
                </a:cxn>
                <a:cxn ang="0">
                  <a:pos x="261" y="55"/>
                </a:cxn>
                <a:cxn ang="0">
                  <a:pos x="261" y="48"/>
                </a:cxn>
                <a:cxn ang="0">
                  <a:pos x="256" y="35"/>
                </a:cxn>
                <a:cxn ang="0">
                  <a:pos x="247" y="26"/>
                </a:cxn>
                <a:cxn ang="0">
                  <a:pos x="232" y="14"/>
                </a:cxn>
                <a:cxn ang="0">
                  <a:pos x="220" y="8"/>
                </a:cxn>
                <a:cxn ang="0">
                  <a:pos x="202" y="5"/>
                </a:cxn>
                <a:cxn ang="0">
                  <a:pos x="188" y="8"/>
                </a:cxn>
                <a:cxn ang="0">
                  <a:pos x="169" y="9"/>
                </a:cxn>
                <a:cxn ang="0">
                  <a:pos x="156" y="11"/>
                </a:cxn>
                <a:cxn ang="0">
                  <a:pos x="133" y="11"/>
                </a:cxn>
                <a:cxn ang="0">
                  <a:pos x="113" y="11"/>
                </a:cxn>
              </a:cxnLst>
              <a:rect l="0" t="0" r="r" b="b"/>
              <a:pathLst>
                <a:path w="263" h="260">
                  <a:moveTo>
                    <a:pt x="110" y="11"/>
                  </a:moveTo>
                  <a:lnTo>
                    <a:pt x="105" y="11"/>
                  </a:lnTo>
                  <a:lnTo>
                    <a:pt x="103" y="11"/>
                  </a:lnTo>
                  <a:lnTo>
                    <a:pt x="101" y="11"/>
                  </a:lnTo>
                  <a:lnTo>
                    <a:pt x="100" y="11"/>
                  </a:lnTo>
                  <a:lnTo>
                    <a:pt x="98" y="11"/>
                  </a:lnTo>
                  <a:lnTo>
                    <a:pt x="97" y="11"/>
                  </a:lnTo>
                  <a:lnTo>
                    <a:pt x="95" y="11"/>
                  </a:lnTo>
                  <a:lnTo>
                    <a:pt x="93" y="11"/>
                  </a:lnTo>
                  <a:lnTo>
                    <a:pt x="92" y="11"/>
                  </a:lnTo>
                  <a:lnTo>
                    <a:pt x="91" y="11"/>
                  </a:lnTo>
                  <a:lnTo>
                    <a:pt x="89" y="11"/>
                  </a:lnTo>
                  <a:lnTo>
                    <a:pt x="88" y="11"/>
                  </a:lnTo>
                  <a:lnTo>
                    <a:pt x="87" y="11"/>
                  </a:lnTo>
                  <a:lnTo>
                    <a:pt x="86" y="11"/>
                  </a:lnTo>
                  <a:lnTo>
                    <a:pt x="85" y="11"/>
                  </a:lnTo>
                  <a:lnTo>
                    <a:pt x="83" y="11"/>
                  </a:lnTo>
                  <a:lnTo>
                    <a:pt x="82" y="11"/>
                  </a:lnTo>
                  <a:lnTo>
                    <a:pt x="81" y="10"/>
                  </a:lnTo>
                  <a:lnTo>
                    <a:pt x="80" y="10"/>
                  </a:lnTo>
                  <a:lnTo>
                    <a:pt x="79" y="10"/>
                  </a:lnTo>
                  <a:lnTo>
                    <a:pt x="77" y="10"/>
                  </a:lnTo>
                  <a:lnTo>
                    <a:pt x="76" y="10"/>
                  </a:lnTo>
                  <a:lnTo>
                    <a:pt x="75" y="10"/>
                  </a:lnTo>
                  <a:lnTo>
                    <a:pt x="73" y="9"/>
                  </a:lnTo>
                  <a:lnTo>
                    <a:pt x="72" y="9"/>
                  </a:lnTo>
                  <a:lnTo>
                    <a:pt x="70" y="9"/>
                  </a:lnTo>
                  <a:lnTo>
                    <a:pt x="68" y="9"/>
                  </a:lnTo>
                  <a:lnTo>
                    <a:pt x="67" y="8"/>
                  </a:lnTo>
                  <a:lnTo>
                    <a:pt x="65" y="8"/>
                  </a:lnTo>
                  <a:lnTo>
                    <a:pt x="63" y="7"/>
                  </a:lnTo>
                  <a:lnTo>
                    <a:pt x="61" y="7"/>
                  </a:lnTo>
                  <a:lnTo>
                    <a:pt x="59" y="6"/>
                  </a:lnTo>
                  <a:lnTo>
                    <a:pt x="58" y="6"/>
                  </a:lnTo>
                  <a:lnTo>
                    <a:pt x="57" y="6"/>
                  </a:lnTo>
                  <a:lnTo>
                    <a:pt x="57" y="6"/>
                  </a:lnTo>
                  <a:lnTo>
                    <a:pt x="56" y="5"/>
                  </a:lnTo>
                  <a:lnTo>
                    <a:pt x="55" y="5"/>
                  </a:lnTo>
                  <a:lnTo>
                    <a:pt x="55" y="5"/>
                  </a:lnTo>
                  <a:lnTo>
                    <a:pt x="54" y="5"/>
                  </a:lnTo>
                  <a:lnTo>
                    <a:pt x="54" y="4"/>
                  </a:lnTo>
                  <a:lnTo>
                    <a:pt x="53" y="4"/>
                  </a:lnTo>
                  <a:lnTo>
                    <a:pt x="53" y="4"/>
                  </a:lnTo>
                  <a:lnTo>
                    <a:pt x="52" y="3"/>
                  </a:lnTo>
                  <a:lnTo>
                    <a:pt x="52" y="3"/>
                  </a:lnTo>
                  <a:lnTo>
                    <a:pt x="51" y="3"/>
                  </a:lnTo>
                  <a:lnTo>
                    <a:pt x="51" y="3"/>
                  </a:lnTo>
                  <a:lnTo>
                    <a:pt x="51" y="2"/>
                  </a:lnTo>
                  <a:lnTo>
                    <a:pt x="50" y="2"/>
                  </a:lnTo>
                  <a:lnTo>
                    <a:pt x="50" y="1"/>
                  </a:lnTo>
                  <a:lnTo>
                    <a:pt x="49" y="1"/>
                  </a:lnTo>
                  <a:lnTo>
                    <a:pt x="49" y="1"/>
                  </a:lnTo>
                  <a:lnTo>
                    <a:pt x="49" y="1"/>
                  </a:lnTo>
                  <a:lnTo>
                    <a:pt x="48" y="1"/>
                  </a:lnTo>
                  <a:lnTo>
                    <a:pt x="47" y="1"/>
                  </a:lnTo>
                  <a:lnTo>
                    <a:pt x="47" y="0"/>
                  </a:lnTo>
                  <a:lnTo>
                    <a:pt x="47" y="0"/>
                  </a:lnTo>
                  <a:lnTo>
                    <a:pt x="46" y="0"/>
                  </a:lnTo>
                  <a:lnTo>
                    <a:pt x="45" y="0"/>
                  </a:lnTo>
                  <a:lnTo>
                    <a:pt x="45" y="0"/>
                  </a:lnTo>
                  <a:lnTo>
                    <a:pt x="44" y="0"/>
                  </a:lnTo>
                  <a:lnTo>
                    <a:pt x="43" y="0"/>
                  </a:lnTo>
                  <a:lnTo>
                    <a:pt x="43" y="0"/>
                  </a:lnTo>
                  <a:lnTo>
                    <a:pt x="39" y="0"/>
                  </a:lnTo>
                  <a:lnTo>
                    <a:pt x="38" y="0"/>
                  </a:lnTo>
                  <a:lnTo>
                    <a:pt x="37" y="0"/>
                  </a:lnTo>
                  <a:lnTo>
                    <a:pt x="36" y="0"/>
                  </a:lnTo>
                  <a:lnTo>
                    <a:pt x="35" y="0"/>
                  </a:lnTo>
                  <a:lnTo>
                    <a:pt x="33" y="0"/>
                  </a:lnTo>
                  <a:lnTo>
                    <a:pt x="33" y="0"/>
                  </a:lnTo>
                  <a:lnTo>
                    <a:pt x="31" y="1"/>
                  </a:lnTo>
                  <a:lnTo>
                    <a:pt x="31" y="1"/>
                  </a:lnTo>
                  <a:lnTo>
                    <a:pt x="29" y="1"/>
                  </a:lnTo>
                  <a:lnTo>
                    <a:pt x="29" y="1"/>
                  </a:lnTo>
                  <a:lnTo>
                    <a:pt x="27" y="1"/>
                  </a:lnTo>
                  <a:lnTo>
                    <a:pt x="27" y="2"/>
                  </a:lnTo>
                  <a:lnTo>
                    <a:pt x="26" y="2"/>
                  </a:lnTo>
                  <a:lnTo>
                    <a:pt x="25" y="3"/>
                  </a:lnTo>
                  <a:lnTo>
                    <a:pt x="24" y="3"/>
                  </a:lnTo>
                  <a:lnTo>
                    <a:pt x="23" y="3"/>
                  </a:lnTo>
                  <a:lnTo>
                    <a:pt x="23" y="4"/>
                  </a:lnTo>
                  <a:lnTo>
                    <a:pt x="22" y="4"/>
                  </a:lnTo>
                  <a:lnTo>
                    <a:pt x="21" y="5"/>
                  </a:lnTo>
                  <a:lnTo>
                    <a:pt x="20" y="5"/>
                  </a:lnTo>
                  <a:lnTo>
                    <a:pt x="19" y="6"/>
                  </a:lnTo>
                  <a:lnTo>
                    <a:pt x="19" y="7"/>
                  </a:lnTo>
                  <a:lnTo>
                    <a:pt x="17" y="7"/>
                  </a:lnTo>
                  <a:lnTo>
                    <a:pt x="17" y="8"/>
                  </a:lnTo>
                  <a:lnTo>
                    <a:pt x="16" y="9"/>
                  </a:lnTo>
                  <a:lnTo>
                    <a:pt x="15" y="10"/>
                  </a:lnTo>
                  <a:lnTo>
                    <a:pt x="14" y="11"/>
                  </a:lnTo>
                  <a:lnTo>
                    <a:pt x="13" y="11"/>
                  </a:lnTo>
                  <a:lnTo>
                    <a:pt x="12" y="13"/>
                  </a:lnTo>
                  <a:lnTo>
                    <a:pt x="11" y="14"/>
                  </a:lnTo>
                  <a:lnTo>
                    <a:pt x="9" y="16"/>
                  </a:lnTo>
                  <a:lnTo>
                    <a:pt x="9" y="17"/>
                  </a:lnTo>
                  <a:lnTo>
                    <a:pt x="8" y="17"/>
                  </a:lnTo>
                  <a:lnTo>
                    <a:pt x="7" y="18"/>
                  </a:lnTo>
                  <a:lnTo>
                    <a:pt x="6" y="19"/>
                  </a:lnTo>
                  <a:lnTo>
                    <a:pt x="5" y="20"/>
                  </a:lnTo>
                  <a:lnTo>
                    <a:pt x="5" y="21"/>
                  </a:lnTo>
                  <a:lnTo>
                    <a:pt x="5" y="22"/>
                  </a:lnTo>
                  <a:lnTo>
                    <a:pt x="4" y="23"/>
                  </a:lnTo>
                  <a:lnTo>
                    <a:pt x="3" y="23"/>
                  </a:lnTo>
                  <a:lnTo>
                    <a:pt x="3" y="24"/>
                  </a:lnTo>
                  <a:lnTo>
                    <a:pt x="3" y="25"/>
                  </a:lnTo>
                  <a:lnTo>
                    <a:pt x="2" y="26"/>
                  </a:lnTo>
                  <a:lnTo>
                    <a:pt x="2" y="27"/>
                  </a:lnTo>
                  <a:lnTo>
                    <a:pt x="2" y="27"/>
                  </a:lnTo>
                  <a:lnTo>
                    <a:pt x="1" y="28"/>
                  </a:lnTo>
                  <a:lnTo>
                    <a:pt x="1" y="29"/>
                  </a:lnTo>
                  <a:lnTo>
                    <a:pt x="1" y="30"/>
                  </a:lnTo>
                  <a:lnTo>
                    <a:pt x="1" y="31"/>
                  </a:lnTo>
                  <a:lnTo>
                    <a:pt x="1" y="32"/>
                  </a:lnTo>
                  <a:lnTo>
                    <a:pt x="1" y="33"/>
                  </a:lnTo>
                  <a:lnTo>
                    <a:pt x="1" y="33"/>
                  </a:lnTo>
                  <a:lnTo>
                    <a:pt x="1" y="35"/>
                  </a:lnTo>
                  <a:lnTo>
                    <a:pt x="1" y="36"/>
                  </a:lnTo>
                  <a:lnTo>
                    <a:pt x="0" y="37"/>
                  </a:lnTo>
                  <a:lnTo>
                    <a:pt x="0" y="38"/>
                  </a:lnTo>
                  <a:lnTo>
                    <a:pt x="0" y="39"/>
                  </a:lnTo>
                  <a:lnTo>
                    <a:pt x="0" y="40"/>
                  </a:lnTo>
                  <a:lnTo>
                    <a:pt x="0" y="41"/>
                  </a:lnTo>
                  <a:lnTo>
                    <a:pt x="0" y="43"/>
                  </a:lnTo>
                  <a:lnTo>
                    <a:pt x="0" y="45"/>
                  </a:lnTo>
                  <a:lnTo>
                    <a:pt x="0" y="47"/>
                  </a:lnTo>
                  <a:lnTo>
                    <a:pt x="0" y="48"/>
                  </a:lnTo>
                  <a:lnTo>
                    <a:pt x="0" y="49"/>
                  </a:lnTo>
                  <a:lnTo>
                    <a:pt x="0" y="50"/>
                  </a:lnTo>
                  <a:lnTo>
                    <a:pt x="0" y="51"/>
                  </a:lnTo>
                  <a:lnTo>
                    <a:pt x="0" y="52"/>
                  </a:lnTo>
                  <a:lnTo>
                    <a:pt x="0" y="53"/>
                  </a:lnTo>
                  <a:lnTo>
                    <a:pt x="0" y="54"/>
                  </a:lnTo>
                  <a:lnTo>
                    <a:pt x="1" y="55"/>
                  </a:lnTo>
                  <a:lnTo>
                    <a:pt x="1" y="55"/>
                  </a:lnTo>
                  <a:lnTo>
                    <a:pt x="1" y="56"/>
                  </a:lnTo>
                  <a:lnTo>
                    <a:pt x="1" y="57"/>
                  </a:lnTo>
                  <a:lnTo>
                    <a:pt x="1" y="58"/>
                  </a:lnTo>
                  <a:lnTo>
                    <a:pt x="1" y="59"/>
                  </a:lnTo>
                  <a:lnTo>
                    <a:pt x="2" y="59"/>
                  </a:lnTo>
                  <a:lnTo>
                    <a:pt x="2" y="60"/>
                  </a:lnTo>
                  <a:lnTo>
                    <a:pt x="2" y="61"/>
                  </a:lnTo>
                  <a:lnTo>
                    <a:pt x="3" y="61"/>
                  </a:lnTo>
                  <a:lnTo>
                    <a:pt x="3" y="62"/>
                  </a:lnTo>
                  <a:lnTo>
                    <a:pt x="3" y="63"/>
                  </a:lnTo>
                  <a:lnTo>
                    <a:pt x="3" y="63"/>
                  </a:lnTo>
                  <a:lnTo>
                    <a:pt x="4" y="64"/>
                  </a:lnTo>
                  <a:lnTo>
                    <a:pt x="4" y="65"/>
                  </a:lnTo>
                  <a:lnTo>
                    <a:pt x="5" y="66"/>
                  </a:lnTo>
                  <a:lnTo>
                    <a:pt x="5" y="67"/>
                  </a:lnTo>
                  <a:lnTo>
                    <a:pt x="5" y="68"/>
                  </a:lnTo>
                  <a:lnTo>
                    <a:pt x="5" y="69"/>
                  </a:lnTo>
                  <a:lnTo>
                    <a:pt x="6" y="70"/>
                  </a:lnTo>
                  <a:lnTo>
                    <a:pt x="6" y="71"/>
                  </a:lnTo>
                  <a:lnTo>
                    <a:pt x="6" y="73"/>
                  </a:lnTo>
                  <a:lnTo>
                    <a:pt x="7" y="74"/>
                  </a:lnTo>
                  <a:lnTo>
                    <a:pt x="7" y="79"/>
                  </a:lnTo>
                  <a:lnTo>
                    <a:pt x="7" y="81"/>
                  </a:lnTo>
                  <a:lnTo>
                    <a:pt x="8" y="83"/>
                  </a:lnTo>
                  <a:lnTo>
                    <a:pt x="8" y="85"/>
                  </a:lnTo>
                  <a:lnTo>
                    <a:pt x="9" y="87"/>
                  </a:lnTo>
                  <a:lnTo>
                    <a:pt x="9" y="89"/>
                  </a:lnTo>
                  <a:lnTo>
                    <a:pt x="9" y="91"/>
                  </a:lnTo>
                  <a:lnTo>
                    <a:pt x="9" y="93"/>
                  </a:lnTo>
                  <a:lnTo>
                    <a:pt x="9" y="94"/>
                  </a:lnTo>
                  <a:lnTo>
                    <a:pt x="10" y="96"/>
                  </a:lnTo>
                  <a:lnTo>
                    <a:pt x="10" y="97"/>
                  </a:lnTo>
                  <a:lnTo>
                    <a:pt x="10" y="99"/>
                  </a:lnTo>
                  <a:lnTo>
                    <a:pt x="10" y="100"/>
                  </a:lnTo>
                  <a:lnTo>
                    <a:pt x="11" y="101"/>
                  </a:lnTo>
                  <a:lnTo>
                    <a:pt x="11" y="103"/>
                  </a:lnTo>
                  <a:lnTo>
                    <a:pt x="11" y="104"/>
                  </a:lnTo>
                  <a:lnTo>
                    <a:pt x="11" y="106"/>
                  </a:lnTo>
                  <a:lnTo>
                    <a:pt x="11" y="107"/>
                  </a:lnTo>
                  <a:lnTo>
                    <a:pt x="11" y="109"/>
                  </a:lnTo>
                  <a:lnTo>
                    <a:pt x="11" y="110"/>
                  </a:lnTo>
                  <a:lnTo>
                    <a:pt x="11" y="111"/>
                  </a:lnTo>
                  <a:lnTo>
                    <a:pt x="11" y="113"/>
                  </a:lnTo>
                  <a:lnTo>
                    <a:pt x="11" y="115"/>
                  </a:lnTo>
                  <a:lnTo>
                    <a:pt x="11" y="117"/>
                  </a:lnTo>
                  <a:lnTo>
                    <a:pt x="11" y="118"/>
                  </a:lnTo>
                  <a:lnTo>
                    <a:pt x="11" y="120"/>
                  </a:lnTo>
                  <a:lnTo>
                    <a:pt x="11" y="123"/>
                  </a:lnTo>
                  <a:lnTo>
                    <a:pt x="11" y="125"/>
                  </a:lnTo>
                  <a:lnTo>
                    <a:pt x="11" y="127"/>
                  </a:lnTo>
                  <a:lnTo>
                    <a:pt x="11" y="129"/>
                  </a:lnTo>
                  <a:lnTo>
                    <a:pt x="11" y="132"/>
                  </a:lnTo>
                  <a:lnTo>
                    <a:pt x="11" y="137"/>
                  </a:lnTo>
                  <a:lnTo>
                    <a:pt x="11" y="139"/>
                  </a:lnTo>
                  <a:lnTo>
                    <a:pt x="11" y="141"/>
                  </a:lnTo>
                  <a:lnTo>
                    <a:pt x="10" y="143"/>
                  </a:lnTo>
                  <a:lnTo>
                    <a:pt x="10" y="144"/>
                  </a:lnTo>
                  <a:lnTo>
                    <a:pt x="10" y="146"/>
                  </a:lnTo>
                  <a:lnTo>
                    <a:pt x="9" y="147"/>
                  </a:lnTo>
                  <a:lnTo>
                    <a:pt x="9" y="149"/>
                  </a:lnTo>
                  <a:lnTo>
                    <a:pt x="9" y="150"/>
                  </a:lnTo>
                  <a:lnTo>
                    <a:pt x="9" y="151"/>
                  </a:lnTo>
                  <a:lnTo>
                    <a:pt x="8" y="153"/>
                  </a:lnTo>
                  <a:lnTo>
                    <a:pt x="8" y="154"/>
                  </a:lnTo>
                  <a:lnTo>
                    <a:pt x="7" y="155"/>
                  </a:lnTo>
                  <a:lnTo>
                    <a:pt x="7" y="157"/>
                  </a:lnTo>
                  <a:lnTo>
                    <a:pt x="7" y="158"/>
                  </a:lnTo>
                  <a:lnTo>
                    <a:pt x="6" y="159"/>
                  </a:lnTo>
                  <a:lnTo>
                    <a:pt x="6" y="160"/>
                  </a:lnTo>
                  <a:lnTo>
                    <a:pt x="6" y="161"/>
                  </a:lnTo>
                  <a:lnTo>
                    <a:pt x="5" y="163"/>
                  </a:lnTo>
                  <a:lnTo>
                    <a:pt x="5" y="164"/>
                  </a:lnTo>
                  <a:lnTo>
                    <a:pt x="5" y="165"/>
                  </a:lnTo>
                  <a:lnTo>
                    <a:pt x="4" y="167"/>
                  </a:lnTo>
                  <a:lnTo>
                    <a:pt x="4" y="168"/>
                  </a:lnTo>
                  <a:lnTo>
                    <a:pt x="4" y="170"/>
                  </a:lnTo>
                  <a:lnTo>
                    <a:pt x="4" y="171"/>
                  </a:lnTo>
                  <a:lnTo>
                    <a:pt x="3" y="173"/>
                  </a:lnTo>
                  <a:lnTo>
                    <a:pt x="3" y="175"/>
                  </a:lnTo>
                  <a:lnTo>
                    <a:pt x="3" y="177"/>
                  </a:lnTo>
                  <a:lnTo>
                    <a:pt x="3" y="179"/>
                  </a:lnTo>
                  <a:lnTo>
                    <a:pt x="3" y="181"/>
                  </a:lnTo>
                  <a:lnTo>
                    <a:pt x="3" y="184"/>
                  </a:lnTo>
                  <a:lnTo>
                    <a:pt x="3" y="187"/>
                  </a:lnTo>
                  <a:lnTo>
                    <a:pt x="3" y="188"/>
                  </a:lnTo>
                  <a:lnTo>
                    <a:pt x="3" y="189"/>
                  </a:lnTo>
                  <a:lnTo>
                    <a:pt x="3" y="190"/>
                  </a:lnTo>
                  <a:lnTo>
                    <a:pt x="3" y="191"/>
                  </a:lnTo>
                  <a:lnTo>
                    <a:pt x="3" y="192"/>
                  </a:lnTo>
                  <a:lnTo>
                    <a:pt x="3" y="193"/>
                  </a:lnTo>
                  <a:lnTo>
                    <a:pt x="3" y="194"/>
                  </a:lnTo>
                  <a:lnTo>
                    <a:pt x="3" y="195"/>
                  </a:lnTo>
                  <a:lnTo>
                    <a:pt x="3" y="196"/>
                  </a:lnTo>
                  <a:lnTo>
                    <a:pt x="3" y="197"/>
                  </a:lnTo>
                  <a:lnTo>
                    <a:pt x="4" y="197"/>
                  </a:lnTo>
                  <a:lnTo>
                    <a:pt x="4" y="198"/>
                  </a:lnTo>
                  <a:lnTo>
                    <a:pt x="4" y="199"/>
                  </a:lnTo>
                  <a:lnTo>
                    <a:pt x="4" y="200"/>
                  </a:lnTo>
                  <a:lnTo>
                    <a:pt x="4" y="200"/>
                  </a:lnTo>
                  <a:lnTo>
                    <a:pt x="5" y="201"/>
                  </a:lnTo>
                  <a:lnTo>
                    <a:pt x="5" y="202"/>
                  </a:lnTo>
                  <a:lnTo>
                    <a:pt x="5" y="203"/>
                  </a:lnTo>
                  <a:lnTo>
                    <a:pt x="5" y="203"/>
                  </a:lnTo>
                  <a:lnTo>
                    <a:pt x="5" y="204"/>
                  </a:lnTo>
                  <a:lnTo>
                    <a:pt x="5" y="205"/>
                  </a:lnTo>
                  <a:lnTo>
                    <a:pt x="5" y="206"/>
                  </a:lnTo>
                  <a:lnTo>
                    <a:pt x="5" y="207"/>
                  </a:lnTo>
                  <a:lnTo>
                    <a:pt x="6" y="208"/>
                  </a:lnTo>
                  <a:lnTo>
                    <a:pt x="6" y="209"/>
                  </a:lnTo>
                  <a:lnTo>
                    <a:pt x="6" y="210"/>
                  </a:lnTo>
                  <a:lnTo>
                    <a:pt x="6" y="211"/>
                  </a:lnTo>
                  <a:lnTo>
                    <a:pt x="6" y="213"/>
                  </a:lnTo>
                  <a:lnTo>
                    <a:pt x="6" y="214"/>
                  </a:lnTo>
                  <a:lnTo>
                    <a:pt x="7" y="216"/>
                  </a:lnTo>
                  <a:lnTo>
                    <a:pt x="6" y="219"/>
                  </a:lnTo>
                  <a:lnTo>
                    <a:pt x="6" y="221"/>
                  </a:lnTo>
                  <a:lnTo>
                    <a:pt x="6" y="223"/>
                  </a:lnTo>
                  <a:lnTo>
                    <a:pt x="6" y="224"/>
                  </a:lnTo>
                  <a:lnTo>
                    <a:pt x="6" y="226"/>
                  </a:lnTo>
                  <a:lnTo>
                    <a:pt x="5" y="227"/>
                  </a:lnTo>
                  <a:lnTo>
                    <a:pt x="5" y="229"/>
                  </a:lnTo>
                  <a:lnTo>
                    <a:pt x="5" y="230"/>
                  </a:lnTo>
                  <a:lnTo>
                    <a:pt x="4" y="232"/>
                  </a:lnTo>
                  <a:lnTo>
                    <a:pt x="4" y="233"/>
                  </a:lnTo>
                  <a:lnTo>
                    <a:pt x="4" y="234"/>
                  </a:lnTo>
                  <a:lnTo>
                    <a:pt x="3" y="236"/>
                  </a:lnTo>
                  <a:lnTo>
                    <a:pt x="3" y="237"/>
                  </a:lnTo>
                  <a:lnTo>
                    <a:pt x="3" y="238"/>
                  </a:lnTo>
                  <a:lnTo>
                    <a:pt x="2" y="239"/>
                  </a:lnTo>
                  <a:lnTo>
                    <a:pt x="2" y="241"/>
                  </a:lnTo>
                  <a:lnTo>
                    <a:pt x="2" y="242"/>
                  </a:lnTo>
                  <a:lnTo>
                    <a:pt x="1" y="243"/>
                  </a:lnTo>
                  <a:lnTo>
                    <a:pt x="1" y="244"/>
                  </a:lnTo>
                  <a:lnTo>
                    <a:pt x="1" y="245"/>
                  </a:lnTo>
                  <a:lnTo>
                    <a:pt x="1" y="246"/>
                  </a:lnTo>
                  <a:lnTo>
                    <a:pt x="1" y="247"/>
                  </a:lnTo>
                  <a:lnTo>
                    <a:pt x="1" y="248"/>
                  </a:lnTo>
                  <a:lnTo>
                    <a:pt x="1" y="249"/>
                  </a:lnTo>
                  <a:lnTo>
                    <a:pt x="2" y="250"/>
                  </a:lnTo>
                  <a:lnTo>
                    <a:pt x="2" y="251"/>
                  </a:lnTo>
                  <a:lnTo>
                    <a:pt x="3" y="252"/>
                  </a:lnTo>
                  <a:lnTo>
                    <a:pt x="3" y="253"/>
                  </a:lnTo>
                  <a:lnTo>
                    <a:pt x="4" y="254"/>
                  </a:lnTo>
                  <a:lnTo>
                    <a:pt x="5" y="255"/>
                  </a:lnTo>
                  <a:lnTo>
                    <a:pt x="6" y="256"/>
                  </a:lnTo>
                  <a:lnTo>
                    <a:pt x="7" y="256"/>
                  </a:lnTo>
                  <a:lnTo>
                    <a:pt x="7" y="257"/>
                  </a:lnTo>
                  <a:lnTo>
                    <a:pt x="7" y="257"/>
                  </a:lnTo>
                  <a:lnTo>
                    <a:pt x="8" y="257"/>
                  </a:lnTo>
                  <a:lnTo>
                    <a:pt x="9" y="257"/>
                  </a:lnTo>
                  <a:lnTo>
                    <a:pt x="9" y="258"/>
                  </a:lnTo>
                  <a:lnTo>
                    <a:pt x="9" y="258"/>
                  </a:lnTo>
                  <a:lnTo>
                    <a:pt x="10" y="258"/>
                  </a:lnTo>
                  <a:lnTo>
                    <a:pt x="11" y="258"/>
                  </a:lnTo>
                  <a:lnTo>
                    <a:pt x="11" y="258"/>
                  </a:lnTo>
                  <a:lnTo>
                    <a:pt x="12" y="259"/>
                  </a:lnTo>
                  <a:lnTo>
                    <a:pt x="12" y="259"/>
                  </a:lnTo>
                  <a:lnTo>
                    <a:pt x="13" y="259"/>
                  </a:lnTo>
                  <a:lnTo>
                    <a:pt x="13" y="259"/>
                  </a:lnTo>
                  <a:lnTo>
                    <a:pt x="14" y="259"/>
                  </a:lnTo>
                  <a:lnTo>
                    <a:pt x="15" y="259"/>
                  </a:lnTo>
                  <a:lnTo>
                    <a:pt x="15" y="259"/>
                  </a:lnTo>
                  <a:lnTo>
                    <a:pt x="16" y="259"/>
                  </a:lnTo>
                  <a:lnTo>
                    <a:pt x="17" y="258"/>
                  </a:lnTo>
                  <a:lnTo>
                    <a:pt x="17" y="258"/>
                  </a:lnTo>
                  <a:lnTo>
                    <a:pt x="18" y="258"/>
                  </a:lnTo>
                  <a:lnTo>
                    <a:pt x="19" y="258"/>
                  </a:lnTo>
                  <a:lnTo>
                    <a:pt x="19" y="258"/>
                  </a:lnTo>
                  <a:lnTo>
                    <a:pt x="20" y="257"/>
                  </a:lnTo>
                  <a:lnTo>
                    <a:pt x="21" y="257"/>
                  </a:lnTo>
                  <a:lnTo>
                    <a:pt x="21" y="257"/>
                  </a:lnTo>
                  <a:lnTo>
                    <a:pt x="22" y="257"/>
                  </a:lnTo>
                  <a:lnTo>
                    <a:pt x="23" y="257"/>
                  </a:lnTo>
                  <a:lnTo>
                    <a:pt x="24" y="256"/>
                  </a:lnTo>
                  <a:lnTo>
                    <a:pt x="25" y="256"/>
                  </a:lnTo>
                  <a:lnTo>
                    <a:pt x="25" y="256"/>
                  </a:lnTo>
                  <a:lnTo>
                    <a:pt x="27" y="255"/>
                  </a:lnTo>
                  <a:lnTo>
                    <a:pt x="28" y="254"/>
                  </a:lnTo>
                  <a:lnTo>
                    <a:pt x="29" y="254"/>
                  </a:lnTo>
                  <a:lnTo>
                    <a:pt x="30" y="253"/>
                  </a:lnTo>
                  <a:lnTo>
                    <a:pt x="31" y="253"/>
                  </a:lnTo>
                  <a:lnTo>
                    <a:pt x="32" y="252"/>
                  </a:lnTo>
                  <a:lnTo>
                    <a:pt x="32" y="252"/>
                  </a:lnTo>
                  <a:lnTo>
                    <a:pt x="33" y="251"/>
                  </a:lnTo>
                  <a:lnTo>
                    <a:pt x="34" y="251"/>
                  </a:lnTo>
                  <a:lnTo>
                    <a:pt x="34" y="250"/>
                  </a:lnTo>
                  <a:lnTo>
                    <a:pt x="35" y="250"/>
                  </a:lnTo>
                  <a:lnTo>
                    <a:pt x="35" y="249"/>
                  </a:lnTo>
                  <a:lnTo>
                    <a:pt x="36" y="249"/>
                  </a:lnTo>
                  <a:lnTo>
                    <a:pt x="36" y="248"/>
                  </a:lnTo>
                  <a:lnTo>
                    <a:pt x="37" y="248"/>
                  </a:lnTo>
                  <a:lnTo>
                    <a:pt x="37" y="247"/>
                  </a:lnTo>
                  <a:lnTo>
                    <a:pt x="37" y="246"/>
                  </a:lnTo>
                  <a:lnTo>
                    <a:pt x="38" y="246"/>
                  </a:lnTo>
                  <a:lnTo>
                    <a:pt x="38" y="245"/>
                  </a:lnTo>
                  <a:lnTo>
                    <a:pt x="39" y="244"/>
                  </a:lnTo>
                  <a:lnTo>
                    <a:pt x="39" y="244"/>
                  </a:lnTo>
                  <a:lnTo>
                    <a:pt x="40" y="243"/>
                  </a:lnTo>
                  <a:lnTo>
                    <a:pt x="40" y="242"/>
                  </a:lnTo>
                  <a:lnTo>
                    <a:pt x="41" y="241"/>
                  </a:lnTo>
                  <a:lnTo>
                    <a:pt x="41" y="241"/>
                  </a:lnTo>
                  <a:lnTo>
                    <a:pt x="41" y="240"/>
                  </a:lnTo>
                  <a:lnTo>
                    <a:pt x="42" y="239"/>
                  </a:lnTo>
                  <a:lnTo>
                    <a:pt x="43" y="238"/>
                  </a:lnTo>
                  <a:lnTo>
                    <a:pt x="43" y="237"/>
                  </a:lnTo>
                  <a:lnTo>
                    <a:pt x="44" y="236"/>
                  </a:lnTo>
                  <a:lnTo>
                    <a:pt x="45" y="235"/>
                  </a:lnTo>
                  <a:lnTo>
                    <a:pt x="47" y="232"/>
                  </a:lnTo>
                  <a:lnTo>
                    <a:pt x="48" y="231"/>
                  </a:lnTo>
                  <a:lnTo>
                    <a:pt x="49" y="229"/>
                  </a:lnTo>
                  <a:lnTo>
                    <a:pt x="49" y="228"/>
                  </a:lnTo>
                  <a:lnTo>
                    <a:pt x="50" y="227"/>
                  </a:lnTo>
                  <a:lnTo>
                    <a:pt x="51" y="226"/>
                  </a:lnTo>
                  <a:lnTo>
                    <a:pt x="51" y="225"/>
                  </a:lnTo>
                  <a:lnTo>
                    <a:pt x="52" y="224"/>
                  </a:lnTo>
                  <a:lnTo>
                    <a:pt x="52" y="223"/>
                  </a:lnTo>
                  <a:lnTo>
                    <a:pt x="53" y="222"/>
                  </a:lnTo>
                  <a:lnTo>
                    <a:pt x="53" y="221"/>
                  </a:lnTo>
                  <a:lnTo>
                    <a:pt x="53" y="220"/>
                  </a:lnTo>
                  <a:lnTo>
                    <a:pt x="54" y="219"/>
                  </a:lnTo>
                  <a:lnTo>
                    <a:pt x="54" y="218"/>
                  </a:lnTo>
                  <a:lnTo>
                    <a:pt x="55" y="217"/>
                  </a:lnTo>
                  <a:lnTo>
                    <a:pt x="55" y="217"/>
                  </a:lnTo>
                  <a:lnTo>
                    <a:pt x="55" y="216"/>
                  </a:lnTo>
                  <a:lnTo>
                    <a:pt x="56" y="215"/>
                  </a:lnTo>
                  <a:lnTo>
                    <a:pt x="56" y="214"/>
                  </a:lnTo>
                  <a:lnTo>
                    <a:pt x="56" y="213"/>
                  </a:lnTo>
                  <a:lnTo>
                    <a:pt x="57" y="212"/>
                  </a:lnTo>
                  <a:lnTo>
                    <a:pt x="57" y="211"/>
                  </a:lnTo>
                  <a:lnTo>
                    <a:pt x="57" y="210"/>
                  </a:lnTo>
                  <a:lnTo>
                    <a:pt x="58" y="209"/>
                  </a:lnTo>
                  <a:lnTo>
                    <a:pt x="59" y="207"/>
                  </a:lnTo>
                  <a:lnTo>
                    <a:pt x="59" y="206"/>
                  </a:lnTo>
                  <a:lnTo>
                    <a:pt x="59" y="205"/>
                  </a:lnTo>
                  <a:lnTo>
                    <a:pt x="60" y="203"/>
                  </a:lnTo>
                  <a:lnTo>
                    <a:pt x="61" y="202"/>
                  </a:lnTo>
                  <a:lnTo>
                    <a:pt x="61" y="201"/>
                  </a:lnTo>
                  <a:lnTo>
                    <a:pt x="62" y="199"/>
                  </a:lnTo>
                  <a:lnTo>
                    <a:pt x="63" y="195"/>
                  </a:lnTo>
                  <a:lnTo>
                    <a:pt x="64" y="193"/>
                  </a:lnTo>
                  <a:lnTo>
                    <a:pt x="65" y="192"/>
                  </a:lnTo>
                  <a:lnTo>
                    <a:pt x="65" y="190"/>
                  </a:lnTo>
                  <a:lnTo>
                    <a:pt x="66" y="189"/>
                  </a:lnTo>
                  <a:lnTo>
                    <a:pt x="67" y="187"/>
                  </a:lnTo>
                  <a:lnTo>
                    <a:pt x="67" y="186"/>
                  </a:lnTo>
                  <a:lnTo>
                    <a:pt x="67" y="185"/>
                  </a:lnTo>
                  <a:lnTo>
                    <a:pt x="68" y="184"/>
                  </a:lnTo>
                  <a:lnTo>
                    <a:pt x="69" y="183"/>
                  </a:lnTo>
                  <a:lnTo>
                    <a:pt x="69" y="182"/>
                  </a:lnTo>
                  <a:lnTo>
                    <a:pt x="69" y="181"/>
                  </a:lnTo>
                  <a:lnTo>
                    <a:pt x="70" y="179"/>
                  </a:lnTo>
                  <a:lnTo>
                    <a:pt x="70" y="179"/>
                  </a:lnTo>
                  <a:lnTo>
                    <a:pt x="71" y="177"/>
                  </a:lnTo>
                  <a:lnTo>
                    <a:pt x="71" y="177"/>
                  </a:lnTo>
                  <a:lnTo>
                    <a:pt x="71" y="175"/>
                  </a:lnTo>
                  <a:lnTo>
                    <a:pt x="71" y="175"/>
                  </a:lnTo>
                  <a:lnTo>
                    <a:pt x="72" y="173"/>
                  </a:lnTo>
                  <a:lnTo>
                    <a:pt x="72" y="172"/>
                  </a:lnTo>
                  <a:lnTo>
                    <a:pt x="73" y="171"/>
                  </a:lnTo>
                  <a:lnTo>
                    <a:pt x="73" y="170"/>
                  </a:lnTo>
                  <a:lnTo>
                    <a:pt x="74" y="169"/>
                  </a:lnTo>
                  <a:lnTo>
                    <a:pt x="74" y="167"/>
                  </a:lnTo>
                  <a:lnTo>
                    <a:pt x="75" y="166"/>
                  </a:lnTo>
                  <a:lnTo>
                    <a:pt x="75" y="165"/>
                  </a:lnTo>
                  <a:lnTo>
                    <a:pt x="76" y="163"/>
                  </a:lnTo>
                  <a:lnTo>
                    <a:pt x="77" y="161"/>
                  </a:lnTo>
                  <a:lnTo>
                    <a:pt x="77" y="160"/>
                  </a:lnTo>
                  <a:lnTo>
                    <a:pt x="78" y="158"/>
                  </a:lnTo>
                  <a:lnTo>
                    <a:pt x="79" y="156"/>
                  </a:lnTo>
                  <a:lnTo>
                    <a:pt x="79" y="154"/>
                  </a:lnTo>
                  <a:lnTo>
                    <a:pt x="80" y="153"/>
                  </a:lnTo>
                  <a:lnTo>
                    <a:pt x="80" y="152"/>
                  </a:lnTo>
                  <a:lnTo>
                    <a:pt x="80" y="151"/>
                  </a:lnTo>
                  <a:lnTo>
                    <a:pt x="81" y="150"/>
                  </a:lnTo>
                  <a:lnTo>
                    <a:pt x="81" y="149"/>
                  </a:lnTo>
                  <a:lnTo>
                    <a:pt x="81" y="148"/>
                  </a:lnTo>
                  <a:lnTo>
                    <a:pt x="81" y="147"/>
                  </a:lnTo>
                  <a:lnTo>
                    <a:pt x="81" y="146"/>
                  </a:lnTo>
                  <a:lnTo>
                    <a:pt x="81" y="145"/>
                  </a:lnTo>
                  <a:lnTo>
                    <a:pt x="82" y="145"/>
                  </a:lnTo>
                  <a:lnTo>
                    <a:pt x="82" y="143"/>
                  </a:lnTo>
                  <a:lnTo>
                    <a:pt x="82" y="143"/>
                  </a:lnTo>
                  <a:lnTo>
                    <a:pt x="82" y="142"/>
                  </a:lnTo>
                  <a:lnTo>
                    <a:pt x="82" y="141"/>
                  </a:lnTo>
                  <a:lnTo>
                    <a:pt x="82" y="141"/>
                  </a:lnTo>
                  <a:lnTo>
                    <a:pt x="83" y="140"/>
                  </a:lnTo>
                  <a:lnTo>
                    <a:pt x="83" y="139"/>
                  </a:lnTo>
                  <a:lnTo>
                    <a:pt x="83" y="139"/>
                  </a:lnTo>
                  <a:lnTo>
                    <a:pt x="83" y="138"/>
                  </a:lnTo>
                  <a:lnTo>
                    <a:pt x="83" y="137"/>
                  </a:lnTo>
                  <a:lnTo>
                    <a:pt x="83" y="137"/>
                  </a:lnTo>
                  <a:lnTo>
                    <a:pt x="84" y="136"/>
                  </a:lnTo>
                  <a:lnTo>
                    <a:pt x="84" y="136"/>
                  </a:lnTo>
                  <a:lnTo>
                    <a:pt x="85" y="135"/>
                  </a:lnTo>
                  <a:lnTo>
                    <a:pt x="85" y="135"/>
                  </a:lnTo>
                  <a:lnTo>
                    <a:pt x="85" y="135"/>
                  </a:lnTo>
                  <a:lnTo>
                    <a:pt x="86" y="135"/>
                  </a:lnTo>
                  <a:lnTo>
                    <a:pt x="86" y="134"/>
                  </a:lnTo>
                  <a:lnTo>
                    <a:pt x="87" y="134"/>
                  </a:lnTo>
                  <a:lnTo>
                    <a:pt x="88" y="134"/>
                  </a:lnTo>
                  <a:lnTo>
                    <a:pt x="89" y="134"/>
                  </a:lnTo>
                  <a:lnTo>
                    <a:pt x="90" y="134"/>
                  </a:lnTo>
                  <a:lnTo>
                    <a:pt x="91" y="134"/>
                  </a:lnTo>
                  <a:lnTo>
                    <a:pt x="92" y="134"/>
                  </a:lnTo>
                  <a:lnTo>
                    <a:pt x="93" y="134"/>
                  </a:lnTo>
                  <a:lnTo>
                    <a:pt x="93" y="135"/>
                  </a:lnTo>
                  <a:lnTo>
                    <a:pt x="94" y="135"/>
                  </a:lnTo>
                  <a:lnTo>
                    <a:pt x="95" y="135"/>
                  </a:lnTo>
                  <a:lnTo>
                    <a:pt x="95" y="136"/>
                  </a:lnTo>
                  <a:lnTo>
                    <a:pt x="96" y="137"/>
                  </a:lnTo>
                  <a:lnTo>
                    <a:pt x="97" y="137"/>
                  </a:lnTo>
                  <a:lnTo>
                    <a:pt x="98" y="138"/>
                  </a:lnTo>
                  <a:lnTo>
                    <a:pt x="99" y="139"/>
                  </a:lnTo>
                  <a:lnTo>
                    <a:pt x="99" y="139"/>
                  </a:lnTo>
                  <a:lnTo>
                    <a:pt x="100" y="140"/>
                  </a:lnTo>
                  <a:lnTo>
                    <a:pt x="101" y="141"/>
                  </a:lnTo>
                  <a:lnTo>
                    <a:pt x="101" y="142"/>
                  </a:lnTo>
                  <a:lnTo>
                    <a:pt x="102" y="143"/>
                  </a:lnTo>
                  <a:lnTo>
                    <a:pt x="103" y="144"/>
                  </a:lnTo>
                  <a:lnTo>
                    <a:pt x="104" y="145"/>
                  </a:lnTo>
                  <a:lnTo>
                    <a:pt x="105" y="146"/>
                  </a:lnTo>
                  <a:lnTo>
                    <a:pt x="105" y="147"/>
                  </a:lnTo>
                  <a:lnTo>
                    <a:pt x="106" y="148"/>
                  </a:lnTo>
                  <a:lnTo>
                    <a:pt x="107" y="149"/>
                  </a:lnTo>
                  <a:lnTo>
                    <a:pt x="108" y="150"/>
                  </a:lnTo>
                  <a:lnTo>
                    <a:pt x="109" y="151"/>
                  </a:lnTo>
                  <a:lnTo>
                    <a:pt x="110" y="152"/>
                  </a:lnTo>
                  <a:lnTo>
                    <a:pt x="111" y="153"/>
                  </a:lnTo>
                  <a:lnTo>
                    <a:pt x="112" y="154"/>
                  </a:lnTo>
                  <a:lnTo>
                    <a:pt x="113" y="155"/>
                  </a:lnTo>
                  <a:lnTo>
                    <a:pt x="115" y="156"/>
                  </a:lnTo>
                  <a:lnTo>
                    <a:pt x="116" y="157"/>
                  </a:lnTo>
                  <a:lnTo>
                    <a:pt x="117" y="158"/>
                  </a:lnTo>
                  <a:lnTo>
                    <a:pt x="118" y="159"/>
                  </a:lnTo>
                  <a:lnTo>
                    <a:pt x="118" y="159"/>
                  </a:lnTo>
                  <a:lnTo>
                    <a:pt x="119" y="160"/>
                  </a:lnTo>
                  <a:lnTo>
                    <a:pt x="119" y="160"/>
                  </a:lnTo>
                  <a:lnTo>
                    <a:pt x="120" y="161"/>
                  </a:lnTo>
                  <a:lnTo>
                    <a:pt x="120" y="161"/>
                  </a:lnTo>
                  <a:lnTo>
                    <a:pt x="121" y="162"/>
                  </a:lnTo>
                  <a:lnTo>
                    <a:pt x="121" y="162"/>
                  </a:lnTo>
                  <a:lnTo>
                    <a:pt x="122" y="163"/>
                  </a:lnTo>
                  <a:lnTo>
                    <a:pt x="122" y="163"/>
                  </a:lnTo>
                  <a:lnTo>
                    <a:pt x="123" y="163"/>
                  </a:lnTo>
                  <a:lnTo>
                    <a:pt x="123" y="164"/>
                  </a:lnTo>
                  <a:lnTo>
                    <a:pt x="123" y="164"/>
                  </a:lnTo>
                  <a:lnTo>
                    <a:pt x="124" y="165"/>
                  </a:lnTo>
                  <a:lnTo>
                    <a:pt x="124" y="165"/>
                  </a:lnTo>
                  <a:lnTo>
                    <a:pt x="125" y="165"/>
                  </a:lnTo>
                  <a:lnTo>
                    <a:pt x="125" y="166"/>
                  </a:lnTo>
                  <a:lnTo>
                    <a:pt x="125" y="166"/>
                  </a:lnTo>
                  <a:lnTo>
                    <a:pt x="126" y="167"/>
                  </a:lnTo>
                  <a:lnTo>
                    <a:pt x="127" y="167"/>
                  </a:lnTo>
                  <a:lnTo>
                    <a:pt x="127" y="167"/>
                  </a:lnTo>
                  <a:lnTo>
                    <a:pt x="127" y="168"/>
                  </a:lnTo>
                  <a:lnTo>
                    <a:pt x="128" y="168"/>
                  </a:lnTo>
                  <a:lnTo>
                    <a:pt x="129" y="169"/>
                  </a:lnTo>
                  <a:lnTo>
                    <a:pt x="129" y="169"/>
                  </a:lnTo>
                  <a:lnTo>
                    <a:pt x="130" y="169"/>
                  </a:lnTo>
                  <a:lnTo>
                    <a:pt x="131" y="170"/>
                  </a:lnTo>
                  <a:lnTo>
                    <a:pt x="132" y="170"/>
                  </a:lnTo>
                  <a:lnTo>
                    <a:pt x="133" y="171"/>
                  </a:lnTo>
                  <a:lnTo>
                    <a:pt x="135" y="172"/>
                  </a:lnTo>
                  <a:lnTo>
                    <a:pt x="136" y="172"/>
                  </a:lnTo>
                  <a:lnTo>
                    <a:pt x="137" y="173"/>
                  </a:lnTo>
                  <a:lnTo>
                    <a:pt x="138" y="173"/>
                  </a:lnTo>
                  <a:lnTo>
                    <a:pt x="139" y="173"/>
                  </a:lnTo>
                  <a:lnTo>
                    <a:pt x="139" y="174"/>
                  </a:lnTo>
                  <a:lnTo>
                    <a:pt x="140" y="174"/>
                  </a:lnTo>
                  <a:lnTo>
                    <a:pt x="141" y="175"/>
                  </a:lnTo>
                  <a:lnTo>
                    <a:pt x="142" y="175"/>
                  </a:lnTo>
                  <a:lnTo>
                    <a:pt x="142" y="175"/>
                  </a:lnTo>
                  <a:lnTo>
                    <a:pt x="143" y="175"/>
                  </a:lnTo>
                  <a:lnTo>
                    <a:pt x="144" y="175"/>
                  </a:lnTo>
                  <a:lnTo>
                    <a:pt x="145" y="175"/>
                  </a:lnTo>
                  <a:lnTo>
                    <a:pt x="145" y="176"/>
                  </a:lnTo>
                  <a:lnTo>
                    <a:pt x="146" y="176"/>
                  </a:lnTo>
                  <a:lnTo>
                    <a:pt x="147" y="176"/>
                  </a:lnTo>
                  <a:lnTo>
                    <a:pt x="147" y="176"/>
                  </a:lnTo>
                  <a:lnTo>
                    <a:pt x="148" y="176"/>
                  </a:lnTo>
                  <a:lnTo>
                    <a:pt x="149" y="176"/>
                  </a:lnTo>
                  <a:lnTo>
                    <a:pt x="149" y="176"/>
                  </a:lnTo>
                  <a:lnTo>
                    <a:pt x="150" y="177"/>
                  </a:lnTo>
                  <a:lnTo>
                    <a:pt x="151" y="177"/>
                  </a:lnTo>
                  <a:lnTo>
                    <a:pt x="151" y="177"/>
                  </a:lnTo>
                  <a:lnTo>
                    <a:pt x="152" y="177"/>
                  </a:lnTo>
                  <a:lnTo>
                    <a:pt x="153" y="177"/>
                  </a:lnTo>
                  <a:lnTo>
                    <a:pt x="154" y="177"/>
                  </a:lnTo>
                  <a:lnTo>
                    <a:pt x="155" y="177"/>
                  </a:lnTo>
                  <a:lnTo>
                    <a:pt x="156" y="178"/>
                  </a:lnTo>
                  <a:lnTo>
                    <a:pt x="157" y="178"/>
                  </a:lnTo>
                  <a:lnTo>
                    <a:pt x="158" y="178"/>
                  </a:lnTo>
                  <a:lnTo>
                    <a:pt x="160" y="179"/>
                  </a:lnTo>
                  <a:lnTo>
                    <a:pt x="163" y="179"/>
                  </a:lnTo>
                  <a:lnTo>
                    <a:pt x="164" y="180"/>
                  </a:lnTo>
                  <a:lnTo>
                    <a:pt x="166" y="180"/>
                  </a:lnTo>
                  <a:lnTo>
                    <a:pt x="167" y="181"/>
                  </a:lnTo>
                  <a:lnTo>
                    <a:pt x="169" y="181"/>
                  </a:lnTo>
                  <a:lnTo>
                    <a:pt x="170" y="182"/>
                  </a:lnTo>
                  <a:lnTo>
                    <a:pt x="171" y="182"/>
                  </a:lnTo>
                  <a:lnTo>
                    <a:pt x="172" y="183"/>
                  </a:lnTo>
                  <a:lnTo>
                    <a:pt x="173" y="183"/>
                  </a:lnTo>
                  <a:lnTo>
                    <a:pt x="174" y="184"/>
                  </a:lnTo>
                  <a:lnTo>
                    <a:pt x="175" y="184"/>
                  </a:lnTo>
                  <a:lnTo>
                    <a:pt x="177" y="185"/>
                  </a:lnTo>
                  <a:lnTo>
                    <a:pt x="177" y="185"/>
                  </a:lnTo>
                  <a:lnTo>
                    <a:pt x="179" y="185"/>
                  </a:lnTo>
                  <a:lnTo>
                    <a:pt x="179" y="186"/>
                  </a:lnTo>
                  <a:lnTo>
                    <a:pt x="180" y="186"/>
                  </a:lnTo>
                  <a:lnTo>
                    <a:pt x="181" y="187"/>
                  </a:lnTo>
                  <a:lnTo>
                    <a:pt x="182" y="187"/>
                  </a:lnTo>
                  <a:lnTo>
                    <a:pt x="183" y="187"/>
                  </a:lnTo>
                  <a:lnTo>
                    <a:pt x="184" y="187"/>
                  </a:lnTo>
                  <a:lnTo>
                    <a:pt x="185" y="187"/>
                  </a:lnTo>
                  <a:lnTo>
                    <a:pt x="186" y="188"/>
                  </a:lnTo>
                  <a:lnTo>
                    <a:pt x="187" y="188"/>
                  </a:lnTo>
                  <a:lnTo>
                    <a:pt x="188" y="188"/>
                  </a:lnTo>
                  <a:lnTo>
                    <a:pt x="189" y="188"/>
                  </a:lnTo>
                  <a:lnTo>
                    <a:pt x="190" y="188"/>
                  </a:lnTo>
                  <a:lnTo>
                    <a:pt x="191" y="187"/>
                  </a:lnTo>
                  <a:lnTo>
                    <a:pt x="192" y="187"/>
                  </a:lnTo>
                  <a:lnTo>
                    <a:pt x="193" y="187"/>
                  </a:lnTo>
                  <a:lnTo>
                    <a:pt x="195" y="187"/>
                  </a:lnTo>
                  <a:lnTo>
                    <a:pt x="196" y="186"/>
                  </a:lnTo>
                  <a:lnTo>
                    <a:pt x="197" y="185"/>
                  </a:lnTo>
                  <a:lnTo>
                    <a:pt x="198" y="185"/>
                  </a:lnTo>
                  <a:lnTo>
                    <a:pt x="198" y="185"/>
                  </a:lnTo>
                  <a:lnTo>
                    <a:pt x="199" y="185"/>
                  </a:lnTo>
                  <a:lnTo>
                    <a:pt x="199" y="185"/>
                  </a:lnTo>
                  <a:lnTo>
                    <a:pt x="200" y="184"/>
                  </a:lnTo>
                  <a:lnTo>
                    <a:pt x="200" y="184"/>
                  </a:lnTo>
                  <a:lnTo>
                    <a:pt x="201" y="183"/>
                  </a:lnTo>
                  <a:lnTo>
                    <a:pt x="201" y="183"/>
                  </a:lnTo>
                  <a:lnTo>
                    <a:pt x="201" y="183"/>
                  </a:lnTo>
                  <a:lnTo>
                    <a:pt x="201" y="182"/>
                  </a:lnTo>
                  <a:lnTo>
                    <a:pt x="202" y="182"/>
                  </a:lnTo>
                  <a:lnTo>
                    <a:pt x="202" y="181"/>
                  </a:lnTo>
                  <a:lnTo>
                    <a:pt x="202" y="181"/>
                  </a:lnTo>
                  <a:lnTo>
                    <a:pt x="203" y="181"/>
                  </a:lnTo>
                  <a:lnTo>
                    <a:pt x="203" y="180"/>
                  </a:lnTo>
                  <a:lnTo>
                    <a:pt x="203" y="180"/>
                  </a:lnTo>
                  <a:lnTo>
                    <a:pt x="203" y="179"/>
                  </a:lnTo>
                  <a:lnTo>
                    <a:pt x="203" y="179"/>
                  </a:lnTo>
                  <a:lnTo>
                    <a:pt x="203" y="178"/>
                  </a:lnTo>
                  <a:lnTo>
                    <a:pt x="204" y="177"/>
                  </a:lnTo>
                  <a:lnTo>
                    <a:pt x="204" y="177"/>
                  </a:lnTo>
                  <a:lnTo>
                    <a:pt x="204" y="176"/>
                  </a:lnTo>
                  <a:lnTo>
                    <a:pt x="204" y="176"/>
                  </a:lnTo>
                  <a:lnTo>
                    <a:pt x="204" y="175"/>
                  </a:lnTo>
                  <a:lnTo>
                    <a:pt x="204" y="175"/>
                  </a:lnTo>
                  <a:lnTo>
                    <a:pt x="205" y="174"/>
                  </a:lnTo>
                  <a:lnTo>
                    <a:pt x="205" y="173"/>
                  </a:lnTo>
                  <a:lnTo>
                    <a:pt x="205" y="172"/>
                  </a:lnTo>
                  <a:lnTo>
                    <a:pt x="205" y="171"/>
                  </a:lnTo>
                  <a:lnTo>
                    <a:pt x="205" y="171"/>
                  </a:lnTo>
                  <a:lnTo>
                    <a:pt x="206" y="169"/>
                  </a:lnTo>
                  <a:lnTo>
                    <a:pt x="206" y="168"/>
                  </a:lnTo>
                  <a:lnTo>
                    <a:pt x="206" y="167"/>
                  </a:lnTo>
                  <a:lnTo>
                    <a:pt x="206" y="167"/>
                  </a:lnTo>
                  <a:lnTo>
                    <a:pt x="207" y="166"/>
                  </a:lnTo>
                  <a:lnTo>
                    <a:pt x="207" y="165"/>
                  </a:lnTo>
                  <a:lnTo>
                    <a:pt x="207" y="165"/>
                  </a:lnTo>
                  <a:lnTo>
                    <a:pt x="207" y="164"/>
                  </a:lnTo>
                  <a:lnTo>
                    <a:pt x="207" y="163"/>
                  </a:lnTo>
                  <a:lnTo>
                    <a:pt x="207" y="163"/>
                  </a:lnTo>
                  <a:lnTo>
                    <a:pt x="207" y="162"/>
                  </a:lnTo>
                  <a:lnTo>
                    <a:pt x="207" y="161"/>
                  </a:lnTo>
                  <a:lnTo>
                    <a:pt x="207" y="161"/>
                  </a:lnTo>
                  <a:lnTo>
                    <a:pt x="207" y="160"/>
                  </a:lnTo>
                  <a:lnTo>
                    <a:pt x="207" y="160"/>
                  </a:lnTo>
                  <a:lnTo>
                    <a:pt x="207" y="159"/>
                  </a:lnTo>
                  <a:lnTo>
                    <a:pt x="207" y="159"/>
                  </a:lnTo>
                  <a:lnTo>
                    <a:pt x="207" y="158"/>
                  </a:lnTo>
                  <a:lnTo>
                    <a:pt x="207" y="157"/>
                  </a:lnTo>
                  <a:lnTo>
                    <a:pt x="207" y="157"/>
                  </a:lnTo>
                  <a:lnTo>
                    <a:pt x="207" y="156"/>
                  </a:lnTo>
                  <a:lnTo>
                    <a:pt x="207" y="156"/>
                  </a:lnTo>
                  <a:lnTo>
                    <a:pt x="207" y="155"/>
                  </a:lnTo>
                  <a:lnTo>
                    <a:pt x="207" y="154"/>
                  </a:lnTo>
                  <a:lnTo>
                    <a:pt x="206" y="153"/>
                  </a:lnTo>
                  <a:lnTo>
                    <a:pt x="206" y="153"/>
                  </a:lnTo>
                  <a:lnTo>
                    <a:pt x="206" y="152"/>
                  </a:lnTo>
                  <a:lnTo>
                    <a:pt x="206" y="151"/>
                  </a:lnTo>
                  <a:lnTo>
                    <a:pt x="206" y="150"/>
                  </a:lnTo>
                  <a:lnTo>
                    <a:pt x="205" y="149"/>
                  </a:lnTo>
                  <a:lnTo>
                    <a:pt x="205" y="149"/>
                  </a:lnTo>
                  <a:lnTo>
                    <a:pt x="204" y="145"/>
                  </a:lnTo>
                  <a:lnTo>
                    <a:pt x="204" y="143"/>
                  </a:lnTo>
                  <a:lnTo>
                    <a:pt x="203" y="142"/>
                  </a:lnTo>
                  <a:lnTo>
                    <a:pt x="203" y="141"/>
                  </a:lnTo>
                  <a:lnTo>
                    <a:pt x="202" y="139"/>
                  </a:lnTo>
                  <a:lnTo>
                    <a:pt x="201" y="138"/>
                  </a:lnTo>
                  <a:lnTo>
                    <a:pt x="201" y="137"/>
                  </a:lnTo>
                  <a:lnTo>
                    <a:pt x="200" y="136"/>
                  </a:lnTo>
                  <a:lnTo>
                    <a:pt x="199" y="135"/>
                  </a:lnTo>
                  <a:lnTo>
                    <a:pt x="199" y="134"/>
                  </a:lnTo>
                  <a:lnTo>
                    <a:pt x="198" y="133"/>
                  </a:lnTo>
                  <a:lnTo>
                    <a:pt x="197" y="133"/>
                  </a:lnTo>
                  <a:lnTo>
                    <a:pt x="197" y="132"/>
                  </a:lnTo>
                  <a:lnTo>
                    <a:pt x="196" y="131"/>
                  </a:lnTo>
                  <a:lnTo>
                    <a:pt x="195" y="130"/>
                  </a:lnTo>
                  <a:lnTo>
                    <a:pt x="195" y="129"/>
                  </a:lnTo>
                  <a:lnTo>
                    <a:pt x="194" y="128"/>
                  </a:lnTo>
                  <a:lnTo>
                    <a:pt x="193" y="127"/>
                  </a:lnTo>
                  <a:lnTo>
                    <a:pt x="193" y="127"/>
                  </a:lnTo>
                  <a:lnTo>
                    <a:pt x="192" y="126"/>
                  </a:lnTo>
                  <a:lnTo>
                    <a:pt x="191" y="125"/>
                  </a:lnTo>
                  <a:lnTo>
                    <a:pt x="191" y="124"/>
                  </a:lnTo>
                  <a:lnTo>
                    <a:pt x="190" y="123"/>
                  </a:lnTo>
                  <a:lnTo>
                    <a:pt x="189" y="122"/>
                  </a:lnTo>
                  <a:lnTo>
                    <a:pt x="189" y="121"/>
                  </a:lnTo>
                  <a:lnTo>
                    <a:pt x="189" y="119"/>
                  </a:lnTo>
                  <a:lnTo>
                    <a:pt x="188" y="118"/>
                  </a:lnTo>
                  <a:lnTo>
                    <a:pt x="188" y="117"/>
                  </a:lnTo>
                  <a:lnTo>
                    <a:pt x="187" y="115"/>
                  </a:lnTo>
                  <a:lnTo>
                    <a:pt x="187" y="113"/>
                  </a:lnTo>
                  <a:lnTo>
                    <a:pt x="187" y="112"/>
                  </a:lnTo>
                  <a:lnTo>
                    <a:pt x="187" y="110"/>
                  </a:lnTo>
                  <a:lnTo>
                    <a:pt x="187" y="109"/>
                  </a:lnTo>
                  <a:lnTo>
                    <a:pt x="187" y="109"/>
                  </a:lnTo>
                  <a:lnTo>
                    <a:pt x="187" y="108"/>
                  </a:lnTo>
                  <a:lnTo>
                    <a:pt x="187" y="107"/>
                  </a:lnTo>
                  <a:lnTo>
                    <a:pt x="186" y="107"/>
                  </a:lnTo>
                  <a:lnTo>
                    <a:pt x="186" y="106"/>
                  </a:lnTo>
                  <a:lnTo>
                    <a:pt x="186" y="105"/>
                  </a:lnTo>
                  <a:lnTo>
                    <a:pt x="186" y="105"/>
                  </a:lnTo>
                  <a:lnTo>
                    <a:pt x="186" y="104"/>
                  </a:lnTo>
                  <a:lnTo>
                    <a:pt x="186" y="104"/>
                  </a:lnTo>
                  <a:lnTo>
                    <a:pt x="186" y="103"/>
                  </a:lnTo>
                  <a:lnTo>
                    <a:pt x="187" y="103"/>
                  </a:lnTo>
                  <a:lnTo>
                    <a:pt x="187" y="102"/>
                  </a:lnTo>
                  <a:lnTo>
                    <a:pt x="187" y="102"/>
                  </a:lnTo>
                  <a:lnTo>
                    <a:pt x="187" y="101"/>
                  </a:lnTo>
                  <a:lnTo>
                    <a:pt x="187" y="101"/>
                  </a:lnTo>
                  <a:lnTo>
                    <a:pt x="187" y="100"/>
                  </a:lnTo>
                  <a:lnTo>
                    <a:pt x="187" y="100"/>
                  </a:lnTo>
                  <a:lnTo>
                    <a:pt x="187" y="99"/>
                  </a:lnTo>
                  <a:lnTo>
                    <a:pt x="187" y="99"/>
                  </a:lnTo>
                  <a:lnTo>
                    <a:pt x="188" y="99"/>
                  </a:lnTo>
                  <a:lnTo>
                    <a:pt x="188" y="98"/>
                  </a:lnTo>
                  <a:lnTo>
                    <a:pt x="188" y="97"/>
                  </a:lnTo>
                  <a:lnTo>
                    <a:pt x="189" y="97"/>
                  </a:lnTo>
                  <a:lnTo>
                    <a:pt x="189" y="97"/>
                  </a:lnTo>
                  <a:lnTo>
                    <a:pt x="189" y="96"/>
                  </a:lnTo>
                  <a:lnTo>
                    <a:pt x="190" y="95"/>
                  </a:lnTo>
                  <a:lnTo>
                    <a:pt x="190" y="95"/>
                  </a:lnTo>
                  <a:lnTo>
                    <a:pt x="191" y="94"/>
                  </a:lnTo>
                  <a:lnTo>
                    <a:pt x="191" y="94"/>
                  </a:lnTo>
                  <a:lnTo>
                    <a:pt x="193" y="92"/>
                  </a:lnTo>
                  <a:lnTo>
                    <a:pt x="193" y="91"/>
                  </a:lnTo>
                  <a:lnTo>
                    <a:pt x="194" y="91"/>
                  </a:lnTo>
                  <a:lnTo>
                    <a:pt x="194" y="90"/>
                  </a:lnTo>
                  <a:lnTo>
                    <a:pt x="195" y="90"/>
                  </a:lnTo>
                  <a:lnTo>
                    <a:pt x="195" y="89"/>
                  </a:lnTo>
                  <a:lnTo>
                    <a:pt x="196" y="89"/>
                  </a:lnTo>
                  <a:lnTo>
                    <a:pt x="197" y="89"/>
                  </a:lnTo>
                  <a:lnTo>
                    <a:pt x="197" y="88"/>
                  </a:lnTo>
                  <a:lnTo>
                    <a:pt x="198" y="88"/>
                  </a:lnTo>
                  <a:lnTo>
                    <a:pt x="199" y="87"/>
                  </a:lnTo>
                  <a:lnTo>
                    <a:pt x="199" y="87"/>
                  </a:lnTo>
                  <a:lnTo>
                    <a:pt x="200" y="87"/>
                  </a:lnTo>
                  <a:lnTo>
                    <a:pt x="200" y="87"/>
                  </a:lnTo>
                  <a:lnTo>
                    <a:pt x="201" y="87"/>
                  </a:lnTo>
                  <a:lnTo>
                    <a:pt x="201" y="86"/>
                  </a:lnTo>
                  <a:lnTo>
                    <a:pt x="202" y="86"/>
                  </a:lnTo>
                  <a:lnTo>
                    <a:pt x="203" y="86"/>
                  </a:lnTo>
                  <a:lnTo>
                    <a:pt x="203" y="85"/>
                  </a:lnTo>
                  <a:lnTo>
                    <a:pt x="204" y="85"/>
                  </a:lnTo>
                  <a:lnTo>
                    <a:pt x="205" y="85"/>
                  </a:lnTo>
                  <a:lnTo>
                    <a:pt x="206" y="85"/>
                  </a:lnTo>
                  <a:lnTo>
                    <a:pt x="207" y="85"/>
                  </a:lnTo>
                  <a:lnTo>
                    <a:pt x="207" y="84"/>
                  </a:lnTo>
                  <a:lnTo>
                    <a:pt x="208" y="84"/>
                  </a:lnTo>
                  <a:lnTo>
                    <a:pt x="209" y="84"/>
                  </a:lnTo>
                  <a:lnTo>
                    <a:pt x="210" y="83"/>
                  </a:lnTo>
                  <a:lnTo>
                    <a:pt x="211" y="83"/>
                  </a:lnTo>
                  <a:lnTo>
                    <a:pt x="212" y="83"/>
                  </a:lnTo>
                  <a:lnTo>
                    <a:pt x="213" y="82"/>
                  </a:lnTo>
                  <a:lnTo>
                    <a:pt x="214" y="82"/>
                  </a:lnTo>
                  <a:lnTo>
                    <a:pt x="215" y="81"/>
                  </a:lnTo>
                  <a:lnTo>
                    <a:pt x="216" y="81"/>
                  </a:lnTo>
                  <a:lnTo>
                    <a:pt x="217" y="80"/>
                  </a:lnTo>
                  <a:lnTo>
                    <a:pt x="217" y="80"/>
                  </a:lnTo>
                  <a:lnTo>
                    <a:pt x="218" y="80"/>
                  </a:lnTo>
                  <a:lnTo>
                    <a:pt x="219" y="79"/>
                  </a:lnTo>
                  <a:lnTo>
                    <a:pt x="219" y="79"/>
                  </a:lnTo>
                  <a:lnTo>
                    <a:pt x="220" y="79"/>
                  </a:lnTo>
                  <a:lnTo>
                    <a:pt x="220" y="79"/>
                  </a:lnTo>
                  <a:lnTo>
                    <a:pt x="221" y="79"/>
                  </a:lnTo>
                  <a:lnTo>
                    <a:pt x="221" y="79"/>
                  </a:lnTo>
                  <a:lnTo>
                    <a:pt x="222" y="79"/>
                  </a:lnTo>
                  <a:lnTo>
                    <a:pt x="222" y="78"/>
                  </a:lnTo>
                  <a:lnTo>
                    <a:pt x="223" y="78"/>
                  </a:lnTo>
                  <a:lnTo>
                    <a:pt x="223" y="78"/>
                  </a:lnTo>
                  <a:lnTo>
                    <a:pt x="224" y="78"/>
                  </a:lnTo>
                  <a:lnTo>
                    <a:pt x="224" y="77"/>
                  </a:lnTo>
                  <a:lnTo>
                    <a:pt x="225" y="77"/>
                  </a:lnTo>
                  <a:lnTo>
                    <a:pt x="225" y="77"/>
                  </a:lnTo>
                  <a:lnTo>
                    <a:pt x="225" y="77"/>
                  </a:lnTo>
                  <a:lnTo>
                    <a:pt x="226" y="77"/>
                  </a:lnTo>
                  <a:lnTo>
                    <a:pt x="227" y="77"/>
                  </a:lnTo>
                  <a:lnTo>
                    <a:pt x="227" y="77"/>
                  </a:lnTo>
                  <a:lnTo>
                    <a:pt x="227" y="76"/>
                  </a:lnTo>
                  <a:lnTo>
                    <a:pt x="228" y="76"/>
                  </a:lnTo>
                  <a:lnTo>
                    <a:pt x="229" y="76"/>
                  </a:lnTo>
                  <a:lnTo>
                    <a:pt x="229" y="75"/>
                  </a:lnTo>
                  <a:lnTo>
                    <a:pt x="230" y="75"/>
                  </a:lnTo>
                  <a:lnTo>
                    <a:pt x="231" y="75"/>
                  </a:lnTo>
                  <a:lnTo>
                    <a:pt x="231" y="74"/>
                  </a:lnTo>
                  <a:lnTo>
                    <a:pt x="233" y="74"/>
                  </a:lnTo>
                  <a:lnTo>
                    <a:pt x="235" y="73"/>
                  </a:lnTo>
                  <a:lnTo>
                    <a:pt x="236" y="72"/>
                  </a:lnTo>
                  <a:lnTo>
                    <a:pt x="237" y="72"/>
                  </a:lnTo>
                  <a:lnTo>
                    <a:pt x="238" y="71"/>
                  </a:lnTo>
                  <a:lnTo>
                    <a:pt x="239" y="71"/>
                  </a:lnTo>
                  <a:lnTo>
                    <a:pt x="240" y="71"/>
                  </a:lnTo>
                  <a:lnTo>
                    <a:pt x="241" y="70"/>
                  </a:lnTo>
                  <a:lnTo>
                    <a:pt x="242" y="70"/>
                  </a:lnTo>
                  <a:lnTo>
                    <a:pt x="243" y="70"/>
                  </a:lnTo>
                  <a:lnTo>
                    <a:pt x="244" y="69"/>
                  </a:lnTo>
                  <a:lnTo>
                    <a:pt x="245" y="69"/>
                  </a:lnTo>
                  <a:lnTo>
                    <a:pt x="246" y="69"/>
                  </a:lnTo>
                  <a:lnTo>
                    <a:pt x="247" y="69"/>
                  </a:lnTo>
                  <a:lnTo>
                    <a:pt x="248" y="69"/>
                  </a:lnTo>
                  <a:lnTo>
                    <a:pt x="249" y="68"/>
                  </a:lnTo>
                  <a:lnTo>
                    <a:pt x="249" y="68"/>
                  </a:lnTo>
                  <a:lnTo>
                    <a:pt x="250" y="68"/>
                  </a:lnTo>
                  <a:lnTo>
                    <a:pt x="251" y="67"/>
                  </a:lnTo>
                  <a:lnTo>
                    <a:pt x="251" y="67"/>
                  </a:lnTo>
                  <a:lnTo>
                    <a:pt x="252" y="67"/>
                  </a:lnTo>
                  <a:lnTo>
                    <a:pt x="253" y="66"/>
                  </a:lnTo>
                  <a:lnTo>
                    <a:pt x="254" y="66"/>
                  </a:lnTo>
                  <a:lnTo>
                    <a:pt x="254" y="65"/>
                  </a:lnTo>
                  <a:lnTo>
                    <a:pt x="255" y="65"/>
                  </a:lnTo>
                  <a:lnTo>
                    <a:pt x="256" y="64"/>
                  </a:lnTo>
                  <a:lnTo>
                    <a:pt x="256" y="63"/>
                  </a:lnTo>
                  <a:lnTo>
                    <a:pt x="257" y="63"/>
                  </a:lnTo>
                  <a:lnTo>
                    <a:pt x="258" y="62"/>
                  </a:lnTo>
                  <a:lnTo>
                    <a:pt x="258" y="61"/>
                  </a:lnTo>
                  <a:lnTo>
                    <a:pt x="259" y="60"/>
                  </a:lnTo>
                  <a:lnTo>
                    <a:pt x="260" y="59"/>
                  </a:lnTo>
                  <a:lnTo>
                    <a:pt x="260" y="58"/>
                  </a:lnTo>
                  <a:lnTo>
                    <a:pt x="261" y="58"/>
                  </a:lnTo>
                  <a:lnTo>
                    <a:pt x="261" y="57"/>
                  </a:lnTo>
                  <a:lnTo>
                    <a:pt x="261" y="57"/>
                  </a:lnTo>
                  <a:lnTo>
                    <a:pt x="261" y="56"/>
                  </a:lnTo>
                  <a:lnTo>
                    <a:pt x="261" y="56"/>
                  </a:lnTo>
                  <a:lnTo>
                    <a:pt x="261" y="55"/>
                  </a:lnTo>
                  <a:lnTo>
                    <a:pt x="261" y="55"/>
                  </a:lnTo>
                  <a:lnTo>
                    <a:pt x="262" y="55"/>
                  </a:lnTo>
                  <a:lnTo>
                    <a:pt x="262" y="54"/>
                  </a:lnTo>
                  <a:lnTo>
                    <a:pt x="262" y="54"/>
                  </a:lnTo>
                  <a:lnTo>
                    <a:pt x="262" y="53"/>
                  </a:lnTo>
                  <a:lnTo>
                    <a:pt x="262" y="53"/>
                  </a:lnTo>
                  <a:lnTo>
                    <a:pt x="262" y="53"/>
                  </a:lnTo>
                  <a:lnTo>
                    <a:pt x="262" y="52"/>
                  </a:lnTo>
                  <a:lnTo>
                    <a:pt x="262" y="52"/>
                  </a:lnTo>
                  <a:lnTo>
                    <a:pt x="262" y="51"/>
                  </a:lnTo>
                  <a:lnTo>
                    <a:pt x="262" y="51"/>
                  </a:lnTo>
                  <a:lnTo>
                    <a:pt x="261" y="51"/>
                  </a:lnTo>
                  <a:lnTo>
                    <a:pt x="261" y="50"/>
                  </a:lnTo>
                  <a:lnTo>
                    <a:pt x="261" y="49"/>
                  </a:lnTo>
                  <a:lnTo>
                    <a:pt x="261" y="49"/>
                  </a:lnTo>
                  <a:lnTo>
                    <a:pt x="261" y="49"/>
                  </a:lnTo>
                  <a:lnTo>
                    <a:pt x="261" y="48"/>
                  </a:lnTo>
                  <a:lnTo>
                    <a:pt x="261" y="47"/>
                  </a:lnTo>
                  <a:lnTo>
                    <a:pt x="261" y="47"/>
                  </a:lnTo>
                  <a:lnTo>
                    <a:pt x="261" y="47"/>
                  </a:lnTo>
                  <a:lnTo>
                    <a:pt x="260" y="46"/>
                  </a:lnTo>
                  <a:lnTo>
                    <a:pt x="260" y="45"/>
                  </a:lnTo>
                  <a:lnTo>
                    <a:pt x="260" y="45"/>
                  </a:lnTo>
                  <a:lnTo>
                    <a:pt x="260" y="44"/>
                  </a:lnTo>
                  <a:lnTo>
                    <a:pt x="259" y="42"/>
                  </a:lnTo>
                  <a:lnTo>
                    <a:pt x="258" y="41"/>
                  </a:lnTo>
                  <a:lnTo>
                    <a:pt x="258" y="40"/>
                  </a:lnTo>
                  <a:lnTo>
                    <a:pt x="257" y="39"/>
                  </a:lnTo>
                  <a:lnTo>
                    <a:pt x="257" y="38"/>
                  </a:lnTo>
                  <a:lnTo>
                    <a:pt x="257" y="37"/>
                  </a:lnTo>
                  <a:lnTo>
                    <a:pt x="257" y="37"/>
                  </a:lnTo>
                  <a:lnTo>
                    <a:pt x="256" y="36"/>
                  </a:lnTo>
                  <a:lnTo>
                    <a:pt x="256" y="35"/>
                  </a:lnTo>
                  <a:lnTo>
                    <a:pt x="255" y="35"/>
                  </a:lnTo>
                  <a:lnTo>
                    <a:pt x="255" y="34"/>
                  </a:lnTo>
                  <a:lnTo>
                    <a:pt x="254" y="33"/>
                  </a:lnTo>
                  <a:lnTo>
                    <a:pt x="254" y="33"/>
                  </a:lnTo>
                  <a:lnTo>
                    <a:pt x="253" y="32"/>
                  </a:lnTo>
                  <a:lnTo>
                    <a:pt x="253" y="32"/>
                  </a:lnTo>
                  <a:lnTo>
                    <a:pt x="253" y="31"/>
                  </a:lnTo>
                  <a:lnTo>
                    <a:pt x="252" y="31"/>
                  </a:lnTo>
                  <a:lnTo>
                    <a:pt x="251" y="30"/>
                  </a:lnTo>
                  <a:lnTo>
                    <a:pt x="251" y="30"/>
                  </a:lnTo>
                  <a:lnTo>
                    <a:pt x="250" y="29"/>
                  </a:lnTo>
                  <a:lnTo>
                    <a:pt x="249" y="29"/>
                  </a:lnTo>
                  <a:lnTo>
                    <a:pt x="249" y="28"/>
                  </a:lnTo>
                  <a:lnTo>
                    <a:pt x="248" y="27"/>
                  </a:lnTo>
                  <a:lnTo>
                    <a:pt x="247" y="27"/>
                  </a:lnTo>
                  <a:lnTo>
                    <a:pt x="247" y="26"/>
                  </a:lnTo>
                  <a:lnTo>
                    <a:pt x="246" y="26"/>
                  </a:lnTo>
                  <a:lnTo>
                    <a:pt x="245" y="25"/>
                  </a:lnTo>
                  <a:lnTo>
                    <a:pt x="244" y="24"/>
                  </a:lnTo>
                  <a:lnTo>
                    <a:pt x="243" y="24"/>
                  </a:lnTo>
                  <a:lnTo>
                    <a:pt x="242" y="23"/>
                  </a:lnTo>
                  <a:lnTo>
                    <a:pt x="241" y="22"/>
                  </a:lnTo>
                  <a:lnTo>
                    <a:pt x="239" y="20"/>
                  </a:lnTo>
                  <a:lnTo>
                    <a:pt x="238" y="19"/>
                  </a:lnTo>
                  <a:lnTo>
                    <a:pt x="237" y="19"/>
                  </a:lnTo>
                  <a:lnTo>
                    <a:pt x="237" y="18"/>
                  </a:lnTo>
                  <a:lnTo>
                    <a:pt x="236" y="17"/>
                  </a:lnTo>
                  <a:lnTo>
                    <a:pt x="235" y="17"/>
                  </a:lnTo>
                  <a:lnTo>
                    <a:pt x="234" y="16"/>
                  </a:lnTo>
                  <a:lnTo>
                    <a:pt x="233" y="15"/>
                  </a:lnTo>
                  <a:lnTo>
                    <a:pt x="233" y="15"/>
                  </a:lnTo>
                  <a:lnTo>
                    <a:pt x="232" y="14"/>
                  </a:lnTo>
                  <a:lnTo>
                    <a:pt x="231" y="14"/>
                  </a:lnTo>
                  <a:lnTo>
                    <a:pt x="231" y="13"/>
                  </a:lnTo>
                  <a:lnTo>
                    <a:pt x="230" y="13"/>
                  </a:lnTo>
                  <a:lnTo>
                    <a:pt x="229" y="13"/>
                  </a:lnTo>
                  <a:lnTo>
                    <a:pt x="229" y="12"/>
                  </a:lnTo>
                  <a:lnTo>
                    <a:pt x="228" y="12"/>
                  </a:lnTo>
                  <a:lnTo>
                    <a:pt x="227" y="11"/>
                  </a:lnTo>
                  <a:lnTo>
                    <a:pt x="227" y="11"/>
                  </a:lnTo>
                  <a:lnTo>
                    <a:pt x="226" y="11"/>
                  </a:lnTo>
                  <a:lnTo>
                    <a:pt x="225" y="10"/>
                  </a:lnTo>
                  <a:lnTo>
                    <a:pt x="225" y="10"/>
                  </a:lnTo>
                  <a:lnTo>
                    <a:pt x="224" y="10"/>
                  </a:lnTo>
                  <a:lnTo>
                    <a:pt x="223" y="9"/>
                  </a:lnTo>
                  <a:lnTo>
                    <a:pt x="222" y="9"/>
                  </a:lnTo>
                  <a:lnTo>
                    <a:pt x="221" y="9"/>
                  </a:lnTo>
                  <a:lnTo>
                    <a:pt x="220" y="8"/>
                  </a:lnTo>
                  <a:lnTo>
                    <a:pt x="219" y="8"/>
                  </a:lnTo>
                  <a:lnTo>
                    <a:pt x="218" y="8"/>
                  </a:lnTo>
                  <a:lnTo>
                    <a:pt x="217" y="7"/>
                  </a:lnTo>
                  <a:lnTo>
                    <a:pt x="215" y="7"/>
                  </a:lnTo>
                  <a:lnTo>
                    <a:pt x="214" y="7"/>
                  </a:lnTo>
                  <a:lnTo>
                    <a:pt x="211" y="6"/>
                  </a:lnTo>
                  <a:lnTo>
                    <a:pt x="210" y="6"/>
                  </a:lnTo>
                  <a:lnTo>
                    <a:pt x="209" y="6"/>
                  </a:lnTo>
                  <a:lnTo>
                    <a:pt x="208" y="6"/>
                  </a:lnTo>
                  <a:lnTo>
                    <a:pt x="207" y="6"/>
                  </a:lnTo>
                  <a:lnTo>
                    <a:pt x="206" y="5"/>
                  </a:lnTo>
                  <a:lnTo>
                    <a:pt x="205" y="5"/>
                  </a:lnTo>
                  <a:lnTo>
                    <a:pt x="204" y="5"/>
                  </a:lnTo>
                  <a:lnTo>
                    <a:pt x="203" y="5"/>
                  </a:lnTo>
                  <a:lnTo>
                    <a:pt x="203" y="5"/>
                  </a:lnTo>
                  <a:lnTo>
                    <a:pt x="202" y="5"/>
                  </a:lnTo>
                  <a:lnTo>
                    <a:pt x="201" y="6"/>
                  </a:lnTo>
                  <a:lnTo>
                    <a:pt x="200" y="6"/>
                  </a:lnTo>
                  <a:lnTo>
                    <a:pt x="200" y="6"/>
                  </a:lnTo>
                  <a:lnTo>
                    <a:pt x="199" y="6"/>
                  </a:lnTo>
                  <a:lnTo>
                    <a:pt x="198" y="6"/>
                  </a:lnTo>
                  <a:lnTo>
                    <a:pt x="197" y="6"/>
                  </a:lnTo>
                  <a:lnTo>
                    <a:pt x="197" y="6"/>
                  </a:lnTo>
                  <a:lnTo>
                    <a:pt x="196" y="7"/>
                  </a:lnTo>
                  <a:lnTo>
                    <a:pt x="195" y="7"/>
                  </a:lnTo>
                  <a:lnTo>
                    <a:pt x="194" y="7"/>
                  </a:lnTo>
                  <a:lnTo>
                    <a:pt x="193" y="7"/>
                  </a:lnTo>
                  <a:lnTo>
                    <a:pt x="192" y="7"/>
                  </a:lnTo>
                  <a:lnTo>
                    <a:pt x="191" y="7"/>
                  </a:lnTo>
                  <a:lnTo>
                    <a:pt x="190" y="7"/>
                  </a:lnTo>
                  <a:lnTo>
                    <a:pt x="189" y="8"/>
                  </a:lnTo>
                  <a:lnTo>
                    <a:pt x="188" y="8"/>
                  </a:lnTo>
                  <a:lnTo>
                    <a:pt x="187" y="8"/>
                  </a:lnTo>
                  <a:lnTo>
                    <a:pt x="185" y="8"/>
                  </a:lnTo>
                  <a:lnTo>
                    <a:pt x="184" y="8"/>
                  </a:lnTo>
                  <a:lnTo>
                    <a:pt x="183" y="9"/>
                  </a:lnTo>
                  <a:lnTo>
                    <a:pt x="180" y="9"/>
                  </a:lnTo>
                  <a:lnTo>
                    <a:pt x="179" y="9"/>
                  </a:lnTo>
                  <a:lnTo>
                    <a:pt x="178" y="9"/>
                  </a:lnTo>
                  <a:lnTo>
                    <a:pt x="177" y="9"/>
                  </a:lnTo>
                  <a:lnTo>
                    <a:pt x="175" y="9"/>
                  </a:lnTo>
                  <a:lnTo>
                    <a:pt x="175" y="9"/>
                  </a:lnTo>
                  <a:lnTo>
                    <a:pt x="173" y="9"/>
                  </a:lnTo>
                  <a:lnTo>
                    <a:pt x="173" y="9"/>
                  </a:lnTo>
                  <a:lnTo>
                    <a:pt x="172" y="9"/>
                  </a:lnTo>
                  <a:lnTo>
                    <a:pt x="171" y="9"/>
                  </a:lnTo>
                  <a:lnTo>
                    <a:pt x="170" y="9"/>
                  </a:lnTo>
                  <a:lnTo>
                    <a:pt x="169" y="9"/>
                  </a:lnTo>
                  <a:lnTo>
                    <a:pt x="169" y="9"/>
                  </a:lnTo>
                  <a:lnTo>
                    <a:pt x="168" y="10"/>
                  </a:lnTo>
                  <a:lnTo>
                    <a:pt x="167" y="10"/>
                  </a:lnTo>
                  <a:lnTo>
                    <a:pt x="167" y="10"/>
                  </a:lnTo>
                  <a:lnTo>
                    <a:pt x="166" y="10"/>
                  </a:lnTo>
                  <a:lnTo>
                    <a:pt x="165" y="10"/>
                  </a:lnTo>
                  <a:lnTo>
                    <a:pt x="164" y="10"/>
                  </a:lnTo>
                  <a:lnTo>
                    <a:pt x="163" y="10"/>
                  </a:lnTo>
                  <a:lnTo>
                    <a:pt x="163" y="10"/>
                  </a:lnTo>
                  <a:lnTo>
                    <a:pt x="162" y="10"/>
                  </a:lnTo>
                  <a:lnTo>
                    <a:pt x="161" y="10"/>
                  </a:lnTo>
                  <a:lnTo>
                    <a:pt x="160" y="10"/>
                  </a:lnTo>
                  <a:lnTo>
                    <a:pt x="159" y="11"/>
                  </a:lnTo>
                  <a:lnTo>
                    <a:pt x="158" y="11"/>
                  </a:lnTo>
                  <a:lnTo>
                    <a:pt x="157" y="11"/>
                  </a:lnTo>
                  <a:lnTo>
                    <a:pt x="156" y="11"/>
                  </a:lnTo>
                  <a:lnTo>
                    <a:pt x="155" y="11"/>
                  </a:lnTo>
                  <a:lnTo>
                    <a:pt x="153" y="11"/>
                  </a:lnTo>
                  <a:lnTo>
                    <a:pt x="152" y="11"/>
                  </a:lnTo>
                  <a:lnTo>
                    <a:pt x="148" y="11"/>
                  </a:lnTo>
                  <a:lnTo>
                    <a:pt x="147" y="11"/>
                  </a:lnTo>
                  <a:lnTo>
                    <a:pt x="145" y="11"/>
                  </a:lnTo>
                  <a:lnTo>
                    <a:pt x="143" y="11"/>
                  </a:lnTo>
                  <a:lnTo>
                    <a:pt x="142" y="11"/>
                  </a:lnTo>
                  <a:lnTo>
                    <a:pt x="141" y="11"/>
                  </a:lnTo>
                  <a:lnTo>
                    <a:pt x="139" y="11"/>
                  </a:lnTo>
                  <a:lnTo>
                    <a:pt x="138" y="11"/>
                  </a:lnTo>
                  <a:lnTo>
                    <a:pt x="137" y="11"/>
                  </a:lnTo>
                  <a:lnTo>
                    <a:pt x="136" y="11"/>
                  </a:lnTo>
                  <a:lnTo>
                    <a:pt x="135" y="11"/>
                  </a:lnTo>
                  <a:lnTo>
                    <a:pt x="134" y="11"/>
                  </a:lnTo>
                  <a:lnTo>
                    <a:pt x="133" y="11"/>
                  </a:lnTo>
                  <a:lnTo>
                    <a:pt x="132" y="11"/>
                  </a:lnTo>
                  <a:lnTo>
                    <a:pt x="131" y="11"/>
                  </a:lnTo>
                  <a:lnTo>
                    <a:pt x="130" y="11"/>
                  </a:lnTo>
                  <a:lnTo>
                    <a:pt x="129" y="11"/>
                  </a:lnTo>
                  <a:lnTo>
                    <a:pt x="128" y="11"/>
                  </a:lnTo>
                  <a:lnTo>
                    <a:pt x="127" y="11"/>
                  </a:lnTo>
                  <a:lnTo>
                    <a:pt x="126" y="11"/>
                  </a:lnTo>
                  <a:lnTo>
                    <a:pt x="125" y="11"/>
                  </a:lnTo>
                  <a:lnTo>
                    <a:pt x="123" y="11"/>
                  </a:lnTo>
                  <a:lnTo>
                    <a:pt x="122" y="11"/>
                  </a:lnTo>
                  <a:lnTo>
                    <a:pt x="121" y="11"/>
                  </a:lnTo>
                  <a:lnTo>
                    <a:pt x="119" y="11"/>
                  </a:lnTo>
                  <a:lnTo>
                    <a:pt x="118" y="11"/>
                  </a:lnTo>
                  <a:lnTo>
                    <a:pt x="117" y="11"/>
                  </a:lnTo>
                  <a:lnTo>
                    <a:pt x="115" y="11"/>
                  </a:lnTo>
                  <a:lnTo>
                    <a:pt x="113" y="11"/>
                  </a:lnTo>
                  <a:lnTo>
                    <a:pt x="111" y="11"/>
                  </a:lnTo>
                  <a:lnTo>
                    <a:pt x="110" y="11"/>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91" name="Freeform 184" descr="Zig zag"/>
            <p:cNvSpPr>
              <a:spLocks/>
            </p:cNvSpPr>
            <p:nvPr/>
          </p:nvSpPr>
          <p:spPr bwMode="auto">
            <a:xfrm>
              <a:off x="5781675" y="2960688"/>
              <a:ext cx="122238" cy="161925"/>
            </a:xfrm>
            <a:custGeom>
              <a:avLst/>
              <a:gdLst/>
              <a:ahLst/>
              <a:cxnLst>
                <a:cxn ang="0">
                  <a:pos x="6" y="30"/>
                </a:cxn>
                <a:cxn ang="0">
                  <a:pos x="4" y="33"/>
                </a:cxn>
                <a:cxn ang="0">
                  <a:pos x="2" y="35"/>
                </a:cxn>
                <a:cxn ang="0">
                  <a:pos x="1" y="39"/>
                </a:cxn>
                <a:cxn ang="0">
                  <a:pos x="0" y="44"/>
                </a:cxn>
                <a:cxn ang="0">
                  <a:pos x="1" y="48"/>
                </a:cxn>
                <a:cxn ang="0">
                  <a:pos x="2" y="52"/>
                </a:cxn>
                <a:cxn ang="0">
                  <a:pos x="5" y="55"/>
                </a:cxn>
                <a:cxn ang="0">
                  <a:pos x="8" y="60"/>
                </a:cxn>
                <a:cxn ang="0">
                  <a:pos x="14" y="67"/>
                </a:cxn>
                <a:cxn ang="0">
                  <a:pos x="18" y="71"/>
                </a:cxn>
                <a:cxn ang="0">
                  <a:pos x="22" y="74"/>
                </a:cxn>
                <a:cxn ang="0">
                  <a:pos x="28" y="80"/>
                </a:cxn>
                <a:cxn ang="0">
                  <a:pos x="33" y="86"/>
                </a:cxn>
                <a:cxn ang="0">
                  <a:pos x="36" y="91"/>
                </a:cxn>
                <a:cxn ang="0">
                  <a:pos x="38" y="95"/>
                </a:cxn>
                <a:cxn ang="0">
                  <a:pos x="40" y="99"/>
                </a:cxn>
                <a:cxn ang="0">
                  <a:pos x="46" y="104"/>
                </a:cxn>
                <a:cxn ang="0">
                  <a:pos x="50" y="108"/>
                </a:cxn>
                <a:cxn ang="0">
                  <a:pos x="53" y="112"/>
                </a:cxn>
                <a:cxn ang="0">
                  <a:pos x="57" y="114"/>
                </a:cxn>
                <a:cxn ang="0">
                  <a:pos x="62" y="116"/>
                </a:cxn>
                <a:cxn ang="0">
                  <a:pos x="70" y="117"/>
                </a:cxn>
                <a:cxn ang="0">
                  <a:pos x="75" y="118"/>
                </a:cxn>
                <a:cxn ang="0">
                  <a:pos x="80" y="117"/>
                </a:cxn>
                <a:cxn ang="0">
                  <a:pos x="84" y="116"/>
                </a:cxn>
                <a:cxn ang="0">
                  <a:pos x="88" y="111"/>
                </a:cxn>
                <a:cxn ang="0">
                  <a:pos x="88" y="106"/>
                </a:cxn>
                <a:cxn ang="0">
                  <a:pos x="85" y="101"/>
                </a:cxn>
                <a:cxn ang="0">
                  <a:pos x="81" y="94"/>
                </a:cxn>
                <a:cxn ang="0">
                  <a:pos x="78" y="86"/>
                </a:cxn>
                <a:cxn ang="0">
                  <a:pos x="78" y="77"/>
                </a:cxn>
                <a:cxn ang="0">
                  <a:pos x="80" y="72"/>
                </a:cxn>
                <a:cxn ang="0">
                  <a:pos x="82" y="67"/>
                </a:cxn>
                <a:cxn ang="0">
                  <a:pos x="82" y="61"/>
                </a:cxn>
                <a:cxn ang="0">
                  <a:pos x="79" y="53"/>
                </a:cxn>
                <a:cxn ang="0">
                  <a:pos x="75" y="49"/>
                </a:cxn>
                <a:cxn ang="0">
                  <a:pos x="71" y="47"/>
                </a:cxn>
                <a:cxn ang="0">
                  <a:pos x="67" y="44"/>
                </a:cxn>
                <a:cxn ang="0">
                  <a:pos x="64" y="39"/>
                </a:cxn>
                <a:cxn ang="0">
                  <a:pos x="65" y="30"/>
                </a:cxn>
                <a:cxn ang="0">
                  <a:pos x="70" y="25"/>
                </a:cxn>
                <a:cxn ang="0">
                  <a:pos x="74" y="20"/>
                </a:cxn>
                <a:cxn ang="0">
                  <a:pos x="76" y="13"/>
                </a:cxn>
                <a:cxn ang="0">
                  <a:pos x="74" y="8"/>
                </a:cxn>
                <a:cxn ang="0">
                  <a:pos x="72" y="4"/>
                </a:cxn>
                <a:cxn ang="0">
                  <a:pos x="69" y="2"/>
                </a:cxn>
                <a:cxn ang="0">
                  <a:pos x="65" y="0"/>
                </a:cxn>
                <a:cxn ang="0">
                  <a:pos x="59" y="0"/>
                </a:cxn>
                <a:cxn ang="0">
                  <a:pos x="52" y="0"/>
                </a:cxn>
                <a:cxn ang="0">
                  <a:pos x="48" y="3"/>
                </a:cxn>
                <a:cxn ang="0">
                  <a:pos x="42" y="7"/>
                </a:cxn>
                <a:cxn ang="0">
                  <a:pos x="36" y="12"/>
                </a:cxn>
                <a:cxn ang="0">
                  <a:pos x="27" y="16"/>
                </a:cxn>
                <a:cxn ang="0">
                  <a:pos x="22" y="18"/>
                </a:cxn>
                <a:cxn ang="0">
                  <a:pos x="18" y="20"/>
                </a:cxn>
                <a:cxn ang="0">
                  <a:pos x="13" y="23"/>
                </a:cxn>
              </a:cxnLst>
              <a:rect l="0" t="0" r="r" b="b"/>
              <a:pathLst>
                <a:path w="89" h="119">
                  <a:moveTo>
                    <a:pt x="10" y="27"/>
                  </a:moveTo>
                  <a:lnTo>
                    <a:pt x="8" y="28"/>
                  </a:lnTo>
                  <a:lnTo>
                    <a:pt x="8" y="28"/>
                  </a:lnTo>
                  <a:lnTo>
                    <a:pt x="7" y="29"/>
                  </a:lnTo>
                  <a:lnTo>
                    <a:pt x="7" y="29"/>
                  </a:lnTo>
                  <a:lnTo>
                    <a:pt x="6" y="30"/>
                  </a:lnTo>
                  <a:lnTo>
                    <a:pt x="6" y="30"/>
                  </a:lnTo>
                  <a:lnTo>
                    <a:pt x="6" y="30"/>
                  </a:lnTo>
                  <a:lnTo>
                    <a:pt x="5" y="31"/>
                  </a:lnTo>
                  <a:lnTo>
                    <a:pt x="5" y="31"/>
                  </a:lnTo>
                  <a:lnTo>
                    <a:pt x="4" y="32"/>
                  </a:lnTo>
                  <a:lnTo>
                    <a:pt x="4" y="32"/>
                  </a:lnTo>
                  <a:lnTo>
                    <a:pt x="4" y="32"/>
                  </a:lnTo>
                  <a:lnTo>
                    <a:pt x="4" y="33"/>
                  </a:lnTo>
                  <a:lnTo>
                    <a:pt x="3" y="33"/>
                  </a:lnTo>
                  <a:lnTo>
                    <a:pt x="3" y="34"/>
                  </a:lnTo>
                  <a:lnTo>
                    <a:pt x="3" y="34"/>
                  </a:lnTo>
                  <a:lnTo>
                    <a:pt x="2" y="34"/>
                  </a:lnTo>
                  <a:lnTo>
                    <a:pt x="2" y="34"/>
                  </a:lnTo>
                  <a:lnTo>
                    <a:pt x="2" y="35"/>
                  </a:lnTo>
                  <a:lnTo>
                    <a:pt x="2" y="35"/>
                  </a:lnTo>
                  <a:lnTo>
                    <a:pt x="2" y="36"/>
                  </a:lnTo>
                  <a:lnTo>
                    <a:pt x="2" y="36"/>
                  </a:lnTo>
                  <a:lnTo>
                    <a:pt x="2" y="37"/>
                  </a:lnTo>
                  <a:lnTo>
                    <a:pt x="1" y="37"/>
                  </a:lnTo>
                  <a:lnTo>
                    <a:pt x="1" y="38"/>
                  </a:lnTo>
                  <a:lnTo>
                    <a:pt x="1" y="38"/>
                  </a:lnTo>
                  <a:lnTo>
                    <a:pt x="1" y="39"/>
                  </a:lnTo>
                  <a:lnTo>
                    <a:pt x="1" y="40"/>
                  </a:lnTo>
                  <a:lnTo>
                    <a:pt x="1" y="40"/>
                  </a:lnTo>
                  <a:lnTo>
                    <a:pt x="1" y="41"/>
                  </a:lnTo>
                  <a:lnTo>
                    <a:pt x="1" y="42"/>
                  </a:lnTo>
                  <a:lnTo>
                    <a:pt x="0" y="43"/>
                  </a:lnTo>
                  <a:lnTo>
                    <a:pt x="0" y="44"/>
                  </a:lnTo>
                  <a:lnTo>
                    <a:pt x="0" y="44"/>
                  </a:lnTo>
                  <a:lnTo>
                    <a:pt x="0" y="45"/>
                  </a:lnTo>
                  <a:lnTo>
                    <a:pt x="1" y="46"/>
                  </a:lnTo>
                  <a:lnTo>
                    <a:pt x="1" y="46"/>
                  </a:lnTo>
                  <a:lnTo>
                    <a:pt x="1" y="47"/>
                  </a:lnTo>
                  <a:lnTo>
                    <a:pt x="1" y="47"/>
                  </a:lnTo>
                  <a:lnTo>
                    <a:pt x="1" y="48"/>
                  </a:lnTo>
                  <a:lnTo>
                    <a:pt x="1" y="48"/>
                  </a:lnTo>
                  <a:lnTo>
                    <a:pt x="1" y="49"/>
                  </a:lnTo>
                  <a:lnTo>
                    <a:pt x="2" y="49"/>
                  </a:lnTo>
                  <a:lnTo>
                    <a:pt x="2" y="50"/>
                  </a:lnTo>
                  <a:lnTo>
                    <a:pt x="2" y="50"/>
                  </a:lnTo>
                  <a:lnTo>
                    <a:pt x="2" y="51"/>
                  </a:lnTo>
                  <a:lnTo>
                    <a:pt x="2" y="51"/>
                  </a:lnTo>
                  <a:lnTo>
                    <a:pt x="2" y="52"/>
                  </a:lnTo>
                  <a:lnTo>
                    <a:pt x="3" y="52"/>
                  </a:lnTo>
                  <a:lnTo>
                    <a:pt x="3" y="52"/>
                  </a:lnTo>
                  <a:lnTo>
                    <a:pt x="4" y="53"/>
                  </a:lnTo>
                  <a:lnTo>
                    <a:pt x="4" y="54"/>
                  </a:lnTo>
                  <a:lnTo>
                    <a:pt x="4" y="54"/>
                  </a:lnTo>
                  <a:lnTo>
                    <a:pt x="4" y="54"/>
                  </a:lnTo>
                  <a:lnTo>
                    <a:pt x="5" y="55"/>
                  </a:lnTo>
                  <a:lnTo>
                    <a:pt x="5" y="56"/>
                  </a:lnTo>
                  <a:lnTo>
                    <a:pt x="6" y="56"/>
                  </a:lnTo>
                  <a:lnTo>
                    <a:pt x="6" y="57"/>
                  </a:lnTo>
                  <a:lnTo>
                    <a:pt x="6" y="57"/>
                  </a:lnTo>
                  <a:lnTo>
                    <a:pt x="7" y="58"/>
                  </a:lnTo>
                  <a:lnTo>
                    <a:pt x="7" y="59"/>
                  </a:lnTo>
                  <a:lnTo>
                    <a:pt x="8" y="60"/>
                  </a:lnTo>
                  <a:lnTo>
                    <a:pt x="9" y="62"/>
                  </a:lnTo>
                  <a:lnTo>
                    <a:pt x="10" y="63"/>
                  </a:lnTo>
                  <a:lnTo>
                    <a:pt x="11" y="64"/>
                  </a:lnTo>
                  <a:lnTo>
                    <a:pt x="12" y="64"/>
                  </a:lnTo>
                  <a:lnTo>
                    <a:pt x="12" y="65"/>
                  </a:lnTo>
                  <a:lnTo>
                    <a:pt x="13" y="66"/>
                  </a:lnTo>
                  <a:lnTo>
                    <a:pt x="14" y="67"/>
                  </a:lnTo>
                  <a:lnTo>
                    <a:pt x="14" y="68"/>
                  </a:lnTo>
                  <a:lnTo>
                    <a:pt x="15" y="68"/>
                  </a:lnTo>
                  <a:lnTo>
                    <a:pt x="15" y="69"/>
                  </a:lnTo>
                  <a:lnTo>
                    <a:pt x="16" y="69"/>
                  </a:lnTo>
                  <a:lnTo>
                    <a:pt x="16" y="70"/>
                  </a:lnTo>
                  <a:lnTo>
                    <a:pt x="17" y="70"/>
                  </a:lnTo>
                  <a:lnTo>
                    <a:pt x="18" y="71"/>
                  </a:lnTo>
                  <a:lnTo>
                    <a:pt x="18" y="71"/>
                  </a:lnTo>
                  <a:lnTo>
                    <a:pt x="19" y="72"/>
                  </a:lnTo>
                  <a:lnTo>
                    <a:pt x="20" y="72"/>
                  </a:lnTo>
                  <a:lnTo>
                    <a:pt x="20" y="73"/>
                  </a:lnTo>
                  <a:lnTo>
                    <a:pt x="21" y="73"/>
                  </a:lnTo>
                  <a:lnTo>
                    <a:pt x="22" y="74"/>
                  </a:lnTo>
                  <a:lnTo>
                    <a:pt x="22" y="74"/>
                  </a:lnTo>
                  <a:lnTo>
                    <a:pt x="23" y="75"/>
                  </a:lnTo>
                  <a:lnTo>
                    <a:pt x="24" y="76"/>
                  </a:lnTo>
                  <a:lnTo>
                    <a:pt x="24" y="76"/>
                  </a:lnTo>
                  <a:lnTo>
                    <a:pt x="25" y="77"/>
                  </a:lnTo>
                  <a:lnTo>
                    <a:pt x="26" y="78"/>
                  </a:lnTo>
                  <a:lnTo>
                    <a:pt x="27" y="78"/>
                  </a:lnTo>
                  <a:lnTo>
                    <a:pt x="28" y="80"/>
                  </a:lnTo>
                  <a:lnTo>
                    <a:pt x="28" y="80"/>
                  </a:lnTo>
                  <a:lnTo>
                    <a:pt x="29" y="82"/>
                  </a:lnTo>
                  <a:lnTo>
                    <a:pt x="30" y="83"/>
                  </a:lnTo>
                  <a:lnTo>
                    <a:pt x="32" y="84"/>
                  </a:lnTo>
                  <a:lnTo>
                    <a:pt x="32" y="85"/>
                  </a:lnTo>
                  <a:lnTo>
                    <a:pt x="33" y="86"/>
                  </a:lnTo>
                  <a:lnTo>
                    <a:pt x="33" y="86"/>
                  </a:lnTo>
                  <a:lnTo>
                    <a:pt x="34" y="87"/>
                  </a:lnTo>
                  <a:lnTo>
                    <a:pt x="34" y="88"/>
                  </a:lnTo>
                  <a:lnTo>
                    <a:pt x="34" y="89"/>
                  </a:lnTo>
                  <a:lnTo>
                    <a:pt x="35" y="89"/>
                  </a:lnTo>
                  <a:lnTo>
                    <a:pt x="35" y="90"/>
                  </a:lnTo>
                  <a:lnTo>
                    <a:pt x="36" y="90"/>
                  </a:lnTo>
                  <a:lnTo>
                    <a:pt x="36" y="91"/>
                  </a:lnTo>
                  <a:lnTo>
                    <a:pt x="36" y="92"/>
                  </a:lnTo>
                  <a:lnTo>
                    <a:pt x="36" y="92"/>
                  </a:lnTo>
                  <a:lnTo>
                    <a:pt x="37" y="93"/>
                  </a:lnTo>
                  <a:lnTo>
                    <a:pt x="37" y="93"/>
                  </a:lnTo>
                  <a:lnTo>
                    <a:pt x="37" y="94"/>
                  </a:lnTo>
                  <a:lnTo>
                    <a:pt x="38" y="94"/>
                  </a:lnTo>
                  <a:lnTo>
                    <a:pt x="38" y="95"/>
                  </a:lnTo>
                  <a:lnTo>
                    <a:pt x="38" y="95"/>
                  </a:lnTo>
                  <a:lnTo>
                    <a:pt x="38" y="96"/>
                  </a:lnTo>
                  <a:lnTo>
                    <a:pt x="39" y="96"/>
                  </a:lnTo>
                  <a:lnTo>
                    <a:pt x="39" y="97"/>
                  </a:lnTo>
                  <a:lnTo>
                    <a:pt x="40" y="98"/>
                  </a:lnTo>
                  <a:lnTo>
                    <a:pt x="40" y="98"/>
                  </a:lnTo>
                  <a:lnTo>
                    <a:pt x="40" y="99"/>
                  </a:lnTo>
                  <a:lnTo>
                    <a:pt x="41" y="100"/>
                  </a:lnTo>
                  <a:lnTo>
                    <a:pt x="42" y="100"/>
                  </a:lnTo>
                  <a:lnTo>
                    <a:pt x="42" y="101"/>
                  </a:lnTo>
                  <a:lnTo>
                    <a:pt x="43" y="102"/>
                  </a:lnTo>
                  <a:lnTo>
                    <a:pt x="44" y="102"/>
                  </a:lnTo>
                  <a:lnTo>
                    <a:pt x="45" y="103"/>
                  </a:lnTo>
                  <a:lnTo>
                    <a:pt x="46" y="104"/>
                  </a:lnTo>
                  <a:lnTo>
                    <a:pt x="47" y="105"/>
                  </a:lnTo>
                  <a:lnTo>
                    <a:pt x="47" y="106"/>
                  </a:lnTo>
                  <a:lnTo>
                    <a:pt x="48" y="106"/>
                  </a:lnTo>
                  <a:lnTo>
                    <a:pt x="48" y="107"/>
                  </a:lnTo>
                  <a:lnTo>
                    <a:pt x="49" y="108"/>
                  </a:lnTo>
                  <a:lnTo>
                    <a:pt x="50" y="108"/>
                  </a:lnTo>
                  <a:lnTo>
                    <a:pt x="50" y="108"/>
                  </a:lnTo>
                  <a:lnTo>
                    <a:pt x="50" y="109"/>
                  </a:lnTo>
                  <a:lnTo>
                    <a:pt x="51" y="110"/>
                  </a:lnTo>
                  <a:lnTo>
                    <a:pt x="51" y="110"/>
                  </a:lnTo>
                  <a:lnTo>
                    <a:pt x="52" y="110"/>
                  </a:lnTo>
                  <a:lnTo>
                    <a:pt x="52" y="111"/>
                  </a:lnTo>
                  <a:lnTo>
                    <a:pt x="53" y="111"/>
                  </a:lnTo>
                  <a:lnTo>
                    <a:pt x="53" y="112"/>
                  </a:lnTo>
                  <a:lnTo>
                    <a:pt x="54" y="112"/>
                  </a:lnTo>
                  <a:lnTo>
                    <a:pt x="54" y="112"/>
                  </a:lnTo>
                  <a:lnTo>
                    <a:pt x="54" y="112"/>
                  </a:lnTo>
                  <a:lnTo>
                    <a:pt x="55" y="113"/>
                  </a:lnTo>
                  <a:lnTo>
                    <a:pt x="56" y="113"/>
                  </a:lnTo>
                  <a:lnTo>
                    <a:pt x="56" y="114"/>
                  </a:lnTo>
                  <a:lnTo>
                    <a:pt x="57" y="114"/>
                  </a:lnTo>
                  <a:lnTo>
                    <a:pt x="57" y="114"/>
                  </a:lnTo>
                  <a:lnTo>
                    <a:pt x="58" y="114"/>
                  </a:lnTo>
                  <a:lnTo>
                    <a:pt x="59" y="115"/>
                  </a:lnTo>
                  <a:lnTo>
                    <a:pt x="60" y="115"/>
                  </a:lnTo>
                  <a:lnTo>
                    <a:pt x="60" y="115"/>
                  </a:lnTo>
                  <a:lnTo>
                    <a:pt x="61" y="115"/>
                  </a:lnTo>
                  <a:lnTo>
                    <a:pt x="62" y="116"/>
                  </a:lnTo>
                  <a:lnTo>
                    <a:pt x="63" y="116"/>
                  </a:lnTo>
                  <a:lnTo>
                    <a:pt x="64" y="116"/>
                  </a:lnTo>
                  <a:lnTo>
                    <a:pt x="66" y="117"/>
                  </a:lnTo>
                  <a:lnTo>
                    <a:pt x="67" y="117"/>
                  </a:lnTo>
                  <a:lnTo>
                    <a:pt x="68" y="117"/>
                  </a:lnTo>
                  <a:lnTo>
                    <a:pt x="68" y="117"/>
                  </a:lnTo>
                  <a:lnTo>
                    <a:pt x="70" y="117"/>
                  </a:lnTo>
                  <a:lnTo>
                    <a:pt x="70" y="118"/>
                  </a:lnTo>
                  <a:lnTo>
                    <a:pt x="71" y="118"/>
                  </a:lnTo>
                  <a:lnTo>
                    <a:pt x="72" y="118"/>
                  </a:lnTo>
                  <a:lnTo>
                    <a:pt x="73" y="118"/>
                  </a:lnTo>
                  <a:lnTo>
                    <a:pt x="74" y="118"/>
                  </a:lnTo>
                  <a:lnTo>
                    <a:pt x="74" y="118"/>
                  </a:lnTo>
                  <a:lnTo>
                    <a:pt x="75" y="118"/>
                  </a:lnTo>
                  <a:lnTo>
                    <a:pt x="76" y="118"/>
                  </a:lnTo>
                  <a:lnTo>
                    <a:pt x="77" y="118"/>
                  </a:lnTo>
                  <a:lnTo>
                    <a:pt x="78" y="118"/>
                  </a:lnTo>
                  <a:lnTo>
                    <a:pt x="78" y="118"/>
                  </a:lnTo>
                  <a:lnTo>
                    <a:pt x="79" y="118"/>
                  </a:lnTo>
                  <a:lnTo>
                    <a:pt x="80" y="118"/>
                  </a:lnTo>
                  <a:lnTo>
                    <a:pt x="80" y="117"/>
                  </a:lnTo>
                  <a:lnTo>
                    <a:pt x="81" y="117"/>
                  </a:lnTo>
                  <a:lnTo>
                    <a:pt x="82" y="117"/>
                  </a:lnTo>
                  <a:lnTo>
                    <a:pt x="82" y="117"/>
                  </a:lnTo>
                  <a:lnTo>
                    <a:pt x="83" y="116"/>
                  </a:lnTo>
                  <a:lnTo>
                    <a:pt x="83" y="116"/>
                  </a:lnTo>
                  <a:lnTo>
                    <a:pt x="84" y="116"/>
                  </a:lnTo>
                  <a:lnTo>
                    <a:pt x="84" y="116"/>
                  </a:lnTo>
                  <a:lnTo>
                    <a:pt x="85" y="115"/>
                  </a:lnTo>
                  <a:lnTo>
                    <a:pt x="85" y="115"/>
                  </a:lnTo>
                  <a:lnTo>
                    <a:pt x="86" y="114"/>
                  </a:lnTo>
                  <a:lnTo>
                    <a:pt x="86" y="114"/>
                  </a:lnTo>
                  <a:lnTo>
                    <a:pt x="87" y="114"/>
                  </a:lnTo>
                  <a:lnTo>
                    <a:pt x="88" y="112"/>
                  </a:lnTo>
                  <a:lnTo>
                    <a:pt x="88" y="111"/>
                  </a:lnTo>
                  <a:lnTo>
                    <a:pt x="88" y="110"/>
                  </a:lnTo>
                  <a:lnTo>
                    <a:pt x="88" y="110"/>
                  </a:lnTo>
                  <a:lnTo>
                    <a:pt x="88" y="109"/>
                  </a:lnTo>
                  <a:lnTo>
                    <a:pt x="88" y="108"/>
                  </a:lnTo>
                  <a:lnTo>
                    <a:pt x="88" y="108"/>
                  </a:lnTo>
                  <a:lnTo>
                    <a:pt x="88" y="107"/>
                  </a:lnTo>
                  <a:lnTo>
                    <a:pt x="88" y="106"/>
                  </a:lnTo>
                  <a:lnTo>
                    <a:pt x="87" y="105"/>
                  </a:lnTo>
                  <a:lnTo>
                    <a:pt x="87" y="105"/>
                  </a:lnTo>
                  <a:lnTo>
                    <a:pt x="86" y="104"/>
                  </a:lnTo>
                  <a:lnTo>
                    <a:pt x="86" y="103"/>
                  </a:lnTo>
                  <a:lnTo>
                    <a:pt x="86" y="102"/>
                  </a:lnTo>
                  <a:lnTo>
                    <a:pt x="85" y="102"/>
                  </a:lnTo>
                  <a:lnTo>
                    <a:pt x="85" y="101"/>
                  </a:lnTo>
                  <a:lnTo>
                    <a:pt x="84" y="100"/>
                  </a:lnTo>
                  <a:lnTo>
                    <a:pt x="84" y="99"/>
                  </a:lnTo>
                  <a:lnTo>
                    <a:pt x="83" y="98"/>
                  </a:lnTo>
                  <a:lnTo>
                    <a:pt x="82" y="97"/>
                  </a:lnTo>
                  <a:lnTo>
                    <a:pt x="82" y="96"/>
                  </a:lnTo>
                  <a:lnTo>
                    <a:pt x="82" y="95"/>
                  </a:lnTo>
                  <a:lnTo>
                    <a:pt x="81" y="94"/>
                  </a:lnTo>
                  <a:lnTo>
                    <a:pt x="80" y="93"/>
                  </a:lnTo>
                  <a:lnTo>
                    <a:pt x="80" y="92"/>
                  </a:lnTo>
                  <a:lnTo>
                    <a:pt x="80" y="91"/>
                  </a:lnTo>
                  <a:lnTo>
                    <a:pt x="79" y="90"/>
                  </a:lnTo>
                  <a:lnTo>
                    <a:pt x="79" y="89"/>
                  </a:lnTo>
                  <a:lnTo>
                    <a:pt x="79" y="88"/>
                  </a:lnTo>
                  <a:lnTo>
                    <a:pt x="78" y="86"/>
                  </a:lnTo>
                  <a:lnTo>
                    <a:pt x="78" y="85"/>
                  </a:lnTo>
                  <a:lnTo>
                    <a:pt x="78" y="82"/>
                  </a:lnTo>
                  <a:lnTo>
                    <a:pt x="78" y="81"/>
                  </a:lnTo>
                  <a:lnTo>
                    <a:pt x="78" y="80"/>
                  </a:lnTo>
                  <a:lnTo>
                    <a:pt x="78" y="79"/>
                  </a:lnTo>
                  <a:lnTo>
                    <a:pt x="78" y="78"/>
                  </a:lnTo>
                  <a:lnTo>
                    <a:pt x="78" y="77"/>
                  </a:lnTo>
                  <a:lnTo>
                    <a:pt x="79" y="76"/>
                  </a:lnTo>
                  <a:lnTo>
                    <a:pt x="79" y="76"/>
                  </a:lnTo>
                  <a:lnTo>
                    <a:pt x="79" y="75"/>
                  </a:lnTo>
                  <a:lnTo>
                    <a:pt x="80" y="74"/>
                  </a:lnTo>
                  <a:lnTo>
                    <a:pt x="80" y="73"/>
                  </a:lnTo>
                  <a:lnTo>
                    <a:pt x="80" y="72"/>
                  </a:lnTo>
                  <a:lnTo>
                    <a:pt x="80" y="72"/>
                  </a:lnTo>
                  <a:lnTo>
                    <a:pt x="80" y="71"/>
                  </a:lnTo>
                  <a:lnTo>
                    <a:pt x="81" y="70"/>
                  </a:lnTo>
                  <a:lnTo>
                    <a:pt x="81" y="70"/>
                  </a:lnTo>
                  <a:lnTo>
                    <a:pt x="81" y="69"/>
                  </a:lnTo>
                  <a:lnTo>
                    <a:pt x="82" y="68"/>
                  </a:lnTo>
                  <a:lnTo>
                    <a:pt x="82" y="68"/>
                  </a:lnTo>
                  <a:lnTo>
                    <a:pt x="82" y="67"/>
                  </a:lnTo>
                  <a:lnTo>
                    <a:pt x="82" y="66"/>
                  </a:lnTo>
                  <a:lnTo>
                    <a:pt x="82" y="65"/>
                  </a:lnTo>
                  <a:lnTo>
                    <a:pt x="82" y="64"/>
                  </a:lnTo>
                  <a:lnTo>
                    <a:pt x="82" y="64"/>
                  </a:lnTo>
                  <a:lnTo>
                    <a:pt x="82" y="63"/>
                  </a:lnTo>
                  <a:lnTo>
                    <a:pt x="82" y="62"/>
                  </a:lnTo>
                  <a:lnTo>
                    <a:pt x="82" y="61"/>
                  </a:lnTo>
                  <a:lnTo>
                    <a:pt x="82" y="60"/>
                  </a:lnTo>
                  <a:lnTo>
                    <a:pt x="82" y="59"/>
                  </a:lnTo>
                  <a:lnTo>
                    <a:pt x="81" y="58"/>
                  </a:lnTo>
                  <a:lnTo>
                    <a:pt x="81" y="57"/>
                  </a:lnTo>
                  <a:lnTo>
                    <a:pt x="80" y="55"/>
                  </a:lnTo>
                  <a:lnTo>
                    <a:pt x="80" y="54"/>
                  </a:lnTo>
                  <a:lnTo>
                    <a:pt x="79" y="53"/>
                  </a:lnTo>
                  <a:lnTo>
                    <a:pt x="79" y="52"/>
                  </a:lnTo>
                  <a:lnTo>
                    <a:pt x="78" y="52"/>
                  </a:lnTo>
                  <a:lnTo>
                    <a:pt x="78" y="51"/>
                  </a:lnTo>
                  <a:lnTo>
                    <a:pt x="77" y="51"/>
                  </a:lnTo>
                  <a:lnTo>
                    <a:pt x="76" y="50"/>
                  </a:lnTo>
                  <a:lnTo>
                    <a:pt x="76" y="50"/>
                  </a:lnTo>
                  <a:lnTo>
                    <a:pt x="75" y="49"/>
                  </a:lnTo>
                  <a:lnTo>
                    <a:pt x="75" y="49"/>
                  </a:lnTo>
                  <a:lnTo>
                    <a:pt x="74" y="48"/>
                  </a:lnTo>
                  <a:lnTo>
                    <a:pt x="73" y="48"/>
                  </a:lnTo>
                  <a:lnTo>
                    <a:pt x="73" y="48"/>
                  </a:lnTo>
                  <a:lnTo>
                    <a:pt x="72" y="48"/>
                  </a:lnTo>
                  <a:lnTo>
                    <a:pt x="71" y="47"/>
                  </a:lnTo>
                  <a:lnTo>
                    <a:pt x="71" y="47"/>
                  </a:lnTo>
                  <a:lnTo>
                    <a:pt x="70" y="46"/>
                  </a:lnTo>
                  <a:lnTo>
                    <a:pt x="70" y="46"/>
                  </a:lnTo>
                  <a:lnTo>
                    <a:pt x="69" y="46"/>
                  </a:lnTo>
                  <a:lnTo>
                    <a:pt x="68" y="45"/>
                  </a:lnTo>
                  <a:lnTo>
                    <a:pt x="68" y="45"/>
                  </a:lnTo>
                  <a:lnTo>
                    <a:pt x="67" y="44"/>
                  </a:lnTo>
                  <a:lnTo>
                    <a:pt x="67" y="44"/>
                  </a:lnTo>
                  <a:lnTo>
                    <a:pt x="66" y="43"/>
                  </a:lnTo>
                  <a:lnTo>
                    <a:pt x="66" y="42"/>
                  </a:lnTo>
                  <a:lnTo>
                    <a:pt x="65" y="42"/>
                  </a:lnTo>
                  <a:lnTo>
                    <a:pt x="65" y="41"/>
                  </a:lnTo>
                  <a:lnTo>
                    <a:pt x="65" y="40"/>
                  </a:lnTo>
                  <a:lnTo>
                    <a:pt x="64" y="40"/>
                  </a:lnTo>
                  <a:lnTo>
                    <a:pt x="64" y="39"/>
                  </a:lnTo>
                  <a:lnTo>
                    <a:pt x="64" y="36"/>
                  </a:lnTo>
                  <a:lnTo>
                    <a:pt x="64" y="35"/>
                  </a:lnTo>
                  <a:lnTo>
                    <a:pt x="64" y="34"/>
                  </a:lnTo>
                  <a:lnTo>
                    <a:pt x="64" y="33"/>
                  </a:lnTo>
                  <a:lnTo>
                    <a:pt x="64" y="32"/>
                  </a:lnTo>
                  <a:lnTo>
                    <a:pt x="65" y="31"/>
                  </a:lnTo>
                  <a:lnTo>
                    <a:pt x="65" y="30"/>
                  </a:lnTo>
                  <a:lnTo>
                    <a:pt x="66" y="30"/>
                  </a:lnTo>
                  <a:lnTo>
                    <a:pt x="66" y="29"/>
                  </a:lnTo>
                  <a:lnTo>
                    <a:pt x="67" y="28"/>
                  </a:lnTo>
                  <a:lnTo>
                    <a:pt x="68" y="27"/>
                  </a:lnTo>
                  <a:lnTo>
                    <a:pt x="68" y="26"/>
                  </a:lnTo>
                  <a:lnTo>
                    <a:pt x="69" y="26"/>
                  </a:lnTo>
                  <a:lnTo>
                    <a:pt x="70" y="25"/>
                  </a:lnTo>
                  <a:lnTo>
                    <a:pt x="70" y="24"/>
                  </a:lnTo>
                  <a:lnTo>
                    <a:pt x="71" y="23"/>
                  </a:lnTo>
                  <a:lnTo>
                    <a:pt x="72" y="22"/>
                  </a:lnTo>
                  <a:lnTo>
                    <a:pt x="72" y="22"/>
                  </a:lnTo>
                  <a:lnTo>
                    <a:pt x="73" y="21"/>
                  </a:lnTo>
                  <a:lnTo>
                    <a:pt x="73" y="20"/>
                  </a:lnTo>
                  <a:lnTo>
                    <a:pt x="74" y="20"/>
                  </a:lnTo>
                  <a:lnTo>
                    <a:pt x="74" y="19"/>
                  </a:lnTo>
                  <a:lnTo>
                    <a:pt x="75" y="18"/>
                  </a:lnTo>
                  <a:lnTo>
                    <a:pt x="75" y="17"/>
                  </a:lnTo>
                  <a:lnTo>
                    <a:pt x="76" y="16"/>
                  </a:lnTo>
                  <a:lnTo>
                    <a:pt x="76" y="15"/>
                  </a:lnTo>
                  <a:lnTo>
                    <a:pt x="76" y="14"/>
                  </a:lnTo>
                  <a:lnTo>
                    <a:pt x="76" y="13"/>
                  </a:lnTo>
                  <a:lnTo>
                    <a:pt x="76" y="12"/>
                  </a:lnTo>
                  <a:lnTo>
                    <a:pt x="76" y="11"/>
                  </a:lnTo>
                  <a:lnTo>
                    <a:pt x="76" y="10"/>
                  </a:lnTo>
                  <a:lnTo>
                    <a:pt x="75" y="9"/>
                  </a:lnTo>
                  <a:lnTo>
                    <a:pt x="75" y="8"/>
                  </a:lnTo>
                  <a:lnTo>
                    <a:pt x="74" y="8"/>
                  </a:lnTo>
                  <a:lnTo>
                    <a:pt x="74" y="8"/>
                  </a:lnTo>
                  <a:lnTo>
                    <a:pt x="74" y="7"/>
                  </a:lnTo>
                  <a:lnTo>
                    <a:pt x="74" y="6"/>
                  </a:lnTo>
                  <a:lnTo>
                    <a:pt x="74" y="6"/>
                  </a:lnTo>
                  <a:lnTo>
                    <a:pt x="73" y="6"/>
                  </a:lnTo>
                  <a:lnTo>
                    <a:pt x="73" y="5"/>
                  </a:lnTo>
                  <a:lnTo>
                    <a:pt x="72" y="5"/>
                  </a:lnTo>
                  <a:lnTo>
                    <a:pt x="72" y="4"/>
                  </a:lnTo>
                  <a:lnTo>
                    <a:pt x="72" y="4"/>
                  </a:lnTo>
                  <a:lnTo>
                    <a:pt x="71" y="4"/>
                  </a:lnTo>
                  <a:lnTo>
                    <a:pt x="71" y="3"/>
                  </a:lnTo>
                  <a:lnTo>
                    <a:pt x="70" y="3"/>
                  </a:lnTo>
                  <a:lnTo>
                    <a:pt x="70" y="2"/>
                  </a:lnTo>
                  <a:lnTo>
                    <a:pt x="70" y="2"/>
                  </a:lnTo>
                  <a:lnTo>
                    <a:pt x="69" y="2"/>
                  </a:lnTo>
                  <a:lnTo>
                    <a:pt x="69" y="2"/>
                  </a:lnTo>
                  <a:lnTo>
                    <a:pt x="68" y="2"/>
                  </a:lnTo>
                  <a:lnTo>
                    <a:pt x="68" y="1"/>
                  </a:lnTo>
                  <a:lnTo>
                    <a:pt x="67" y="1"/>
                  </a:lnTo>
                  <a:lnTo>
                    <a:pt x="66" y="1"/>
                  </a:lnTo>
                  <a:lnTo>
                    <a:pt x="66" y="1"/>
                  </a:lnTo>
                  <a:lnTo>
                    <a:pt x="65" y="0"/>
                  </a:lnTo>
                  <a:lnTo>
                    <a:pt x="65" y="0"/>
                  </a:lnTo>
                  <a:lnTo>
                    <a:pt x="64" y="0"/>
                  </a:lnTo>
                  <a:lnTo>
                    <a:pt x="64" y="0"/>
                  </a:lnTo>
                  <a:lnTo>
                    <a:pt x="63" y="0"/>
                  </a:lnTo>
                  <a:lnTo>
                    <a:pt x="62" y="0"/>
                  </a:lnTo>
                  <a:lnTo>
                    <a:pt x="62" y="0"/>
                  </a:lnTo>
                  <a:lnTo>
                    <a:pt x="59" y="0"/>
                  </a:lnTo>
                  <a:lnTo>
                    <a:pt x="58" y="0"/>
                  </a:lnTo>
                  <a:lnTo>
                    <a:pt x="57" y="0"/>
                  </a:lnTo>
                  <a:lnTo>
                    <a:pt x="56" y="0"/>
                  </a:lnTo>
                  <a:lnTo>
                    <a:pt x="55" y="0"/>
                  </a:lnTo>
                  <a:lnTo>
                    <a:pt x="54" y="0"/>
                  </a:lnTo>
                  <a:lnTo>
                    <a:pt x="53" y="0"/>
                  </a:lnTo>
                  <a:lnTo>
                    <a:pt x="52" y="0"/>
                  </a:lnTo>
                  <a:lnTo>
                    <a:pt x="52" y="1"/>
                  </a:lnTo>
                  <a:lnTo>
                    <a:pt x="51" y="1"/>
                  </a:lnTo>
                  <a:lnTo>
                    <a:pt x="50" y="2"/>
                  </a:lnTo>
                  <a:lnTo>
                    <a:pt x="50" y="2"/>
                  </a:lnTo>
                  <a:lnTo>
                    <a:pt x="49" y="2"/>
                  </a:lnTo>
                  <a:lnTo>
                    <a:pt x="48" y="3"/>
                  </a:lnTo>
                  <a:lnTo>
                    <a:pt x="48" y="3"/>
                  </a:lnTo>
                  <a:lnTo>
                    <a:pt x="47" y="4"/>
                  </a:lnTo>
                  <a:lnTo>
                    <a:pt x="46" y="4"/>
                  </a:lnTo>
                  <a:lnTo>
                    <a:pt x="45" y="5"/>
                  </a:lnTo>
                  <a:lnTo>
                    <a:pt x="45" y="5"/>
                  </a:lnTo>
                  <a:lnTo>
                    <a:pt x="44" y="6"/>
                  </a:lnTo>
                  <a:lnTo>
                    <a:pt x="43" y="6"/>
                  </a:lnTo>
                  <a:lnTo>
                    <a:pt x="42" y="7"/>
                  </a:lnTo>
                  <a:lnTo>
                    <a:pt x="42" y="8"/>
                  </a:lnTo>
                  <a:lnTo>
                    <a:pt x="40" y="8"/>
                  </a:lnTo>
                  <a:lnTo>
                    <a:pt x="40" y="9"/>
                  </a:lnTo>
                  <a:lnTo>
                    <a:pt x="39" y="10"/>
                  </a:lnTo>
                  <a:lnTo>
                    <a:pt x="38" y="10"/>
                  </a:lnTo>
                  <a:lnTo>
                    <a:pt x="36" y="11"/>
                  </a:lnTo>
                  <a:lnTo>
                    <a:pt x="36" y="12"/>
                  </a:lnTo>
                  <a:lnTo>
                    <a:pt x="34" y="12"/>
                  </a:lnTo>
                  <a:lnTo>
                    <a:pt x="33" y="13"/>
                  </a:lnTo>
                  <a:lnTo>
                    <a:pt x="31" y="14"/>
                  </a:lnTo>
                  <a:lnTo>
                    <a:pt x="30" y="14"/>
                  </a:lnTo>
                  <a:lnTo>
                    <a:pt x="29" y="15"/>
                  </a:lnTo>
                  <a:lnTo>
                    <a:pt x="28" y="16"/>
                  </a:lnTo>
                  <a:lnTo>
                    <a:pt x="27" y="16"/>
                  </a:lnTo>
                  <a:lnTo>
                    <a:pt x="26" y="16"/>
                  </a:lnTo>
                  <a:lnTo>
                    <a:pt x="26" y="16"/>
                  </a:lnTo>
                  <a:lnTo>
                    <a:pt x="25" y="17"/>
                  </a:lnTo>
                  <a:lnTo>
                    <a:pt x="24" y="17"/>
                  </a:lnTo>
                  <a:lnTo>
                    <a:pt x="23" y="17"/>
                  </a:lnTo>
                  <a:lnTo>
                    <a:pt x="23" y="18"/>
                  </a:lnTo>
                  <a:lnTo>
                    <a:pt x="22" y="18"/>
                  </a:lnTo>
                  <a:lnTo>
                    <a:pt x="21" y="18"/>
                  </a:lnTo>
                  <a:lnTo>
                    <a:pt x="21" y="18"/>
                  </a:lnTo>
                  <a:lnTo>
                    <a:pt x="20" y="19"/>
                  </a:lnTo>
                  <a:lnTo>
                    <a:pt x="20" y="19"/>
                  </a:lnTo>
                  <a:lnTo>
                    <a:pt x="19" y="19"/>
                  </a:lnTo>
                  <a:lnTo>
                    <a:pt x="18" y="20"/>
                  </a:lnTo>
                  <a:lnTo>
                    <a:pt x="18" y="20"/>
                  </a:lnTo>
                  <a:lnTo>
                    <a:pt x="17" y="20"/>
                  </a:lnTo>
                  <a:lnTo>
                    <a:pt x="16" y="21"/>
                  </a:lnTo>
                  <a:lnTo>
                    <a:pt x="16" y="21"/>
                  </a:lnTo>
                  <a:lnTo>
                    <a:pt x="15" y="22"/>
                  </a:lnTo>
                  <a:lnTo>
                    <a:pt x="15" y="22"/>
                  </a:lnTo>
                  <a:lnTo>
                    <a:pt x="14" y="22"/>
                  </a:lnTo>
                  <a:lnTo>
                    <a:pt x="13" y="23"/>
                  </a:lnTo>
                  <a:lnTo>
                    <a:pt x="12" y="24"/>
                  </a:lnTo>
                  <a:lnTo>
                    <a:pt x="12" y="24"/>
                  </a:lnTo>
                  <a:lnTo>
                    <a:pt x="11" y="25"/>
                  </a:lnTo>
                  <a:lnTo>
                    <a:pt x="10" y="26"/>
                  </a:lnTo>
                  <a:lnTo>
                    <a:pt x="10" y="27"/>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92" name="Freeform 185" descr="Zig zag"/>
            <p:cNvSpPr>
              <a:spLocks/>
            </p:cNvSpPr>
            <p:nvPr/>
          </p:nvSpPr>
          <p:spPr bwMode="auto">
            <a:xfrm>
              <a:off x="5961063" y="3448050"/>
              <a:ext cx="560387" cy="231775"/>
            </a:xfrm>
            <a:custGeom>
              <a:avLst/>
              <a:gdLst/>
              <a:ahLst/>
              <a:cxnLst>
                <a:cxn ang="0">
                  <a:pos x="26" y="30"/>
                </a:cxn>
                <a:cxn ang="0">
                  <a:pos x="38" y="19"/>
                </a:cxn>
                <a:cxn ang="0">
                  <a:pos x="56" y="10"/>
                </a:cxn>
                <a:cxn ang="0">
                  <a:pos x="82" y="2"/>
                </a:cxn>
                <a:cxn ang="0">
                  <a:pos x="100" y="0"/>
                </a:cxn>
                <a:cxn ang="0">
                  <a:pos x="122" y="2"/>
                </a:cxn>
                <a:cxn ang="0">
                  <a:pos x="152" y="4"/>
                </a:cxn>
                <a:cxn ang="0">
                  <a:pos x="170" y="8"/>
                </a:cxn>
                <a:cxn ang="0">
                  <a:pos x="190" y="12"/>
                </a:cxn>
                <a:cxn ang="0">
                  <a:pos x="219" y="15"/>
                </a:cxn>
                <a:cxn ang="0">
                  <a:pos x="236" y="17"/>
                </a:cxn>
                <a:cxn ang="0">
                  <a:pos x="254" y="18"/>
                </a:cxn>
                <a:cxn ang="0">
                  <a:pos x="277" y="19"/>
                </a:cxn>
                <a:cxn ang="0">
                  <a:pos x="290" y="19"/>
                </a:cxn>
                <a:cxn ang="0">
                  <a:pos x="302" y="18"/>
                </a:cxn>
                <a:cxn ang="0">
                  <a:pos x="324" y="16"/>
                </a:cxn>
                <a:cxn ang="0">
                  <a:pos x="340" y="12"/>
                </a:cxn>
                <a:cxn ang="0">
                  <a:pos x="355" y="10"/>
                </a:cxn>
                <a:cxn ang="0">
                  <a:pos x="374" y="8"/>
                </a:cxn>
                <a:cxn ang="0">
                  <a:pos x="382" y="7"/>
                </a:cxn>
                <a:cxn ang="0">
                  <a:pos x="388" y="8"/>
                </a:cxn>
                <a:cxn ang="0">
                  <a:pos x="396" y="11"/>
                </a:cxn>
                <a:cxn ang="0">
                  <a:pos x="401" y="14"/>
                </a:cxn>
                <a:cxn ang="0">
                  <a:pos x="404" y="19"/>
                </a:cxn>
                <a:cxn ang="0">
                  <a:pos x="404" y="26"/>
                </a:cxn>
                <a:cxn ang="0">
                  <a:pos x="403" y="33"/>
                </a:cxn>
                <a:cxn ang="0">
                  <a:pos x="398" y="39"/>
                </a:cxn>
                <a:cxn ang="0">
                  <a:pos x="390" y="47"/>
                </a:cxn>
                <a:cxn ang="0">
                  <a:pos x="376" y="60"/>
                </a:cxn>
                <a:cxn ang="0">
                  <a:pos x="366" y="68"/>
                </a:cxn>
                <a:cxn ang="0">
                  <a:pos x="353" y="78"/>
                </a:cxn>
                <a:cxn ang="0">
                  <a:pos x="338" y="97"/>
                </a:cxn>
                <a:cxn ang="0">
                  <a:pos x="331" y="111"/>
                </a:cxn>
                <a:cxn ang="0">
                  <a:pos x="318" y="124"/>
                </a:cxn>
                <a:cxn ang="0">
                  <a:pos x="298" y="136"/>
                </a:cxn>
                <a:cxn ang="0">
                  <a:pos x="284" y="139"/>
                </a:cxn>
                <a:cxn ang="0">
                  <a:pos x="265" y="141"/>
                </a:cxn>
                <a:cxn ang="0">
                  <a:pos x="243" y="144"/>
                </a:cxn>
                <a:cxn ang="0">
                  <a:pos x="230" y="144"/>
                </a:cxn>
                <a:cxn ang="0">
                  <a:pos x="216" y="143"/>
                </a:cxn>
                <a:cxn ang="0">
                  <a:pos x="193" y="140"/>
                </a:cxn>
                <a:cxn ang="0">
                  <a:pos x="179" y="137"/>
                </a:cxn>
                <a:cxn ang="0">
                  <a:pos x="164" y="136"/>
                </a:cxn>
                <a:cxn ang="0">
                  <a:pos x="140" y="141"/>
                </a:cxn>
                <a:cxn ang="0">
                  <a:pos x="126" y="152"/>
                </a:cxn>
                <a:cxn ang="0">
                  <a:pos x="111" y="162"/>
                </a:cxn>
                <a:cxn ang="0">
                  <a:pos x="83" y="168"/>
                </a:cxn>
                <a:cxn ang="0">
                  <a:pos x="62" y="168"/>
                </a:cxn>
                <a:cxn ang="0">
                  <a:pos x="43" y="164"/>
                </a:cxn>
                <a:cxn ang="0">
                  <a:pos x="21" y="152"/>
                </a:cxn>
                <a:cxn ang="0">
                  <a:pos x="12" y="143"/>
                </a:cxn>
                <a:cxn ang="0">
                  <a:pos x="6" y="133"/>
                </a:cxn>
                <a:cxn ang="0">
                  <a:pos x="1" y="119"/>
                </a:cxn>
                <a:cxn ang="0">
                  <a:pos x="0" y="111"/>
                </a:cxn>
                <a:cxn ang="0">
                  <a:pos x="0" y="104"/>
                </a:cxn>
                <a:cxn ang="0">
                  <a:pos x="2" y="92"/>
                </a:cxn>
                <a:cxn ang="0">
                  <a:pos x="3" y="75"/>
                </a:cxn>
                <a:cxn ang="0">
                  <a:pos x="6" y="63"/>
                </a:cxn>
                <a:cxn ang="0">
                  <a:pos x="14" y="48"/>
                </a:cxn>
              </a:cxnLst>
              <a:rect l="0" t="0" r="r" b="b"/>
              <a:pathLst>
                <a:path w="405" h="170">
                  <a:moveTo>
                    <a:pt x="14" y="48"/>
                  </a:moveTo>
                  <a:lnTo>
                    <a:pt x="16" y="43"/>
                  </a:lnTo>
                  <a:lnTo>
                    <a:pt x="18" y="41"/>
                  </a:lnTo>
                  <a:lnTo>
                    <a:pt x="19" y="39"/>
                  </a:lnTo>
                  <a:lnTo>
                    <a:pt x="20" y="38"/>
                  </a:lnTo>
                  <a:lnTo>
                    <a:pt x="21" y="36"/>
                  </a:lnTo>
                  <a:lnTo>
                    <a:pt x="22" y="34"/>
                  </a:lnTo>
                  <a:lnTo>
                    <a:pt x="24" y="33"/>
                  </a:lnTo>
                  <a:lnTo>
                    <a:pt x="24" y="31"/>
                  </a:lnTo>
                  <a:lnTo>
                    <a:pt x="26" y="30"/>
                  </a:lnTo>
                  <a:lnTo>
                    <a:pt x="27" y="29"/>
                  </a:lnTo>
                  <a:lnTo>
                    <a:pt x="28" y="28"/>
                  </a:lnTo>
                  <a:lnTo>
                    <a:pt x="29" y="26"/>
                  </a:lnTo>
                  <a:lnTo>
                    <a:pt x="30" y="25"/>
                  </a:lnTo>
                  <a:lnTo>
                    <a:pt x="31" y="24"/>
                  </a:lnTo>
                  <a:lnTo>
                    <a:pt x="32" y="23"/>
                  </a:lnTo>
                  <a:lnTo>
                    <a:pt x="34" y="22"/>
                  </a:lnTo>
                  <a:lnTo>
                    <a:pt x="35" y="21"/>
                  </a:lnTo>
                  <a:lnTo>
                    <a:pt x="36" y="20"/>
                  </a:lnTo>
                  <a:lnTo>
                    <a:pt x="38" y="19"/>
                  </a:lnTo>
                  <a:lnTo>
                    <a:pt x="39" y="18"/>
                  </a:lnTo>
                  <a:lnTo>
                    <a:pt x="40" y="18"/>
                  </a:lnTo>
                  <a:lnTo>
                    <a:pt x="42" y="16"/>
                  </a:lnTo>
                  <a:lnTo>
                    <a:pt x="44" y="16"/>
                  </a:lnTo>
                  <a:lnTo>
                    <a:pt x="46" y="15"/>
                  </a:lnTo>
                  <a:lnTo>
                    <a:pt x="47" y="14"/>
                  </a:lnTo>
                  <a:lnTo>
                    <a:pt x="49" y="13"/>
                  </a:lnTo>
                  <a:lnTo>
                    <a:pt x="51" y="12"/>
                  </a:lnTo>
                  <a:lnTo>
                    <a:pt x="53" y="11"/>
                  </a:lnTo>
                  <a:lnTo>
                    <a:pt x="56" y="10"/>
                  </a:lnTo>
                  <a:lnTo>
                    <a:pt x="58" y="9"/>
                  </a:lnTo>
                  <a:lnTo>
                    <a:pt x="61" y="8"/>
                  </a:lnTo>
                  <a:lnTo>
                    <a:pt x="66" y="6"/>
                  </a:lnTo>
                  <a:lnTo>
                    <a:pt x="69" y="5"/>
                  </a:lnTo>
                  <a:lnTo>
                    <a:pt x="71" y="4"/>
                  </a:lnTo>
                  <a:lnTo>
                    <a:pt x="73" y="4"/>
                  </a:lnTo>
                  <a:lnTo>
                    <a:pt x="76" y="3"/>
                  </a:lnTo>
                  <a:lnTo>
                    <a:pt x="78" y="2"/>
                  </a:lnTo>
                  <a:lnTo>
                    <a:pt x="80" y="2"/>
                  </a:lnTo>
                  <a:lnTo>
                    <a:pt x="82" y="2"/>
                  </a:lnTo>
                  <a:lnTo>
                    <a:pt x="84" y="1"/>
                  </a:lnTo>
                  <a:lnTo>
                    <a:pt x="85" y="1"/>
                  </a:lnTo>
                  <a:lnTo>
                    <a:pt x="87" y="1"/>
                  </a:lnTo>
                  <a:lnTo>
                    <a:pt x="89" y="0"/>
                  </a:lnTo>
                  <a:lnTo>
                    <a:pt x="91" y="0"/>
                  </a:lnTo>
                  <a:lnTo>
                    <a:pt x="92" y="0"/>
                  </a:lnTo>
                  <a:lnTo>
                    <a:pt x="94" y="0"/>
                  </a:lnTo>
                  <a:lnTo>
                    <a:pt x="96" y="0"/>
                  </a:lnTo>
                  <a:lnTo>
                    <a:pt x="98" y="0"/>
                  </a:lnTo>
                  <a:lnTo>
                    <a:pt x="100" y="0"/>
                  </a:lnTo>
                  <a:lnTo>
                    <a:pt x="102" y="0"/>
                  </a:lnTo>
                  <a:lnTo>
                    <a:pt x="104" y="1"/>
                  </a:lnTo>
                  <a:lnTo>
                    <a:pt x="106" y="1"/>
                  </a:lnTo>
                  <a:lnTo>
                    <a:pt x="108" y="1"/>
                  </a:lnTo>
                  <a:lnTo>
                    <a:pt x="110" y="1"/>
                  </a:lnTo>
                  <a:lnTo>
                    <a:pt x="112" y="1"/>
                  </a:lnTo>
                  <a:lnTo>
                    <a:pt x="114" y="2"/>
                  </a:lnTo>
                  <a:lnTo>
                    <a:pt x="117" y="2"/>
                  </a:lnTo>
                  <a:lnTo>
                    <a:pt x="120" y="2"/>
                  </a:lnTo>
                  <a:lnTo>
                    <a:pt x="122" y="2"/>
                  </a:lnTo>
                  <a:lnTo>
                    <a:pt x="125" y="2"/>
                  </a:lnTo>
                  <a:lnTo>
                    <a:pt x="128" y="2"/>
                  </a:lnTo>
                  <a:lnTo>
                    <a:pt x="132" y="3"/>
                  </a:lnTo>
                  <a:lnTo>
                    <a:pt x="138" y="3"/>
                  </a:lnTo>
                  <a:lnTo>
                    <a:pt x="140" y="3"/>
                  </a:lnTo>
                  <a:lnTo>
                    <a:pt x="143" y="3"/>
                  </a:lnTo>
                  <a:lnTo>
                    <a:pt x="146" y="4"/>
                  </a:lnTo>
                  <a:lnTo>
                    <a:pt x="148" y="4"/>
                  </a:lnTo>
                  <a:lnTo>
                    <a:pt x="150" y="4"/>
                  </a:lnTo>
                  <a:lnTo>
                    <a:pt x="152" y="4"/>
                  </a:lnTo>
                  <a:lnTo>
                    <a:pt x="154" y="4"/>
                  </a:lnTo>
                  <a:lnTo>
                    <a:pt x="156" y="5"/>
                  </a:lnTo>
                  <a:lnTo>
                    <a:pt x="158" y="5"/>
                  </a:lnTo>
                  <a:lnTo>
                    <a:pt x="160" y="5"/>
                  </a:lnTo>
                  <a:lnTo>
                    <a:pt x="162" y="6"/>
                  </a:lnTo>
                  <a:lnTo>
                    <a:pt x="163" y="6"/>
                  </a:lnTo>
                  <a:lnTo>
                    <a:pt x="165" y="6"/>
                  </a:lnTo>
                  <a:lnTo>
                    <a:pt x="166" y="7"/>
                  </a:lnTo>
                  <a:lnTo>
                    <a:pt x="168" y="7"/>
                  </a:lnTo>
                  <a:lnTo>
                    <a:pt x="170" y="8"/>
                  </a:lnTo>
                  <a:lnTo>
                    <a:pt x="171" y="8"/>
                  </a:lnTo>
                  <a:lnTo>
                    <a:pt x="173" y="8"/>
                  </a:lnTo>
                  <a:lnTo>
                    <a:pt x="175" y="9"/>
                  </a:lnTo>
                  <a:lnTo>
                    <a:pt x="177" y="9"/>
                  </a:lnTo>
                  <a:lnTo>
                    <a:pt x="179" y="10"/>
                  </a:lnTo>
                  <a:lnTo>
                    <a:pt x="181" y="10"/>
                  </a:lnTo>
                  <a:lnTo>
                    <a:pt x="183" y="10"/>
                  </a:lnTo>
                  <a:lnTo>
                    <a:pt x="185" y="11"/>
                  </a:lnTo>
                  <a:lnTo>
                    <a:pt x="188" y="11"/>
                  </a:lnTo>
                  <a:lnTo>
                    <a:pt x="190" y="12"/>
                  </a:lnTo>
                  <a:lnTo>
                    <a:pt x="193" y="12"/>
                  </a:lnTo>
                  <a:lnTo>
                    <a:pt x="196" y="12"/>
                  </a:lnTo>
                  <a:lnTo>
                    <a:pt x="198" y="13"/>
                  </a:lnTo>
                  <a:lnTo>
                    <a:pt x="202" y="14"/>
                  </a:lnTo>
                  <a:lnTo>
                    <a:pt x="208" y="14"/>
                  </a:lnTo>
                  <a:lnTo>
                    <a:pt x="210" y="14"/>
                  </a:lnTo>
                  <a:lnTo>
                    <a:pt x="212" y="15"/>
                  </a:lnTo>
                  <a:lnTo>
                    <a:pt x="215" y="15"/>
                  </a:lnTo>
                  <a:lnTo>
                    <a:pt x="217" y="15"/>
                  </a:lnTo>
                  <a:lnTo>
                    <a:pt x="219" y="15"/>
                  </a:lnTo>
                  <a:lnTo>
                    <a:pt x="221" y="16"/>
                  </a:lnTo>
                  <a:lnTo>
                    <a:pt x="223" y="16"/>
                  </a:lnTo>
                  <a:lnTo>
                    <a:pt x="224" y="16"/>
                  </a:lnTo>
                  <a:lnTo>
                    <a:pt x="226" y="16"/>
                  </a:lnTo>
                  <a:lnTo>
                    <a:pt x="228" y="16"/>
                  </a:lnTo>
                  <a:lnTo>
                    <a:pt x="229" y="16"/>
                  </a:lnTo>
                  <a:lnTo>
                    <a:pt x="231" y="17"/>
                  </a:lnTo>
                  <a:lnTo>
                    <a:pt x="232" y="17"/>
                  </a:lnTo>
                  <a:lnTo>
                    <a:pt x="234" y="17"/>
                  </a:lnTo>
                  <a:lnTo>
                    <a:pt x="236" y="17"/>
                  </a:lnTo>
                  <a:lnTo>
                    <a:pt x="237" y="17"/>
                  </a:lnTo>
                  <a:lnTo>
                    <a:pt x="239" y="17"/>
                  </a:lnTo>
                  <a:lnTo>
                    <a:pt x="240" y="18"/>
                  </a:lnTo>
                  <a:lnTo>
                    <a:pt x="242" y="18"/>
                  </a:lnTo>
                  <a:lnTo>
                    <a:pt x="244" y="18"/>
                  </a:lnTo>
                  <a:lnTo>
                    <a:pt x="246" y="18"/>
                  </a:lnTo>
                  <a:lnTo>
                    <a:pt x="247" y="18"/>
                  </a:lnTo>
                  <a:lnTo>
                    <a:pt x="249" y="18"/>
                  </a:lnTo>
                  <a:lnTo>
                    <a:pt x="251" y="18"/>
                  </a:lnTo>
                  <a:lnTo>
                    <a:pt x="254" y="18"/>
                  </a:lnTo>
                  <a:lnTo>
                    <a:pt x="256" y="18"/>
                  </a:lnTo>
                  <a:lnTo>
                    <a:pt x="258" y="18"/>
                  </a:lnTo>
                  <a:lnTo>
                    <a:pt x="261" y="18"/>
                  </a:lnTo>
                  <a:lnTo>
                    <a:pt x="264" y="18"/>
                  </a:lnTo>
                  <a:lnTo>
                    <a:pt x="267" y="19"/>
                  </a:lnTo>
                  <a:lnTo>
                    <a:pt x="271" y="19"/>
                  </a:lnTo>
                  <a:lnTo>
                    <a:pt x="272" y="19"/>
                  </a:lnTo>
                  <a:lnTo>
                    <a:pt x="274" y="19"/>
                  </a:lnTo>
                  <a:lnTo>
                    <a:pt x="276" y="19"/>
                  </a:lnTo>
                  <a:lnTo>
                    <a:pt x="277" y="19"/>
                  </a:lnTo>
                  <a:lnTo>
                    <a:pt x="279" y="19"/>
                  </a:lnTo>
                  <a:lnTo>
                    <a:pt x="280" y="19"/>
                  </a:lnTo>
                  <a:lnTo>
                    <a:pt x="282" y="19"/>
                  </a:lnTo>
                  <a:lnTo>
                    <a:pt x="283" y="19"/>
                  </a:lnTo>
                  <a:lnTo>
                    <a:pt x="284" y="19"/>
                  </a:lnTo>
                  <a:lnTo>
                    <a:pt x="285" y="19"/>
                  </a:lnTo>
                  <a:lnTo>
                    <a:pt x="286" y="19"/>
                  </a:lnTo>
                  <a:lnTo>
                    <a:pt x="287" y="19"/>
                  </a:lnTo>
                  <a:lnTo>
                    <a:pt x="288" y="19"/>
                  </a:lnTo>
                  <a:lnTo>
                    <a:pt x="290" y="19"/>
                  </a:lnTo>
                  <a:lnTo>
                    <a:pt x="290" y="19"/>
                  </a:lnTo>
                  <a:lnTo>
                    <a:pt x="292" y="19"/>
                  </a:lnTo>
                  <a:lnTo>
                    <a:pt x="293" y="19"/>
                  </a:lnTo>
                  <a:lnTo>
                    <a:pt x="294" y="19"/>
                  </a:lnTo>
                  <a:lnTo>
                    <a:pt x="295" y="19"/>
                  </a:lnTo>
                  <a:lnTo>
                    <a:pt x="296" y="19"/>
                  </a:lnTo>
                  <a:lnTo>
                    <a:pt x="297" y="19"/>
                  </a:lnTo>
                  <a:lnTo>
                    <a:pt x="299" y="18"/>
                  </a:lnTo>
                  <a:lnTo>
                    <a:pt x="300" y="18"/>
                  </a:lnTo>
                  <a:lnTo>
                    <a:pt x="302" y="18"/>
                  </a:lnTo>
                  <a:lnTo>
                    <a:pt x="303" y="18"/>
                  </a:lnTo>
                  <a:lnTo>
                    <a:pt x="305" y="18"/>
                  </a:lnTo>
                  <a:lnTo>
                    <a:pt x="306" y="18"/>
                  </a:lnTo>
                  <a:lnTo>
                    <a:pt x="308" y="18"/>
                  </a:lnTo>
                  <a:lnTo>
                    <a:pt x="310" y="18"/>
                  </a:lnTo>
                  <a:lnTo>
                    <a:pt x="312" y="18"/>
                  </a:lnTo>
                  <a:lnTo>
                    <a:pt x="318" y="17"/>
                  </a:lnTo>
                  <a:lnTo>
                    <a:pt x="320" y="16"/>
                  </a:lnTo>
                  <a:lnTo>
                    <a:pt x="322" y="16"/>
                  </a:lnTo>
                  <a:lnTo>
                    <a:pt x="324" y="16"/>
                  </a:lnTo>
                  <a:lnTo>
                    <a:pt x="326" y="16"/>
                  </a:lnTo>
                  <a:lnTo>
                    <a:pt x="328" y="15"/>
                  </a:lnTo>
                  <a:lnTo>
                    <a:pt x="330" y="15"/>
                  </a:lnTo>
                  <a:lnTo>
                    <a:pt x="331" y="14"/>
                  </a:lnTo>
                  <a:lnTo>
                    <a:pt x="333" y="14"/>
                  </a:lnTo>
                  <a:lnTo>
                    <a:pt x="334" y="14"/>
                  </a:lnTo>
                  <a:lnTo>
                    <a:pt x="336" y="14"/>
                  </a:lnTo>
                  <a:lnTo>
                    <a:pt x="337" y="13"/>
                  </a:lnTo>
                  <a:lnTo>
                    <a:pt x="339" y="13"/>
                  </a:lnTo>
                  <a:lnTo>
                    <a:pt x="340" y="12"/>
                  </a:lnTo>
                  <a:lnTo>
                    <a:pt x="342" y="12"/>
                  </a:lnTo>
                  <a:lnTo>
                    <a:pt x="343" y="12"/>
                  </a:lnTo>
                  <a:lnTo>
                    <a:pt x="344" y="12"/>
                  </a:lnTo>
                  <a:lnTo>
                    <a:pt x="346" y="11"/>
                  </a:lnTo>
                  <a:lnTo>
                    <a:pt x="347" y="11"/>
                  </a:lnTo>
                  <a:lnTo>
                    <a:pt x="348" y="10"/>
                  </a:lnTo>
                  <a:lnTo>
                    <a:pt x="350" y="10"/>
                  </a:lnTo>
                  <a:lnTo>
                    <a:pt x="352" y="10"/>
                  </a:lnTo>
                  <a:lnTo>
                    <a:pt x="353" y="10"/>
                  </a:lnTo>
                  <a:lnTo>
                    <a:pt x="355" y="10"/>
                  </a:lnTo>
                  <a:lnTo>
                    <a:pt x="357" y="9"/>
                  </a:lnTo>
                  <a:lnTo>
                    <a:pt x="359" y="9"/>
                  </a:lnTo>
                  <a:lnTo>
                    <a:pt x="361" y="9"/>
                  </a:lnTo>
                  <a:lnTo>
                    <a:pt x="363" y="9"/>
                  </a:lnTo>
                  <a:lnTo>
                    <a:pt x="366" y="8"/>
                  </a:lnTo>
                  <a:lnTo>
                    <a:pt x="368" y="8"/>
                  </a:lnTo>
                  <a:lnTo>
                    <a:pt x="371" y="8"/>
                  </a:lnTo>
                  <a:lnTo>
                    <a:pt x="373" y="8"/>
                  </a:lnTo>
                  <a:lnTo>
                    <a:pt x="374" y="8"/>
                  </a:lnTo>
                  <a:lnTo>
                    <a:pt x="374" y="8"/>
                  </a:lnTo>
                  <a:lnTo>
                    <a:pt x="376" y="8"/>
                  </a:lnTo>
                  <a:lnTo>
                    <a:pt x="376" y="8"/>
                  </a:lnTo>
                  <a:lnTo>
                    <a:pt x="377" y="8"/>
                  </a:lnTo>
                  <a:lnTo>
                    <a:pt x="378" y="8"/>
                  </a:lnTo>
                  <a:lnTo>
                    <a:pt x="378" y="8"/>
                  </a:lnTo>
                  <a:lnTo>
                    <a:pt x="379" y="8"/>
                  </a:lnTo>
                  <a:lnTo>
                    <a:pt x="380" y="8"/>
                  </a:lnTo>
                  <a:lnTo>
                    <a:pt x="381" y="7"/>
                  </a:lnTo>
                  <a:lnTo>
                    <a:pt x="381" y="7"/>
                  </a:lnTo>
                  <a:lnTo>
                    <a:pt x="382" y="7"/>
                  </a:lnTo>
                  <a:lnTo>
                    <a:pt x="382" y="7"/>
                  </a:lnTo>
                  <a:lnTo>
                    <a:pt x="383" y="7"/>
                  </a:lnTo>
                  <a:lnTo>
                    <a:pt x="384" y="7"/>
                  </a:lnTo>
                  <a:lnTo>
                    <a:pt x="384" y="7"/>
                  </a:lnTo>
                  <a:lnTo>
                    <a:pt x="385" y="7"/>
                  </a:lnTo>
                  <a:lnTo>
                    <a:pt x="386" y="7"/>
                  </a:lnTo>
                  <a:lnTo>
                    <a:pt x="386" y="8"/>
                  </a:lnTo>
                  <a:lnTo>
                    <a:pt x="387" y="8"/>
                  </a:lnTo>
                  <a:lnTo>
                    <a:pt x="388" y="8"/>
                  </a:lnTo>
                  <a:lnTo>
                    <a:pt x="388" y="8"/>
                  </a:lnTo>
                  <a:lnTo>
                    <a:pt x="389" y="8"/>
                  </a:lnTo>
                  <a:lnTo>
                    <a:pt x="389" y="8"/>
                  </a:lnTo>
                  <a:lnTo>
                    <a:pt x="390" y="8"/>
                  </a:lnTo>
                  <a:lnTo>
                    <a:pt x="391" y="9"/>
                  </a:lnTo>
                  <a:lnTo>
                    <a:pt x="392" y="9"/>
                  </a:lnTo>
                  <a:lnTo>
                    <a:pt x="392" y="9"/>
                  </a:lnTo>
                  <a:lnTo>
                    <a:pt x="393" y="10"/>
                  </a:lnTo>
                  <a:lnTo>
                    <a:pt x="394" y="10"/>
                  </a:lnTo>
                  <a:lnTo>
                    <a:pt x="395" y="11"/>
                  </a:lnTo>
                  <a:lnTo>
                    <a:pt x="396" y="11"/>
                  </a:lnTo>
                  <a:lnTo>
                    <a:pt x="396" y="12"/>
                  </a:lnTo>
                  <a:lnTo>
                    <a:pt x="397" y="12"/>
                  </a:lnTo>
                  <a:lnTo>
                    <a:pt x="398" y="12"/>
                  </a:lnTo>
                  <a:lnTo>
                    <a:pt x="398" y="12"/>
                  </a:lnTo>
                  <a:lnTo>
                    <a:pt x="399" y="13"/>
                  </a:lnTo>
                  <a:lnTo>
                    <a:pt x="399" y="13"/>
                  </a:lnTo>
                  <a:lnTo>
                    <a:pt x="400" y="14"/>
                  </a:lnTo>
                  <a:lnTo>
                    <a:pt x="400" y="14"/>
                  </a:lnTo>
                  <a:lnTo>
                    <a:pt x="400" y="14"/>
                  </a:lnTo>
                  <a:lnTo>
                    <a:pt x="401" y="14"/>
                  </a:lnTo>
                  <a:lnTo>
                    <a:pt x="401" y="15"/>
                  </a:lnTo>
                  <a:lnTo>
                    <a:pt x="402" y="15"/>
                  </a:lnTo>
                  <a:lnTo>
                    <a:pt x="402" y="16"/>
                  </a:lnTo>
                  <a:lnTo>
                    <a:pt x="402" y="16"/>
                  </a:lnTo>
                  <a:lnTo>
                    <a:pt x="402" y="16"/>
                  </a:lnTo>
                  <a:lnTo>
                    <a:pt x="403" y="17"/>
                  </a:lnTo>
                  <a:lnTo>
                    <a:pt x="403" y="17"/>
                  </a:lnTo>
                  <a:lnTo>
                    <a:pt x="403" y="18"/>
                  </a:lnTo>
                  <a:lnTo>
                    <a:pt x="403" y="18"/>
                  </a:lnTo>
                  <a:lnTo>
                    <a:pt x="404" y="19"/>
                  </a:lnTo>
                  <a:lnTo>
                    <a:pt x="404" y="19"/>
                  </a:lnTo>
                  <a:lnTo>
                    <a:pt x="404" y="20"/>
                  </a:lnTo>
                  <a:lnTo>
                    <a:pt x="404" y="20"/>
                  </a:lnTo>
                  <a:lnTo>
                    <a:pt x="404" y="21"/>
                  </a:lnTo>
                  <a:lnTo>
                    <a:pt x="404" y="21"/>
                  </a:lnTo>
                  <a:lnTo>
                    <a:pt x="404" y="22"/>
                  </a:lnTo>
                  <a:lnTo>
                    <a:pt x="404" y="22"/>
                  </a:lnTo>
                  <a:lnTo>
                    <a:pt x="404" y="23"/>
                  </a:lnTo>
                  <a:lnTo>
                    <a:pt x="404" y="24"/>
                  </a:lnTo>
                  <a:lnTo>
                    <a:pt x="404" y="26"/>
                  </a:lnTo>
                  <a:lnTo>
                    <a:pt x="404" y="27"/>
                  </a:lnTo>
                  <a:lnTo>
                    <a:pt x="404" y="28"/>
                  </a:lnTo>
                  <a:lnTo>
                    <a:pt x="404" y="28"/>
                  </a:lnTo>
                  <a:lnTo>
                    <a:pt x="404" y="29"/>
                  </a:lnTo>
                  <a:lnTo>
                    <a:pt x="404" y="30"/>
                  </a:lnTo>
                  <a:lnTo>
                    <a:pt x="404" y="31"/>
                  </a:lnTo>
                  <a:lnTo>
                    <a:pt x="404" y="31"/>
                  </a:lnTo>
                  <a:lnTo>
                    <a:pt x="403" y="32"/>
                  </a:lnTo>
                  <a:lnTo>
                    <a:pt x="403" y="33"/>
                  </a:lnTo>
                  <a:lnTo>
                    <a:pt x="403" y="33"/>
                  </a:lnTo>
                  <a:lnTo>
                    <a:pt x="402" y="34"/>
                  </a:lnTo>
                  <a:lnTo>
                    <a:pt x="402" y="34"/>
                  </a:lnTo>
                  <a:lnTo>
                    <a:pt x="402" y="35"/>
                  </a:lnTo>
                  <a:lnTo>
                    <a:pt x="401" y="36"/>
                  </a:lnTo>
                  <a:lnTo>
                    <a:pt x="400" y="36"/>
                  </a:lnTo>
                  <a:lnTo>
                    <a:pt x="400" y="37"/>
                  </a:lnTo>
                  <a:lnTo>
                    <a:pt x="400" y="38"/>
                  </a:lnTo>
                  <a:lnTo>
                    <a:pt x="399" y="38"/>
                  </a:lnTo>
                  <a:lnTo>
                    <a:pt x="398" y="39"/>
                  </a:lnTo>
                  <a:lnTo>
                    <a:pt x="398" y="39"/>
                  </a:lnTo>
                  <a:lnTo>
                    <a:pt x="397" y="40"/>
                  </a:lnTo>
                  <a:lnTo>
                    <a:pt x="396" y="40"/>
                  </a:lnTo>
                  <a:lnTo>
                    <a:pt x="396" y="41"/>
                  </a:lnTo>
                  <a:lnTo>
                    <a:pt x="395" y="42"/>
                  </a:lnTo>
                  <a:lnTo>
                    <a:pt x="394" y="43"/>
                  </a:lnTo>
                  <a:lnTo>
                    <a:pt x="394" y="44"/>
                  </a:lnTo>
                  <a:lnTo>
                    <a:pt x="393" y="44"/>
                  </a:lnTo>
                  <a:lnTo>
                    <a:pt x="392" y="45"/>
                  </a:lnTo>
                  <a:lnTo>
                    <a:pt x="391" y="46"/>
                  </a:lnTo>
                  <a:lnTo>
                    <a:pt x="390" y="47"/>
                  </a:lnTo>
                  <a:lnTo>
                    <a:pt x="387" y="50"/>
                  </a:lnTo>
                  <a:lnTo>
                    <a:pt x="386" y="52"/>
                  </a:lnTo>
                  <a:lnTo>
                    <a:pt x="384" y="53"/>
                  </a:lnTo>
                  <a:lnTo>
                    <a:pt x="383" y="54"/>
                  </a:lnTo>
                  <a:lnTo>
                    <a:pt x="382" y="56"/>
                  </a:lnTo>
                  <a:lnTo>
                    <a:pt x="381" y="56"/>
                  </a:lnTo>
                  <a:lnTo>
                    <a:pt x="380" y="58"/>
                  </a:lnTo>
                  <a:lnTo>
                    <a:pt x="378" y="58"/>
                  </a:lnTo>
                  <a:lnTo>
                    <a:pt x="377" y="59"/>
                  </a:lnTo>
                  <a:lnTo>
                    <a:pt x="376" y="60"/>
                  </a:lnTo>
                  <a:lnTo>
                    <a:pt x="375" y="61"/>
                  </a:lnTo>
                  <a:lnTo>
                    <a:pt x="374" y="62"/>
                  </a:lnTo>
                  <a:lnTo>
                    <a:pt x="373" y="62"/>
                  </a:lnTo>
                  <a:lnTo>
                    <a:pt x="372" y="63"/>
                  </a:lnTo>
                  <a:lnTo>
                    <a:pt x="371" y="64"/>
                  </a:lnTo>
                  <a:lnTo>
                    <a:pt x="370" y="64"/>
                  </a:lnTo>
                  <a:lnTo>
                    <a:pt x="369" y="65"/>
                  </a:lnTo>
                  <a:lnTo>
                    <a:pt x="368" y="66"/>
                  </a:lnTo>
                  <a:lnTo>
                    <a:pt x="367" y="67"/>
                  </a:lnTo>
                  <a:lnTo>
                    <a:pt x="366" y="68"/>
                  </a:lnTo>
                  <a:lnTo>
                    <a:pt x="364" y="68"/>
                  </a:lnTo>
                  <a:lnTo>
                    <a:pt x="363" y="69"/>
                  </a:lnTo>
                  <a:lnTo>
                    <a:pt x="362" y="70"/>
                  </a:lnTo>
                  <a:lnTo>
                    <a:pt x="361" y="71"/>
                  </a:lnTo>
                  <a:lnTo>
                    <a:pt x="360" y="72"/>
                  </a:lnTo>
                  <a:lnTo>
                    <a:pt x="358" y="73"/>
                  </a:lnTo>
                  <a:lnTo>
                    <a:pt x="357" y="74"/>
                  </a:lnTo>
                  <a:lnTo>
                    <a:pt x="356" y="76"/>
                  </a:lnTo>
                  <a:lnTo>
                    <a:pt x="354" y="77"/>
                  </a:lnTo>
                  <a:lnTo>
                    <a:pt x="353" y="78"/>
                  </a:lnTo>
                  <a:lnTo>
                    <a:pt x="351" y="80"/>
                  </a:lnTo>
                  <a:lnTo>
                    <a:pt x="348" y="84"/>
                  </a:lnTo>
                  <a:lnTo>
                    <a:pt x="346" y="86"/>
                  </a:lnTo>
                  <a:lnTo>
                    <a:pt x="344" y="88"/>
                  </a:lnTo>
                  <a:lnTo>
                    <a:pt x="343" y="90"/>
                  </a:lnTo>
                  <a:lnTo>
                    <a:pt x="342" y="91"/>
                  </a:lnTo>
                  <a:lnTo>
                    <a:pt x="341" y="93"/>
                  </a:lnTo>
                  <a:lnTo>
                    <a:pt x="340" y="94"/>
                  </a:lnTo>
                  <a:lnTo>
                    <a:pt x="339" y="96"/>
                  </a:lnTo>
                  <a:lnTo>
                    <a:pt x="338" y="97"/>
                  </a:lnTo>
                  <a:lnTo>
                    <a:pt x="338" y="99"/>
                  </a:lnTo>
                  <a:lnTo>
                    <a:pt x="337" y="100"/>
                  </a:lnTo>
                  <a:lnTo>
                    <a:pt x="336" y="102"/>
                  </a:lnTo>
                  <a:lnTo>
                    <a:pt x="336" y="103"/>
                  </a:lnTo>
                  <a:lnTo>
                    <a:pt x="335" y="104"/>
                  </a:lnTo>
                  <a:lnTo>
                    <a:pt x="334" y="106"/>
                  </a:lnTo>
                  <a:lnTo>
                    <a:pt x="333" y="107"/>
                  </a:lnTo>
                  <a:lnTo>
                    <a:pt x="333" y="108"/>
                  </a:lnTo>
                  <a:lnTo>
                    <a:pt x="332" y="110"/>
                  </a:lnTo>
                  <a:lnTo>
                    <a:pt x="331" y="111"/>
                  </a:lnTo>
                  <a:lnTo>
                    <a:pt x="330" y="112"/>
                  </a:lnTo>
                  <a:lnTo>
                    <a:pt x="330" y="113"/>
                  </a:lnTo>
                  <a:lnTo>
                    <a:pt x="328" y="114"/>
                  </a:lnTo>
                  <a:lnTo>
                    <a:pt x="327" y="116"/>
                  </a:lnTo>
                  <a:lnTo>
                    <a:pt x="326" y="117"/>
                  </a:lnTo>
                  <a:lnTo>
                    <a:pt x="325" y="118"/>
                  </a:lnTo>
                  <a:lnTo>
                    <a:pt x="324" y="120"/>
                  </a:lnTo>
                  <a:lnTo>
                    <a:pt x="322" y="121"/>
                  </a:lnTo>
                  <a:lnTo>
                    <a:pt x="320" y="122"/>
                  </a:lnTo>
                  <a:lnTo>
                    <a:pt x="318" y="124"/>
                  </a:lnTo>
                  <a:lnTo>
                    <a:pt x="316" y="125"/>
                  </a:lnTo>
                  <a:lnTo>
                    <a:pt x="314" y="127"/>
                  </a:lnTo>
                  <a:lnTo>
                    <a:pt x="310" y="129"/>
                  </a:lnTo>
                  <a:lnTo>
                    <a:pt x="308" y="130"/>
                  </a:lnTo>
                  <a:lnTo>
                    <a:pt x="306" y="131"/>
                  </a:lnTo>
                  <a:lnTo>
                    <a:pt x="305" y="132"/>
                  </a:lnTo>
                  <a:lnTo>
                    <a:pt x="303" y="133"/>
                  </a:lnTo>
                  <a:lnTo>
                    <a:pt x="301" y="134"/>
                  </a:lnTo>
                  <a:lnTo>
                    <a:pt x="300" y="135"/>
                  </a:lnTo>
                  <a:lnTo>
                    <a:pt x="298" y="136"/>
                  </a:lnTo>
                  <a:lnTo>
                    <a:pt x="297" y="136"/>
                  </a:lnTo>
                  <a:lnTo>
                    <a:pt x="295" y="136"/>
                  </a:lnTo>
                  <a:lnTo>
                    <a:pt x="294" y="137"/>
                  </a:lnTo>
                  <a:lnTo>
                    <a:pt x="292" y="138"/>
                  </a:lnTo>
                  <a:lnTo>
                    <a:pt x="291" y="138"/>
                  </a:lnTo>
                  <a:lnTo>
                    <a:pt x="290" y="138"/>
                  </a:lnTo>
                  <a:lnTo>
                    <a:pt x="288" y="139"/>
                  </a:lnTo>
                  <a:lnTo>
                    <a:pt x="287" y="139"/>
                  </a:lnTo>
                  <a:lnTo>
                    <a:pt x="285" y="139"/>
                  </a:lnTo>
                  <a:lnTo>
                    <a:pt x="284" y="139"/>
                  </a:lnTo>
                  <a:lnTo>
                    <a:pt x="282" y="140"/>
                  </a:lnTo>
                  <a:lnTo>
                    <a:pt x="281" y="140"/>
                  </a:lnTo>
                  <a:lnTo>
                    <a:pt x="279" y="140"/>
                  </a:lnTo>
                  <a:lnTo>
                    <a:pt x="277" y="140"/>
                  </a:lnTo>
                  <a:lnTo>
                    <a:pt x="276" y="140"/>
                  </a:lnTo>
                  <a:lnTo>
                    <a:pt x="274" y="140"/>
                  </a:lnTo>
                  <a:lnTo>
                    <a:pt x="272" y="141"/>
                  </a:lnTo>
                  <a:lnTo>
                    <a:pt x="270" y="141"/>
                  </a:lnTo>
                  <a:lnTo>
                    <a:pt x="268" y="141"/>
                  </a:lnTo>
                  <a:lnTo>
                    <a:pt x="265" y="141"/>
                  </a:lnTo>
                  <a:lnTo>
                    <a:pt x="263" y="142"/>
                  </a:lnTo>
                  <a:lnTo>
                    <a:pt x="260" y="142"/>
                  </a:lnTo>
                  <a:lnTo>
                    <a:pt x="258" y="142"/>
                  </a:lnTo>
                  <a:lnTo>
                    <a:pt x="254" y="143"/>
                  </a:lnTo>
                  <a:lnTo>
                    <a:pt x="252" y="143"/>
                  </a:lnTo>
                  <a:lnTo>
                    <a:pt x="250" y="143"/>
                  </a:lnTo>
                  <a:lnTo>
                    <a:pt x="248" y="144"/>
                  </a:lnTo>
                  <a:lnTo>
                    <a:pt x="246" y="144"/>
                  </a:lnTo>
                  <a:lnTo>
                    <a:pt x="245" y="144"/>
                  </a:lnTo>
                  <a:lnTo>
                    <a:pt x="243" y="144"/>
                  </a:lnTo>
                  <a:lnTo>
                    <a:pt x="242" y="144"/>
                  </a:lnTo>
                  <a:lnTo>
                    <a:pt x="240" y="144"/>
                  </a:lnTo>
                  <a:lnTo>
                    <a:pt x="239" y="144"/>
                  </a:lnTo>
                  <a:lnTo>
                    <a:pt x="238" y="144"/>
                  </a:lnTo>
                  <a:lnTo>
                    <a:pt x="236" y="144"/>
                  </a:lnTo>
                  <a:lnTo>
                    <a:pt x="235" y="144"/>
                  </a:lnTo>
                  <a:lnTo>
                    <a:pt x="234" y="144"/>
                  </a:lnTo>
                  <a:lnTo>
                    <a:pt x="233" y="144"/>
                  </a:lnTo>
                  <a:lnTo>
                    <a:pt x="232" y="144"/>
                  </a:lnTo>
                  <a:lnTo>
                    <a:pt x="230" y="144"/>
                  </a:lnTo>
                  <a:lnTo>
                    <a:pt x="229" y="144"/>
                  </a:lnTo>
                  <a:lnTo>
                    <a:pt x="228" y="144"/>
                  </a:lnTo>
                  <a:lnTo>
                    <a:pt x="227" y="144"/>
                  </a:lnTo>
                  <a:lnTo>
                    <a:pt x="225" y="144"/>
                  </a:lnTo>
                  <a:lnTo>
                    <a:pt x="224" y="144"/>
                  </a:lnTo>
                  <a:lnTo>
                    <a:pt x="222" y="143"/>
                  </a:lnTo>
                  <a:lnTo>
                    <a:pt x="221" y="143"/>
                  </a:lnTo>
                  <a:lnTo>
                    <a:pt x="219" y="143"/>
                  </a:lnTo>
                  <a:lnTo>
                    <a:pt x="218" y="143"/>
                  </a:lnTo>
                  <a:lnTo>
                    <a:pt x="216" y="143"/>
                  </a:lnTo>
                  <a:lnTo>
                    <a:pt x="214" y="143"/>
                  </a:lnTo>
                  <a:lnTo>
                    <a:pt x="212" y="142"/>
                  </a:lnTo>
                  <a:lnTo>
                    <a:pt x="210" y="142"/>
                  </a:lnTo>
                  <a:lnTo>
                    <a:pt x="208" y="142"/>
                  </a:lnTo>
                  <a:lnTo>
                    <a:pt x="203" y="142"/>
                  </a:lnTo>
                  <a:lnTo>
                    <a:pt x="200" y="142"/>
                  </a:lnTo>
                  <a:lnTo>
                    <a:pt x="198" y="142"/>
                  </a:lnTo>
                  <a:lnTo>
                    <a:pt x="196" y="141"/>
                  </a:lnTo>
                  <a:lnTo>
                    <a:pt x="195" y="141"/>
                  </a:lnTo>
                  <a:lnTo>
                    <a:pt x="193" y="140"/>
                  </a:lnTo>
                  <a:lnTo>
                    <a:pt x="191" y="140"/>
                  </a:lnTo>
                  <a:lnTo>
                    <a:pt x="190" y="140"/>
                  </a:lnTo>
                  <a:lnTo>
                    <a:pt x="188" y="140"/>
                  </a:lnTo>
                  <a:lnTo>
                    <a:pt x="187" y="139"/>
                  </a:lnTo>
                  <a:lnTo>
                    <a:pt x="185" y="139"/>
                  </a:lnTo>
                  <a:lnTo>
                    <a:pt x="184" y="138"/>
                  </a:lnTo>
                  <a:lnTo>
                    <a:pt x="182" y="138"/>
                  </a:lnTo>
                  <a:lnTo>
                    <a:pt x="181" y="138"/>
                  </a:lnTo>
                  <a:lnTo>
                    <a:pt x="180" y="138"/>
                  </a:lnTo>
                  <a:lnTo>
                    <a:pt x="179" y="137"/>
                  </a:lnTo>
                  <a:lnTo>
                    <a:pt x="177" y="137"/>
                  </a:lnTo>
                  <a:lnTo>
                    <a:pt x="176" y="137"/>
                  </a:lnTo>
                  <a:lnTo>
                    <a:pt x="175" y="136"/>
                  </a:lnTo>
                  <a:lnTo>
                    <a:pt x="173" y="136"/>
                  </a:lnTo>
                  <a:lnTo>
                    <a:pt x="172" y="136"/>
                  </a:lnTo>
                  <a:lnTo>
                    <a:pt x="170" y="136"/>
                  </a:lnTo>
                  <a:lnTo>
                    <a:pt x="169" y="136"/>
                  </a:lnTo>
                  <a:lnTo>
                    <a:pt x="168" y="136"/>
                  </a:lnTo>
                  <a:lnTo>
                    <a:pt x="166" y="136"/>
                  </a:lnTo>
                  <a:lnTo>
                    <a:pt x="164" y="136"/>
                  </a:lnTo>
                  <a:lnTo>
                    <a:pt x="162" y="136"/>
                  </a:lnTo>
                  <a:lnTo>
                    <a:pt x="160" y="136"/>
                  </a:lnTo>
                  <a:lnTo>
                    <a:pt x="158" y="136"/>
                  </a:lnTo>
                  <a:lnTo>
                    <a:pt x="156" y="137"/>
                  </a:lnTo>
                  <a:lnTo>
                    <a:pt x="154" y="137"/>
                  </a:lnTo>
                  <a:lnTo>
                    <a:pt x="148" y="138"/>
                  </a:lnTo>
                  <a:lnTo>
                    <a:pt x="146" y="139"/>
                  </a:lnTo>
                  <a:lnTo>
                    <a:pt x="144" y="140"/>
                  </a:lnTo>
                  <a:lnTo>
                    <a:pt x="142" y="140"/>
                  </a:lnTo>
                  <a:lnTo>
                    <a:pt x="140" y="141"/>
                  </a:lnTo>
                  <a:lnTo>
                    <a:pt x="138" y="142"/>
                  </a:lnTo>
                  <a:lnTo>
                    <a:pt x="136" y="143"/>
                  </a:lnTo>
                  <a:lnTo>
                    <a:pt x="135" y="144"/>
                  </a:lnTo>
                  <a:lnTo>
                    <a:pt x="134" y="145"/>
                  </a:lnTo>
                  <a:lnTo>
                    <a:pt x="132" y="146"/>
                  </a:lnTo>
                  <a:lnTo>
                    <a:pt x="131" y="147"/>
                  </a:lnTo>
                  <a:lnTo>
                    <a:pt x="129" y="148"/>
                  </a:lnTo>
                  <a:lnTo>
                    <a:pt x="128" y="149"/>
                  </a:lnTo>
                  <a:lnTo>
                    <a:pt x="127" y="150"/>
                  </a:lnTo>
                  <a:lnTo>
                    <a:pt x="126" y="152"/>
                  </a:lnTo>
                  <a:lnTo>
                    <a:pt x="124" y="152"/>
                  </a:lnTo>
                  <a:lnTo>
                    <a:pt x="123" y="154"/>
                  </a:lnTo>
                  <a:lnTo>
                    <a:pt x="122" y="155"/>
                  </a:lnTo>
                  <a:lnTo>
                    <a:pt x="120" y="156"/>
                  </a:lnTo>
                  <a:lnTo>
                    <a:pt x="119" y="157"/>
                  </a:lnTo>
                  <a:lnTo>
                    <a:pt x="118" y="158"/>
                  </a:lnTo>
                  <a:lnTo>
                    <a:pt x="116" y="159"/>
                  </a:lnTo>
                  <a:lnTo>
                    <a:pt x="115" y="160"/>
                  </a:lnTo>
                  <a:lnTo>
                    <a:pt x="113" y="160"/>
                  </a:lnTo>
                  <a:lnTo>
                    <a:pt x="111" y="162"/>
                  </a:lnTo>
                  <a:lnTo>
                    <a:pt x="109" y="162"/>
                  </a:lnTo>
                  <a:lnTo>
                    <a:pt x="107" y="163"/>
                  </a:lnTo>
                  <a:lnTo>
                    <a:pt x="105" y="164"/>
                  </a:lnTo>
                  <a:lnTo>
                    <a:pt x="103" y="164"/>
                  </a:lnTo>
                  <a:lnTo>
                    <a:pt x="100" y="165"/>
                  </a:lnTo>
                  <a:lnTo>
                    <a:pt x="98" y="166"/>
                  </a:lnTo>
                  <a:lnTo>
                    <a:pt x="92" y="166"/>
                  </a:lnTo>
                  <a:lnTo>
                    <a:pt x="89" y="167"/>
                  </a:lnTo>
                  <a:lnTo>
                    <a:pt x="86" y="167"/>
                  </a:lnTo>
                  <a:lnTo>
                    <a:pt x="83" y="168"/>
                  </a:lnTo>
                  <a:lnTo>
                    <a:pt x="81" y="168"/>
                  </a:lnTo>
                  <a:lnTo>
                    <a:pt x="78" y="168"/>
                  </a:lnTo>
                  <a:lnTo>
                    <a:pt x="76" y="168"/>
                  </a:lnTo>
                  <a:lnTo>
                    <a:pt x="74" y="168"/>
                  </a:lnTo>
                  <a:lnTo>
                    <a:pt x="72" y="168"/>
                  </a:lnTo>
                  <a:lnTo>
                    <a:pt x="70" y="168"/>
                  </a:lnTo>
                  <a:lnTo>
                    <a:pt x="68" y="169"/>
                  </a:lnTo>
                  <a:lnTo>
                    <a:pt x="66" y="168"/>
                  </a:lnTo>
                  <a:lnTo>
                    <a:pt x="64" y="168"/>
                  </a:lnTo>
                  <a:lnTo>
                    <a:pt x="62" y="168"/>
                  </a:lnTo>
                  <a:lnTo>
                    <a:pt x="60" y="168"/>
                  </a:lnTo>
                  <a:lnTo>
                    <a:pt x="58" y="168"/>
                  </a:lnTo>
                  <a:lnTo>
                    <a:pt x="56" y="168"/>
                  </a:lnTo>
                  <a:lnTo>
                    <a:pt x="55" y="167"/>
                  </a:lnTo>
                  <a:lnTo>
                    <a:pt x="53" y="167"/>
                  </a:lnTo>
                  <a:lnTo>
                    <a:pt x="51" y="166"/>
                  </a:lnTo>
                  <a:lnTo>
                    <a:pt x="49" y="166"/>
                  </a:lnTo>
                  <a:lnTo>
                    <a:pt x="47" y="165"/>
                  </a:lnTo>
                  <a:lnTo>
                    <a:pt x="45" y="164"/>
                  </a:lnTo>
                  <a:lnTo>
                    <a:pt x="43" y="164"/>
                  </a:lnTo>
                  <a:lnTo>
                    <a:pt x="41" y="162"/>
                  </a:lnTo>
                  <a:lnTo>
                    <a:pt x="39" y="162"/>
                  </a:lnTo>
                  <a:lnTo>
                    <a:pt x="37" y="160"/>
                  </a:lnTo>
                  <a:lnTo>
                    <a:pt x="34" y="159"/>
                  </a:lnTo>
                  <a:lnTo>
                    <a:pt x="32" y="158"/>
                  </a:lnTo>
                  <a:lnTo>
                    <a:pt x="30" y="157"/>
                  </a:lnTo>
                  <a:lnTo>
                    <a:pt x="27" y="156"/>
                  </a:lnTo>
                  <a:lnTo>
                    <a:pt x="24" y="154"/>
                  </a:lnTo>
                  <a:lnTo>
                    <a:pt x="22" y="152"/>
                  </a:lnTo>
                  <a:lnTo>
                    <a:pt x="21" y="152"/>
                  </a:lnTo>
                  <a:lnTo>
                    <a:pt x="20" y="151"/>
                  </a:lnTo>
                  <a:lnTo>
                    <a:pt x="19" y="150"/>
                  </a:lnTo>
                  <a:lnTo>
                    <a:pt x="18" y="149"/>
                  </a:lnTo>
                  <a:lnTo>
                    <a:pt x="17" y="148"/>
                  </a:lnTo>
                  <a:lnTo>
                    <a:pt x="16" y="148"/>
                  </a:lnTo>
                  <a:lnTo>
                    <a:pt x="15" y="147"/>
                  </a:lnTo>
                  <a:lnTo>
                    <a:pt x="14" y="146"/>
                  </a:lnTo>
                  <a:lnTo>
                    <a:pt x="13" y="145"/>
                  </a:lnTo>
                  <a:lnTo>
                    <a:pt x="12" y="144"/>
                  </a:lnTo>
                  <a:lnTo>
                    <a:pt x="12" y="143"/>
                  </a:lnTo>
                  <a:lnTo>
                    <a:pt x="11" y="142"/>
                  </a:lnTo>
                  <a:lnTo>
                    <a:pt x="10" y="142"/>
                  </a:lnTo>
                  <a:lnTo>
                    <a:pt x="10" y="141"/>
                  </a:lnTo>
                  <a:lnTo>
                    <a:pt x="9" y="140"/>
                  </a:lnTo>
                  <a:lnTo>
                    <a:pt x="8" y="139"/>
                  </a:lnTo>
                  <a:lnTo>
                    <a:pt x="8" y="138"/>
                  </a:lnTo>
                  <a:lnTo>
                    <a:pt x="7" y="137"/>
                  </a:lnTo>
                  <a:lnTo>
                    <a:pt x="7" y="136"/>
                  </a:lnTo>
                  <a:lnTo>
                    <a:pt x="6" y="134"/>
                  </a:lnTo>
                  <a:lnTo>
                    <a:pt x="6" y="133"/>
                  </a:lnTo>
                  <a:lnTo>
                    <a:pt x="5" y="132"/>
                  </a:lnTo>
                  <a:lnTo>
                    <a:pt x="5" y="131"/>
                  </a:lnTo>
                  <a:lnTo>
                    <a:pt x="4" y="130"/>
                  </a:lnTo>
                  <a:lnTo>
                    <a:pt x="4" y="128"/>
                  </a:lnTo>
                  <a:lnTo>
                    <a:pt x="3" y="127"/>
                  </a:lnTo>
                  <a:lnTo>
                    <a:pt x="3" y="125"/>
                  </a:lnTo>
                  <a:lnTo>
                    <a:pt x="2" y="124"/>
                  </a:lnTo>
                  <a:lnTo>
                    <a:pt x="2" y="122"/>
                  </a:lnTo>
                  <a:lnTo>
                    <a:pt x="1" y="120"/>
                  </a:lnTo>
                  <a:lnTo>
                    <a:pt x="1" y="119"/>
                  </a:lnTo>
                  <a:lnTo>
                    <a:pt x="0" y="118"/>
                  </a:lnTo>
                  <a:lnTo>
                    <a:pt x="0" y="117"/>
                  </a:lnTo>
                  <a:lnTo>
                    <a:pt x="0" y="116"/>
                  </a:lnTo>
                  <a:lnTo>
                    <a:pt x="0" y="115"/>
                  </a:lnTo>
                  <a:lnTo>
                    <a:pt x="0" y="114"/>
                  </a:lnTo>
                  <a:lnTo>
                    <a:pt x="0" y="114"/>
                  </a:lnTo>
                  <a:lnTo>
                    <a:pt x="0" y="113"/>
                  </a:lnTo>
                  <a:lnTo>
                    <a:pt x="0" y="112"/>
                  </a:lnTo>
                  <a:lnTo>
                    <a:pt x="0" y="112"/>
                  </a:lnTo>
                  <a:lnTo>
                    <a:pt x="0" y="111"/>
                  </a:lnTo>
                  <a:lnTo>
                    <a:pt x="0" y="110"/>
                  </a:lnTo>
                  <a:lnTo>
                    <a:pt x="0" y="110"/>
                  </a:lnTo>
                  <a:lnTo>
                    <a:pt x="0" y="109"/>
                  </a:lnTo>
                  <a:lnTo>
                    <a:pt x="0" y="108"/>
                  </a:lnTo>
                  <a:lnTo>
                    <a:pt x="0" y="108"/>
                  </a:lnTo>
                  <a:lnTo>
                    <a:pt x="0" y="107"/>
                  </a:lnTo>
                  <a:lnTo>
                    <a:pt x="0" y="106"/>
                  </a:lnTo>
                  <a:lnTo>
                    <a:pt x="0" y="106"/>
                  </a:lnTo>
                  <a:lnTo>
                    <a:pt x="0" y="105"/>
                  </a:lnTo>
                  <a:lnTo>
                    <a:pt x="0" y="104"/>
                  </a:lnTo>
                  <a:lnTo>
                    <a:pt x="0" y="104"/>
                  </a:lnTo>
                  <a:lnTo>
                    <a:pt x="0" y="103"/>
                  </a:lnTo>
                  <a:lnTo>
                    <a:pt x="1" y="102"/>
                  </a:lnTo>
                  <a:lnTo>
                    <a:pt x="1" y="101"/>
                  </a:lnTo>
                  <a:lnTo>
                    <a:pt x="1" y="100"/>
                  </a:lnTo>
                  <a:lnTo>
                    <a:pt x="1" y="99"/>
                  </a:lnTo>
                  <a:lnTo>
                    <a:pt x="2" y="98"/>
                  </a:lnTo>
                  <a:lnTo>
                    <a:pt x="2" y="97"/>
                  </a:lnTo>
                  <a:lnTo>
                    <a:pt x="2" y="96"/>
                  </a:lnTo>
                  <a:lnTo>
                    <a:pt x="2" y="92"/>
                  </a:lnTo>
                  <a:lnTo>
                    <a:pt x="2" y="90"/>
                  </a:lnTo>
                  <a:lnTo>
                    <a:pt x="2" y="88"/>
                  </a:lnTo>
                  <a:lnTo>
                    <a:pt x="3" y="86"/>
                  </a:lnTo>
                  <a:lnTo>
                    <a:pt x="3" y="84"/>
                  </a:lnTo>
                  <a:lnTo>
                    <a:pt x="3" y="82"/>
                  </a:lnTo>
                  <a:lnTo>
                    <a:pt x="3" y="81"/>
                  </a:lnTo>
                  <a:lnTo>
                    <a:pt x="3" y="79"/>
                  </a:lnTo>
                  <a:lnTo>
                    <a:pt x="3" y="78"/>
                  </a:lnTo>
                  <a:lnTo>
                    <a:pt x="3" y="76"/>
                  </a:lnTo>
                  <a:lnTo>
                    <a:pt x="3" y="75"/>
                  </a:lnTo>
                  <a:lnTo>
                    <a:pt x="3" y="74"/>
                  </a:lnTo>
                  <a:lnTo>
                    <a:pt x="4" y="72"/>
                  </a:lnTo>
                  <a:lnTo>
                    <a:pt x="4" y="71"/>
                  </a:lnTo>
                  <a:lnTo>
                    <a:pt x="4" y="70"/>
                  </a:lnTo>
                  <a:lnTo>
                    <a:pt x="4" y="69"/>
                  </a:lnTo>
                  <a:lnTo>
                    <a:pt x="4" y="68"/>
                  </a:lnTo>
                  <a:lnTo>
                    <a:pt x="4" y="66"/>
                  </a:lnTo>
                  <a:lnTo>
                    <a:pt x="5" y="65"/>
                  </a:lnTo>
                  <a:lnTo>
                    <a:pt x="5" y="64"/>
                  </a:lnTo>
                  <a:lnTo>
                    <a:pt x="6" y="63"/>
                  </a:lnTo>
                  <a:lnTo>
                    <a:pt x="6" y="62"/>
                  </a:lnTo>
                  <a:lnTo>
                    <a:pt x="6" y="60"/>
                  </a:lnTo>
                  <a:lnTo>
                    <a:pt x="7" y="59"/>
                  </a:lnTo>
                  <a:lnTo>
                    <a:pt x="8" y="57"/>
                  </a:lnTo>
                  <a:lnTo>
                    <a:pt x="8" y="56"/>
                  </a:lnTo>
                  <a:lnTo>
                    <a:pt x="9" y="54"/>
                  </a:lnTo>
                  <a:lnTo>
                    <a:pt x="10" y="53"/>
                  </a:lnTo>
                  <a:lnTo>
                    <a:pt x="11" y="51"/>
                  </a:lnTo>
                  <a:lnTo>
                    <a:pt x="12" y="49"/>
                  </a:lnTo>
                  <a:lnTo>
                    <a:pt x="14" y="48"/>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93" name="Freeform 186" descr="Zig zag"/>
            <p:cNvSpPr>
              <a:spLocks/>
            </p:cNvSpPr>
            <p:nvPr/>
          </p:nvSpPr>
          <p:spPr bwMode="auto">
            <a:xfrm>
              <a:off x="6705600" y="3195638"/>
              <a:ext cx="209550" cy="171450"/>
            </a:xfrm>
            <a:custGeom>
              <a:avLst/>
              <a:gdLst/>
              <a:ahLst/>
              <a:cxnLst>
                <a:cxn ang="0">
                  <a:pos x="74" y="9"/>
                </a:cxn>
                <a:cxn ang="0">
                  <a:pos x="64" y="13"/>
                </a:cxn>
                <a:cxn ang="0">
                  <a:pos x="56" y="17"/>
                </a:cxn>
                <a:cxn ang="0">
                  <a:pos x="48" y="23"/>
                </a:cxn>
                <a:cxn ang="0">
                  <a:pos x="38" y="32"/>
                </a:cxn>
                <a:cxn ang="0">
                  <a:pos x="27" y="41"/>
                </a:cxn>
                <a:cxn ang="0">
                  <a:pos x="21" y="47"/>
                </a:cxn>
                <a:cxn ang="0">
                  <a:pos x="16" y="52"/>
                </a:cxn>
                <a:cxn ang="0">
                  <a:pos x="12" y="59"/>
                </a:cxn>
                <a:cxn ang="0">
                  <a:pos x="9" y="67"/>
                </a:cxn>
                <a:cxn ang="0">
                  <a:pos x="5" y="79"/>
                </a:cxn>
                <a:cxn ang="0">
                  <a:pos x="1" y="89"/>
                </a:cxn>
                <a:cxn ang="0">
                  <a:pos x="0" y="97"/>
                </a:cxn>
                <a:cxn ang="0">
                  <a:pos x="0" y="104"/>
                </a:cxn>
                <a:cxn ang="0">
                  <a:pos x="3" y="112"/>
                </a:cxn>
                <a:cxn ang="0">
                  <a:pos x="9" y="119"/>
                </a:cxn>
                <a:cxn ang="0">
                  <a:pos x="14" y="122"/>
                </a:cxn>
                <a:cxn ang="0">
                  <a:pos x="20" y="124"/>
                </a:cxn>
                <a:cxn ang="0">
                  <a:pos x="26" y="124"/>
                </a:cxn>
                <a:cxn ang="0">
                  <a:pos x="34" y="124"/>
                </a:cxn>
                <a:cxn ang="0">
                  <a:pos x="45" y="124"/>
                </a:cxn>
                <a:cxn ang="0">
                  <a:pos x="53" y="125"/>
                </a:cxn>
                <a:cxn ang="0">
                  <a:pos x="59" y="124"/>
                </a:cxn>
                <a:cxn ang="0">
                  <a:pos x="65" y="124"/>
                </a:cxn>
                <a:cxn ang="0">
                  <a:pos x="72" y="122"/>
                </a:cxn>
                <a:cxn ang="0">
                  <a:pos x="81" y="119"/>
                </a:cxn>
                <a:cxn ang="0">
                  <a:pos x="88" y="116"/>
                </a:cxn>
                <a:cxn ang="0">
                  <a:pos x="92" y="113"/>
                </a:cxn>
                <a:cxn ang="0">
                  <a:pos x="96" y="110"/>
                </a:cxn>
                <a:cxn ang="0">
                  <a:pos x="100" y="106"/>
                </a:cxn>
                <a:cxn ang="0">
                  <a:pos x="105" y="102"/>
                </a:cxn>
                <a:cxn ang="0">
                  <a:pos x="113" y="94"/>
                </a:cxn>
                <a:cxn ang="0">
                  <a:pos x="118" y="89"/>
                </a:cxn>
                <a:cxn ang="0">
                  <a:pos x="122" y="85"/>
                </a:cxn>
                <a:cxn ang="0">
                  <a:pos x="126" y="80"/>
                </a:cxn>
                <a:cxn ang="0">
                  <a:pos x="132" y="73"/>
                </a:cxn>
                <a:cxn ang="0">
                  <a:pos x="138" y="66"/>
                </a:cxn>
                <a:cxn ang="0">
                  <a:pos x="142" y="62"/>
                </a:cxn>
                <a:cxn ang="0">
                  <a:pos x="145" y="59"/>
                </a:cxn>
                <a:cxn ang="0">
                  <a:pos x="147" y="55"/>
                </a:cxn>
                <a:cxn ang="0">
                  <a:pos x="149" y="50"/>
                </a:cxn>
                <a:cxn ang="0">
                  <a:pos x="152" y="44"/>
                </a:cxn>
                <a:cxn ang="0">
                  <a:pos x="152" y="40"/>
                </a:cxn>
                <a:cxn ang="0">
                  <a:pos x="153" y="38"/>
                </a:cxn>
                <a:cxn ang="0">
                  <a:pos x="152" y="34"/>
                </a:cxn>
                <a:cxn ang="0">
                  <a:pos x="152" y="31"/>
                </a:cxn>
                <a:cxn ang="0">
                  <a:pos x="152" y="26"/>
                </a:cxn>
                <a:cxn ang="0">
                  <a:pos x="152" y="22"/>
                </a:cxn>
                <a:cxn ang="0">
                  <a:pos x="153" y="20"/>
                </a:cxn>
                <a:cxn ang="0">
                  <a:pos x="153" y="18"/>
                </a:cxn>
                <a:cxn ang="0">
                  <a:pos x="153" y="15"/>
                </a:cxn>
                <a:cxn ang="0">
                  <a:pos x="151" y="12"/>
                </a:cxn>
                <a:cxn ang="0">
                  <a:pos x="150" y="10"/>
                </a:cxn>
                <a:cxn ang="0">
                  <a:pos x="149" y="8"/>
                </a:cxn>
                <a:cxn ang="0">
                  <a:pos x="147" y="7"/>
                </a:cxn>
                <a:cxn ang="0">
                  <a:pos x="145" y="6"/>
                </a:cxn>
                <a:cxn ang="0">
                  <a:pos x="143" y="5"/>
                </a:cxn>
                <a:cxn ang="0">
                  <a:pos x="129" y="1"/>
                </a:cxn>
                <a:cxn ang="0">
                  <a:pos x="120" y="0"/>
                </a:cxn>
                <a:cxn ang="0">
                  <a:pos x="112" y="0"/>
                </a:cxn>
                <a:cxn ang="0">
                  <a:pos x="102" y="2"/>
                </a:cxn>
                <a:cxn ang="0">
                  <a:pos x="90" y="4"/>
                </a:cxn>
              </a:cxnLst>
              <a:rect l="0" t="0" r="r" b="b"/>
              <a:pathLst>
                <a:path w="154" h="126">
                  <a:moveTo>
                    <a:pt x="88" y="5"/>
                  </a:moveTo>
                  <a:lnTo>
                    <a:pt x="83" y="6"/>
                  </a:lnTo>
                  <a:lnTo>
                    <a:pt x="81" y="7"/>
                  </a:lnTo>
                  <a:lnTo>
                    <a:pt x="78" y="8"/>
                  </a:lnTo>
                  <a:lnTo>
                    <a:pt x="76" y="8"/>
                  </a:lnTo>
                  <a:lnTo>
                    <a:pt x="74" y="9"/>
                  </a:lnTo>
                  <a:lnTo>
                    <a:pt x="72" y="10"/>
                  </a:lnTo>
                  <a:lnTo>
                    <a:pt x="70" y="10"/>
                  </a:lnTo>
                  <a:lnTo>
                    <a:pt x="69" y="11"/>
                  </a:lnTo>
                  <a:lnTo>
                    <a:pt x="67" y="11"/>
                  </a:lnTo>
                  <a:lnTo>
                    <a:pt x="65" y="12"/>
                  </a:lnTo>
                  <a:lnTo>
                    <a:pt x="64" y="13"/>
                  </a:lnTo>
                  <a:lnTo>
                    <a:pt x="63" y="13"/>
                  </a:lnTo>
                  <a:lnTo>
                    <a:pt x="61" y="14"/>
                  </a:lnTo>
                  <a:lnTo>
                    <a:pt x="60" y="15"/>
                  </a:lnTo>
                  <a:lnTo>
                    <a:pt x="58" y="16"/>
                  </a:lnTo>
                  <a:lnTo>
                    <a:pt x="57" y="16"/>
                  </a:lnTo>
                  <a:lnTo>
                    <a:pt x="56" y="17"/>
                  </a:lnTo>
                  <a:lnTo>
                    <a:pt x="54" y="18"/>
                  </a:lnTo>
                  <a:lnTo>
                    <a:pt x="53" y="19"/>
                  </a:lnTo>
                  <a:lnTo>
                    <a:pt x="52" y="20"/>
                  </a:lnTo>
                  <a:lnTo>
                    <a:pt x="50" y="21"/>
                  </a:lnTo>
                  <a:lnTo>
                    <a:pt x="49" y="22"/>
                  </a:lnTo>
                  <a:lnTo>
                    <a:pt x="48" y="23"/>
                  </a:lnTo>
                  <a:lnTo>
                    <a:pt x="46" y="24"/>
                  </a:lnTo>
                  <a:lnTo>
                    <a:pt x="45" y="26"/>
                  </a:lnTo>
                  <a:lnTo>
                    <a:pt x="43" y="27"/>
                  </a:lnTo>
                  <a:lnTo>
                    <a:pt x="41" y="28"/>
                  </a:lnTo>
                  <a:lnTo>
                    <a:pt x="40" y="30"/>
                  </a:lnTo>
                  <a:lnTo>
                    <a:pt x="38" y="32"/>
                  </a:lnTo>
                  <a:lnTo>
                    <a:pt x="36" y="33"/>
                  </a:lnTo>
                  <a:lnTo>
                    <a:pt x="34" y="35"/>
                  </a:lnTo>
                  <a:lnTo>
                    <a:pt x="31" y="38"/>
                  </a:lnTo>
                  <a:lnTo>
                    <a:pt x="29" y="39"/>
                  </a:lnTo>
                  <a:lnTo>
                    <a:pt x="28" y="40"/>
                  </a:lnTo>
                  <a:lnTo>
                    <a:pt x="27" y="41"/>
                  </a:lnTo>
                  <a:lnTo>
                    <a:pt x="26" y="42"/>
                  </a:lnTo>
                  <a:lnTo>
                    <a:pt x="25" y="43"/>
                  </a:lnTo>
                  <a:lnTo>
                    <a:pt x="23" y="44"/>
                  </a:lnTo>
                  <a:lnTo>
                    <a:pt x="22" y="45"/>
                  </a:lnTo>
                  <a:lnTo>
                    <a:pt x="21" y="46"/>
                  </a:lnTo>
                  <a:lnTo>
                    <a:pt x="21" y="47"/>
                  </a:lnTo>
                  <a:lnTo>
                    <a:pt x="20" y="48"/>
                  </a:lnTo>
                  <a:lnTo>
                    <a:pt x="19" y="49"/>
                  </a:lnTo>
                  <a:lnTo>
                    <a:pt x="18" y="50"/>
                  </a:lnTo>
                  <a:lnTo>
                    <a:pt x="17" y="50"/>
                  </a:lnTo>
                  <a:lnTo>
                    <a:pt x="17" y="52"/>
                  </a:lnTo>
                  <a:lnTo>
                    <a:pt x="16" y="52"/>
                  </a:lnTo>
                  <a:lnTo>
                    <a:pt x="15" y="53"/>
                  </a:lnTo>
                  <a:lnTo>
                    <a:pt x="15" y="54"/>
                  </a:lnTo>
                  <a:lnTo>
                    <a:pt x="14" y="55"/>
                  </a:lnTo>
                  <a:lnTo>
                    <a:pt x="13" y="56"/>
                  </a:lnTo>
                  <a:lnTo>
                    <a:pt x="13" y="58"/>
                  </a:lnTo>
                  <a:lnTo>
                    <a:pt x="12" y="59"/>
                  </a:lnTo>
                  <a:lnTo>
                    <a:pt x="11" y="60"/>
                  </a:lnTo>
                  <a:lnTo>
                    <a:pt x="11" y="61"/>
                  </a:lnTo>
                  <a:lnTo>
                    <a:pt x="10" y="62"/>
                  </a:lnTo>
                  <a:lnTo>
                    <a:pt x="10" y="64"/>
                  </a:lnTo>
                  <a:lnTo>
                    <a:pt x="9" y="65"/>
                  </a:lnTo>
                  <a:lnTo>
                    <a:pt x="9" y="67"/>
                  </a:lnTo>
                  <a:lnTo>
                    <a:pt x="8" y="68"/>
                  </a:lnTo>
                  <a:lnTo>
                    <a:pt x="7" y="70"/>
                  </a:lnTo>
                  <a:lnTo>
                    <a:pt x="7" y="72"/>
                  </a:lnTo>
                  <a:lnTo>
                    <a:pt x="6" y="76"/>
                  </a:lnTo>
                  <a:lnTo>
                    <a:pt x="5" y="78"/>
                  </a:lnTo>
                  <a:lnTo>
                    <a:pt x="5" y="79"/>
                  </a:lnTo>
                  <a:lnTo>
                    <a:pt x="4" y="81"/>
                  </a:lnTo>
                  <a:lnTo>
                    <a:pt x="3" y="83"/>
                  </a:lnTo>
                  <a:lnTo>
                    <a:pt x="3" y="84"/>
                  </a:lnTo>
                  <a:lnTo>
                    <a:pt x="3" y="86"/>
                  </a:lnTo>
                  <a:lnTo>
                    <a:pt x="2" y="87"/>
                  </a:lnTo>
                  <a:lnTo>
                    <a:pt x="1" y="89"/>
                  </a:lnTo>
                  <a:lnTo>
                    <a:pt x="1" y="90"/>
                  </a:lnTo>
                  <a:lnTo>
                    <a:pt x="1" y="92"/>
                  </a:lnTo>
                  <a:lnTo>
                    <a:pt x="1" y="93"/>
                  </a:lnTo>
                  <a:lnTo>
                    <a:pt x="0" y="94"/>
                  </a:lnTo>
                  <a:lnTo>
                    <a:pt x="0" y="96"/>
                  </a:lnTo>
                  <a:lnTo>
                    <a:pt x="0" y="97"/>
                  </a:lnTo>
                  <a:lnTo>
                    <a:pt x="0" y="98"/>
                  </a:lnTo>
                  <a:lnTo>
                    <a:pt x="0" y="100"/>
                  </a:lnTo>
                  <a:lnTo>
                    <a:pt x="0" y="101"/>
                  </a:lnTo>
                  <a:lnTo>
                    <a:pt x="0" y="102"/>
                  </a:lnTo>
                  <a:lnTo>
                    <a:pt x="0" y="103"/>
                  </a:lnTo>
                  <a:lnTo>
                    <a:pt x="0" y="104"/>
                  </a:lnTo>
                  <a:lnTo>
                    <a:pt x="1" y="106"/>
                  </a:lnTo>
                  <a:lnTo>
                    <a:pt x="1" y="107"/>
                  </a:lnTo>
                  <a:lnTo>
                    <a:pt x="1" y="108"/>
                  </a:lnTo>
                  <a:lnTo>
                    <a:pt x="2" y="109"/>
                  </a:lnTo>
                  <a:lnTo>
                    <a:pt x="3" y="111"/>
                  </a:lnTo>
                  <a:lnTo>
                    <a:pt x="3" y="112"/>
                  </a:lnTo>
                  <a:lnTo>
                    <a:pt x="4" y="113"/>
                  </a:lnTo>
                  <a:lnTo>
                    <a:pt x="5" y="114"/>
                  </a:lnTo>
                  <a:lnTo>
                    <a:pt x="6" y="116"/>
                  </a:lnTo>
                  <a:lnTo>
                    <a:pt x="7" y="117"/>
                  </a:lnTo>
                  <a:lnTo>
                    <a:pt x="9" y="119"/>
                  </a:lnTo>
                  <a:lnTo>
                    <a:pt x="9" y="119"/>
                  </a:lnTo>
                  <a:lnTo>
                    <a:pt x="10" y="120"/>
                  </a:lnTo>
                  <a:lnTo>
                    <a:pt x="11" y="120"/>
                  </a:lnTo>
                  <a:lnTo>
                    <a:pt x="12" y="121"/>
                  </a:lnTo>
                  <a:lnTo>
                    <a:pt x="13" y="122"/>
                  </a:lnTo>
                  <a:lnTo>
                    <a:pt x="13" y="122"/>
                  </a:lnTo>
                  <a:lnTo>
                    <a:pt x="14" y="122"/>
                  </a:lnTo>
                  <a:lnTo>
                    <a:pt x="15" y="123"/>
                  </a:lnTo>
                  <a:lnTo>
                    <a:pt x="16" y="123"/>
                  </a:lnTo>
                  <a:lnTo>
                    <a:pt x="17" y="123"/>
                  </a:lnTo>
                  <a:lnTo>
                    <a:pt x="18" y="124"/>
                  </a:lnTo>
                  <a:lnTo>
                    <a:pt x="19" y="124"/>
                  </a:lnTo>
                  <a:lnTo>
                    <a:pt x="20" y="124"/>
                  </a:lnTo>
                  <a:lnTo>
                    <a:pt x="21" y="124"/>
                  </a:lnTo>
                  <a:lnTo>
                    <a:pt x="22" y="124"/>
                  </a:lnTo>
                  <a:lnTo>
                    <a:pt x="23" y="124"/>
                  </a:lnTo>
                  <a:lnTo>
                    <a:pt x="24" y="124"/>
                  </a:lnTo>
                  <a:lnTo>
                    <a:pt x="25" y="124"/>
                  </a:lnTo>
                  <a:lnTo>
                    <a:pt x="26" y="124"/>
                  </a:lnTo>
                  <a:lnTo>
                    <a:pt x="27" y="124"/>
                  </a:lnTo>
                  <a:lnTo>
                    <a:pt x="29" y="124"/>
                  </a:lnTo>
                  <a:lnTo>
                    <a:pt x="30" y="124"/>
                  </a:lnTo>
                  <a:lnTo>
                    <a:pt x="31" y="124"/>
                  </a:lnTo>
                  <a:lnTo>
                    <a:pt x="32" y="124"/>
                  </a:lnTo>
                  <a:lnTo>
                    <a:pt x="34" y="124"/>
                  </a:lnTo>
                  <a:lnTo>
                    <a:pt x="35" y="124"/>
                  </a:lnTo>
                  <a:lnTo>
                    <a:pt x="37" y="124"/>
                  </a:lnTo>
                  <a:lnTo>
                    <a:pt x="38" y="124"/>
                  </a:lnTo>
                  <a:lnTo>
                    <a:pt x="40" y="124"/>
                  </a:lnTo>
                  <a:lnTo>
                    <a:pt x="41" y="124"/>
                  </a:lnTo>
                  <a:lnTo>
                    <a:pt x="45" y="124"/>
                  </a:lnTo>
                  <a:lnTo>
                    <a:pt x="46" y="124"/>
                  </a:lnTo>
                  <a:lnTo>
                    <a:pt x="48" y="124"/>
                  </a:lnTo>
                  <a:lnTo>
                    <a:pt x="49" y="124"/>
                  </a:lnTo>
                  <a:lnTo>
                    <a:pt x="51" y="124"/>
                  </a:lnTo>
                  <a:lnTo>
                    <a:pt x="52" y="125"/>
                  </a:lnTo>
                  <a:lnTo>
                    <a:pt x="53" y="125"/>
                  </a:lnTo>
                  <a:lnTo>
                    <a:pt x="54" y="125"/>
                  </a:lnTo>
                  <a:lnTo>
                    <a:pt x="55" y="125"/>
                  </a:lnTo>
                  <a:lnTo>
                    <a:pt x="57" y="125"/>
                  </a:lnTo>
                  <a:lnTo>
                    <a:pt x="57" y="125"/>
                  </a:lnTo>
                  <a:lnTo>
                    <a:pt x="59" y="125"/>
                  </a:lnTo>
                  <a:lnTo>
                    <a:pt x="59" y="124"/>
                  </a:lnTo>
                  <a:lnTo>
                    <a:pt x="61" y="124"/>
                  </a:lnTo>
                  <a:lnTo>
                    <a:pt x="61" y="124"/>
                  </a:lnTo>
                  <a:lnTo>
                    <a:pt x="63" y="124"/>
                  </a:lnTo>
                  <a:lnTo>
                    <a:pt x="63" y="124"/>
                  </a:lnTo>
                  <a:lnTo>
                    <a:pt x="65" y="124"/>
                  </a:lnTo>
                  <a:lnTo>
                    <a:pt x="65" y="124"/>
                  </a:lnTo>
                  <a:lnTo>
                    <a:pt x="66" y="124"/>
                  </a:lnTo>
                  <a:lnTo>
                    <a:pt x="67" y="123"/>
                  </a:lnTo>
                  <a:lnTo>
                    <a:pt x="69" y="123"/>
                  </a:lnTo>
                  <a:lnTo>
                    <a:pt x="70" y="123"/>
                  </a:lnTo>
                  <a:lnTo>
                    <a:pt x="71" y="122"/>
                  </a:lnTo>
                  <a:lnTo>
                    <a:pt x="72" y="122"/>
                  </a:lnTo>
                  <a:lnTo>
                    <a:pt x="73" y="122"/>
                  </a:lnTo>
                  <a:lnTo>
                    <a:pt x="75" y="121"/>
                  </a:lnTo>
                  <a:lnTo>
                    <a:pt x="76" y="121"/>
                  </a:lnTo>
                  <a:lnTo>
                    <a:pt x="77" y="120"/>
                  </a:lnTo>
                  <a:lnTo>
                    <a:pt x="79" y="120"/>
                  </a:lnTo>
                  <a:lnTo>
                    <a:pt x="81" y="119"/>
                  </a:lnTo>
                  <a:lnTo>
                    <a:pt x="83" y="118"/>
                  </a:lnTo>
                  <a:lnTo>
                    <a:pt x="84" y="118"/>
                  </a:lnTo>
                  <a:lnTo>
                    <a:pt x="85" y="117"/>
                  </a:lnTo>
                  <a:lnTo>
                    <a:pt x="86" y="116"/>
                  </a:lnTo>
                  <a:lnTo>
                    <a:pt x="87" y="116"/>
                  </a:lnTo>
                  <a:lnTo>
                    <a:pt x="88" y="116"/>
                  </a:lnTo>
                  <a:lnTo>
                    <a:pt x="89" y="115"/>
                  </a:lnTo>
                  <a:lnTo>
                    <a:pt x="89" y="115"/>
                  </a:lnTo>
                  <a:lnTo>
                    <a:pt x="90" y="114"/>
                  </a:lnTo>
                  <a:lnTo>
                    <a:pt x="91" y="114"/>
                  </a:lnTo>
                  <a:lnTo>
                    <a:pt x="92" y="114"/>
                  </a:lnTo>
                  <a:lnTo>
                    <a:pt x="92" y="113"/>
                  </a:lnTo>
                  <a:lnTo>
                    <a:pt x="93" y="112"/>
                  </a:lnTo>
                  <a:lnTo>
                    <a:pt x="94" y="112"/>
                  </a:lnTo>
                  <a:lnTo>
                    <a:pt x="94" y="112"/>
                  </a:lnTo>
                  <a:lnTo>
                    <a:pt x="95" y="111"/>
                  </a:lnTo>
                  <a:lnTo>
                    <a:pt x="95" y="111"/>
                  </a:lnTo>
                  <a:lnTo>
                    <a:pt x="96" y="110"/>
                  </a:lnTo>
                  <a:lnTo>
                    <a:pt x="97" y="110"/>
                  </a:lnTo>
                  <a:lnTo>
                    <a:pt x="97" y="109"/>
                  </a:lnTo>
                  <a:lnTo>
                    <a:pt x="98" y="108"/>
                  </a:lnTo>
                  <a:lnTo>
                    <a:pt x="98" y="108"/>
                  </a:lnTo>
                  <a:lnTo>
                    <a:pt x="99" y="107"/>
                  </a:lnTo>
                  <a:lnTo>
                    <a:pt x="100" y="106"/>
                  </a:lnTo>
                  <a:lnTo>
                    <a:pt x="100" y="106"/>
                  </a:lnTo>
                  <a:lnTo>
                    <a:pt x="101" y="105"/>
                  </a:lnTo>
                  <a:lnTo>
                    <a:pt x="102" y="104"/>
                  </a:lnTo>
                  <a:lnTo>
                    <a:pt x="103" y="104"/>
                  </a:lnTo>
                  <a:lnTo>
                    <a:pt x="104" y="103"/>
                  </a:lnTo>
                  <a:lnTo>
                    <a:pt x="105" y="102"/>
                  </a:lnTo>
                  <a:lnTo>
                    <a:pt x="106" y="101"/>
                  </a:lnTo>
                  <a:lnTo>
                    <a:pt x="108" y="98"/>
                  </a:lnTo>
                  <a:lnTo>
                    <a:pt x="110" y="97"/>
                  </a:lnTo>
                  <a:lnTo>
                    <a:pt x="111" y="96"/>
                  </a:lnTo>
                  <a:lnTo>
                    <a:pt x="112" y="95"/>
                  </a:lnTo>
                  <a:lnTo>
                    <a:pt x="113" y="94"/>
                  </a:lnTo>
                  <a:lnTo>
                    <a:pt x="114" y="93"/>
                  </a:lnTo>
                  <a:lnTo>
                    <a:pt x="115" y="92"/>
                  </a:lnTo>
                  <a:lnTo>
                    <a:pt x="116" y="92"/>
                  </a:lnTo>
                  <a:lnTo>
                    <a:pt x="117" y="91"/>
                  </a:lnTo>
                  <a:lnTo>
                    <a:pt x="117" y="90"/>
                  </a:lnTo>
                  <a:lnTo>
                    <a:pt x="118" y="89"/>
                  </a:lnTo>
                  <a:lnTo>
                    <a:pt x="119" y="88"/>
                  </a:lnTo>
                  <a:lnTo>
                    <a:pt x="119" y="88"/>
                  </a:lnTo>
                  <a:lnTo>
                    <a:pt x="120" y="87"/>
                  </a:lnTo>
                  <a:lnTo>
                    <a:pt x="121" y="86"/>
                  </a:lnTo>
                  <a:lnTo>
                    <a:pt x="121" y="86"/>
                  </a:lnTo>
                  <a:lnTo>
                    <a:pt x="122" y="85"/>
                  </a:lnTo>
                  <a:lnTo>
                    <a:pt x="123" y="84"/>
                  </a:lnTo>
                  <a:lnTo>
                    <a:pt x="123" y="83"/>
                  </a:lnTo>
                  <a:lnTo>
                    <a:pt x="124" y="82"/>
                  </a:lnTo>
                  <a:lnTo>
                    <a:pt x="125" y="82"/>
                  </a:lnTo>
                  <a:lnTo>
                    <a:pt x="125" y="81"/>
                  </a:lnTo>
                  <a:lnTo>
                    <a:pt x="126" y="80"/>
                  </a:lnTo>
                  <a:lnTo>
                    <a:pt x="127" y="79"/>
                  </a:lnTo>
                  <a:lnTo>
                    <a:pt x="128" y="78"/>
                  </a:lnTo>
                  <a:lnTo>
                    <a:pt x="129" y="77"/>
                  </a:lnTo>
                  <a:lnTo>
                    <a:pt x="130" y="76"/>
                  </a:lnTo>
                  <a:lnTo>
                    <a:pt x="131" y="74"/>
                  </a:lnTo>
                  <a:lnTo>
                    <a:pt x="132" y="73"/>
                  </a:lnTo>
                  <a:lnTo>
                    <a:pt x="133" y="72"/>
                  </a:lnTo>
                  <a:lnTo>
                    <a:pt x="134" y="70"/>
                  </a:lnTo>
                  <a:lnTo>
                    <a:pt x="136" y="68"/>
                  </a:lnTo>
                  <a:lnTo>
                    <a:pt x="137" y="67"/>
                  </a:lnTo>
                  <a:lnTo>
                    <a:pt x="137" y="66"/>
                  </a:lnTo>
                  <a:lnTo>
                    <a:pt x="138" y="66"/>
                  </a:lnTo>
                  <a:lnTo>
                    <a:pt x="139" y="65"/>
                  </a:lnTo>
                  <a:lnTo>
                    <a:pt x="139" y="64"/>
                  </a:lnTo>
                  <a:lnTo>
                    <a:pt x="140" y="64"/>
                  </a:lnTo>
                  <a:lnTo>
                    <a:pt x="141" y="63"/>
                  </a:lnTo>
                  <a:lnTo>
                    <a:pt x="141" y="62"/>
                  </a:lnTo>
                  <a:lnTo>
                    <a:pt x="142" y="62"/>
                  </a:lnTo>
                  <a:lnTo>
                    <a:pt x="142" y="61"/>
                  </a:lnTo>
                  <a:lnTo>
                    <a:pt x="143" y="61"/>
                  </a:lnTo>
                  <a:lnTo>
                    <a:pt x="143" y="60"/>
                  </a:lnTo>
                  <a:lnTo>
                    <a:pt x="144" y="60"/>
                  </a:lnTo>
                  <a:lnTo>
                    <a:pt x="144" y="59"/>
                  </a:lnTo>
                  <a:lnTo>
                    <a:pt x="145" y="59"/>
                  </a:lnTo>
                  <a:lnTo>
                    <a:pt x="145" y="58"/>
                  </a:lnTo>
                  <a:lnTo>
                    <a:pt x="145" y="58"/>
                  </a:lnTo>
                  <a:lnTo>
                    <a:pt x="146" y="57"/>
                  </a:lnTo>
                  <a:lnTo>
                    <a:pt x="146" y="56"/>
                  </a:lnTo>
                  <a:lnTo>
                    <a:pt x="147" y="56"/>
                  </a:lnTo>
                  <a:lnTo>
                    <a:pt x="147" y="55"/>
                  </a:lnTo>
                  <a:lnTo>
                    <a:pt x="148" y="54"/>
                  </a:lnTo>
                  <a:lnTo>
                    <a:pt x="148" y="54"/>
                  </a:lnTo>
                  <a:lnTo>
                    <a:pt x="148" y="53"/>
                  </a:lnTo>
                  <a:lnTo>
                    <a:pt x="149" y="52"/>
                  </a:lnTo>
                  <a:lnTo>
                    <a:pt x="149" y="51"/>
                  </a:lnTo>
                  <a:lnTo>
                    <a:pt x="149" y="50"/>
                  </a:lnTo>
                  <a:lnTo>
                    <a:pt x="150" y="49"/>
                  </a:lnTo>
                  <a:lnTo>
                    <a:pt x="150" y="48"/>
                  </a:lnTo>
                  <a:lnTo>
                    <a:pt x="151" y="47"/>
                  </a:lnTo>
                  <a:lnTo>
                    <a:pt x="151" y="46"/>
                  </a:lnTo>
                  <a:lnTo>
                    <a:pt x="151" y="45"/>
                  </a:lnTo>
                  <a:lnTo>
                    <a:pt x="152" y="44"/>
                  </a:lnTo>
                  <a:lnTo>
                    <a:pt x="152" y="43"/>
                  </a:lnTo>
                  <a:lnTo>
                    <a:pt x="152" y="43"/>
                  </a:lnTo>
                  <a:lnTo>
                    <a:pt x="152" y="42"/>
                  </a:lnTo>
                  <a:lnTo>
                    <a:pt x="152" y="42"/>
                  </a:lnTo>
                  <a:lnTo>
                    <a:pt x="152" y="41"/>
                  </a:lnTo>
                  <a:lnTo>
                    <a:pt x="152" y="40"/>
                  </a:lnTo>
                  <a:lnTo>
                    <a:pt x="152" y="40"/>
                  </a:lnTo>
                  <a:lnTo>
                    <a:pt x="153" y="40"/>
                  </a:lnTo>
                  <a:lnTo>
                    <a:pt x="153" y="39"/>
                  </a:lnTo>
                  <a:lnTo>
                    <a:pt x="153" y="38"/>
                  </a:lnTo>
                  <a:lnTo>
                    <a:pt x="153" y="38"/>
                  </a:lnTo>
                  <a:lnTo>
                    <a:pt x="153" y="38"/>
                  </a:lnTo>
                  <a:lnTo>
                    <a:pt x="152" y="37"/>
                  </a:lnTo>
                  <a:lnTo>
                    <a:pt x="152" y="37"/>
                  </a:lnTo>
                  <a:lnTo>
                    <a:pt x="152" y="36"/>
                  </a:lnTo>
                  <a:lnTo>
                    <a:pt x="152" y="36"/>
                  </a:lnTo>
                  <a:lnTo>
                    <a:pt x="152" y="35"/>
                  </a:lnTo>
                  <a:lnTo>
                    <a:pt x="152" y="34"/>
                  </a:lnTo>
                  <a:lnTo>
                    <a:pt x="152" y="34"/>
                  </a:lnTo>
                  <a:lnTo>
                    <a:pt x="152" y="34"/>
                  </a:lnTo>
                  <a:lnTo>
                    <a:pt x="152" y="33"/>
                  </a:lnTo>
                  <a:lnTo>
                    <a:pt x="152" y="32"/>
                  </a:lnTo>
                  <a:lnTo>
                    <a:pt x="152" y="32"/>
                  </a:lnTo>
                  <a:lnTo>
                    <a:pt x="152" y="31"/>
                  </a:lnTo>
                  <a:lnTo>
                    <a:pt x="152" y="30"/>
                  </a:lnTo>
                  <a:lnTo>
                    <a:pt x="152" y="29"/>
                  </a:lnTo>
                  <a:lnTo>
                    <a:pt x="152" y="28"/>
                  </a:lnTo>
                  <a:lnTo>
                    <a:pt x="152" y="28"/>
                  </a:lnTo>
                  <a:lnTo>
                    <a:pt x="152" y="26"/>
                  </a:lnTo>
                  <a:lnTo>
                    <a:pt x="152" y="26"/>
                  </a:lnTo>
                  <a:lnTo>
                    <a:pt x="152" y="25"/>
                  </a:lnTo>
                  <a:lnTo>
                    <a:pt x="152" y="24"/>
                  </a:lnTo>
                  <a:lnTo>
                    <a:pt x="152" y="24"/>
                  </a:lnTo>
                  <a:lnTo>
                    <a:pt x="152" y="23"/>
                  </a:lnTo>
                  <a:lnTo>
                    <a:pt x="152" y="23"/>
                  </a:lnTo>
                  <a:lnTo>
                    <a:pt x="152" y="22"/>
                  </a:lnTo>
                  <a:lnTo>
                    <a:pt x="152" y="22"/>
                  </a:lnTo>
                  <a:lnTo>
                    <a:pt x="153" y="22"/>
                  </a:lnTo>
                  <a:lnTo>
                    <a:pt x="153" y="21"/>
                  </a:lnTo>
                  <a:lnTo>
                    <a:pt x="153" y="21"/>
                  </a:lnTo>
                  <a:lnTo>
                    <a:pt x="153" y="20"/>
                  </a:lnTo>
                  <a:lnTo>
                    <a:pt x="153" y="20"/>
                  </a:lnTo>
                  <a:lnTo>
                    <a:pt x="153" y="20"/>
                  </a:lnTo>
                  <a:lnTo>
                    <a:pt x="153" y="19"/>
                  </a:lnTo>
                  <a:lnTo>
                    <a:pt x="153" y="19"/>
                  </a:lnTo>
                  <a:lnTo>
                    <a:pt x="153" y="18"/>
                  </a:lnTo>
                  <a:lnTo>
                    <a:pt x="153" y="18"/>
                  </a:lnTo>
                  <a:lnTo>
                    <a:pt x="153" y="18"/>
                  </a:lnTo>
                  <a:lnTo>
                    <a:pt x="153" y="17"/>
                  </a:lnTo>
                  <a:lnTo>
                    <a:pt x="153" y="17"/>
                  </a:lnTo>
                  <a:lnTo>
                    <a:pt x="153" y="16"/>
                  </a:lnTo>
                  <a:lnTo>
                    <a:pt x="153" y="16"/>
                  </a:lnTo>
                  <a:lnTo>
                    <a:pt x="153" y="16"/>
                  </a:lnTo>
                  <a:lnTo>
                    <a:pt x="153" y="15"/>
                  </a:lnTo>
                  <a:lnTo>
                    <a:pt x="153" y="15"/>
                  </a:lnTo>
                  <a:lnTo>
                    <a:pt x="152" y="14"/>
                  </a:lnTo>
                  <a:lnTo>
                    <a:pt x="152" y="14"/>
                  </a:lnTo>
                  <a:lnTo>
                    <a:pt x="152" y="13"/>
                  </a:lnTo>
                  <a:lnTo>
                    <a:pt x="152" y="13"/>
                  </a:lnTo>
                  <a:lnTo>
                    <a:pt x="151" y="12"/>
                  </a:lnTo>
                  <a:lnTo>
                    <a:pt x="151" y="11"/>
                  </a:lnTo>
                  <a:lnTo>
                    <a:pt x="151" y="11"/>
                  </a:lnTo>
                  <a:lnTo>
                    <a:pt x="151" y="10"/>
                  </a:lnTo>
                  <a:lnTo>
                    <a:pt x="151" y="10"/>
                  </a:lnTo>
                  <a:lnTo>
                    <a:pt x="150" y="10"/>
                  </a:lnTo>
                  <a:lnTo>
                    <a:pt x="150" y="10"/>
                  </a:lnTo>
                  <a:lnTo>
                    <a:pt x="150" y="9"/>
                  </a:lnTo>
                  <a:lnTo>
                    <a:pt x="150" y="9"/>
                  </a:lnTo>
                  <a:lnTo>
                    <a:pt x="149" y="9"/>
                  </a:lnTo>
                  <a:lnTo>
                    <a:pt x="149" y="8"/>
                  </a:lnTo>
                  <a:lnTo>
                    <a:pt x="149" y="8"/>
                  </a:lnTo>
                  <a:lnTo>
                    <a:pt x="149" y="8"/>
                  </a:lnTo>
                  <a:lnTo>
                    <a:pt x="149" y="8"/>
                  </a:lnTo>
                  <a:lnTo>
                    <a:pt x="148" y="8"/>
                  </a:lnTo>
                  <a:lnTo>
                    <a:pt x="148" y="8"/>
                  </a:lnTo>
                  <a:lnTo>
                    <a:pt x="148" y="7"/>
                  </a:lnTo>
                  <a:lnTo>
                    <a:pt x="147" y="7"/>
                  </a:lnTo>
                  <a:lnTo>
                    <a:pt x="147" y="7"/>
                  </a:lnTo>
                  <a:lnTo>
                    <a:pt x="147" y="7"/>
                  </a:lnTo>
                  <a:lnTo>
                    <a:pt x="147" y="7"/>
                  </a:lnTo>
                  <a:lnTo>
                    <a:pt x="146" y="6"/>
                  </a:lnTo>
                  <a:lnTo>
                    <a:pt x="146" y="6"/>
                  </a:lnTo>
                  <a:lnTo>
                    <a:pt x="145" y="6"/>
                  </a:lnTo>
                  <a:lnTo>
                    <a:pt x="145" y="6"/>
                  </a:lnTo>
                  <a:lnTo>
                    <a:pt x="145" y="6"/>
                  </a:lnTo>
                  <a:lnTo>
                    <a:pt x="144" y="6"/>
                  </a:lnTo>
                  <a:lnTo>
                    <a:pt x="144" y="6"/>
                  </a:lnTo>
                  <a:lnTo>
                    <a:pt x="143" y="5"/>
                  </a:lnTo>
                  <a:lnTo>
                    <a:pt x="143" y="5"/>
                  </a:lnTo>
                  <a:lnTo>
                    <a:pt x="143" y="5"/>
                  </a:lnTo>
                  <a:lnTo>
                    <a:pt x="138" y="4"/>
                  </a:lnTo>
                  <a:lnTo>
                    <a:pt x="136" y="3"/>
                  </a:lnTo>
                  <a:lnTo>
                    <a:pt x="134" y="2"/>
                  </a:lnTo>
                  <a:lnTo>
                    <a:pt x="133" y="2"/>
                  </a:lnTo>
                  <a:lnTo>
                    <a:pt x="131" y="2"/>
                  </a:lnTo>
                  <a:lnTo>
                    <a:pt x="129" y="1"/>
                  </a:lnTo>
                  <a:lnTo>
                    <a:pt x="127" y="1"/>
                  </a:lnTo>
                  <a:lnTo>
                    <a:pt x="126" y="0"/>
                  </a:lnTo>
                  <a:lnTo>
                    <a:pt x="125" y="0"/>
                  </a:lnTo>
                  <a:lnTo>
                    <a:pt x="123" y="0"/>
                  </a:lnTo>
                  <a:lnTo>
                    <a:pt x="121" y="0"/>
                  </a:lnTo>
                  <a:lnTo>
                    <a:pt x="120" y="0"/>
                  </a:lnTo>
                  <a:lnTo>
                    <a:pt x="119" y="0"/>
                  </a:lnTo>
                  <a:lnTo>
                    <a:pt x="117" y="0"/>
                  </a:lnTo>
                  <a:lnTo>
                    <a:pt x="116" y="0"/>
                  </a:lnTo>
                  <a:lnTo>
                    <a:pt x="115" y="0"/>
                  </a:lnTo>
                  <a:lnTo>
                    <a:pt x="113" y="0"/>
                  </a:lnTo>
                  <a:lnTo>
                    <a:pt x="112" y="0"/>
                  </a:lnTo>
                  <a:lnTo>
                    <a:pt x="110" y="0"/>
                  </a:lnTo>
                  <a:lnTo>
                    <a:pt x="109" y="0"/>
                  </a:lnTo>
                  <a:lnTo>
                    <a:pt x="107" y="1"/>
                  </a:lnTo>
                  <a:lnTo>
                    <a:pt x="105" y="1"/>
                  </a:lnTo>
                  <a:lnTo>
                    <a:pt x="104" y="1"/>
                  </a:lnTo>
                  <a:lnTo>
                    <a:pt x="102" y="2"/>
                  </a:lnTo>
                  <a:lnTo>
                    <a:pt x="101" y="2"/>
                  </a:lnTo>
                  <a:lnTo>
                    <a:pt x="99" y="2"/>
                  </a:lnTo>
                  <a:lnTo>
                    <a:pt x="97" y="3"/>
                  </a:lnTo>
                  <a:lnTo>
                    <a:pt x="95" y="3"/>
                  </a:lnTo>
                  <a:lnTo>
                    <a:pt x="93" y="4"/>
                  </a:lnTo>
                  <a:lnTo>
                    <a:pt x="90" y="4"/>
                  </a:lnTo>
                  <a:lnTo>
                    <a:pt x="88" y="5"/>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94" name="Freeform 187" descr="Zig zag"/>
            <p:cNvSpPr>
              <a:spLocks/>
            </p:cNvSpPr>
            <p:nvPr/>
          </p:nvSpPr>
          <p:spPr bwMode="auto">
            <a:xfrm>
              <a:off x="6727825" y="3159125"/>
              <a:ext cx="493713" cy="598488"/>
            </a:xfrm>
            <a:custGeom>
              <a:avLst/>
              <a:gdLst/>
              <a:ahLst/>
              <a:cxnLst>
                <a:cxn ang="0">
                  <a:pos x="183" y="94"/>
                </a:cxn>
                <a:cxn ang="0">
                  <a:pos x="195" y="102"/>
                </a:cxn>
                <a:cxn ang="0">
                  <a:pos x="207" y="103"/>
                </a:cxn>
                <a:cxn ang="0">
                  <a:pos x="229" y="108"/>
                </a:cxn>
                <a:cxn ang="0">
                  <a:pos x="250" y="117"/>
                </a:cxn>
                <a:cxn ang="0">
                  <a:pos x="270" y="134"/>
                </a:cxn>
                <a:cxn ang="0">
                  <a:pos x="277" y="146"/>
                </a:cxn>
                <a:cxn ang="0">
                  <a:pos x="285" y="166"/>
                </a:cxn>
                <a:cxn ang="0">
                  <a:pos x="284" y="182"/>
                </a:cxn>
                <a:cxn ang="0">
                  <a:pos x="267" y="198"/>
                </a:cxn>
                <a:cxn ang="0">
                  <a:pos x="243" y="209"/>
                </a:cxn>
                <a:cxn ang="0">
                  <a:pos x="225" y="220"/>
                </a:cxn>
                <a:cxn ang="0">
                  <a:pos x="208" y="232"/>
                </a:cxn>
                <a:cxn ang="0">
                  <a:pos x="198" y="242"/>
                </a:cxn>
                <a:cxn ang="0">
                  <a:pos x="188" y="257"/>
                </a:cxn>
                <a:cxn ang="0">
                  <a:pos x="185" y="270"/>
                </a:cxn>
                <a:cxn ang="0">
                  <a:pos x="176" y="287"/>
                </a:cxn>
                <a:cxn ang="0">
                  <a:pos x="168" y="298"/>
                </a:cxn>
                <a:cxn ang="0">
                  <a:pos x="155" y="310"/>
                </a:cxn>
                <a:cxn ang="0">
                  <a:pos x="143" y="318"/>
                </a:cxn>
                <a:cxn ang="0">
                  <a:pos x="117" y="329"/>
                </a:cxn>
                <a:cxn ang="0">
                  <a:pos x="87" y="338"/>
                </a:cxn>
                <a:cxn ang="0">
                  <a:pos x="64" y="348"/>
                </a:cxn>
                <a:cxn ang="0">
                  <a:pos x="40" y="362"/>
                </a:cxn>
                <a:cxn ang="0">
                  <a:pos x="30" y="369"/>
                </a:cxn>
                <a:cxn ang="0">
                  <a:pos x="14" y="386"/>
                </a:cxn>
                <a:cxn ang="0">
                  <a:pos x="2" y="401"/>
                </a:cxn>
                <a:cxn ang="0">
                  <a:pos x="0" y="420"/>
                </a:cxn>
                <a:cxn ang="0">
                  <a:pos x="6" y="431"/>
                </a:cxn>
                <a:cxn ang="0">
                  <a:pos x="22" y="440"/>
                </a:cxn>
                <a:cxn ang="0">
                  <a:pos x="41" y="441"/>
                </a:cxn>
                <a:cxn ang="0">
                  <a:pos x="64" y="440"/>
                </a:cxn>
                <a:cxn ang="0">
                  <a:pos x="90" y="430"/>
                </a:cxn>
                <a:cxn ang="0">
                  <a:pos x="117" y="409"/>
                </a:cxn>
                <a:cxn ang="0">
                  <a:pos x="150" y="380"/>
                </a:cxn>
                <a:cxn ang="0">
                  <a:pos x="171" y="364"/>
                </a:cxn>
                <a:cxn ang="0">
                  <a:pos x="205" y="334"/>
                </a:cxn>
                <a:cxn ang="0">
                  <a:pos x="230" y="310"/>
                </a:cxn>
                <a:cxn ang="0">
                  <a:pos x="270" y="284"/>
                </a:cxn>
                <a:cxn ang="0">
                  <a:pos x="301" y="267"/>
                </a:cxn>
                <a:cxn ang="0">
                  <a:pos x="329" y="242"/>
                </a:cxn>
                <a:cxn ang="0">
                  <a:pos x="345" y="217"/>
                </a:cxn>
                <a:cxn ang="0">
                  <a:pos x="352" y="189"/>
                </a:cxn>
                <a:cxn ang="0">
                  <a:pos x="354" y="156"/>
                </a:cxn>
                <a:cxn ang="0">
                  <a:pos x="357" y="131"/>
                </a:cxn>
                <a:cxn ang="0">
                  <a:pos x="350" y="104"/>
                </a:cxn>
                <a:cxn ang="0">
                  <a:pos x="342" y="90"/>
                </a:cxn>
                <a:cxn ang="0">
                  <a:pos x="326" y="72"/>
                </a:cxn>
                <a:cxn ang="0">
                  <a:pos x="313" y="59"/>
                </a:cxn>
                <a:cxn ang="0">
                  <a:pos x="300" y="40"/>
                </a:cxn>
                <a:cxn ang="0">
                  <a:pos x="292" y="25"/>
                </a:cxn>
                <a:cxn ang="0">
                  <a:pos x="282" y="14"/>
                </a:cxn>
                <a:cxn ang="0">
                  <a:pos x="269" y="6"/>
                </a:cxn>
                <a:cxn ang="0">
                  <a:pos x="257" y="1"/>
                </a:cxn>
                <a:cxn ang="0">
                  <a:pos x="237" y="1"/>
                </a:cxn>
                <a:cxn ang="0">
                  <a:pos x="219" y="7"/>
                </a:cxn>
                <a:cxn ang="0">
                  <a:pos x="201" y="22"/>
                </a:cxn>
                <a:cxn ang="0">
                  <a:pos x="194" y="36"/>
                </a:cxn>
                <a:cxn ang="0">
                  <a:pos x="183" y="59"/>
                </a:cxn>
                <a:cxn ang="0">
                  <a:pos x="177" y="77"/>
                </a:cxn>
              </a:cxnLst>
              <a:rect l="0" t="0" r="r" b="b"/>
              <a:pathLst>
                <a:path w="358" h="442">
                  <a:moveTo>
                    <a:pt x="178" y="83"/>
                  </a:moveTo>
                  <a:lnTo>
                    <a:pt x="178" y="84"/>
                  </a:lnTo>
                  <a:lnTo>
                    <a:pt x="179" y="85"/>
                  </a:lnTo>
                  <a:lnTo>
                    <a:pt x="179" y="86"/>
                  </a:lnTo>
                  <a:lnTo>
                    <a:pt x="179" y="87"/>
                  </a:lnTo>
                  <a:lnTo>
                    <a:pt x="179" y="88"/>
                  </a:lnTo>
                  <a:lnTo>
                    <a:pt x="179" y="88"/>
                  </a:lnTo>
                  <a:lnTo>
                    <a:pt x="180" y="89"/>
                  </a:lnTo>
                  <a:lnTo>
                    <a:pt x="180" y="90"/>
                  </a:lnTo>
                  <a:lnTo>
                    <a:pt x="180" y="90"/>
                  </a:lnTo>
                  <a:lnTo>
                    <a:pt x="181" y="91"/>
                  </a:lnTo>
                  <a:lnTo>
                    <a:pt x="181" y="91"/>
                  </a:lnTo>
                  <a:lnTo>
                    <a:pt x="181" y="92"/>
                  </a:lnTo>
                  <a:lnTo>
                    <a:pt x="181" y="92"/>
                  </a:lnTo>
                  <a:lnTo>
                    <a:pt x="182" y="93"/>
                  </a:lnTo>
                  <a:lnTo>
                    <a:pt x="182" y="94"/>
                  </a:lnTo>
                  <a:lnTo>
                    <a:pt x="183" y="94"/>
                  </a:lnTo>
                  <a:lnTo>
                    <a:pt x="183" y="94"/>
                  </a:lnTo>
                  <a:lnTo>
                    <a:pt x="183" y="95"/>
                  </a:lnTo>
                  <a:lnTo>
                    <a:pt x="184" y="95"/>
                  </a:lnTo>
                  <a:lnTo>
                    <a:pt x="185" y="96"/>
                  </a:lnTo>
                  <a:lnTo>
                    <a:pt x="185" y="96"/>
                  </a:lnTo>
                  <a:lnTo>
                    <a:pt x="186" y="96"/>
                  </a:lnTo>
                  <a:lnTo>
                    <a:pt x="186" y="97"/>
                  </a:lnTo>
                  <a:lnTo>
                    <a:pt x="187" y="97"/>
                  </a:lnTo>
                  <a:lnTo>
                    <a:pt x="187" y="98"/>
                  </a:lnTo>
                  <a:lnTo>
                    <a:pt x="188" y="98"/>
                  </a:lnTo>
                  <a:lnTo>
                    <a:pt x="189" y="99"/>
                  </a:lnTo>
                  <a:lnTo>
                    <a:pt x="189" y="99"/>
                  </a:lnTo>
                  <a:lnTo>
                    <a:pt x="190" y="100"/>
                  </a:lnTo>
                  <a:lnTo>
                    <a:pt x="191" y="100"/>
                  </a:lnTo>
                  <a:lnTo>
                    <a:pt x="192" y="101"/>
                  </a:lnTo>
                  <a:lnTo>
                    <a:pt x="194" y="102"/>
                  </a:lnTo>
                  <a:lnTo>
                    <a:pt x="195" y="102"/>
                  </a:lnTo>
                  <a:lnTo>
                    <a:pt x="195" y="102"/>
                  </a:lnTo>
                  <a:lnTo>
                    <a:pt x="196" y="102"/>
                  </a:lnTo>
                  <a:lnTo>
                    <a:pt x="197" y="103"/>
                  </a:lnTo>
                  <a:lnTo>
                    <a:pt x="198" y="103"/>
                  </a:lnTo>
                  <a:lnTo>
                    <a:pt x="199" y="103"/>
                  </a:lnTo>
                  <a:lnTo>
                    <a:pt x="199" y="103"/>
                  </a:lnTo>
                  <a:lnTo>
                    <a:pt x="200" y="103"/>
                  </a:lnTo>
                  <a:lnTo>
                    <a:pt x="201" y="103"/>
                  </a:lnTo>
                  <a:lnTo>
                    <a:pt x="201" y="103"/>
                  </a:lnTo>
                  <a:lnTo>
                    <a:pt x="202" y="103"/>
                  </a:lnTo>
                  <a:lnTo>
                    <a:pt x="203" y="103"/>
                  </a:lnTo>
                  <a:lnTo>
                    <a:pt x="203" y="103"/>
                  </a:lnTo>
                  <a:lnTo>
                    <a:pt x="204" y="103"/>
                  </a:lnTo>
                  <a:lnTo>
                    <a:pt x="205" y="103"/>
                  </a:lnTo>
                  <a:lnTo>
                    <a:pt x="205" y="103"/>
                  </a:lnTo>
                  <a:lnTo>
                    <a:pt x="206" y="103"/>
                  </a:lnTo>
                  <a:lnTo>
                    <a:pt x="207" y="103"/>
                  </a:lnTo>
                  <a:lnTo>
                    <a:pt x="207" y="103"/>
                  </a:lnTo>
                  <a:lnTo>
                    <a:pt x="208" y="103"/>
                  </a:lnTo>
                  <a:lnTo>
                    <a:pt x="209" y="103"/>
                  </a:lnTo>
                  <a:lnTo>
                    <a:pt x="210" y="103"/>
                  </a:lnTo>
                  <a:lnTo>
                    <a:pt x="211" y="103"/>
                  </a:lnTo>
                  <a:lnTo>
                    <a:pt x="211" y="103"/>
                  </a:lnTo>
                  <a:lnTo>
                    <a:pt x="212" y="104"/>
                  </a:lnTo>
                  <a:lnTo>
                    <a:pt x="213" y="104"/>
                  </a:lnTo>
                  <a:lnTo>
                    <a:pt x="214" y="104"/>
                  </a:lnTo>
                  <a:lnTo>
                    <a:pt x="215" y="104"/>
                  </a:lnTo>
                  <a:lnTo>
                    <a:pt x="217" y="104"/>
                  </a:lnTo>
                  <a:lnTo>
                    <a:pt x="218" y="105"/>
                  </a:lnTo>
                  <a:lnTo>
                    <a:pt x="222" y="106"/>
                  </a:lnTo>
                  <a:lnTo>
                    <a:pt x="224" y="106"/>
                  </a:lnTo>
                  <a:lnTo>
                    <a:pt x="225" y="107"/>
                  </a:lnTo>
                  <a:lnTo>
                    <a:pt x="227" y="108"/>
                  </a:lnTo>
                  <a:lnTo>
                    <a:pt x="229" y="108"/>
                  </a:lnTo>
                  <a:lnTo>
                    <a:pt x="231" y="108"/>
                  </a:lnTo>
                  <a:lnTo>
                    <a:pt x="232" y="109"/>
                  </a:lnTo>
                  <a:lnTo>
                    <a:pt x="233" y="109"/>
                  </a:lnTo>
                  <a:lnTo>
                    <a:pt x="235" y="110"/>
                  </a:lnTo>
                  <a:lnTo>
                    <a:pt x="236" y="110"/>
                  </a:lnTo>
                  <a:lnTo>
                    <a:pt x="237" y="111"/>
                  </a:lnTo>
                  <a:lnTo>
                    <a:pt x="239" y="111"/>
                  </a:lnTo>
                  <a:lnTo>
                    <a:pt x="240" y="112"/>
                  </a:lnTo>
                  <a:lnTo>
                    <a:pt x="241" y="112"/>
                  </a:lnTo>
                  <a:lnTo>
                    <a:pt x="242" y="113"/>
                  </a:lnTo>
                  <a:lnTo>
                    <a:pt x="243" y="113"/>
                  </a:lnTo>
                  <a:lnTo>
                    <a:pt x="244" y="114"/>
                  </a:lnTo>
                  <a:lnTo>
                    <a:pt x="245" y="114"/>
                  </a:lnTo>
                  <a:lnTo>
                    <a:pt x="247" y="115"/>
                  </a:lnTo>
                  <a:lnTo>
                    <a:pt x="248" y="116"/>
                  </a:lnTo>
                  <a:lnTo>
                    <a:pt x="249" y="116"/>
                  </a:lnTo>
                  <a:lnTo>
                    <a:pt x="250" y="117"/>
                  </a:lnTo>
                  <a:lnTo>
                    <a:pt x="251" y="118"/>
                  </a:lnTo>
                  <a:lnTo>
                    <a:pt x="252" y="119"/>
                  </a:lnTo>
                  <a:lnTo>
                    <a:pt x="253" y="120"/>
                  </a:lnTo>
                  <a:lnTo>
                    <a:pt x="255" y="121"/>
                  </a:lnTo>
                  <a:lnTo>
                    <a:pt x="256" y="122"/>
                  </a:lnTo>
                  <a:lnTo>
                    <a:pt x="258" y="123"/>
                  </a:lnTo>
                  <a:lnTo>
                    <a:pt x="259" y="124"/>
                  </a:lnTo>
                  <a:lnTo>
                    <a:pt x="261" y="126"/>
                  </a:lnTo>
                  <a:lnTo>
                    <a:pt x="263" y="127"/>
                  </a:lnTo>
                  <a:lnTo>
                    <a:pt x="265" y="129"/>
                  </a:lnTo>
                  <a:lnTo>
                    <a:pt x="265" y="130"/>
                  </a:lnTo>
                  <a:lnTo>
                    <a:pt x="266" y="130"/>
                  </a:lnTo>
                  <a:lnTo>
                    <a:pt x="267" y="131"/>
                  </a:lnTo>
                  <a:lnTo>
                    <a:pt x="268" y="132"/>
                  </a:lnTo>
                  <a:lnTo>
                    <a:pt x="269" y="132"/>
                  </a:lnTo>
                  <a:lnTo>
                    <a:pt x="269" y="133"/>
                  </a:lnTo>
                  <a:lnTo>
                    <a:pt x="270" y="134"/>
                  </a:lnTo>
                  <a:lnTo>
                    <a:pt x="271" y="134"/>
                  </a:lnTo>
                  <a:lnTo>
                    <a:pt x="271" y="135"/>
                  </a:lnTo>
                  <a:lnTo>
                    <a:pt x="272" y="136"/>
                  </a:lnTo>
                  <a:lnTo>
                    <a:pt x="272" y="136"/>
                  </a:lnTo>
                  <a:lnTo>
                    <a:pt x="273" y="137"/>
                  </a:lnTo>
                  <a:lnTo>
                    <a:pt x="273" y="138"/>
                  </a:lnTo>
                  <a:lnTo>
                    <a:pt x="273" y="138"/>
                  </a:lnTo>
                  <a:lnTo>
                    <a:pt x="274" y="139"/>
                  </a:lnTo>
                  <a:lnTo>
                    <a:pt x="274" y="140"/>
                  </a:lnTo>
                  <a:lnTo>
                    <a:pt x="275" y="140"/>
                  </a:lnTo>
                  <a:lnTo>
                    <a:pt x="275" y="141"/>
                  </a:lnTo>
                  <a:lnTo>
                    <a:pt x="275" y="142"/>
                  </a:lnTo>
                  <a:lnTo>
                    <a:pt x="276" y="142"/>
                  </a:lnTo>
                  <a:lnTo>
                    <a:pt x="276" y="143"/>
                  </a:lnTo>
                  <a:lnTo>
                    <a:pt x="276" y="144"/>
                  </a:lnTo>
                  <a:lnTo>
                    <a:pt x="277" y="145"/>
                  </a:lnTo>
                  <a:lnTo>
                    <a:pt x="277" y="146"/>
                  </a:lnTo>
                  <a:lnTo>
                    <a:pt x="277" y="147"/>
                  </a:lnTo>
                  <a:lnTo>
                    <a:pt x="278" y="148"/>
                  </a:lnTo>
                  <a:lnTo>
                    <a:pt x="278" y="149"/>
                  </a:lnTo>
                  <a:lnTo>
                    <a:pt x="279" y="150"/>
                  </a:lnTo>
                  <a:lnTo>
                    <a:pt x="279" y="151"/>
                  </a:lnTo>
                  <a:lnTo>
                    <a:pt x="279" y="152"/>
                  </a:lnTo>
                  <a:lnTo>
                    <a:pt x="280" y="155"/>
                  </a:lnTo>
                  <a:lnTo>
                    <a:pt x="281" y="156"/>
                  </a:lnTo>
                  <a:lnTo>
                    <a:pt x="281" y="158"/>
                  </a:lnTo>
                  <a:lnTo>
                    <a:pt x="282" y="159"/>
                  </a:lnTo>
                  <a:lnTo>
                    <a:pt x="282" y="160"/>
                  </a:lnTo>
                  <a:lnTo>
                    <a:pt x="283" y="161"/>
                  </a:lnTo>
                  <a:lnTo>
                    <a:pt x="283" y="162"/>
                  </a:lnTo>
                  <a:lnTo>
                    <a:pt x="283" y="163"/>
                  </a:lnTo>
                  <a:lnTo>
                    <a:pt x="284" y="164"/>
                  </a:lnTo>
                  <a:lnTo>
                    <a:pt x="284" y="165"/>
                  </a:lnTo>
                  <a:lnTo>
                    <a:pt x="285" y="166"/>
                  </a:lnTo>
                  <a:lnTo>
                    <a:pt x="285" y="167"/>
                  </a:lnTo>
                  <a:lnTo>
                    <a:pt x="285" y="168"/>
                  </a:lnTo>
                  <a:lnTo>
                    <a:pt x="285" y="169"/>
                  </a:lnTo>
                  <a:lnTo>
                    <a:pt x="285" y="170"/>
                  </a:lnTo>
                  <a:lnTo>
                    <a:pt x="285" y="171"/>
                  </a:lnTo>
                  <a:lnTo>
                    <a:pt x="286" y="172"/>
                  </a:lnTo>
                  <a:lnTo>
                    <a:pt x="286" y="172"/>
                  </a:lnTo>
                  <a:lnTo>
                    <a:pt x="286" y="174"/>
                  </a:lnTo>
                  <a:lnTo>
                    <a:pt x="286" y="174"/>
                  </a:lnTo>
                  <a:lnTo>
                    <a:pt x="286" y="175"/>
                  </a:lnTo>
                  <a:lnTo>
                    <a:pt x="285" y="176"/>
                  </a:lnTo>
                  <a:lnTo>
                    <a:pt x="285" y="177"/>
                  </a:lnTo>
                  <a:lnTo>
                    <a:pt x="285" y="178"/>
                  </a:lnTo>
                  <a:lnTo>
                    <a:pt x="285" y="179"/>
                  </a:lnTo>
                  <a:lnTo>
                    <a:pt x="285" y="180"/>
                  </a:lnTo>
                  <a:lnTo>
                    <a:pt x="284" y="181"/>
                  </a:lnTo>
                  <a:lnTo>
                    <a:pt x="284" y="182"/>
                  </a:lnTo>
                  <a:lnTo>
                    <a:pt x="283" y="184"/>
                  </a:lnTo>
                  <a:lnTo>
                    <a:pt x="283" y="184"/>
                  </a:lnTo>
                  <a:lnTo>
                    <a:pt x="282" y="186"/>
                  </a:lnTo>
                  <a:lnTo>
                    <a:pt x="280" y="189"/>
                  </a:lnTo>
                  <a:lnTo>
                    <a:pt x="279" y="190"/>
                  </a:lnTo>
                  <a:lnTo>
                    <a:pt x="279" y="191"/>
                  </a:lnTo>
                  <a:lnTo>
                    <a:pt x="278" y="192"/>
                  </a:lnTo>
                  <a:lnTo>
                    <a:pt x="277" y="193"/>
                  </a:lnTo>
                  <a:lnTo>
                    <a:pt x="276" y="194"/>
                  </a:lnTo>
                  <a:lnTo>
                    <a:pt x="275" y="195"/>
                  </a:lnTo>
                  <a:lnTo>
                    <a:pt x="274" y="195"/>
                  </a:lnTo>
                  <a:lnTo>
                    <a:pt x="273" y="196"/>
                  </a:lnTo>
                  <a:lnTo>
                    <a:pt x="272" y="196"/>
                  </a:lnTo>
                  <a:lnTo>
                    <a:pt x="271" y="197"/>
                  </a:lnTo>
                  <a:lnTo>
                    <a:pt x="270" y="198"/>
                  </a:lnTo>
                  <a:lnTo>
                    <a:pt x="269" y="198"/>
                  </a:lnTo>
                  <a:lnTo>
                    <a:pt x="267" y="198"/>
                  </a:lnTo>
                  <a:lnTo>
                    <a:pt x="266" y="199"/>
                  </a:lnTo>
                  <a:lnTo>
                    <a:pt x="265" y="199"/>
                  </a:lnTo>
                  <a:lnTo>
                    <a:pt x="264" y="200"/>
                  </a:lnTo>
                  <a:lnTo>
                    <a:pt x="263" y="200"/>
                  </a:lnTo>
                  <a:lnTo>
                    <a:pt x="261" y="200"/>
                  </a:lnTo>
                  <a:lnTo>
                    <a:pt x="260" y="201"/>
                  </a:lnTo>
                  <a:lnTo>
                    <a:pt x="259" y="202"/>
                  </a:lnTo>
                  <a:lnTo>
                    <a:pt x="257" y="202"/>
                  </a:lnTo>
                  <a:lnTo>
                    <a:pt x="256" y="202"/>
                  </a:lnTo>
                  <a:lnTo>
                    <a:pt x="254" y="203"/>
                  </a:lnTo>
                  <a:lnTo>
                    <a:pt x="253" y="204"/>
                  </a:lnTo>
                  <a:lnTo>
                    <a:pt x="251" y="204"/>
                  </a:lnTo>
                  <a:lnTo>
                    <a:pt x="250" y="205"/>
                  </a:lnTo>
                  <a:lnTo>
                    <a:pt x="248" y="206"/>
                  </a:lnTo>
                  <a:lnTo>
                    <a:pt x="246" y="207"/>
                  </a:lnTo>
                  <a:lnTo>
                    <a:pt x="245" y="208"/>
                  </a:lnTo>
                  <a:lnTo>
                    <a:pt x="243" y="209"/>
                  </a:lnTo>
                  <a:lnTo>
                    <a:pt x="240" y="211"/>
                  </a:lnTo>
                  <a:lnTo>
                    <a:pt x="239" y="212"/>
                  </a:lnTo>
                  <a:lnTo>
                    <a:pt x="237" y="212"/>
                  </a:lnTo>
                  <a:lnTo>
                    <a:pt x="237" y="213"/>
                  </a:lnTo>
                  <a:lnTo>
                    <a:pt x="235" y="214"/>
                  </a:lnTo>
                  <a:lnTo>
                    <a:pt x="234" y="214"/>
                  </a:lnTo>
                  <a:lnTo>
                    <a:pt x="233" y="215"/>
                  </a:lnTo>
                  <a:lnTo>
                    <a:pt x="233" y="215"/>
                  </a:lnTo>
                  <a:lnTo>
                    <a:pt x="231" y="216"/>
                  </a:lnTo>
                  <a:lnTo>
                    <a:pt x="231" y="216"/>
                  </a:lnTo>
                  <a:lnTo>
                    <a:pt x="230" y="217"/>
                  </a:lnTo>
                  <a:lnTo>
                    <a:pt x="229" y="217"/>
                  </a:lnTo>
                  <a:lnTo>
                    <a:pt x="228" y="218"/>
                  </a:lnTo>
                  <a:lnTo>
                    <a:pt x="227" y="218"/>
                  </a:lnTo>
                  <a:lnTo>
                    <a:pt x="227" y="219"/>
                  </a:lnTo>
                  <a:lnTo>
                    <a:pt x="226" y="219"/>
                  </a:lnTo>
                  <a:lnTo>
                    <a:pt x="225" y="220"/>
                  </a:lnTo>
                  <a:lnTo>
                    <a:pt x="225" y="220"/>
                  </a:lnTo>
                  <a:lnTo>
                    <a:pt x="224" y="220"/>
                  </a:lnTo>
                  <a:lnTo>
                    <a:pt x="223" y="221"/>
                  </a:lnTo>
                  <a:lnTo>
                    <a:pt x="222" y="222"/>
                  </a:lnTo>
                  <a:lnTo>
                    <a:pt x="221" y="222"/>
                  </a:lnTo>
                  <a:lnTo>
                    <a:pt x="221" y="223"/>
                  </a:lnTo>
                  <a:lnTo>
                    <a:pt x="220" y="223"/>
                  </a:lnTo>
                  <a:lnTo>
                    <a:pt x="219" y="224"/>
                  </a:lnTo>
                  <a:lnTo>
                    <a:pt x="218" y="225"/>
                  </a:lnTo>
                  <a:lnTo>
                    <a:pt x="217" y="226"/>
                  </a:lnTo>
                  <a:lnTo>
                    <a:pt x="216" y="226"/>
                  </a:lnTo>
                  <a:lnTo>
                    <a:pt x="215" y="227"/>
                  </a:lnTo>
                  <a:lnTo>
                    <a:pt x="213" y="228"/>
                  </a:lnTo>
                  <a:lnTo>
                    <a:pt x="212" y="230"/>
                  </a:lnTo>
                  <a:lnTo>
                    <a:pt x="210" y="231"/>
                  </a:lnTo>
                  <a:lnTo>
                    <a:pt x="209" y="232"/>
                  </a:lnTo>
                  <a:lnTo>
                    <a:pt x="208" y="232"/>
                  </a:lnTo>
                  <a:lnTo>
                    <a:pt x="207" y="233"/>
                  </a:lnTo>
                  <a:lnTo>
                    <a:pt x="207" y="234"/>
                  </a:lnTo>
                  <a:lnTo>
                    <a:pt x="206" y="234"/>
                  </a:lnTo>
                  <a:lnTo>
                    <a:pt x="205" y="235"/>
                  </a:lnTo>
                  <a:lnTo>
                    <a:pt x="205" y="236"/>
                  </a:lnTo>
                  <a:lnTo>
                    <a:pt x="204" y="236"/>
                  </a:lnTo>
                  <a:lnTo>
                    <a:pt x="203" y="236"/>
                  </a:lnTo>
                  <a:lnTo>
                    <a:pt x="203" y="237"/>
                  </a:lnTo>
                  <a:lnTo>
                    <a:pt x="202" y="238"/>
                  </a:lnTo>
                  <a:lnTo>
                    <a:pt x="202" y="238"/>
                  </a:lnTo>
                  <a:lnTo>
                    <a:pt x="201" y="238"/>
                  </a:lnTo>
                  <a:lnTo>
                    <a:pt x="201" y="239"/>
                  </a:lnTo>
                  <a:lnTo>
                    <a:pt x="200" y="239"/>
                  </a:lnTo>
                  <a:lnTo>
                    <a:pt x="200" y="240"/>
                  </a:lnTo>
                  <a:lnTo>
                    <a:pt x="199" y="240"/>
                  </a:lnTo>
                  <a:lnTo>
                    <a:pt x="199" y="241"/>
                  </a:lnTo>
                  <a:lnTo>
                    <a:pt x="198" y="242"/>
                  </a:lnTo>
                  <a:lnTo>
                    <a:pt x="198" y="242"/>
                  </a:lnTo>
                  <a:lnTo>
                    <a:pt x="197" y="243"/>
                  </a:lnTo>
                  <a:lnTo>
                    <a:pt x="197" y="243"/>
                  </a:lnTo>
                  <a:lnTo>
                    <a:pt x="196" y="244"/>
                  </a:lnTo>
                  <a:lnTo>
                    <a:pt x="196" y="245"/>
                  </a:lnTo>
                  <a:lnTo>
                    <a:pt x="195" y="246"/>
                  </a:lnTo>
                  <a:lnTo>
                    <a:pt x="195" y="246"/>
                  </a:lnTo>
                  <a:lnTo>
                    <a:pt x="194" y="247"/>
                  </a:lnTo>
                  <a:lnTo>
                    <a:pt x="193" y="248"/>
                  </a:lnTo>
                  <a:lnTo>
                    <a:pt x="193" y="249"/>
                  </a:lnTo>
                  <a:lnTo>
                    <a:pt x="192" y="250"/>
                  </a:lnTo>
                  <a:lnTo>
                    <a:pt x="191" y="252"/>
                  </a:lnTo>
                  <a:lnTo>
                    <a:pt x="190" y="254"/>
                  </a:lnTo>
                  <a:lnTo>
                    <a:pt x="189" y="254"/>
                  </a:lnTo>
                  <a:lnTo>
                    <a:pt x="189" y="256"/>
                  </a:lnTo>
                  <a:lnTo>
                    <a:pt x="189" y="256"/>
                  </a:lnTo>
                  <a:lnTo>
                    <a:pt x="188" y="257"/>
                  </a:lnTo>
                  <a:lnTo>
                    <a:pt x="188" y="258"/>
                  </a:lnTo>
                  <a:lnTo>
                    <a:pt x="188" y="259"/>
                  </a:lnTo>
                  <a:lnTo>
                    <a:pt x="187" y="260"/>
                  </a:lnTo>
                  <a:lnTo>
                    <a:pt x="187" y="260"/>
                  </a:lnTo>
                  <a:lnTo>
                    <a:pt x="187" y="261"/>
                  </a:lnTo>
                  <a:lnTo>
                    <a:pt x="187" y="262"/>
                  </a:lnTo>
                  <a:lnTo>
                    <a:pt x="187" y="263"/>
                  </a:lnTo>
                  <a:lnTo>
                    <a:pt x="187" y="263"/>
                  </a:lnTo>
                  <a:lnTo>
                    <a:pt x="186" y="264"/>
                  </a:lnTo>
                  <a:lnTo>
                    <a:pt x="186" y="265"/>
                  </a:lnTo>
                  <a:lnTo>
                    <a:pt x="186" y="266"/>
                  </a:lnTo>
                  <a:lnTo>
                    <a:pt x="186" y="266"/>
                  </a:lnTo>
                  <a:lnTo>
                    <a:pt x="185" y="267"/>
                  </a:lnTo>
                  <a:lnTo>
                    <a:pt x="185" y="268"/>
                  </a:lnTo>
                  <a:lnTo>
                    <a:pt x="185" y="268"/>
                  </a:lnTo>
                  <a:lnTo>
                    <a:pt x="185" y="269"/>
                  </a:lnTo>
                  <a:lnTo>
                    <a:pt x="185" y="270"/>
                  </a:lnTo>
                  <a:lnTo>
                    <a:pt x="184" y="271"/>
                  </a:lnTo>
                  <a:lnTo>
                    <a:pt x="184" y="272"/>
                  </a:lnTo>
                  <a:lnTo>
                    <a:pt x="183" y="273"/>
                  </a:lnTo>
                  <a:lnTo>
                    <a:pt x="183" y="274"/>
                  </a:lnTo>
                  <a:lnTo>
                    <a:pt x="183" y="275"/>
                  </a:lnTo>
                  <a:lnTo>
                    <a:pt x="182" y="276"/>
                  </a:lnTo>
                  <a:lnTo>
                    <a:pt x="181" y="277"/>
                  </a:lnTo>
                  <a:lnTo>
                    <a:pt x="181" y="279"/>
                  </a:lnTo>
                  <a:lnTo>
                    <a:pt x="179" y="281"/>
                  </a:lnTo>
                  <a:lnTo>
                    <a:pt x="179" y="282"/>
                  </a:lnTo>
                  <a:lnTo>
                    <a:pt x="179" y="283"/>
                  </a:lnTo>
                  <a:lnTo>
                    <a:pt x="178" y="284"/>
                  </a:lnTo>
                  <a:lnTo>
                    <a:pt x="177" y="284"/>
                  </a:lnTo>
                  <a:lnTo>
                    <a:pt x="177" y="285"/>
                  </a:lnTo>
                  <a:lnTo>
                    <a:pt x="177" y="286"/>
                  </a:lnTo>
                  <a:lnTo>
                    <a:pt x="176" y="286"/>
                  </a:lnTo>
                  <a:lnTo>
                    <a:pt x="176" y="287"/>
                  </a:lnTo>
                  <a:lnTo>
                    <a:pt x="175" y="288"/>
                  </a:lnTo>
                  <a:lnTo>
                    <a:pt x="175" y="288"/>
                  </a:lnTo>
                  <a:lnTo>
                    <a:pt x="175" y="289"/>
                  </a:lnTo>
                  <a:lnTo>
                    <a:pt x="174" y="290"/>
                  </a:lnTo>
                  <a:lnTo>
                    <a:pt x="174" y="290"/>
                  </a:lnTo>
                  <a:lnTo>
                    <a:pt x="173" y="291"/>
                  </a:lnTo>
                  <a:lnTo>
                    <a:pt x="173" y="291"/>
                  </a:lnTo>
                  <a:lnTo>
                    <a:pt x="173" y="292"/>
                  </a:lnTo>
                  <a:lnTo>
                    <a:pt x="172" y="292"/>
                  </a:lnTo>
                  <a:lnTo>
                    <a:pt x="172" y="293"/>
                  </a:lnTo>
                  <a:lnTo>
                    <a:pt x="171" y="294"/>
                  </a:lnTo>
                  <a:lnTo>
                    <a:pt x="171" y="294"/>
                  </a:lnTo>
                  <a:lnTo>
                    <a:pt x="170" y="295"/>
                  </a:lnTo>
                  <a:lnTo>
                    <a:pt x="170" y="296"/>
                  </a:lnTo>
                  <a:lnTo>
                    <a:pt x="169" y="296"/>
                  </a:lnTo>
                  <a:lnTo>
                    <a:pt x="169" y="297"/>
                  </a:lnTo>
                  <a:lnTo>
                    <a:pt x="168" y="298"/>
                  </a:lnTo>
                  <a:lnTo>
                    <a:pt x="167" y="298"/>
                  </a:lnTo>
                  <a:lnTo>
                    <a:pt x="167" y="299"/>
                  </a:lnTo>
                  <a:lnTo>
                    <a:pt x="166" y="300"/>
                  </a:lnTo>
                  <a:lnTo>
                    <a:pt x="165" y="301"/>
                  </a:lnTo>
                  <a:lnTo>
                    <a:pt x="164" y="302"/>
                  </a:lnTo>
                  <a:lnTo>
                    <a:pt x="162" y="304"/>
                  </a:lnTo>
                  <a:lnTo>
                    <a:pt x="161" y="304"/>
                  </a:lnTo>
                  <a:lnTo>
                    <a:pt x="161" y="305"/>
                  </a:lnTo>
                  <a:lnTo>
                    <a:pt x="160" y="306"/>
                  </a:lnTo>
                  <a:lnTo>
                    <a:pt x="159" y="306"/>
                  </a:lnTo>
                  <a:lnTo>
                    <a:pt x="159" y="307"/>
                  </a:lnTo>
                  <a:lnTo>
                    <a:pt x="158" y="308"/>
                  </a:lnTo>
                  <a:lnTo>
                    <a:pt x="157" y="308"/>
                  </a:lnTo>
                  <a:lnTo>
                    <a:pt x="157" y="309"/>
                  </a:lnTo>
                  <a:lnTo>
                    <a:pt x="156" y="310"/>
                  </a:lnTo>
                  <a:lnTo>
                    <a:pt x="156" y="310"/>
                  </a:lnTo>
                  <a:lnTo>
                    <a:pt x="155" y="310"/>
                  </a:lnTo>
                  <a:lnTo>
                    <a:pt x="155" y="311"/>
                  </a:lnTo>
                  <a:lnTo>
                    <a:pt x="154" y="312"/>
                  </a:lnTo>
                  <a:lnTo>
                    <a:pt x="154" y="312"/>
                  </a:lnTo>
                  <a:lnTo>
                    <a:pt x="153" y="312"/>
                  </a:lnTo>
                  <a:lnTo>
                    <a:pt x="153" y="313"/>
                  </a:lnTo>
                  <a:lnTo>
                    <a:pt x="152" y="313"/>
                  </a:lnTo>
                  <a:lnTo>
                    <a:pt x="151" y="314"/>
                  </a:lnTo>
                  <a:lnTo>
                    <a:pt x="151" y="314"/>
                  </a:lnTo>
                  <a:lnTo>
                    <a:pt x="150" y="315"/>
                  </a:lnTo>
                  <a:lnTo>
                    <a:pt x="149" y="315"/>
                  </a:lnTo>
                  <a:lnTo>
                    <a:pt x="149" y="316"/>
                  </a:lnTo>
                  <a:lnTo>
                    <a:pt x="148" y="316"/>
                  </a:lnTo>
                  <a:lnTo>
                    <a:pt x="147" y="316"/>
                  </a:lnTo>
                  <a:lnTo>
                    <a:pt x="146" y="317"/>
                  </a:lnTo>
                  <a:lnTo>
                    <a:pt x="145" y="318"/>
                  </a:lnTo>
                  <a:lnTo>
                    <a:pt x="145" y="318"/>
                  </a:lnTo>
                  <a:lnTo>
                    <a:pt x="143" y="318"/>
                  </a:lnTo>
                  <a:lnTo>
                    <a:pt x="142" y="319"/>
                  </a:lnTo>
                  <a:lnTo>
                    <a:pt x="141" y="320"/>
                  </a:lnTo>
                  <a:lnTo>
                    <a:pt x="137" y="322"/>
                  </a:lnTo>
                  <a:lnTo>
                    <a:pt x="135" y="323"/>
                  </a:lnTo>
                  <a:lnTo>
                    <a:pt x="133" y="324"/>
                  </a:lnTo>
                  <a:lnTo>
                    <a:pt x="132" y="324"/>
                  </a:lnTo>
                  <a:lnTo>
                    <a:pt x="130" y="325"/>
                  </a:lnTo>
                  <a:lnTo>
                    <a:pt x="129" y="326"/>
                  </a:lnTo>
                  <a:lnTo>
                    <a:pt x="127" y="326"/>
                  </a:lnTo>
                  <a:lnTo>
                    <a:pt x="126" y="326"/>
                  </a:lnTo>
                  <a:lnTo>
                    <a:pt x="125" y="327"/>
                  </a:lnTo>
                  <a:lnTo>
                    <a:pt x="123" y="327"/>
                  </a:lnTo>
                  <a:lnTo>
                    <a:pt x="122" y="328"/>
                  </a:lnTo>
                  <a:lnTo>
                    <a:pt x="121" y="328"/>
                  </a:lnTo>
                  <a:lnTo>
                    <a:pt x="119" y="328"/>
                  </a:lnTo>
                  <a:lnTo>
                    <a:pt x="118" y="328"/>
                  </a:lnTo>
                  <a:lnTo>
                    <a:pt x="117" y="329"/>
                  </a:lnTo>
                  <a:lnTo>
                    <a:pt x="115" y="329"/>
                  </a:lnTo>
                  <a:lnTo>
                    <a:pt x="114" y="329"/>
                  </a:lnTo>
                  <a:lnTo>
                    <a:pt x="113" y="330"/>
                  </a:lnTo>
                  <a:lnTo>
                    <a:pt x="111" y="330"/>
                  </a:lnTo>
                  <a:lnTo>
                    <a:pt x="110" y="330"/>
                  </a:lnTo>
                  <a:lnTo>
                    <a:pt x="109" y="330"/>
                  </a:lnTo>
                  <a:lnTo>
                    <a:pt x="107" y="331"/>
                  </a:lnTo>
                  <a:lnTo>
                    <a:pt x="106" y="331"/>
                  </a:lnTo>
                  <a:lnTo>
                    <a:pt x="104" y="332"/>
                  </a:lnTo>
                  <a:lnTo>
                    <a:pt x="103" y="332"/>
                  </a:lnTo>
                  <a:lnTo>
                    <a:pt x="101" y="332"/>
                  </a:lnTo>
                  <a:lnTo>
                    <a:pt x="99" y="333"/>
                  </a:lnTo>
                  <a:lnTo>
                    <a:pt x="97" y="334"/>
                  </a:lnTo>
                  <a:lnTo>
                    <a:pt x="95" y="334"/>
                  </a:lnTo>
                  <a:lnTo>
                    <a:pt x="93" y="335"/>
                  </a:lnTo>
                  <a:lnTo>
                    <a:pt x="91" y="336"/>
                  </a:lnTo>
                  <a:lnTo>
                    <a:pt x="87" y="338"/>
                  </a:lnTo>
                  <a:lnTo>
                    <a:pt x="85" y="339"/>
                  </a:lnTo>
                  <a:lnTo>
                    <a:pt x="83" y="339"/>
                  </a:lnTo>
                  <a:lnTo>
                    <a:pt x="81" y="340"/>
                  </a:lnTo>
                  <a:lnTo>
                    <a:pt x="79" y="341"/>
                  </a:lnTo>
                  <a:lnTo>
                    <a:pt x="78" y="341"/>
                  </a:lnTo>
                  <a:lnTo>
                    <a:pt x="77" y="342"/>
                  </a:lnTo>
                  <a:lnTo>
                    <a:pt x="75" y="342"/>
                  </a:lnTo>
                  <a:lnTo>
                    <a:pt x="74" y="343"/>
                  </a:lnTo>
                  <a:lnTo>
                    <a:pt x="73" y="343"/>
                  </a:lnTo>
                  <a:lnTo>
                    <a:pt x="71" y="344"/>
                  </a:lnTo>
                  <a:lnTo>
                    <a:pt x="70" y="344"/>
                  </a:lnTo>
                  <a:lnTo>
                    <a:pt x="69" y="345"/>
                  </a:lnTo>
                  <a:lnTo>
                    <a:pt x="68" y="345"/>
                  </a:lnTo>
                  <a:lnTo>
                    <a:pt x="67" y="346"/>
                  </a:lnTo>
                  <a:lnTo>
                    <a:pt x="66" y="346"/>
                  </a:lnTo>
                  <a:lnTo>
                    <a:pt x="65" y="347"/>
                  </a:lnTo>
                  <a:lnTo>
                    <a:pt x="64" y="348"/>
                  </a:lnTo>
                  <a:lnTo>
                    <a:pt x="63" y="348"/>
                  </a:lnTo>
                  <a:lnTo>
                    <a:pt x="61" y="349"/>
                  </a:lnTo>
                  <a:lnTo>
                    <a:pt x="60" y="349"/>
                  </a:lnTo>
                  <a:lnTo>
                    <a:pt x="59" y="350"/>
                  </a:lnTo>
                  <a:lnTo>
                    <a:pt x="58" y="351"/>
                  </a:lnTo>
                  <a:lnTo>
                    <a:pt x="57" y="352"/>
                  </a:lnTo>
                  <a:lnTo>
                    <a:pt x="55" y="352"/>
                  </a:lnTo>
                  <a:lnTo>
                    <a:pt x="54" y="353"/>
                  </a:lnTo>
                  <a:lnTo>
                    <a:pt x="52" y="354"/>
                  </a:lnTo>
                  <a:lnTo>
                    <a:pt x="51" y="355"/>
                  </a:lnTo>
                  <a:lnTo>
                    <a:pt x="49" y="356"/>
                  </a:lnTo>
                  <a:lnTo>
                    <a:pt x="47" y="357"/>
                  </a:lnTo>
                  <a:lnTo>
                    <a:pt x="45" y="359"/>
                  </a:lnTo>
                  <a:lnTo>
                    <a:pt x="43" y="360"/>
                  </a:lnTo>
                  <a:lnTo>
                    <a:pt x="42" y="360"/>
                  </a:lnTo>
                  <a:lnTo>
                    <a:pt x="41" y="361"/>
                  </a:lnTo>
                  <a:lnTo>
                    <a:pt x="40" y="362"/>
                  </a:lnTo>
                  <a:lnTo>
                    <a:pt x="39" y="362"/>
                  </a:lnTo>
                  <a:lnTo>
                    <a:pt x="39" y="362"/>
                  </a:lnTo>
                  <a:lnTo>
                    <a:pt x="38" y="363"/>
                  </a:lnTo>
                  <a:lnTo>
                    <a:pt x="37" y="363"/>
                  </a:lnTo>
                  <a:lnTo>
                    <a:pt x="37" y="364"/>
                  </a:lnTo>
                  <a:lnTo>
                    <a:pt x="36" y="364"/>
                  </a:lnTo>
                  <a:lnTo>
                    <a:pt x="35" y="365"/>
                  </a:lnTo>
                  <a:lnTo>
                    <a:pt x="35" y="365"/>
                  </a:lnTo>
                  <a:lnTo>
                    <a:pt x="34" y="366"/>
                  </a:lnTo>
                  <a:lnTo>
                    <a:pt x="34" y="366"/>
                  </a:lnTo>
                  <a:lnTo>
                    <a:pt x="33" y="366"/>
                  </a:lnTo>
                  <a:lnTo>
                    <a:pt x="33" y="367"/>
                  </a:lnTo>
                  <a:lnTo>
                    <a:pt x="32" y="367"/>
                  </a:lnTo>
                  <a:lnTo>
                    <a:pt x="31" y="368"/>
                  </a:lnTo>
                  <a:lnTo>
                    <a:pt x="31" y="368"/>
                  </a:lnTo>
                  <a:lnTo>
                    <a:pt x="31" y="368"/>
                  </a:lnTo>
                  <a:lnTo>
                    <a:pt x="30" y="369"/>
                  </a:lnTo>
                  <a:lnTo>
                    <a:pt x="29" y="370"/>
                  </a:lnTo>
                  <a:lnTo>
                    <a:pt x="29" y="370"/>
                  </a:lnTo>
                  <a:lnTo>
                    <a:pt x="28" y="371"/>
                  </a:lnTo>
                  <a:lnTo>
                    <a:pt x="28" y="372"/>
                  </a:lnTo>
                  <a:lnTo>
                    <a:pt x="27" y="372"/>
                  </a:lnTo>
                  <a:lnTo>
                    <a:pt x="26" y="373"/>
                  </a:lnTo>
                  <a:lnTo>
                    <a:pt x="25" y="374"/>
                  </a:lnTo>
                  <a:lnTo>
                    <a:pt x="25" y="374"/>
                  </a:lnTo>
                  <a:lnTo>
                    <a:pt x="24" y="375"/>
                  </a:lnTo>
                  <a:lnTo>
                    <a:pt x="23" y="376"/>
                  </a:lnTo>
                  <a:lnTo>
                    <a:pt x="21" y="379"/>
                  </a:lnTo>
                  <a:lnTo>
                    <a:pt x="19" y="380"/>
                  </a:lnTo>
                  <a:lnTo>
                    <a:pt x="18" y="382"/>
                  </a:lnTo>
                  <a:lnTo>
                    <a:pt x="17" y="382"/>
                  </a:lnTo>
                  <a:lnTo>
                    <a:pt x="16" y="384"/>
                  </a:lnTo>
                  <a:lnTo>
                    <a:pt x="15" y="385"/>
                  </a:lnTo>
                  <a:lnTo>
                    <a:pt x="14" y="386"/>
                  </a:lnTo>
                  <a:lnTo>
                    <a:pt x="13" y="386"/>
                  </a:lnTo>
                  <a:lnTo>
                    <a:pt x="12" y="388"/>
                  </a:lnTo>
                  <a:lnTo>
                    <a:pt x="11" y="388"/>
                  </a:lnTo>
                  <a:lnTo>
                    <a:pt x="10" y="389"/>
                  </a:lnTo>
                  <a:lnTo>
                    <a:pt x="9" y="390"/>
                  </a:lnTo>
                  <a:lnTo>
                    <a:pt x="9" y="391"/>
                  </a:lnTo>
                  <a:lnTo>
                    <a:pt x="8" y="392"/>
                  </a:lnTo>
                  <a:lnTo>
                    <a:pt x="7" y="392"/>
                  </a:lnTo>
                  <a:lnTo>
                    <a:pt x="7" y="393"/>
                  </a:lnTo>
                  <a:lnTo>
                    <a:pt x="6" y="394"/>
                  </a:lnTo>
                  <a:lnTo>
                    <a:pt x="5" y="395"/>
                  </a:lnTo>
                  <a:lnTo>
                    <a:pt x="5" y="396"/>
                  </a:lnTo>
                  <a:lnTo>
                    <a:pt x="4" y="397"/>
                  </a:lnTo>
                  <a:lnTo>
                    <a:pt x="4" y="398"/>
                  </a:lnTo>
                  <a:lnTo>
                    <a:pt x="3" y="399"/>
                  </a:lnTo>
                  <a:lnTo>
                    <a:pt x="3" y="400"/>
                  </a:lnTo>
                  <a:lnTo>
                    <a:pt x="2" y="401"/>
                  </a:lnTo>
                  <a:lnTo>
                    <a:pt x="2" y="402"/>
                  </a:lnTo>
                  <a:lnTo>
                    <a:pt x="2" y="404"/>
                  </a:lnTo>
                  <a:lnTo>
                    <a:pt x="1" y="405"/>
                  </a:lnTo>
                  <a:lnTo>
                    <a:pt x="1" y="406"/>
                  </a:lnTo>
                  <a:lnTo>
                    <a:pt x="1" y="408"/>
                  </a:lnTo>
                  <a:lnTo>
                    <a:pt x="1" y="409"/>
                  </a:lnTo>
                  <a:lnTo>
                    <a:pt x="1" y="411"/>
                  </a:lnTo>
                  <a:lnTo>
                    <a:pt x="0" y="413"/>
                  </a:lnTo>
                  <a:lnTo>
                    <a:pt x="0" y="414"/>
                  </a:lnTo>
                  <a:lnTo>
                    <a:pt x="0" y="415"/>
                  </a:lnTo>
                  <a:lnTo>
                    <a:pt x="0" y="416"/>
                  </a:lnTo>
                  <a:lnTo>
                    <a:pt x="0" y="416"/>
                  </a:lnTo>
                  <a:lnTo>
                    <a:pt x="0" y="417"/>
                  </a:lnTo>
                  <a:lnTo>
                    <a:pt x="0" y="418"/>
                  </a:lnTo>
                  <a:lnTo>
                    <a:pt x="0" y="418"/>
                  </a:lnTo>
                  <a:lnTo>
                    <a:pt x="0" y="419"/>
                  </a:lnTo>
                  <a:lnTo>
                    <a:pt x="0" y="420"/>
                  </a:lnTo>
                  <a:lnTo>
                    <a:pt x="0" y="421"/>
                  </a:lnTo>
                  <a:lnTo>
                    <a:pt x="1" y="422"/>
                  </a:lnTo>
                  <a:lnTo>
                    <a:pt x="1" y="422"/>
                  </a:lnTo>
                  <a:lnTo>
                    <a:pt x="1" y="423"/>
                  </a:lnTo>
                  <a:lnTo>
                    <a:pt x="1" y="424"/>
                  </a:lnTo>
                  <a:lnTo>
                    <a:pt x="1" y="424"/>
                  </a:lnTo>
                  <a:lnTo>
                    <a:pt x="1" y="425"/>
                  </a:lnTo>
                  <a:lnTo>
                    <a:pt x="2" y="425"/>
                  </a:lnTo>
                  <a:lnTo>
                    <a:pt x="2" y="426"/>
                  </a:lnTo>
                  <a:lnTo>
                    <a:pt x="3" y="426"/>
                  </a:lnTo>
                  <a:lnTo>
                    <a:pt x="3" y="427"/>
                  </a:lnTo>
                  <a:lnTo>
                    <a:pt x="3" y="428"/>
                  </a:lnTo>
                  <a:lnTo>
                    <a:pt x="4" y="428"/>
                  </a:lnTo>
                  <a:lnTo>
                    <a:pt x="4" y="429"/>
                  </a:lnTo>
                  <a:lnTo>
                    <a:pt x="5" y="430"/>
                  </a:lnTo>
                  <a:lnTo>
                    <a:pt x="5" y="430"/>
                  </a:lnTo>
                  <a:lnTo>
                    <a:pt x="6" y="431"/>
                  </a:lnTo>
                  <a:lnTo>
                    <a:pt x="7" y="431"/>
                  </a:lnTo>
                  <a:lnTo>
                    <a:pt x="7" y="432"/>
                  </a:lnTo>
                  <a:lnTo>
                    <a:pt x="8" y="433"/>
                  </a:lnTo>
                  <a:lnTo>
                    <a:pt x="9" y="434"/>
                  </a:lnTo>
                  <a:lnTo>
                    <a:pt x="11" y="435"/>
                  </a:lnTo>
                  <a:lnTo>
                    <a:pt x="12" y="436"/>
                  </a:lnTo>
                  <a:lnTo>
                    <a:pt x="13" y="436"/>
                  </a:lnTo>
                  <a:lnTo>
                    <a:pt x="14" y="437"/>
                  </a:lnTo>
                  <a:lnTo>
                    <a:pt x="15" y="438"/>
                  </a:lnTo>
                  <a:lnTo>
                    <a:pt x="16" y="438"/>
                  </a:lnTo>
                  <a:lnTo>
                    <a:pt x="17" y="438"/>
                  </a:lnTo>
                  <a:lnTo>
                    <a:pt x="17" y="439"/>
                  </a:lnTo>
                  <a:lnTo>
                    <a:pt x="19" y="439"/>
                  </a:lnTo>
                  <a:lnTo>
                    <a:pt x="19" y="440"/>
                  </a:lnTo>
                  <a:lnTo>
                    <a:pt x="20" y="440"/>
                  </a:lnTo>
                  <a:lnTo>
                    <a:pt x="21" y="440"/>
                  </a:lnTo>
                  <a:lnTo>
                    <a:pt x="22" y="440"/>
                  </a:lnTo>
                  <a:lnTo>
                    <a:pt x="23" y="440"/>
                  </a:lnTo>
                  <a:lnTo>
                    <a:pt x="24" y="440"/>
                  </a:lnTo>
                  <a:lnTo>
                    <a:pt x="25" y="440"/>
                  </a:lnTo>
                  <a:lnTo>
                    <a:pt x="26" y="441"/>
                  </a:lnTo>
                  <a:lnTo>
                    <a:pt x="27" y="441"/>
                  </a:lnTo>
                  <a:lnTo>
                    <a:pt x="28" y="441"/>
                  </a:lnTo>
                  <a:lnTo>
                    <a:pt x="29" y="441"/>
                  </a:lnTo>
                  <a:lnTo>
                    <a:pt x="30" y="441"/>
                  </a:lnTo>
                  <a:lnTo>
                    <a:pt x="31" y="441"/>
                  </a:lnTo>
                  <a:lnTo>
                    <a:pt x="32" y="441"/>
                  </a:lnTo>
                  <a:lnTo>
                    <a:pt x="33" y="441"/>
                  </a:lnTo>
                  <a:lnTo>
                    <a:pt x="35" y="441"/>
                  </a:lnTo>
                  <a:lnTo>
                    <a:pt x="36" y="441"/>
                  </a:lnTo>
                  <a:lnTo>
                    <a:pt x="37" y="441"/>
                  </a:lnTo>
                  <a:lnTo>
                    <a:pt x="38" y="441"/>
                  </a:lnTo>
                  <a:lnTo>
                    <a:pt x="40" y="441"/>
                  </a:lnTo>
                  <a:lnTo>
                    <a:pt x="41" y="441"/>
                  </a:lnTo>
                  <a:lnTo>
                    <a:pt x="43" y="441"/>
                  </a:lnTo>
                  <a:lnTo>
                    <a:pt x="46" y="441"/>
                  </a:lnTo>
                  <a:lnTo>
                    <a:pt x="48" y="441"/>
                  </a:lnTo>
                  <a:lnTo>
                    <a:pt x="49" y="441"/>
                  </a:lnTo>
                  <a:lnTo>
                    <a:pt x="51" y="441"/>
                  </a:lnTo>
                  <a:lnTo>
                    <a:pt x="52" y="441"/>
                  </a:lnTo>
                  <a:lnTo>
                    <a:pt x="53" y="441"/>
                  </a:lnTo>
                  <a:lnTo>
                    <a:pt x="55" y="441"/>
                  </a:lnTo>
                  <a:lnTo>
                    <a:pt x="56" y="441"/>
                  </a:lnTo>
                  <a:lnTo>
                    <a:pt x="57" y="441"/>
                  </a:lnTo>
                  <a:lnTo>
                    <a:pt x="58" y="441"/>
                  </a:lnTo>
                  <a:lnTo>
                    <a:pt x="59" y="440"/>
                  </a:lnTo>
                  <a:lnTo>
                    <a:pt x="60" y="440"/>
                  </a:lnTo>
                  <a:lnTo>
                    <a:pt x="61" y="440"/>
                  </a:lnTo>
                  <a:lnTo>
                    <a:pt x="62" y="440"/>
                  </a:lnTo>
                  <a:lnTo>
                    <a:pt x="63" y="440"/>
                  </a:lnTo>
                  <a:lnTo>
                    <a:pt x="64" y="440"/>
                  </a:lnTo>
                  <a:lnTo>
                    <a:pt x="65" y="440"/>
                  </a:lnTo>
                  <a:lnTo>
                    <a:pt x="66" y="439"/>
                  </a:lnTo>
                  <a:lnTo>
                    <a:pt x="67" y="439"/>
                  </a:lnTo>
                  <a:lnTo>
                    <a:pt x="68" y="439"/>
                  </a:lnTo>
                  <a:lnTo>
                    <a:pt x="69" y="438"/>
                  </a:lnTo>
                  <a:lnTo>
                    <a:pt x="70" y="438"/>
                  </a:lnTo>
                  <a:lnTo>
                    <a:pt x="71" y="438"/>
                  </a:lnTo>
                  <a:lnTo>
                    <a:pt x="72" y="437"/>
                  </a:lnTo>
                  <a:lnTo>
                    <a:pt x="73" y="437"/>
                  </a:lnTo>
                  <a:lnTo>
                    <a:pt x="75" y="436"/>
                  </a:lnTo>
                  <a:lnTo>
                    <a:pt x="76" y="436"/>
                  </a:lnTo>
                  <a:lnTo>
                    <a:pt x="77" y="435"/>
                  </a:lnTo>
                  <a:lnTo>
                    <a:pt x="79" y="435"/>
                  </a:lnTo>
                  <a:lnTo>
                    <a:pt x="80" y="434"/>
                  </a:lnTo>
                  <a:lnTo>
                    <a:pt x="82" y="434"/>
                  </a:lnTo>
                  <a:lnTo>
                    <a:pt x="87" y="431"/>
                  </a:lnTo>
                  <a:lnTo>
                    <a:pt x="90" y="430"/>
                  </a:lnTo>
                  <a:lnTo>
                    <a:pt x="92" y="428"/>
                  </a:lnTo>
                  <a:lnTo>
                    <a:pt x="94" y="427"/>
                  </a:lnTo>
                  <a:lnTo>
                    <a:pt x="97" y="426"/>
                  </a:lnTo>
                  <a:lnTo>
                    <a:pt x="98" y="424"/>
                  </a:lnTo>
                  <a:lnTo>
                    <a:pt x="100" y="423"/>
                  </a:lnTo>
                  <a:lnTo>
                    <a:pt x="102" y="422"/>
                  </a:lnTo>
                  <a:lnTo>
                    <a:pt x="103" y="421"/>
                  </a:lnTo>
                  <a:lnTo>
                    <a:pt x="105" y="420"/>
                  </a:lnTo>
                  <a:lnTo>
                    <a:pt x="107" y="419"/>
                  </a:lnTo>
                  <a:lnTo>
                    <a:pt x="108" y="418"/>
                  </a:lnTo>
                  <a:lnTo>
                    <a:pt x="109" y="416"/>
                  </a:lnTo>
                  <a:lnTo>
                    <a:pt x="110" y="415"/>
                  </a:lnTo>
                  <a:lnTo>
                    <a:pt x="112" y="414"/>
                  </a:lnTo>
                  <a:lnTo>
                    <a:pt x="113" y="413"/>
                  </a:lnTo>
                  <a:lnTo>
                    <a:pt x="114" y="412"/>
                  </a:lnTo>
                  <a:lnTo>
                    <a:pt x="115" y="410"/>
                  </a:lnTo>
                  <a:lnTo>
                    <a:pt x="117" y="409"/>
                  </a:lnTo>
                  <a:lnTo>
                    <a:pt x="118" y="408"/>
                  </a:lnTo>
                  <a:lnTo>
                    <a:pt x="119" y="406"/>
                  </a:lnTo>
                  <a:lnTo>
                    <a:pt x="121" y="405"/>
                  </a:lnTo>
                  <a:lnTo>
                    <a:pt x="122" y="404"/>
                  </a:lnTo>
                  <a:lnTo>
                    <a:pt x="124" y="402"/>
                  </a:lnTo>
                  <a:lnTo>
                    <a:pt x="125" y="400"/>
                  </a:lnTo>
                  <a:lnTo>
                    <a:pt x="127" y="399"/>
                  </a:lnTo>
                  <a:lnTo>
                    <a:pt x="129" y="397"/>
                  </a:lnTo>
                  <a:lnTo>
                    <a:pt x="131" y="395"/>
                  </a:lnTo>
                  <a:lnTo>
                    <a:pt x="133" y="393"/>
                  </a:lnTo>
                  <a:lnTo>
                    <a:pt x="136" y="392"/>
                  </a:lnTo>
                  <a:lnTo>
                    <a:pt x="139" y="390"/>
                  </a:lnTo>
                  <a:lnTo>
                    <a:pt x="143" y="386"/>
                  </a:lnTo>
                  <a:lnTo>
                    <a:pt x="145" y="384"/>
                  </a:lnTo>
                  <a:lnTo>
                    <a:pt x="147" y="383"/>
                  </a:lnTo>
                  <a:lnTo>
                    <a:pt x="148" y="382"/>
                  </a:lnTo>
                  <a:lnTo>
                    <a:pt x="150" y="380"/>
                  </a:lnTo>
                  <a:lnTo>
                    <a:pt x="151" y="379"/>
                  </a:lnTo>
                  <a:lnTo>
                    <a:pt x="153" y="378"/>
                  </a:lnTo>
                  <a:lnTo>
                    <a:pt x="154" y="377"/>
                  </a:lnTo>
                  <a:lnTo>
                    <a:pt x="156" y="376"/>
                  </a:lnTo>
                  <a:lnTo>
                    <a:pt x="157" y="375"/>
                  </a:lnTo>
                  <a:lnTo>
                    <a:pt x="158" y="374"/>
                  </a:lnTo>
                  <a:lnTo>
                    <a:pt x="159" y="373"/>
                  </a:lnTo>
                  <a:lnTo>
                    <a:pt x="161" y="372"/>
                  </a:lnTo>
                  <a:lnTo>
                    <a:pt x="162" y="371"/>
                  </a:lnTo>
                  <a:lnTo>
                    <a:pt x="163" y="370"/>
                  </a:lnTo>
                  <a:lnTo>
                    <a:pt x="164" y="369"/>
                  </a:lnTo>
                  <a:lnTo>
                    <a:pt x="165" y="368"/>
                  </a:lnTo>
                  <a:lnTo>
                    <a:pt x="166" y="368"/>
                  </a:lnTo>
                  <a:lnTo>
                    <a:pt x="167" y="366"/>
                  </a:lnTo>
                  <a:lnTo>
                    <a:pt x="169" y="366"/>
                  </a:lnTo>
                  <a:lnTo>
                    <a:pt x="170" y="364"/>
                  </a:lnTo>
                  <a:lnTo>
                    <a:pt x="171" y="364"/>
                  </a:lnTo>
                  <a:lnTo>
                    <a:pt x="173" y="362"/>
                  </a:lnTo>
                  <a:lnTo>
                    <a:pt x="174" y="361"/>
                  </a:lnTo>
                  <a:lnTo>
                    <a:pt x="175" y="360"/>
                  </a:lnTo>
                  <a:lnTo>
                    <a:pt x="177" y="359"/>
                  </a:lnTo>
                  <a:lnTo>
                    <a:pt x="179" y="357"/>
                  </a:lnTo>
                  <a:lnTo>
                    <a:pt x="181" y="356"/>
                  </a:lnTo>
                  <a:lnTo>
                    <a:pt x="182" y="354"/>
                  </a:lnTo>
                  <a:lnTo>
                    <a:pt x="184" y="352"/>
                  </a:lnTo>
                  <a:lnTo>
                    <a:pt x="187" y="351"/>
                  </a:lnTo>
                  <a:lnTo>
                    <a:pt x="192" y="346"/>
                  </a:lnTo>
                  <a:lnTo>
                    <a:pt x="194" y="344"/>
                  </a:lnTo>
                  <a:lnTo>
                    <a:pt x="196" y="342"/>
                  </a:lnTo>
                  <a:lnTo>
                    <a:pt x="198" y="340"/>
                  </a:lnTo>
                  <a:lnTo>
                    <a:pt x="200" y="338"/>
                  </a:lnTo>
                  <a:lnTo>
                    <a:pt x="202" y="337"/>
                  </a:lnTo>
                  <a:lnTo>
                    <a:pt x="204" y="335"/>
                  </a:lnTo>
                  <a:lnTo>
                    <a:pt x="205" y="334"/>
                  </a:lnTo>
                  <a:lnTo>
                    <a:pt x="207" y="332"/>
                  </a:lnTo>
                  <a:lnTo>
                    <a:pt x="208" y="330"/>
                  </a:lnTo>
                  <a:lnTo>
                    <a:pt x="210" y="329"/>
                  </a:lnTo>
                  <a:lnTo>
                    <a:pt x="211" y="328"/>
                  </a:lnTo>
                  <a:lnTo>
                    <a:pt x="212" y="326"/>
                  </a:lnTo>
                  <a:lnTo>
                    <a:pt x="214" y="325"/>
                  </a:lnTo>
                  <a:lnTo>
                    <a:pt x="215" y="324"/>
                  </a:lnTo>
                  <a:lnTo>
                    <a:pt x="216" y="322"/>
                  </a:lnTo>
                  <a:lnTo>
                    <a:pt x="217" y="321"/>
                  </a:lnTo>
                  <a:lnTo>
                    <a:pt x="219" y="320"/>
                  </a:lnTo>
                  <a:lnTo>
                    <a:pt x="220" y="318"/>
                  </a:lnTo>
                  <a:lnTo>
                    <a:pt x="222" y="317"/>
                  </a:lnTo>
                  <a:lnTo>
                    <a:pt x="223" y="316"/>
                  </a:lnTo>
                  <a:lnTo>
                    <a:pt x="225" y="314"/>
                  </a:lnTo>
                  <a:lnTo>
                    <a:pt x="226" y="313"/>
                  </a:lnTo>
                  <a:lnTo>
                    <a:pt x="228" y="312"/>
                  </a:lnTo>
                  <a:lnTo>
                    <a:pt x="230" y="310"/>
                  </a:lnTo>
                  <a:lnTo>
                    <a:pt x="232" y="308"/>
                  </a:lnTo>
                  <a:lnTo>
                    <a:pt x="234" y="306"/>
                  </a:lnTo>
                  <a:lnTo>
                    <a:pt x="237" y="305"/>
                  </a:lnTo>
                  <a:lnTo>
                    <a:pt x="239" y="303"/>
                  </a:lnTo>
                  <a:lnTo>
                    <a:pt x="241" y="301"/>
                  </a:lnTo>
                  <a:lnTo>
                    <a:pt x="245" y="299"/>
                  </a:lnTo>
                  <a:lnTo>
                    <a:pt x="250" y="295"/>
                  </a:lnTo>
                  <a:lnTo>
                    <a:pt x="252" y="293"/>
                  </a:lnTo>
                  <a:lnTo>
                    <a:pt x="255" y="292"/>
                  </a:lnTo>
                  <a:lnTo>
                    <a:pt x="257" y="290"/>
                  </a:lnTo>
                  <a:lnTo>
                    <a:pt x="259" y="289"/>
                  </a:lnTo>
                  <a:lnTo>
                    <a:pt x="261" y="288"/>
                  </a:lnTo>
                  <a:lnTo>
                    <a:pt x="263" y="287"/>
                  </a:lnTo>
                  <a:lnTo>
                    <a:pt x="265" y="286"/>
                  </a:lnTo>
                  <a:lnTo>
                    <a:pt x="267" y="285"/>
                  </a:lnTo>
                  <a:lnTo>
                    <a:pt x="269" y="284"/>
                  </a:lnTo>
                  <a:lnTo>
                    <a:pt x="270" y="284"/>
                  </a:lnTo>
                  <a:lnTo>
                    <a:pt x="272" y="283"/>
                  </a:lnTo>
                  <a:lnTo>
                    <a:pt x="274" y="282"/>
                  </a:lnTo>
                  <a:lnTo>
                    <a:pt x="275" y="282"/>
                  </a:lnTo>
                  <a:lnTo>
                    <a:pt x="277" y="281"/>
                  </a:lnTo>
                  <a:lnTo>
                    <a:pt x="279" y="280"/>
                  </a:lnTo>
                  <a:lnTo>
                    <a:pt x="280" y="279"/>
                  </a:lnTo>
                  <a:lnTo>
                    <a:pt x="282" y="278"/>
                  </a:lnTo>
                  <a:lnTo>
                    <a:pt x="284" y="278"/>
                  </a:lnTo>
                  <a:lnTo>
                    <a:pt x="285" y="277"/>
                  </a:lnTo>
                  <a:lnTo>
                    <a:pt x="287" y="276"/>
                  </a:lnTo>
                  <a:lnTo>
                    <a:pt x="289" y="275"/>
                  </a:lnTo>
                  <a:lnTo>
                    <a:pt x="291" y="274"/>
                  </a:lnTo>
                  <a:lnTo>
                    <a:pt x="293" y="273"/>
                  </a:lnTo>
                  <a:lnTo>
                    <a:pt x="295" y="272"/>
                  </a:lnTo>
                  <a:lnTo>
                    <a:pt x="297" y="270"/>
                  </a:lnTo>
                  <a:lnTo>
                    <a:pt x="299" y="269"/>
                  </a:lnTo>
                  <a:lnTo>
                    <a:pt x="301" y="267"/>
                  </a:lnTo>
                  <a:lnTo>
                    <a:pt x="303" y="266"/>
                  </a:lnTo>
                  <a:lnTo>
                    <a:pt x="305" y="264"/>
                  </a:lnTo>
                  <a:lnTo>
                    <a:pt x="308" y="262"/>
                  </a:lnTo>
                  <a:lnTo>
                    <a:pt x="312" y="258"/>
                  </a:lnTo>
                  <a:lnTo>
                    <a:pt x="314" y="256"/>
                  </a:lnTo>
                  <a:lnTo>
                    <a:pt x="315" y="255"/>
                  </a:lnTo>
                  <a:lnTo>
                    <a:pt x="317" y="254"/>
                  </a:lnTo>
                  <a:lnTo>
                    <a:pt x="319" y="252"/>
                  </a:lnTo>
                  <a:lnTo>
                    <a:pt x="320" y="251"/>
                  </a:lnTo>
                  <a:lnTo>
                    <a:pt x="321" y="250"/>
                  </a:lnTo>
                  <a:lnTo>
                    <a:pt x="323" y="249"/>
                  </a:lnTo>
                  <a:lnTo>
                    <a:pt x="324" y="248"/>
                  </a:lnTo>
                  <a:lnTo>
                    <a:pt x="325" y="246"/>
                  </a:lnTo>
                  <a:lnTo>
                    <a:pt x="326" y="246"/>
                  </a:lnTo>
                  <a:lnTo>
                    <a:pt x="327" y="244"/>
                  </a:lnTo>
                  <a:lnTo>
                    <a:pt x="328" y="243"/>
                  </a:lnTo>
                  <a:lnTo>
                    <a:pt x="329" y="242"/>
                  </a:lnTo>
                  <a:lnTo>
                    <a:pt x="330" y="241"/>
                  </a:lnTo>
                  <a:lnTo>
                    <a:pt x="331" y="240"/>
                  </a:lnTo>
                  <a:lnTo>
                    <a:pt x="332" y="239"/>
                  </a:lnTo>
                  <a:lnTo>
                    <a:pt x="333" y="238"/>
                  </a:lnTo>
                  <a:lnTo>
                    <a:pt x="333" y="237"/>
                  </a:lnTo>
                  <a:lnTo>
                    <a:pt x="334" y="236"/>
                  </a:lnTo>
                  <a:lnTo>
                    <a:pt x="335" y="234"/>
                  </a:lnTo>
                  <a:lnTo>
                    <a:pt x="336" y="233"/>
                  </a:lnTo>
                  <a:lnTo>
                    <a:pt x="337" y="232"/>
                  </a:lnTo>
                  <a:lnTo>
                    <a:pt x="338" y="230"/>
                  </a:lnTo>
                  <a:lnTo>
                    <a:pt x="339" y="228"/>
                  </a:lnTo>
                  <a:lnTo>
                    <a:pt x="339" y="227"/>
                  </a:lnTo>
                  <a:lnTo>
                    <a:pt x="341" y="225"/>
                  </a:lnTo>
                  <a:lnTo>
                    <a:pt x="341" y="223"/>
                  </a:lnTo>
                  <a:lnTo>
                    <a:pt x="342" y="221"/>
                  </a:lnTo>
                  <a:lnTo>
                    <a:pt x="343" y="219"/>
                  </a:lnTo>
                  <a:lnTo>
                    <a:pt x="345" y="217"/>
                  </a:lnTo>
                  <a:lnTo>
                    <a:pt x="346" y="212"/>
                  </a:lnTo>
                  <a:lnTo>
                    <a:pt x="347" y="210"/>
                  </a:lnTo>
                  <a:lnTo>
                    <a:pt x="348" y="208"/>
                  </a:lnTo>
                  <a:lnTo>
                    <a:pt x="348" y="207"/>
                  </a:lnTo>
                  <a:lnTo>
                    <a:pt x="349" y="205"/>
                  </a:lnTo>
                  <a:lnTo>
                    <a:pt x="349" y="204"/>
                  </a:lnTo>
                  <a:lnTo>
                    <a:pt x="350" y="202"/>
                  </a:lnTo>
                  <a:lnTo>
                    <a:pt x="350" y="200"/>
                  </a:lnTo>
                  <a:lnTo>
                    <a:pt x="351" y="199"/>
                  </a:lnTo>
                  <a:lnTo>
                    <a:pt x="351" y="198"/>
                  </a:lnTo>
                  <a:lnTo>
                    <a:pt x="351" y="196"/>
                  </a:lnTo>
                  <a:lnTo>
                    <a:pt x="351" y="195"/>
                  </a:lnTo>
                  <a:lnTo>
                    <a:pt x="351" y="194"/>
                  </a:lnTo>
                  <a:lnTo>
                    <a:pt x="352" y="192"/>
                  </a:lnTo>
                  <a:lnTo>
                    <a:pt x="352" y="191"/>
                  </a:lnTo>
                  <a:lnTo>
                    <a:pt x="352" y="190"/>
                  </a:lnTo>
                  <a:lnTo>
                    <a:pt x="352" y="189"/>
                  </a:lnTo>
                  <a:lnTo>
                    <a:pt x="352" y="187"/>
                  </a:lnTo>
                  <a:lnTo>
                    <a:pt x="352" y="186"/>
                  </a:lnTo>
                  <a:lnTo>
                    <a:pt x="352" y="185"/>
                  </a:lnTo>
                  <a:lnTo>
                    <a:pt x="352" y="183"/>
                  </a:lnTo>
                  <a:lnTo>
                    <a:pt x="352" y="182"/>
                  </a:lnTo>
                  <a:lnTo>
                    <a:pt x="352" y="180"/>
                  </a:lnTo>
                  <a:lnTo>
                    <a:pt x="352" y="178"/>
                  </a:lnTo>
                  <a:lnTo>
                    <a:pt x="352" y="177"/>
                  </a:lnTo>
                  <a:lnTo>
                    <a:pt x="353" y="175"/>
                  </a:lnTo>
                  <a:lnTo>
                    <a:pt x="353" y="173"/>
                  </a:lnTo>
                  <a:lnTo>
                    <a:pt x="353" y="171"/>
                  </a:lnTo>
                  <a:lnTo>
                    <a:pt x="353" y="169"/>
                  </a:lnTo>
                  <a:lnTo>
                    <a:pt x="353" y="167"/>
                  </a:lnTo>
                  <a:lnTo>
                    <a:pt x="353" y="164"/>
                  </a:lnTo>
                  <a:lnTo>
                    <a:pt x="353" y="160"/>
                  </a:lnTo>
                  <a:lnTo>
                    <a:pt x="354" y="158"/>
                  </a:lnTo>
                  <a:lnTo>
                    <a:pt x="354" y="156"/>
                  </a:lnTo>
                  <a:lnTo>
                    <a:pt x="354" y="154"/>
                  </a:lnTo>
                  <a:lnTo>
                    <a:pt x="355" y="152"/>
                  </a:lnTo>
                  <a:lnTo>
                    <a:pt x="355" y="150"/>
                  </a:lnTo>
                  <a:lnTo>
                    <a:pt x="355" y="148"/>
                  </a:lnTo>
                  <a:lnTo>
                    <a:pt x="355" y="147"/>
                  </a:lnTo>
                  <a:lnTo>
                    <a:pt x="355" y="146"/>
                  </a:lnTo>
                  <a:lnTo>
                    <a:pt x="356" y="144"/>
                  </a:lnTo>
                  <a:lnTo>
                    <a:pt x="356" y="143"/>
                  </a:lnTo>
                  <a:lnTo>
                    <a:pt x="356" y="141"/>
                  </a:lnTo>
                  <a:lnTo>
                    <a:pt x="356" y="140"/>
                  </a:lnTo>
                  <a:lnTo>
                    <a:pt x="356" y="139"/>
                  </a:lnTo>
                  <a:lnTo>
                    <a:pt x="357" y="138"/>
                  </a:lnTo>
                  <a:lnTo>
                    <a:pt x="357" y="136"/>
                  </a:lnTo>
                  <a:lnTo>
                    <a:pt x="357" y="135"/>
                  </a:lnTo>
                  <a:lnTo>
                    <a:pt x="357" y="134"/>
                  </a:lnTo>
                  <a:lnTo>
                    <a:pt x="357" y="132"/>
                  </a:lnTo>
                  <a:lnTo>
                    <a:pt x="357" y="131"/>
                  </a:lnTo>
                  <a:lnTo>
                    <a:pt x="357" y="130"/>
                  </a:lnTo>
                  <a:lnTo>
                    <a:pt x="357" y="128"/>
                  </a:lnTo>
                  <a:lnTo>
                    <a:pt x="356" y="127"/>
                  </a:lnTo>
                  <a:lnTo>
                    <a:pt x="356" y="125"/>
                  </a:lnTo>
                  <a:lnTo>
                    <a:pt x="356" y="124"/>
                  </a:lnTo>
                  <a:lnTo>
                    <a:pt x="355" y="122"/>
                  </a:lnTo>
                  <a:lnTo>
                    <a:pt x="355" y="120"/>
                  </a:lnTo>
                  <a:lnTo>
                    <a:pt x="355" y="118"/>
                  </a:lnTo>
                  <a:lnTo>
                    <a:pt x="354" y="116"/>
                  </a:lnTo>
                  <a:lnTo>
                    <a:pt x="354" y="114"/>
                  </a:lnTo>
                  <a:lnTo>
                    <a:pt x="353" y="112"/>
                  </a:lnTo>
                  <a:lnTo>
                    <a:pt x="352" y="109"/>
                  </a:lnTo>
                  <a:lnTo>
                    <a:pt x="352" y="108"/>
                  </a:lnTo>
                  <a:lnTo>
                    <a:pt x="351" y="107"/>
                  </a:lnTo>
                  <a:lnTo>
                    <a:pt x="351" y="106"/>
                  </a:lnTo>
                  <a:lnTo>
                    <a:pt x="351" y="104"/>
                  </a:lnTo>
                  <a:lnTo>
                    <a:pt x="350" y="104"/>
                  </a:lnTo>
                  <a:lnTo>
                    <a:pt x="350" y="102"/>
                  </a:lnTo>
                  <a:lnTo>
                    <a:pt x="349" y="102"/>
                  </a:lnTo>
                  <a:lnTo>
                    <a:pt x="349" y="101"/>
                  </a:lnTo>
                  <a:lnTo>
                    <a:pt x="349" y="100"/>
                  </a:lnTo>
                  <a:lnTo>
                    <a:pt x="348" y="99"/>
                  </a:lnTo>
                  <a:lnTo>
                    <a:pt x="348" y="98"/>
                  </a:lnTo>
                  <a:lnTo>
                    <a:pt x="347" y="98"/>
                  </a:lnTo>
                  <a:lnTo>
                    <a:pt x="347" y="97"/>
                  </a:lnTo>
                  <a:lnTo>
                    <a:pt x="346" y="96"/>
                  </a:lnTo>
                  <a:lnTo>
                    <a:pt x="346" y="96"/>
                  </a:lnTo>
                  <a:lnTo>
                    <a:pt x="345" y="95"/>
                  </a:lnTo>
                  <a:lnTo>
                    <a:pt x="345" y="94"/>
                  </a:lnTo>
                  <a:lnTo>
                    <a:pt x="344" y="94"/>
                  </a:lnTo>
                  <a:lnTo>
                    <a:pt x="343" y="93"/>
                  </a:lnTo>
                  <a:lnTo>
                    <a:pt x="343" y="92"/>
                  </a:lnTo>
                  <a:lnTo>
                    <a:pt x="342" y="91"/>
                  </a:lnTo>
                  <a:lnTo>
                    <a:pt x="342" y="90"/>
                  </a:lnTo>
                  <a:lnTo>
                    <a:pt x="341" y="90"/>
                  </a:lnTo>
                  <a:lnTo>
                    <a:pt x="340" y="89"/>
                  </a:lnTo>
                  <a:lnTo>
                    <a:pt x="339" y="88"/>
                  </a:lnTo>
                  <a:lnTo>
                    <a:pt x="339" y="87"/>
                  </a:lnTo>
                  <a:lnTo>
                    <a:pt x="338" y="86"/>
                  </a:lnTo>
                  <a:lnTo>
                    <a:pt x="337" y="85"/>
                  </a:lnTo>
                  <a:lnTo>
                    <a:pt x="336" y="84"/>
                  </a:lnTo>
                  <a:lnTo>
                    <a:pt x="335" y="82"/>
                  </a:lnTo>
                  <a:lnTo>
                    <a:pt x="333" y="79"/>
                  </a:lnTo>
                  <a:lnTo>
                    <a:pt x="332" y="78"/>
                  </a:lnTo>
                  <a:lnTo>
                    <a:pt x="331" y="77"/>
                  </a:lnTo>
                  <a:lnTo>
                    <a:pt x="330" y="76"/>
                  </a:lnTo>
                  <a:lnTo>
                    <a:pt x="329" y="75"/>
                  </a:lnTo>
                  <a:lnTo>
                    <a:pt x="328" y="74"/>
                  </a:lnTo>
                  <a:lnTo>
                    <a:pt x="327" y="73"/>
                  </a:lnTo>
                  <a:lnTo>
                    <a:pt x="327" y="72"/>
                  </a:lnTo>
                  <a:lnTo>
                    <a:pt x="326" y="72"/>
                  </a:lnTo>
                  <a:lnTo>
                    <a:pt x="325" y="71"/>
                  </a:lnTo>
                  <a:lnTo>
                    <a:pt x="325" y="70"/>
                  </a:lnTo>
                  <a:lnTo>
                    <a:pt x="324" y="69"/>
                  </a:lnTo>
                  <a:lnTo>
                    <a:pt x="323" y="69"/>
                  </a:lnTo>
                  <a:lnTo>
                    <a:pt x="322" y="68"/>
                  </a:lnTo>
                  <a:lnTo>
                    <a:pt x="322" y="68"/>
                  </a:lnTo>
                  <a:lnTo>
                    <a:pt x="321" y="67"/>
                  </a:lnTo>
                  <a:lnTo>
                    <a:pt x="320" y="66"/>
                  </a:lnTo>
                  <a:lnTo>
                    <a:pt x="319" y="66"/>
                  </a:lnTo>
                  <a:lnTo>
                    <a:pt x="319" y="65"/>
                  </a:lnTo>
                  <a:lnTo>
                    <a:pt x="318" y="64"/>
                  </a:lnTo>
                  <a:lnTo>
                    <a:pt x="317" y="63"/>
                  </a:lnTo>
                  <a:lnTo>
                    <a:pt x="316" y="62"/>
                  </a:lnTo>
                  <a:lnTo>
                    <a:pt x="316" y="62"/>
                  </a:lnTo>
                  <a:lnTo>
                    <a:pt x="315" y="61"/>
                  </a:lnTo>
                  <a:lnTo>
                    <a:pt x="314" y="60"/>
                  </a:lnTo>
                  <a:lnTo>
                    <a:pt x="313" y="59"/>
                  </a:lnTo>
                  <a:lnTo>
                    <a:pt x="312" y="58"/>
                  </a:lnTo>
                  <a:lnTo>
                    <a:pt x="311" y="57"/>
                  </a:lnTo>
                  <a:lnTo>
                    <a:pt x="310" y="55"/>
                  </a:lnTo>
                  <a:lnTo>
                    <a:pt x="309" y="54"/>
                  </a:lnTo>
                  <a:lnTo>
                    <a:pt x="308" y="53"/>
                  </a:lnTo>
                  <a:lnTo>
                    <a:pt x="306" y="50"/>
                  </a:lnTo>
                  <a:lnTo>
                    <a:pt x="305" y="49"/>
                  </a:lnTo>
                  <a:lnTo>
                    <a:pt x="305" y="48"/>
                  </a:lnTo>
                  <a:lnTo>
                    <a:pt x="304" y="47"/>
                  </a:lnTo>
                  <a:lnTo>
                    <a:pt x="303" y="46"/>
                  </a:lnTo>
                  <a:lnTo>
                    <a:pt x="303" y="45"/>
                  </a:lnTo>
                  <a:lnTo>
                    <a:pt x="303" y="44"/>
                  </a:lnTo>
                  <a:lnTo>
                    <a:pt x="302" y="43"/>
                  </a:lnTo>
                  <a:lnTo>
                    <a:pt x="301" y="42"/>
                  </a:lnTo>
                  <a:lnTo>
                    <a:pt x="301" y="41"/>
                  </a:lnTo>
                  <a:lnTo>
                    <a:pt x="301" y="40"/>
                  </a:lnTo>
                  <a:lnTo>
                    <a:pt x="300" y="40"/>
                  </a:lnTo>
                  <a:lnTo>
                    <a:pt x="300" y="39"/>
                  </a:lnTo>
                  <a:lnTo>
                    <a:pt x="300" y="38"/>
                  </a:lnTo>
                  <a:lnTo>
                    <a:pt x="299" y="37"/>
                  </a:lnTo>
                  <a:lnTo>
                    <a:pt x="299" y="36"/>
                  </a:lnTo>
                  <a:lnTo>
                    <a:pt x="299" y="36"/>
                  </a:lnTo>
                  <a:lnTo>
                    <a:pt x="298" y="35"/>
                  </a:lnTo>
                  <a:lnTo>
                    <a:pt x="298" y="34"/>
                  </a:lnTo>
                  <a:lnTo>
                    <a:pt x="297" y="33"/>
                  </a:lnTo>
                  <a:lnTo>
                    <a:pt x="297" y="32"/>
                  </a:lnTo>
                  <a:lnTo>
                    <a:pt x="297" y="32"/>
                  </a:lnTo>
                  <a:lnTo>
                    <a:pt x="296" y="31"/>
                  </a:lnTo>
                  <a:lnTo>
                    <a:pt x="295" y="30"/>
                  </a:lnTo>
                  <a:lnTo>
                    <a:pt x="295" y="29"/>
                  </a:lnTo>
                  <a:lnTo>
                    <a:pt x="294" y="28"/>
                  </a:lnTo>
                  <a:lnTo>
                    <a:pt x="293" y="27"/>
                  </a:lnTo>
                  <a:lnTo>
                    <a:pt x="293" y="26"/>
                  </a:lnTo>
                  <a:lnTo>
                    <a:pt x="292" y="25"/>
                  </a:lnTo>
                  <a:lnTo>
                    <a:pt x="291" y="24"/>
                  </a:lnTo>
                  <a:lnTo>
                    <a:pt x="290" y="23"/>
                  </a:lnTo>
                  <a:lnTo>
                    <a:pt x="288" y="21"/>
                  </a:lnTo>
                  <a:lnTo>
                    <a:pt x="288" y="20"/>
                  </a:lnTo>
                  <a:lnTo>
                    <a:pt x="287" y="20"/>
                  </a:lnTo>
                  <a:lnTo>
                    <a:pt x="287" y="19"/>
                  </a:lnTo>
                  <a:lnTo>
                    <a:pt x="286" y="18"/>
                  </a:lnTo>
                  <a:lnTo>
                    <a:pt x="286" y="18"/>
                  </a:lnTo>
                  <a:lnTo>
                    <a:pt x="285" y="17"/>
                  </a:lnTo>
                  <a:lnTo>
                    <a:pt x="285" y="17"/>
                  </a:lnTo>
                  <a:lnTo>
                    <a:pt x="284" y="16"/>
                  </a:lnTo>
                  <a:lnTo>
                    <a:pt x="284" y="16"/>
                  </a:lnTo>
                  <a:lnTo>
                    <a:pt x="283" y="16"/>
                  </a:lnTo>
                  <a:lnTo>
                    <a:pt x="283" y="15"/>
                  </a:lnTo>
                  <a:lnTo>
                    <a:pt x="283" y="14"/>
                  </a:lnTo>
                  <a:lnTo>
                    <a:pt x="282" y="14"/>
                  </a:lnTo>
                  <a:lnTo>
                    <a:pt x="282" y="14"/>
                  </a:lnTo>
                  <a:lnTo>
                    <a:pt x="281" y="14"/>
                  </a:lnTo>
                  <a:lnTo>
                    <a:pt x="281" y="13"/>
                  </a:lnTo>
                  <a:lnTo>
                    <a:pt x="281" y="13"/>
                  </a:lnTo>
                  <a:lnTo>
                    <a:pt x="280" y="12"/>
                  </a:lnTo>
                  <a:lnTo>
                    <a:pt x="279" y="12"/>
                  </a:lnTo>
                  <a:lnTo>
                    <a:pt x="279" y="12"/>
                  </a:lnTo>
                  <a:lnTo>
                    <a:pt x="278" y="11"/>
                  </a:lnTo>
                  <a:lnTo>
                    <a:pt x="278" y="11"/>
                  </a:lnTo>
                  <a:lnTo>
                    <a:pt x="277" y="10"/>
                  </a:lnTo>
                  <a:lnTo>
                    <a:pt x="277" y="10"/>
                  </a:lnTo>
                  <a:lnTo>
                    <a:pt x="276" y="10"/>
                  </a:lnTo>
                  <a:lnTo>
                    <a:pt x="275" y="9"/>
                  </a:lnTo>
                  <a:lnTo>
                    <a:pt x="274" y="9"/>
                  </a:lnTo>
                  <a:lnTo>
                    <a:pt x="273" y="8"/>
                  </a:lnTo>
                  <a:lnTo>
                    <a:pt x="273" y="8"/>
                  </a:lnTo>
                  <a:lnTo>
                    <a:pt x="272" y="8"/>
                  </a:lnTo>
                  <a:lnTo>
                    <a:pt x="269" y="6"/>
                  </a:lnTo>
                  <a:lnTo>
                    <a:pt x="269" y="6"/>
                  </a:lnTo>
                  <a:lnTo>
                    <a:pt x="267" y="5"/>
                  </a:lnTo>
                  <a:lnTo>
                    <a:pt x="267" y="5"/>
                  </a:lnTo>
                  <a:lnTo>
                    <a:pt x="266" y="4"/>
                  </a:lnTo>
                  <a:lnTo>
                    <a:pt x="265" y="4"/>
                  </a:lnTo>
                  <a:lnTo>
                    <a:pt x="264" y="4"/>
                  </a:lnTo>
                  <a:lnTo>
                    <a:pt x="263" y="3"/>
                  </a:lnTo>
                  <a:lnTo>
                    <a:pt x="263" y="3"/>
                  </a:lnTo>
                  <a:lnTo>
                    <a:pt x="262" y="2"/>
                  </a:lnTo>
                  <a:lnTo>
                    <a:pt x="261" y="2"/>
                  </a:lnTo>
                  <a:lnTo>
                    <a:pt x="261" y="2"/>
                  </a:lnTo>
                  <a:lnTo>
                    <a:pt x="260" y="2"/>
                  </a:lnTo>
                  <a:lnTo>
                    <a:pt x="259" y="2"/>
                  </a:lnTo>
                  <a:lnTo>
                    <a:pt x="259" y="1"/>
                  </a:lnTo>
                  <a:lnTo>
                    <a:pt x="258" y="1"/>
                  </a:lnTo>
                  <a:lnTo>
                    <a:pt x="257" y="1"/>
                  </a:lnTo>
                  <a:lnTo>
                    <a:pt x="257" y="1"/>
                  </a:lnTo>
                  <a:lnTo>
                    <a:pt x="256" y="0"/>
                  </a:lnTo>
                  <a:lnTo>
                    <a:pt x="255" y="0"/>
                  </a:lnTo>
                  <a:lnTo>
                    <a:pt x="254" y="0"/>
                  </a:lnTo>
                  <a:lnTo>
                    <a:pt x="253" y="0"/>
                  </a:lnTo>
                  <a:lnTo>
                    <a:pt x="253" y="0"/>
                  </a:lnTo>
                  <a:lnTo>
                    <a:pt x="252" y="0"/>
                  </a:lnTo>
                  <a:lnTo>
                    <a:pt x="251" y="0"/>
                  </a:lnTo>
                  <a:lnTo>
                    <a:pt x="250" y="0"/>
                  </a:lnTo>
                  <a:lnTo>
                    <a:pt x="249" y="0"/>
                  </a:lnTo>
                  <a:lnTo>
                    <a:pt x="248" y="0"/>
                  </a:lnTo>
                  <a:lnTo>
                    <a:pt x="247" y="0"/>
                  </a:lnTo>
                  <a:lnTo>
                    <a:pt x="246" y="0"/>
                  </a:lnTo>
                  <a:lnTo>
                    <a:pt x="245" y="0"/>
                  </a:lnTo>
                  <a:lnTo>
                    <a:pt x="241" y="0"/>
                  </a:lnTo>
                  <a:lnTo>
                    <a:pt x="239" y="0"/>
                  </a:lnTo>
                  <a:lnTo>
                    <a:pt x="238" y="1"/>
                  </a:lnTo>
                  <a:lnTo>
                    <a:pt x="237" y="1"/>
                  </a:lnTo>
                  <a:lnTo>
                    <a:pt x="235" y="1"/>
                  </a:lnTo>
                  <a:lnTo>
                    <a:pt x="234" y="1"/>
                  </a:lnTo>
                  <a:lnTo>
                    <a:pt x="233" y="1"/>
                  </a:lnTo>
                  <a:lnTo>
                    <a:pt x="232" y="2"/>
                  </a:lnTo>
                  <a:lnTo>
                    <a:pt x="231" y="2"/>
                  </a:lnTo>
                  <a:lnTo>
                    <a:pt x="230" y="2"/>
                  </a:lnTo>
                  <a:lnTo>
                    <a:pt x="229" y="2"/>
                  </a:lnTo>
                  <a:lnTo>
                    <a:pt x="227" y="3"/>
                  </a:lnTo>
                  <a:lnTo>
                    <a:pt x="227" y="3"/>
                  </a:lnTo>
                  <a:lnTo>
                    <a:pt x="226" y="3"/>
                  </a:lnTo>
                  <a:lnTo>
                    <a:pt x="225" y="4"/>
                  </a:lnTo>
                  <a:lnTo>
                    <a:pt x="224" y="4"/>
                  </a:lnTo>
                  <a:lnTo>
                    <a:pt x="223" y="4"/>
                  </a:lnTo>
                  <a:lnTo>
                    <a:pt x="222" y="5"/>
                  </a:lnTo>
                  <a:lnTo>
                    <a:pt x="221" y="6"/>
                  </a:lnTo>
                  <a:lnTo>
                    <a:pt x="220" y="6"/>
                  </a:lnTo>
                  <a:lnTo>
                    <a:pt x="219" y="7"/>
                  </a:lnTo>
                  <a:lnTo>
                    <a:pt x="218" y="7"/>
                  </a:lnTo>
                  <a:lnTo>
                    <a:pt x="217" y="8"/>
                  </a:lnTo>
                  <a:lnTo>
                    <a:pt x="216" y="9"/>
                  </a:lnTo>
                  <a:lnTo>
                    <a:pt x="215" y="10"/>
                  </a:lnTo>
                  <a:lnTo>
                    <a:pt x="214" y="10"/>
                  </a:lnTo>
                  <a:lnTo>
                    <a:pt x="213" y="11"/>
                  </a:lnTo>
                  <a:lnTo>
                    <a:pt x="212" y="12"/>
                  </a:lnTo>
                  <a:lnTo>
                    <a:pt x="211" y="13"/>
                  </a:lnTo>
                  <a:lnTo>
                    <a:pt x="210" y="14"/>
                  </a:lnTo>
                  <a:lnTo>
                    <a:pt x="209" y="15"/>
                  </a:lnTo>
                  <a:lnTo>
                    <a:pt x="206" y="17"/>
                  </a:lnTo>
                  <a:lnTo>
                    <a:pt x="205" y="18"/>
                  </a:lnTo>
                  <a:lnTo>
                    <a:pt x="204" y="19"/>
                  </a:lnTo>
                  <a:lnTo>
                    <a:pt x="203" y="20"/>
                  </a:lnTo>
                  <a:lnTo>
                    <a:pt x="203" y="20"/>
                  </a:lnTo>
                  <a:lnTo>
                    <a:pt x="202" y="21"/>
                  </a:lnTo>
                  <a:lnTo>
                    <a:pt x="201" y="22"/>
                  </a:lnTo>
                  <a:lnTo>
                    <a:pt x="200" y="23"/>
                  </a:lnTo>
                  <a:lnTo>
                    <a:pt x="200" y="24"/>
                  </a:lnTo>
                  <a:lnTo>
                    <a:pt x="199" y="24"/>
                  </a:lnTo>
                  <a:lnTo>
                    <a:pt x="199" y="25"/>
                  </a:lnTo>
                  <a:lnTo>
                    <a:pt x="198" y="26"/>
                  </a:lnTo>
                  <a:lnTo>
                    <a:pt x="198" y="27"/>
                  </a:lnTo>
                  <a:lnTo>
                    <a:pt x="197" y="28"/>
                  </a:lnTo>
                  <a:lnTo>
                    <a:pt x="197" y="28"/>
                  </a:lnTo>
                  <a:lnTo>
                    <a:pt x="197" y="29"/>
                  </a:lnTo>
                  <a:lnTo>
                    <a:pt x="196" y="30"/>
                  </a:lnTo>
                  <a:lnTo>
                    <a:pt x="196" y="31"/>
                  </a:lnTo>
                  <a:lnTo>
                    <a:pt x="196" y="32"/>
                  </a:lnTo>
                  <a:lnTo>
                    <a:pt x="195" y="32"/>
                  </a:lnTo>
                  <a:lnTo>
                    <a:pt x="195" y="33"/>
                  </a:lnTo>
                  <a:lnTo>
                    <a:pt x="195" y="34"/>
                  </a:lnTo>
                  <a:lnTo>
                    <a:pt x="194" y="35"/>
                  </a:lnTo>
                  <a:lnTo>
                    <a:pt x="194" y="36"/>
                  </a:lnTo>
                  <a:lnTo>
                    <a:pt x="193" y="37"/>
                  </a:lnTo>
                  <a:lnTo>
                    <a:pt x="193" y="38"/>
                  </a:lnTo>
                  <a:lnTo>
                    <a:pt x="193" y="40"/>
                  </a:lnTo>
                  <a:lnTo>
                    <a:pt x="192" y="41"/>
                  </a:lnTo>
                  <a:lnTo>
                    <a:pt x="191" y="42"/>
                  </a:lnTo>
                  <a:lnTo>
                    <a:pt x="191" y="44"/>
                  </a:lnTo>
                  <a:lnTo>
                    <a:pt x="190" y="45"/>
                  </a:lnTo>
                  <a:lnTo>
                    <a:pt x="189" y="48"/>
                  </a:lnTo>
                  <a:lnTo>
                    <a:pt x="188" y="50"/>
                  </a:lnTo>
                  <a:lnTo>
                    <a:pt x="187" y="51"/>
                  </a:lnTo>
                  <a:lnTo>
                    <a:pt x="186" y="52"/>
                  </a:lnTo>
                  <a:lnTo>
                    <a:pt x="186" y="54"/>
                  </a:lnTo>
                  <a:lnTo>
                    <a:pt x="185" y="55"/>
                  </a:lnTo>
                  <a:lnTo>
                    <a:pt x="184" y="56"/>
                  </a:lnTo>
                  <a:lnTo>
                    <a:pt x="184" y="57"/>
                  </a:lnTo>
                  <a:lnTo>
                    <a:pt x="183" y="58"/>
                  </a:lnTo>
                  <a:lnTo>
                    <a:pt x="183" y="59"/>
                  </a:lnTo>
                  <a:lnTo>
                    <a:pt x="182" y="60"/>
                  </a:lnTo>
                  <a:lnTo>
                    <a:pt x="181" y="61"/>
                  </a:lnTo>
                  <a:lnTo>
                    <a:pt x="181" y="62"/>
                  </a:lnTo>
                  <a:lnTo>
                    <a:pt x="180" y="63"/>
                  </a:lnTo>
                  <a:lnTo>
                    <a:pt x="180" y="64"/>
                  </a:lnTo>
                  <a:lnTo>
                    <a:pt x="179" y="65"/>
                  </a:lnTo>
                  <a:lnTo>
                    <a:pt x="179" y="66"/>
                  </a:lnTo>
                  <a:lnTo>
                    <a:pt x="179" y="67"/>
                  </a:lnTo>
                  <a:lnTo>
                    <a:pt x="178" y="68"/>
                  </a:lnTo>
                  <a:lnTo>
                    <a:pt x="178" y="69"/>
                  </a:lnTo>
                  <a:lnTo>
                    <a:pt x="178" y="70"/>
                  </a:lnTo>
                  <a:lnTo>
                    <a:pt x="177" y="71"/>
                  </a:lnTo>
                  <a:lnTo>
                    <a:pt x="177" y="72"/>
                  </a:lnTo>
                  <a:lnTo>
                    <a:pt x="177" y="73"/>
                  </a:lnTo>
                  <a:lnTo>
                    <a:pt x="177" y="74"/>
                  </a:lnTo>
                  <a:lnTo>
                    <a:pt x="177" y="76"/>
                  </a:lnTo>
                  <a:lnTo>
                    <a:pt x="177" y="77"/>
                  </a:lnTo>
                  <a:lnTo>
                    <a:pt x="177" y="78"/>
                  </a:lnTo>
                  <a:lnTo>
                    <a:pt x="177" y="80"/>
                  </a:lnTo>
                  <a:lnTo>
                    <a:pt x="178" y="81"/>
                  </a:lnTo>
                  <a:lnTo>
                    <a:pt x="178" y="83"/>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95" name="Freeform 188" descr="Horizontal brick"/>
            <p:cNvSpPr>
              <a:spLocks/>
            </p:cNvSpPr>
            <p:nvPr/>
          </p:nvSpPr>
          <p:spPr bwMode="auto">
            <a:xfrm>
              <a:off x="5287963" y="3808413"/>
              <a:ext cx="917575" cy="306387"/>
            </a:xfrm>
            <a:custGeom>
              <a:avLst/>
              <a:gdLst/>
              <a:ahLst/>
              <a:cxnLst>
                <a:cxn ang="0">
                  <a:pos x="305" y="88"/>
                </a:cxn>
                <a:cxn ang="0">
                  <a:pos x="325" y="86"/>
                </a:cxn>
                <a:cxn ang="0">
                  <a:pos x="364" y="77"/>
                </a:cxn>
                <a:cxn ang="0">
                  <a:pos x="394" y="67"/>
                </a:cxn>
                <a:cxn ang="0">
                  <a:pos x="427" y="54"/>
                </a:cxn>
                <a:cxn ang="0">
                  <a:pos x="470" y="41"/>
                </a:cxn>
                <a:cxn ang="0">
                  <a:pos x="496" y="34"/>
                </a:cxn>
                <a:cxn ang="0">
                  <a:pos x="538" y="22"/>
                </a:cxn>
                <a:cxn ang="0">
                  <a:pos x="566" y="12"/>
                </a:cxn>
                <a:cxn ang="0">
                  <a:pos x="592" y="4"/>
                </a:cxn>
                <a:cxn ang="0">
                  <a:pos x="622" y="0"/>
                </a:cxn>
                <a:cxn ang="0">
                  <a:pos x="635" y="0"/>
                </a:cxn>
                <a:cxn ang="0">
                  <a:pos x="651" y="4"/>
                </a:cxn>
                <a:cxn ang="0">
                  <a:pos x="657" y="7"/>
                </a:cxn>
                <a:cxn ang="0">
                  <a:pos x="660" y="11"/>
                </a:cxn>
                <a:cxn ang="0">
                  <a:pos x="664" y="19"/>
                </a:cxn>
                <a:cxn ang="0">
                  <a:pos x="665" y="26"/>
                </a:cxn>
                <a:cxn ang="0">
                  <a:pos x="663" y="34"/>
                </a:cxn>
                <a:cxn ang="0">
                  <a:pos x="655" y="44"/>
                </a:cxn>
                <a:cxn ang="0">
                  <a:pos x="645" y="49"/>
                </a:cxn>
                <a:cxn ang="0">
                  <a:pos x="624" y="58"/>
                </a:cxn>
                <a:cxn ang="0">
                  <a:pos x="603" y="62"/>
                </a:cxn>
                <a:cxn ang="0">
                  <a:pos x="581" y="68"/>
                </a:cxn>
                <a:cxn ang="0">
                  <a:pos x="549" y="82"/>
                </a:cxn>
                <a:cxn ang="0">
                  <a:pos x="530" y="94"/>
                </a:cxn>
                <a:cxn ang="0">
                  <a:pos x="498" y="114"/>
                </a:cxn>
                <a:cxn ang="0">
                  <a:pos x="466" y="133"/>
                </a:cxn>
                <a:cxn ang="0">
                  <a:pos x="440" y="150"/>
                </a:cxn>
                <a:cxn ang="0">
                  <a:pos x="404" y="179"/>
                </a:cxn>
                <a:cxn ang="0">
                  <a:pos x="387" y="198"/>
                </a:cxn>
                <a:cxn ang="0">
                  <a:pos x="361" y="216"/>
                </a:cxn>
                <a:cxn ang="0">
                  <a:pos x="344" y="224"/>
                </a:cxn>
                <a:cxn ang="0">
                  <a:pos x="333" y="226"/>
                </a:cxn>
                <a:cxn ang="0">
                  <a:pos x="310" y="226"/>
                </a:cxn>
                <a:cxn ang="0">
                  <a:pos x="291" y="223"/>
                </a:cxn>
                <a:cxn ang="0">
                  <a:pos x="272" y="216"/>
                </a:cxn>
                <a:cxn ang="0">
                  <a:pos x="244" y="202"/>
                </a:cxn>
                <a:cxn ang="0">
                  <a:pos x="228" y="190"/>
                </a:cxn>
                <a:cxn ang="0">
                  <a:pos x="201" y="172"/>
                </a:cxn>
                <a:cxn ang="0">
                  <a:pos x="179" y="158"/>
                </a:cxn>
                <a:cxn ang="0">
                  <a:pos x="158" y="148"/>
                </a:cxn>
                <a:cxn ang="0">
                  <a:pos x="130" y="140"/>
                </a:cxn>
                <a:cxn ang="0">
                  <a:pos x="116" y="139"/>
                </a:cxn>
                <a:cxn ang="0">
                  <a:pos x="96" y="139"/>
                </a:cxn>
                <a:cxn ang="0">
                  <a:pos x="75" y="136"/>
                </a:cxn>
                <a:cxn ang="0">
                  <a:pos x="60" y="135"/>
                </a:cxn>
                <a:cxn ang="0">
                  <a:pos x="38" y="132"/>
                </a:cxn>
                <a:cxn ang="0">
                  <a:pos x="24" y="132"/>
                </a:cxn>
                <a:cxn ang="0">
                  <a:pos x="12" y="127"/>
                </a:cxn>
                <a:cxn ang="0">
                  <a:pos x="4" y="121"/>
                </a:cxn>
                <a:cxn ang="0">
                  <a:pos x="1" y="116"/>
                </a:cxn>
                <a:cxn ang="0">
                  <a:pos x="0" y="104"/>
                </a:cxn>
                <a:cxn ang="0">
                  <a:pos x="4" y="92"/>
                </a:cxn>
                <a:cxn ang="0">
                  <a:pos x="14" y="82"/>
                </a:cxn>
                <a:cxn ang="0">
                  <a:pos x="42" y="69"/>
                </a:cxn>
                <a:cxn ang="0">
                  <a:pos x="69" y="69"/>
                </a:cxn>
                <a:cxn ang="0">
                  <a:pos x="110" y="72"/>
                </a:cxn>
                <a:cxn ang="0">
                  <a:pos x="138" y="74"/>
                </a:cxn>
                <a:cxn ang="0">
                  <a:pos x="162" y="79"/>
                </a:cxn>
                <a:cxn ang="0">
                  <a:pos x="207" y="85"/>
                </a:cxn>
                <a:cxn ang="0">
                  <a:pos x="237" y="89"/>
                </a:cxn>
                <a:cxn ang="0">
                  <a:pos x="274" y="90"/>
                </a:cxn>
              </a:cxnLst>
              <a:rect l="0" t="0" r="r" b="b"/>
              <a:pathLst>
                <a:path w="666" h="227">
                  <a:moveTo>
                    <a:pt x="279" y="90"/>
                  </a:moveTo>
                  <a:lnTo>
                    <a:pt x="285" y="89"/>
                  </a:lnTo>
                  <a:lnTo>
                    <a:pt x="287" y="89"/>
                  </a:lnTo>
                  <a:lnTo>
                    <a:pt x="290" y="89"/>
                  </a:lnTo>
                  <a:lnTo>
                    <a:pt x="292" y="89"/>
                  </a:lnTo>
                  <a:lnTo>
                    <a:pt x="294" y="89"/>
                  </a:lnTo>
                  <a:lnTo>
                    <a:pt x="296" y="89"/>
                  </a:lnTo>
                  <a:lnTo>
                    <a:pt x="298" y="89"/>
                  </a:lnTo>
                  <a:lnTo>
                    <a:pt x="300" y="89"/>
                  </a:lnTo>
                  <a:lnTo>
                    <a:pt x="302" y="89"/>
                  </a:lnTo>
                  <a:lnTo>
                    <a:pt x="304" y="88"/>
                  </a:lnTo>
                  <a:lnTo>
                    <a:pt x="305" y="88"/>
                  </a:lnTo>
                  <a:lnTo>
                    <a:pt x="307" y="88"/>
                  </a:lnTo>
                  <a:lnTo>
                    <a:pt x="308" y="88"/>
                  </a:lnTo>
                  <a:lnTo>
                    <a:pt x="310" y="88"/>
                  </a:lnTo>
                  <a:lnTo>
                    <a:pt x="312" y="88"/>
                  </a:lnTo>
                  <a:lnTo>
                    <a:pt x="313" y="88"/>
                  </a:lnTo>
                  <a:lnTo>
                    <a:pt x="315" y="88"/>
                  </a:lnTo>
                  <a:lnTo>
                    <a:pt x="316" y="87"/>
                  </a:lnTo>
                  <a:lnTo>
                    <a:pt x="318" y="87"/>
                  </a:lnTo>
                  <a:lnTo>
                    <a:pt x="320" y="87"/>
                  </a:lnTo>
                  <a:lnTo>
                    <a:pt x="321" y="86"/>
                  </a:lnTo>
                  <a:lnTo>
                    <a:pt x="323" y="86"/>
                  </a:lnTo>
                  <a:lnTo>
                    <a:pt x="325" y="86"/>
                  </a:lnTo>
                  <a:lnTo>
                    <a:pt x="327" y="85"/>
                  </a:lnTo>
                  <a:lnTo>
                    <a:pt x="329" y="85"/>
                  </a:lnTo>
                  <a:lnTo>
                    <a:pt x="331" y="84"/>
                  </a:lnTo>
                  <a:lnTo>
                    <a:pt x="333" y="84"/>
                  </a:lnTo>
                  <a:lnTo>
                    <a:pt x="336" y="84"/>
                  </a:lnTo>
                  <a:lnTo>
                    <a:pt x="338" y="83"/>
                  </a:lnTo>
                  <a:lnTo>
                    <a:pt x="341" y="82"/>
                  </a:lnTo>
                  <a:lnTo>
                    <a:pt x="344" y="82"/>
                  </a:lnTo>
                  <a:lnTo>
                    <a:pt x="352" y="80"/>
                  </a:lnTo>
                  <a:lnTo>
                    <a:pt x="356" y="79"/>
                  </a:lnTo>
                  <a:lnTo>
                    <a:pt x="360" y="78"/>
                  </a:lnTo>
                  <a:lnTo>
                    <a:pt x="364" y="77"/>
                  </a:lnTo>
                  <a:lnTo>
                    <a:pt x="367" y="76"/>
                  </a:lnTo>
                  <a:lnTo>
                    <a:pt x="370" y="75"/>
                  </a:lnTo>
                  <a:lnTo>
                    <a:pt x="373" y="74"/>
                  </a:lnTo>
                  <a:lnTo>
                    <a:pt x="376" y="73"/>
                  </a:lnTo>
                  <a:lnTo>
                    <a:pt x="378" y="72"/>
                  </a:lnTo>
                  <a:lnTo>
                    <a:pt x="380" y="72"/>
                  </a:lnTo>
                  <a:lnTo>
                    <a:pt x="383" y="71"/>
                  </a:lnTo>
                  <a:lnTo>
                    <a:pt x="385" y="70"/>
                  </a:lnTo>
                  <a:lnTo>
                    <a:pt x="388" y="69"/>
                  </a:lnTo>
                  <a:lnTo>
                    <a:pt x="390" y="68"/>
                  </a:lnTo>
                  <a:lnTo>
                    <a:pt x="392" y="68"/>
                  </a:lnTo>
                  <a:lnTo>
                    <a:pt x="394" y="67"/>
                  </a:lnTo>
                  <a:lnTo>
                    <a:pt x="396" y="66"/>
                  </a:lnTo>
                  <a:lnTo>
                    <a:pt x="399" y="65"/>
                  </a:lnTo>
                  <a:lnTo>
                    <a:pt x="401" y="64"/>
                  </a:lnTo>
                  <a:lnTo>
                    <a:pt x="403" y="63"/>
                  </a:lnTo>
                  <a:lnTo>
                    <a:pt x="406" y="62"/>
                  </a:lnTo>
                  <a:lnTo>
                    <a:pt x="408" y="61"/>
                  </a:lnTo>
                  <a:lnTo>
                    <a:pt x="411" y="60"/>
                  </a:lnTo>
                  <a:lnTo>
                    <a:pt x="414" y="59"/>
                  </a:lnTo>
                  <a:lnTo>
                    <a:pt x="417" y="58"/>
                  </a:lnTo>
                  <a:lnTo>
                    <a:pt x="420" y="57"/>
                  </a:lnTo>
                  <a:lnTo>
                    <a:pt x="424" y="56"/>
                  </a:lnTo>
                  <a:lnTo>
                    <a:pt x="427" y="54"/>
                  </a:lnTo>
                  <a:lnTo>
                    <a:pt x="431" y="53"/>
                  </a:lnTo>
                  <a:lnTo>
                    <a:pt x="435" y="52"/>
                  </a:lnTo>
                  <a:lnTo>
                    <a:pt x="440" y="51"/>
                  </a:lnTo>
                  <a:lnTo>
                    <a:pt x="447" y="48"/>
                  </a:lnTo>
                  <a:lnTo>
                    <a:pt x="450" y="47"/>
                  </a:lnTo>
                  <a:lnTo>
                    <a:pt x="454" y="46"/>
                  </a:lnTo>
                  <a:lnTo>
                    <a:pt x="457" y="45"/>
                  </a:lnTo>
                  <a:lnTo>
                    <a:pt x="460" y="44"/>
                  </a:lnTo>
                  <a:lnTo>
                    <a:pt x="463" y="44"/>
                  </a:lnTo>
                  <a:lnTo>
                    <a:pt x="465" y="43"/>
                  </a:lnTo>
                  <a:lnTo>
                    <a:pt x="468" y="42"/>
                  </a:lnTo>
                  <a:lnTo>
                    <a:pt x="470" y="41"/>
                  </a:lnTo>
                  <a:lnTo>
                    <a:pt x="472" y="41"/>
                  </a:lnTo>
                  <a:lnTo>
                    <a:pt x="475" y="40"/>
                  </a:lnTo>
                  <a:lnTo>
                    <a:pt x="477" y="40"/>
                  </a:lnTo>
                  <a:lnTo>
                    <a:pt x="479" y="39"/>
                  </a:lnTo>
                  <a:lnTo>
                    <a:pt x="481" y="38"/>
                  </a:lnTo>
                  <a:lnTo>
                    <a:pt x="483" y="38"/>
                  </a:lnTo>
                  <a:lnTo>
                    <a:pt x="485" y="37"/>
                  </a:lnTo>
                  <a:lnTo>
                    <a:pt x="487" y="36"/>
                  </a:lnTo>
                  <a:lnTo>
                    <a:pt x="489" y="36"/>
                  </a:lnTo>
                  <a:lnTo>
                    <a:pt x="492" y="35"/>
                  </a:lnTo>
                  <a:lnTo>
                    <a:pt x="494" y="34"/>
                  </a:lnTo>
                  <a:lnTo>
                    <a:pt x="496" y="34"/>
                  </a:lnTo>
                  <a:lnTo>
                    <a:pt x="498" y="33"/>
                  </a:lnTo>
                  <a:lnTo>
                    <a:pt x="501" y="32"/>
                  </a:lnTo>
                  <a:lnTo>
                    <a:pt x="504" y="32"/>
                  </a:lnTo>
                  <a:lnTo>
                    <a:pt x="506" y="31"/>
                  </a:lnTo>
                  <a:lnTo>
                    <a:pt x="509" y="30"/>
                  </a:lnTo>
                  <a:lnTo>
                    <a:pt x="512" y="29"/>
                  </a:lnTo>
                  <a:lnTo>
                    <a:pt x="516" y="28"/>
                  </a:lnTo>
                  <a:lnTo>
                    <a:pt x="519" y="27"/>
                  </a:lnTo>
                  <a:lnTo>
                    <a:pt x="523" y="26"/>
                  </a:lnTo>
                  <a:lnTo>
                    <a:pt x="527" y="25"/>
                  </a:lnTo>
                  <a:lnTo>
                    <a:pt x="534" y="23"/>
                  </a:lnTo>
                  <a:lnTo>
                    <a:pt x="538" y="22"/>
                  </a:lnTo>
                  <a:lnTo>
                    <a:pt x="540" y="21"/>
                  </a:lnTo>
                  <a:lnTo>
                    <a:pt x="543" y="20"/>
                  </a:lnTo>
                  <a:lnTo>
                    <a:pt x="546" y="19"/>
                  </a:lnTo>
                  <a:lnTo>
                    <a:pt x="549" y="18"/>
                  </a:lnTo>
                  <a:lnTo>
                    <a:pt x="551" y="17"/>
                  </a:lnTo>
                  <a:lnTo>
                    <a:pt x="553" y="16"/>
                  </a:lnTo>
                  <a:lnTo>
                    <a:pt x="556" y="15"/>
                  </a:lnTo>
                  <a:lnTo>
                    <a:pt x="558" y="14"/>
                  </a:lnTo>
                  <a:lnTo>
                    <a:pt x="560" y="14"/>
                  </a:lnTo>
                  <a:lnTo>
                    <a:pt x="562" y="13"/>
                  </a:lnTo>
                  <a:lnTo>
                    <a:pt x="564" y="12"/>
                  </a:lnTo>
                  <a:lnTo>
                    <a:pt x="566" y="12"/>
                  </a:lnTo>
                  <a:lnTo>
                    <a:pt x="568" y="11"/>
                  </a:lnTo>
                  <a:lnTo>
                    <a:pt x="569" y="10"/>
                  </a:lnTo>
                  <a:lnTo>
                    <a:pt x="571" y="9"/>
                  </a:lnTo>
                  <a:lnTo>
                    <a:pt x="573" y="9"/>
                  </a:lnTo>
                  <a:lnTo>
                    <a:pt x="575" y="8"/>
                  </a:lnTo>
                  <a:lnTo>
                    <a:pt x="577" y="7"/>
                  </a:lnTo>
                  <a:lnTo>
                    <a:pt x="580" y="7"/>
                  </a:lnTo>
                  <a:lnTo>
                    <a:pt x="582" y="6"/>
                  </a:lnTo>
                  <a:lnTo>
                    <a:pt x="584" y="6"/>
                  </a:lnTo>
                  <a:lnTo>
                    <a:pt x="586" y="5"/>
                  </a:lnTo>
                  <a:lnTo>
                    <a:pt x="589" y="4"/>
                  </a:lnTo>
                  <a:lnTo>
                    <a:pt x="592" y="4"/>
                  </a:lnTo>
                  <a:lnTo>
                    <a:pt x="595" y="4"/>
                  </a:lnTo>
                  <a:lnTo>
                    <a:pt x="598" y="3"/>
                  </a:lnTo>
                  <a:lnTo>
                    <a:pt x="601" y="3"/>
                  </a:lnTo>
                  <a:lnTo>
                    <a:pt x="605" y="2"/>
                  </a:lnTo>
                  <a:lnTo>
                    <a:pt x="609" y="2"/>
                  </a:lnTo>
                  <a:lnTo>
                    <a:pt x="612" y="1"/>
                  </a:lnTo>
                  <a:lnTo>
                    <a:pt x="614" y="1"/>
                  </a:lnTo>
                  <a:lnTo>
                    <a:pt x="616" y="1"/>
                  </a:lnTo>
                  <a:lnTo>
                    <a:pt x="617" y="1"/>
                  </a:lnTo>
                  <a:lnTo>
                    <a:pt x="619" y="0"/>
                  </a:lnTo>
                  <a:lnTo>
                    <a:pt x="620" y="0"/>
                  </a:lnTo>
                  <a:lnTo>
                    <a:pt x="622" y="0"/>
                  </a:lnTo>
                  <a:lnTo>
                    <a:pt x="623" y="0"/>
                  </a:lnTo>
                  <a:lnTo>
                    <a:pt x="624" y="0"/>
                  </a:lnTo>
                  <a:lnTo>
                    <a:pt x="625" y="0"/>
                  </a:lnTo>
                  <a:lnTo>
                    <a:pt x="626" y="0"/>
                  </a:lnTo>
                  <a:lnTo>
                    <a:pt x="628" y="0"/>
                  </a:lnTo>
                  <a:lnTo>
                    <a:pt x="629" y="0"/>
                  </a:lnTo>
                  <a:lnTo>
                    <a:pt x="630" y="0"/>
                  </a:lnTo>
                  <a:lnTo>
                    <a:pt x="631" y="0"/>
                  </a:lnTo>
                  <a:lnTo>
                    <a:pt x="632" y="0"/>
                  </a:lnTo>
                  <a:lnTo>
                    <a:pt x="633" y="0"/>
                  </a:lnTo>
                  <a:lnTo>
                    <a:pt x="634" y="0"/>
                  </a:lnTo>
                  <a:lnTo>
                    <a:pt x="635" y="0"/>
                  </a:lnTo>
                  <a:lnTo>
                    <a:pt x="636" y="0"/>
                  </a:lnTo>
                  <a:lnTo>
                    <a:pt x="637" y="0"/>
                  </a:lnTo>
                  <a:lnTo>
                    <a:pt x="638" y="0"/>
                  </a:lnTo>
                  <a:lnTo>
                    <a:pt x="640" y="0"/>
                  </a:lnTo>
                  <a:lnTo>
                    <a:pt x="641" y="1"/>
                  </a:lnTo>
                  <a:lnTo>
                    <a:pt x="642" y="1"/>
                  </a:lnTo>
                  <a:lnTo>
                    <a:pt x="643" y="2"/>
                  </a:lnTo>
                  <a:lnTo>
                    <a:pt x="644" y="2"/>
                  </a:lnTo>
                  <a:lnTo>
                    <a:pt x="646" y="2"/>
                  </a:lnTo>
                  <a:lnTo>
                    <a:pt x="648" y="3"/>
                  </a:lnTo>
                  <a:lnTo>
                    <a:pt x="649" y="4"/>
                  </a:lnTo>
                  <a:lnTo>
                    <a:pt x="651" y="4"/>
                  </a:lnTo>
                  <a:lnTo>
                    <a:pt x="652" y="5"/>
                  </a:lnTo>
                  <a:lnTo>
                    <a:pt x="652" y="5"/>
                  </a:lnTo>
                  <a:lnTo>
                    <a:pt x="653" y="5"/>
                  </a:lnTo>
                  <a:lnTo>
                    <a:pt x="654" y="6"/>
                  </a:lnTo>
                  <a:lnTo>
                    <a:pt x="654" y="6"/>
                  </a:lnTo>
                  <a:lnTo>
                    <a:pt x="654" y="6"/>
                  </a:lnTo>
                  <a:lnTo>
                    <a:pt x="655" y="6"/>
                  </a:lnTo>
                  <a:lnTo>
                    <a:pt x="656" y="6"/>
                  </a:lnTo>
                  <a:lnTo>
                    <a:pt x="656" y="7"/>
                  </a:lnTo>
                  <a:lnTo>
                    <a:pt x="656" y="7"/>
                  </a:lnTo>
                  <a:lnTo>
                    <a:pt x="657" y="7"/>
                  </a:lnTo>
                  <a:lnTo>
                    <a:pt x="657" y="7"/>
                  </a:lnTo>
                  <a:lnTo>
                    <a:pt x="657" y="8"/>
                  </a:lnTo>
                  <a:lnTo>
                    <a:pt x="658" y="8"/>
                  </a:lnTo>
                  <a:lnTo>
                    <a:pt x="658" y="8"/>
                  </a:lnTo>
                  <a:lnTo>
                    <a:pt x="658" y="8"/>
                  </a:lnTo>
                  <a:lnTo>
                    <a:pt x="659" y="9"/>
                  </a:lnTo>
                  <a:lnTo>
                    <a:pt x="659" y="9"/>
                  </a:lnTo>
                  <a:lnTo>
                    <a:pt x="659" y="10"/>
                  </a:lnTo>
                  <a:lnTo>
                    <a:pt x="660" y="10"/>
                  </a:lnTo>
                  <a:lnTo>
                    <a:pt x="660" y="10"/>
                  </a:lnTo>
                  <a:lnTo>
                    <a:pt x="660" y="10"/>
                  </a:lnTo>
                  <a:lnTo>
                    <a:pt x="660" y="11"/>
                  </a:lnTo>
                  <a:lnTo>
                    <a:pt x="660" y="11"/>
                  </a:lnTo>
                  <a:lnTo>
                    <a:pt x="661" y="12"/>
                  </a:lnTo>
                  <a:lnTo>
                    <a:pt x="661" y="12"/>
                  </a:lnTo>
                  <a:lnTo>
                    <a:pt x="661" y="12"/>
                  </a:lnTo>
                  <a:lnTo>
                    <a:pt x="662" y="13"/>
                  </a:lnTo>
                  <a:lnTo>
                    <a:pt x="662" y="14"/>
                  </a:lnTo>
                  <a:lnTo>
                    <a:pt x="662" y="14"/>
                  </a:lnTo>
                  <a:lnTo>
                    <a:pt x="662" y="15"/>
                  </a:lnTo>
                  <a:lnTo>
                    <a:pt x="663" y="16"/>
                  </a:lnTo>
                  <a:lnTo>
                    <a:pt x="663" y="17"/>
                  </a:lnTo>
                  <a:lnTo>
                    <a:pt x="664" y="18"/>
                  </a:lnTo>
                  <a:lnTo>
                    <a:pt x="664" y="18"/>
                  </a:lnTo>
                  <a:lnTo>
                    <a:pt x="664" y="19"/>
                  </a:lnTo>
                  <a:lnTo>
                    <a:pt x="664" y="20"/>
                  </a:lnTo>
                  <a:lnTo>
                    <a:pt x="664" y="20"/>
                  </a:lnTo>
                  <a:lnTo>
                    <a:pt x="665" y="21"/>
                  </a:lnTo>
                  <a:lnTo>
                    <a:pt x="665" y="22"/>
                  </a:lnTo>
                  <a:lnTo>
                    <a:pt x="665" y="22"/>
                  </a:lnTo>
                  <a:lnTo>
                    <a:pt x="665" y="23"/>
                  </a:lnTo>
                  <a:lnTo>
                    <a:pt x="665" y="24"/>
                  </a:lnTo>
                  <a:lnTo>
                    <a:pt x="665" y="24"/>
                  </a:lnTo>
                  <a:lnTo>
                    <a:pt x="665" y="25"/>
                  </a:lnTo>
                  <a:lnTo>
                    <a:pt x="665" y="25"/>
                  </a:lnTo>
                  <a:lnTo>
                    <a:pt x="665" y="26"/>
                  </a:lnTo>
                  <a:lnTo>
                    <a:pt x="665" y="26"/>
                  </a:lnTo>
                  <a:lnTo>
                    <a:pt x="665" y="27"/>
                  </a:lnTo>
                  <a:lnTo>
                    <a:pt x="665" y="28"/>
                  </a:lnTo>
                  <a:lnTo>
                    <a:pt x="665" y="28"/>
                  </a:lnTo>
                  <a:lnTo>
                    <a:pt x="665" y="29"/>
                  </a:lnTo>
                  <a:lnTo>
                    <a:pt x="665" y="29"/>
                  </a:lnTo>
                  <a:lnTo>
                    <a:pt x="665" y="30"/>
                  </a:lnTo>
                  <a:lnTo>
                    <a:pt x="664" y="31"/>
                  </a:lnTo>
                  <a:lnTo>
                    <a:pt x="664" y="31"/>
                  </a:lnTo>
                  <a:lnTo>
                    <a:pt x="664" y="32"/>
                  </a:lnTo>
                  <a:lnTo>
                    <a:pt x="664" y="32"/>
                  </a:lnTo>
                  <a:lnTo>
                    <a:pt x="663" y="33"/>
                  </a:lnTo>
                  <a:lnTo>
                    <a:pt x="663" y="34"/>
                  </a:lnTo>
                  <a:lnTo>
                    <a:pt x="662" y="35"/>
                  </a:lnTo>
                  <a:lnTo>
                    <a:pt x="662" y="36"/>
                  </a:lnTo>
                  <a:lnTo>
                    <a:pt x="661" y="38"/>
                  </a:lnTo>
                  <a:lnTo>
                    <a:pt x="660" y="38"/>
                  </a:lnTo>
                  <a:lnTo>
                    <a:pt x="660" y="39"/>
                  </a:lnTo>
                  <a:lnTo>
                    <a:pt x="659" y="40"/>
                  </a:lnTo>
                  <a:lnTo>
                    <a:pt x="658" y="41"/>
                  </a:lnTo>
                  <a:lnTo>
                    <a:pt x="658" y="42"/>
                  </a:lnTo>
                  <a:lnTo>
                    <a:pt x="657" y="42"/>
                  </a:lnTo>
                  <a:lnTo>
                    <a:pt x="656" y="43"/>
                  </a:lnTo>
                  <a:lnTo>
                    <a:pt x="656" y="44"/>
                  </a:lnTo>
                  <a:lnTo>
                    <a:pt x="655" y="44"/>
                  </a:lnTo>
                  <a:lnTo>
                    <a:pt x="654" y="44"/>
                  </a:lnTo>
                  <a:lnTo>
                    <a:pt x="654" y="45"/>
                  </a:lnTo>
                  <a:lnTo>
                    <a:pt x="653" y="45"/>
                  </a:lnTo>
                  <a:lnTo>
                    <a:pt x="652" y="46"/>
                  </a:lnTo>
                  <a:lnTo>
                    <a:pt x="651" y="46"/>
                  </a:lnTo>
                  <a:lnTo>
                    <a:pt x="650" y="46"/>
                  </a:lnTo>
                  <a:lnTo>
                    <a:pt x="650" y="47"/>
                  </a:lnTo>
                  <a:lnTo>
                    <a:pt x="649" y="47"/>
                  </a:lnTo>
                  <a:lnTo>
                    <a:pt x="648" y="48"/>
                  </a:lnTo>
                  <a:lnTo>
                    <a:pt x="647" y="48"/>
                  </a:lnTo>
                  <a:lnTo>
                    <a:pt x="646" y="48"/>
                  </a:lnTo>
                  <a:lnTo>
                    <a:pt x="645" y="49"/>
                  </a:lnTo>
                  <a:lnTo>
                    <a:pt x="644" y="49"/>
                  </a:lnTo>
                  <a:lnTo>
                    <a:pt x="643" y="50"/>
                  </a:lnTo>
                  <a:lnTo>
                    <a:pt x="642" y="50"/>
                  </a:lnTo>
                  <a:lnTo>
                    <a:pt x="641" y="50"/>
                  </a:lnTo>
                  <a:lnTo>
                    <a:pt x="640" y="51"/>
                  </a:lnTo>
                  <a:lnTo>
                    <a:pt x="638" y="52"/>
                  </a:lnTo>
                  <a:lnTo>
                    <a:pt x="637" y="52"/>
                  </a:lnTo>
                  <a:lnTo>
                    <a:pt x="636" y="53"/>
                  </a:lnTo>
                  <a:lnTo>
                    <a:pt x="634" y="54"/>
                  </a:lnTo>
                  <a:lnTo>
                    <a:pt x="629" y="56"/>
                  </a:lnTo>
                  <a:lnTo>
                    <a:pt x="626" y="56"/>
                  </a:lnTo>
                  <a:lnTo>
                    <a:pt x="624" y="58"/>
                  </a:lnTo>
                  <a:lnTo>
                    <a:pt x="622" y="58"/>
                  </a:lnTo>
                  <a:lnTo>
                    <a:pt x="620" y="59"/>
                  </a:lnTo>
                  <a:lnTo>
                    <a:pt x="618" y="60"/>
                  </a:lnTo>
                  <a:lnTo>
                    <a:pt x="616" y="60"/>
                  </a:lnTo>
                  <a:lnTo>
                    <a:pt x="614" y="60"/>
                  </a:lnTo>
                  <a:lnTo>
                    <a:pt x="612" y="61"/>
                  </a:lnTo>
                  <a:lnTo>
                    <a:pt x="611" y="61"/>
                  </a:lnTo>
                  <a:lnTo>
                    <a:pt x="609" y="62"/>
                  </a:lnTo>
                  <a:lnTo>
                    <a:pt x="608" y="62"/>
                  </a:lnTo>
                  <a:lnTo>
                    <a:pt x="606" y="62"/>
                  </a:lnTo>
                  <a:lnTo>
                    <a:pt x="604" y="62"/>
                  </a:lnTo>
                  <a:lnTo>
                    <a:pt x="603" y="62"/>
                  </a:lnTo>
                  <a:lnTo>
                    <a:pt x="601" y="63"/>
                  </a:lnTo>
                  <a:lnTo>
                    <a:pt x="600" y="63"/>
                  </a:lnTo>
                  <a:lnTo>
                    <a:pt x="598" y="63"/>
                  </a:lnTo>
                  <a:lnTo>
                    <a:pt x="596" y="64"/>
                  </a:lnTo>
                  <a:lnTo>
                    <a:pt x="595" y="64"/>
                  </a:lnTo>
                  <a:lnTo>
                    <a:pt x="593" y="64"/>
                  </a:lnTo>
                  <a:lnTo>
                    <a:pt x="591" y="64"/>
                  </a:lnTo>
                  <a:lnTo>
                    <a:pt x="590" y="65"/>
                  </a:lnTo>
                  <a:lnTo>
                    <a:pt x="588" y="66"/>
                  </a:lnTo>
                  <a:lnTo>
                    <a:pt x="586" y="66"/>
                  </a:lnTo>
                  <a:lnTo>
                    <a:pt x="584" y="67"/>
                  </a:lnTo>
                  <a:lnTo>
                    <a:pt x="581" y="68"/>
                  </a:lnTo>
                  <a:lnTo>
                    <a:pt x="579" y="68"/>
                  </a:lnTo>
                  <a:lnTo>
                    <a:pt x="576" y="69"/>
                  </a:lnTo>
                  <a:lnTo>
                    <a:pt x="574" y="70"/>
                  </a:lnTo>
                  <a:lnTo>
                    <a:pt x="572" y="72"/>
                  </a:lnTo>
                  <a:lnTo>
                    <a:pt x="565" y="74"/>
                  </a:lnTo>
                  <a:lnTo>
                    <a:pt x="562" y="75"/>
                  </a:lnTo>
                  <a:lnTo>
                    <a:pt x="560" y="76"/>
                  </a:lnTo>
                  <a:lnTo>
                    <a:pt x="557" y="78"/>
                  </a:lnTo>
                  <a:lnTo>
                    <a:pt x="555" y="79"/>
                  </a:lnTo>
                  <a:lnTo>
                    <a:pt x="553" y="80"/>
                  </a:lnTo>
                  <a:lnTo>
                    <a:pt x="551" y="81"/>
                  </a:lnTo>
                  <a:lnTo>
                    <a:pt x="549" y="82"/>
                  </a:lnTo>
                  <a:lnTo>
                    <a:pt x="547" y="83"/>
                  </a:lnTo>
                  <a:lnTo>
                    <a:pt x="545" y="84"/>
                  </a:lnTo>
                  <a:lnTo>
                    <a:pt x="544" y="85"/>
                  </a:lnTo>
                  <a:lnTo>
                    <a:pt x="542" y="86"/>
                  </a:lnTo>
                  <a:lnTo>
                    <a:pt x="540" y="87"/>
                  </a:lnTo>
                  <a:lnTo>
                    <a:pt x="539" y="88"/>
                  </a:lnTo>
                  <a:lnTo>
                    <a:pt x="537" y="89"/>
                  </a:lnTo>
                  <a:lnTo>
                    <a:pt x="536" y="90"/>
                  </a:lnTo>
                  <a:lnTo>
                    <a:pt x="534" y="91"/>
                  </a:lnTo>
                  <a:lnTo>
                    <a:pt x="533" y="92"/>
                  </a:lnTo>
                  <a:lnTo>
                    <a:pt x="531" y="93"/>
                  </a:lnTo>
                  <a:lnTo>
                    <a:pt x="530" y="94"/>
                  </a:lnTo>
                  <a:lnTo>
                    <a:pt x="528" y="95"/>
                  </a:lnTo>
                  <a:lnTo>
                    <a:pt x="526" y="96"/>
                  </a:lnTo>
                  <a:lnTo>
                    <a:pt x="524" y="98"/>
                  </a:lnTo>
                  <a:lnTo>
                    <a:pt x="522" y="99"/>
                  </a:lnTo>
                  <a:lnTo>
                    <a:pt x="520" y="100"/>
                  </a:lnTo>
                  <a:lnTo>
                    <a:pt x="518" y="102"/>
                  </a:lnTo>
                  <a:lnTo>
                    <a:pt x="516" y="103"/>
                  </a:lnTo>
                  <a:lnTo>
                    <a:pt x="514" y="105"/>
                  </a:lnTo>
                  <a:lnTo>
                    <a:pt x="511" y="106"/>
                  </a:lnTo>
                  <a:lnTo>
                    <a:pt x="508" y="108"/>
                  </a:lnTo>
                  <a:lnTo>
                    <a:pt x="506" y="110"/>
                  </a:lnTo>
                  <a:lnTo>
                    <a:pt x="498" y="114"/>
                  </a:lnTo>
                  <a:lnTo>
                    <a:pt x="494" y="116"/>
                  </a:lnTo>
                  <a:lnTo>
                    <a:pt x="491" y="118"/>
                  </a:lnTo>
                  <a:lnTo>
                    <a:pt x="488" y="120"/>
                  </a:lnTo>
                  <a:lnTo>
                    <a:pt x="485" y="122"/>
                  </a:lnTo>
                  <a:lnTo>
                    <a:pt x="482" y="124"/>
                  </a:lnTo>
                  <a:lnTo>
                    <a:pt x="480" y="125"/>
                  </a:lnTo>
                  <a:lnTo>
                    <a:pt x="478" y="127"/>
                  </a:lnTo>
                  <a:lnTo>
                    <a:pt x="475" y="128"/>
                  </a:lnTo>
                  <a:lnTo>
                    <a:pt x="473" y="130"/>
                  </a:lnTo>
                  <a:lnTo>
                    <a:pt x="471" y="131"/>
                  </a:lnTo>
                  <a:lnTo>
                    <a:pt x="468" y="132"/>
                  </a:lnTo>
                  <a:lnTo>
                    <a:pt x="466" y="133"/>
                  </a:lnTo>
                  <a:lnTo>
                    <a:pt x="464" y="134"/>
                  </a:lnTo>
                  <a:lnTo>
                    <a:pt x="462" y="136"/>
                  </a:lnTo>
                  <a:lnTo>
                    <a:pt x="460" y="137"/>
                  </a:lnTo>
                  <a:lnTo>
                    <a:pt x="458" y="138"/>
                  </a:lnTo>
                  <a:lnTo>
                    <a:pt x="456" y="140"/>
                  </a:lnTo>
                  <a:lnTo>
                    <a:pt x="454" y="141"/>
                  </a:lnTo>
                  <a:lnTo>
                    <a:pt x="452" y="142"/>
                  </a:lnTo>
                  <a:lnTo>
                    <a:pt x="450" y="144"/>
                  </a:lnTo>
                  <a:lnTo>
                    <a:pt x="448" y="145"/>
                  </a:lnTo>
                  <a:lnTo>
                    <a:pt x="445" y="147"/>
                  </a:lnTo>
                  <a:lnTo>
                    <a:pt x="443" y="149"/>
                  </a:lnTo>
                  <a:lnTo>
                    <a:pt x="440" y="150"/>
                  </a:lnTo>
                  <a:lnTo>
                    <a:pt x="438" y="152"/>
                  </a:lnTo>
                  <a:lnTo>
                    <a:pt x="435" y="154"/>
                  </a:lnTo>
                  <a:lnTo>
                    <a:pt x="432" y="157"/>
                  </a:lnTo>
                  <a:lnTo>
                    <a:pt x="428" y="159"/>
                  </a:lnTo>
                  <a:lnTo>
                    <a:pt x="425" y="162"/>
                  </a:lnTo>
                  <a:lnTo>
                    <a:pt x="422" y="164"/>
                  </a:lnTo>
                  <a:lnTo>
                    <a:pt x="416" y="169"/>
                  </a:lnTo>
                  <a:lnTo>
                    <a:pt x="413" y="171"/>
                  </a:lnTo>
                  <a:lnTo>
                    <a:pt x="410" y="173"/>
                  </a:lnTo>
                  <a:lnTo>
                    <a:pt x="408" y="175"/>
                  </a:lnTo>
                  <a:lnTo>
                    <a:pt x="406" y="177"/>
                  </a:lnTo>
                  <a:lnTo>
                    <a:pt x="404" y="179"/>
                  </a:lnTo>
                  <a:lnTo>
                    <a:pt x="402" y="180"/>
                  </a:lnTo>
                  <a:lnTo>
                    <a:pt x="401" y="182"/>
                  </a:lnTo>
                  <a:lnTo>
                    <a:pt x="399" y="184"/>
                  </a:lnTo>
                  <a:lnTo>
                    <a:pt x="398" y="186"/>
                  </a:lnTo>
                  <a:lnTo>
                    <a:pt x="396" y="188"/>
                  </a:lnTo>
                  <a:lnTo>
                    <a:pt x="395" y="189"/>
                  </a:lnTo>
                  <a:lnTo>
                    <a:pt x="394" y="191"/>
                  </a:lnTo>
                  <a:lnTo>
                    <a:pt x="392" y="192"/>
                  </a:lnTo>
                  <a:lnTo>
                    <a:pt x="391" y="194"/>
                  </a:lnTo>
                  <a:lnTo>
                    <a:pt x="390" y="195"/>
                  </a:lnTo>
                  <a:lnTo>
                    <a:pt x="388" y="197"/>
                  </a:lnTo>
                  <a:lnTo>
                    <a:pt x="387" y="198"/>
                  </a:lnTo>
                  <a:lnTo>
                    <a:pt x="385" y="200"/>
                  </a:lnTo>
                  <a:lnTo>
                    <a:pt x="384" y="201"/>
                  </a:lnTo>
                  <a:lnTo>
                    <a:pt x="382" y="203"/>
                  </a:lnTo>
                  <a:lnTo>
                    <a:pt x="380" y="204"/>
                  </a:lnTo>
                  <a:lnTo>
                    <a:pt x="379" y="206"/>
                  </a:lnTo>
                  <a:lnTo>
                    <a:pt x="377" y="207"/>
                  </a:lnTo>
                  <a:lnTo>
                    <a:pt x="374" y="209"/>
                  </a:lnTo>
                  <a:lnTo>
                    <a:pt x="372" y="210"/>
                  </a:lnTo>
                  <a:lnTo>
                    <a:pt x="370" y="212"/>
                  </a:lnTo>
                  <a:lnTo>
                    <a:pt x="367" y="213"/>
                  </a:lnTo>
                  <a:lnTo>
                    <a:pt x="364" y="215"/>
                  </a:lnTo>
                  <a:lnTo>
                    <a:pt x="361" y="216"/>
                  </a:lnTo>
                  <a:lnTo>
                    <a:pt x="358" y="218"/>
                  </a:lnTo>
                  <a:lnTo>
                    <a:pt x="355" y="220"/>
                  </a:lnTo>
                  <a:lnTo>
                    <a:pt x="354" y="220"/>
                  </a:lnTo>
                  <a:lnTo>
                    <a:pt x="352" y="221"/>
                  </a:lnTo>
                  <a:lnTo>
                    <a:pt x="351" y="221"/>
                  </a:lnTo>
                  <a:lnTo>
                    <a:pt x="350" y="222"/>
                  </a:lnTo>
                  <a:lnTo>
                    <a:pt x="349" y="222"/>
                  </a:lnTo>
                  <a:lnTo>
                    <a:pt x="348" y="223"/>
                  </a:lnTo>
                  <a:lnTo>
                    <a:pt x="347" y="223"/>
                  </a:lnTo>
                  <a:lnTo>
                    <a:pt x="346" y="224"/>
                  </a:lnTo>
                  <a:lnTo>
                    <a:pt x="345" y="224"/>
                  </a:lnTo>
                  <a:lnTo>
                    <a:pt x="344" y="224"/>
                  </a:lnTo>
                  <a:lnTo>
                    <a:pt x="343" y="224"/>
                  </a:lnTo>
                  <a:lnTo>
                    <a:pt x="342" y="225"/>
                  </a:lnTo>
                  <a:lnTo>
                    <a:pt x="341" y="225"/>
                  </a:lnTo>
                  <a:lnTo>
                    <a:pt x="340" y="225"/>
                  </a:lnTo>
                  <a:lnTo>
                    <a:pt x="340" y="225"/>
                  </a:lnTo>
                  <a:lnTo>
                    <a:pt x="339" y="226"/>
                  </a:lnTo>
                  <a:lnTo>
                    <a:pt x="338" y="226"/>
                  </a:lnTo>
                  <a:lnTo>
                    <a:pt x="337" y="226"/>
                  </a:lnTo>
                  <a:lnTo>
                    <a:pt x="336" y="226"/>
                  </a:lnTo>
                  <a:lnTo>
                    <a:pt x="335" y="226"/>
                  </a:lnTo>
                  <a:lnTo>
                    <a:pt x="334" y="226"/>
                  </a:lnTo>
                  <a:lnTo>
                    <a:pt x="333" y="226"/>
                  </a:lnTo>
                  <a:lnTo>
                    <a:pt x="332" y="226"/>
                  </a:lnTo>
                  <a:lnTo>
                    <a:pt x="330" y="226"/>
                  </a:lnTo>
                  <a:lnTo>
                    <a:pt x="329" y="226"/>
                  </a:lnTo>
                  <a:lnTo>
                    <a:pt x="328" y="226"/>
                  </a:lnTo>
                  <a:lnTo>
                    <a:pt x="326" y="226"/>
                  </a:lnTo>
                  <a:lnTo>
                    <a:pt x="325" y="226"/>
                  </a:lnTo>
                  <a:lnTo>
                    <a:pt x="323" y="226"/>
                  </a:lnTo>
                  <a:lnTo>
                    <a:pt x="322" y="226"/>
                  </a:lnTo>
                  <a:lnTo>
                    <a:pt x="316" y="226"/>
                  </a:lnTo>
                  <a:lnTo>
                    <a:pt x="314" y="226"/>
                  </a:lnTo>
                  <a:lnTo>
                    <a:pt x="312" y="226"/>
                  </a:lnTo>
                  <a:lnTo>
                    <a:pt x="310" y="226"/>
                  </a:lnTo>
                  <a:lnTo>
                    <a:pt x="308" y="226"/>
                  </a:lnTo>
                  <a:lnTo>
                    <a:pt x="306" y="226"/>
                  </a:lnTo>
                  <a:lnTo>
                    <a:pt x="304" y="226"/>
                  </a:lnTo>
                  <a:lnTo>
                    <a:pt x="302" y="225"/>
                  </a:lnTo>
                  <a:lnTo>
                    <a:pt x="301" y="225"/>
                  </a:lnTo>
                  <a:lnTo>
                    <a:pt x="299" y="225"/>
                  </a:lnTo>
                  <a:lnTo>
                    <a:pt x="298" y="225"/>
                  </a:lnTo>
                  <a:lnTo>
                    <a:pt x="296" y="224"/>
                  </a:lnTo>
                  <a:lnTo>
                    <a:pt x="295" y="224"/>
                  </a:lnTo>
                  <a:lnTo>
                    <a:pt x="294" y="224"/>
                  </a:lnTo>
                  <a:lnTo>
                    <a:pt x="292" y="224"/>
                  </a:lnTo>
                  <a:lnTo>
                    <a:pt x="291" y="223"/>
                  </a:lnTo>
                  <a:lnTo>
                    <a:pt x="290" y="223"/>
                  </a:lnTo>
                  <a:lnTo>
                    <a:pt x="288" y="222"/>
                  </a:lnTo>
                  <a:lnTo>
                    <a:pt x="287" y="222"/>
                  </a:lnTo>
                  <a:lnTo>
                    <a:pt x="285" y="222"/>
                  </a:lnTo>
                  <a:lnTo>
                    <a:pt x="284" y="221"/>
                  </a:lnTo>
                  <a:lnTo>
                    <a:pt x="282" y="220"/>
                  </a:lnTo>
                  <a:lnTo>
                    <a:pt x="281" y="220"/>
                  </a:lnTo>
                  <a:lnTo>
                    <a:pt x="279" y="219"/>
                  </a:lnTo>
                  <a:lnTo>
                    <a:pt x="278" y="218"/>
                  </a:lnTo>
                  <a:lnTo>
                    <a:pt x="276" y="218"/>
                  </a:lnTo>
                  <a:lnTo>
                    <a:pt x="274" y="217"/>
                  </a:lnTo>
                  <a:lnTo>
                    <a:pt x="272" y="216"/>
                  </a:lnTo>
                  <a:lnTo>
                    <a:pt x="270" y="215"/>
                  </a:lnTo>
                  <a:lnTo>
                    <a:pt x="267" y="214"/>
                  </a:lnTo>
                  <a:lnTo>
                    <a:pt x="265" y="214"/>
                  </a:lnTo>
                  <a:lnTo>
                    <a:pt x="260" y="211"/>
                  </a:lnTo>
                  <a:lnTo>
                    <a:pt x="257" y="210"/>
                  </a:lnTo>
                  <a:lnTo>
                    <a:pt x="255" y="209"/>
                  </a:lnTo>
                  <a:lnTo>
                    <a:pt x="253" y="208"/>
                  </a:lnTo>
                  <a:lnTo>
                    <a:pt x="251" y="206"/>
                  </a:lnTo>
                  <a:lnTo>
                    <a:pt x="249" y="206"/>
                  </a:lnTo>
                  <a:lnTo>
                    <a:pt x="247" y="204"/>
                  </a:lnTo>
                  <a:lnTo>
                    <a:pt x="246" y="204"/>
                  </a:lnTo>
                  <a:lnTo>
                    <a:pt x="244" y="202"/>
                  </a:lnTo>
                  <a:lnTo>
                    <a:pt x="243" y="202"/>
                  </a:lnTo>
                  <a:lnTo>
                    <a:pt x="241" y="200"/>
                  </a:lnTo>
                  <a:lnTo>
                    <a:pt x="240" y="200"/>
                  </a:lnTo>
                  <a:lnTo>
                    <a:pt x="239" y="198"/>
                  </a:lnTo>
                  <a:lnTo>
                    <a:pt x="238" y="198"/>
                  </a:lnTo>
                  <a:lnTo>
                    <a:pt x="236" y="196"/>
                  </a:lnTo>
                  <a:lnTo>
                    <a:pt x="235" y="196"/>
                  </a:lnTo>
                  <a:lnTo>
                    <a:pt x="234" y="194"/>
                  </a:lnTo>
                  <a:lnTo>
                    <a:pt x="232" y="194"/>
                  </a:lnTo>
                  <a:lnTo>
                    <a:pt x="231" y="192"/>
                  </a:lnTo>
                  <a:lnTo>
                    <a:pt x="230" y="191"/>
                  </a:lnTo>
                  <a:lnTo>
                    <a:pt x="228" y="190"/>
                  </a:lnTo>
                  <a:lnTo>
                    <a:pt x="227" y="189"/>
                  </a:lnTo>
                  <a:lnTo>
                    <a:pt x="226" y="188"/>
                  </a:lnTo>
                  <a:lnTo>
                    <a:pt x="224" y="187"/>
                  </a:lnTo>
                  <a:lnTo>
                    <a:pt x="222" y="186"/>
                  </a:lnTo>
                  <a:lnTo>
                    <a:pt x="220" y="184"/>
                  </a:lnTo>
                  <a:lnTo>
                    <a:pt x="218" y="183"/>
                  </a:lnTo>
                  <a:lnTo>
                    <a:pt x="216" y="182"/>
                  </a:lnTo>
                  <a:lnTo>
                    <a:pt x="214" y="180"/>
                  </a:lnTo>
                  <a:lnTo>
                    <a:pt x="211" y="178"/>
                  </a:lnTo>
                  <a:lnTo>
                    <a:pt x="209" y="177"/>
                  </a:lnTo>
                  <a:lnTo>
                    <a:pt x="203" y="174"/>
                  </a:lnTo>
                  <a:lnTo>
                    <a:pt x="201" y="172"/>
                  </a:lnTo>
                  <a:lnTo>
                    <a:pt x="198" y="171"/>
                  </a:lnTo>
                  <a:lnTo>
                    <a:pt x="196" y="169"/>
                  </a:lnTo>
                  <a:lnTo>
                    <a:pt x="194" y="168"/>
                  </a:lnTo>
                  <a:lnTo>
                    <a:pt x="192" y="167"/>
                  </a:lnTo>
                  <a:lnTo>
                    <a:pt x="190" y="166"/>
                  </a:lnTo>
                  <a:lnTo>
                    <a:pt x="188" y="164"/>
                  </a:lnTo>
                  <a:lnTo>
                    <a:pt x="187" y="163"/>
                  </a:lnTo>
                  <a:lnTo>
                    <a:pt x="185" y="162"/>
                  </a:lnTo>
                  <a:lnTo>
                    <a:pt x="184" y="161"/>
                  </a:lnTo>
                  <a:lnTo>
                    <a:pt x="182" y="160"/>
                  </a:lnTo>
                  <a:lnTo>
                    <a:pt x="180" y="159"/>
                  </a:lnTo>
                  <a:lnTo>
                    <a:pt x="179" y="158"/>
                  </a:lnTo>
                  <a:lnTo>
                    <a:pt x="178" y="157"/>
                  </a:lnTo>
                  <a:lnTo>
                    <a:pt x="176" y="156"/>
                  </a:lnTo>
                  <a:lnTo>
                    <a:pt x="174" y="156"/>
                  </a:lnTo>
                  <a:lnTo>
                    <a:pt x="173" y="154"/>
                  </a:lnTo>
                  <a:lnTo>
                    <a:pt x="171" y="154"/>
                  </a:lnTo>
                  <a:lnTo>
                    <a:pt x="170" y="153"/>
                  </a:lnTo>
                  <a:lnTo>
                    <a:pt x="168" y="152"/>
                  </a:lnTo>
                  <a:lnTo>
                    <a:pt x="166" y="151"/>
                  </a:lnTo>
                  <a:lnTo>
                    <a:pt x="164" y="150"/>
                  </a:lnTo>
                  <a:lnTo>
                    <a:pt x="162" y="150"/>
                  </a:lnTo>
                  <a:lnTo>
                    <a:pt x="160" y="149"/>
                  </a:lnTo>
                  <a:lnTo>
                    <a:pt x="158" y="148"/>
                  </a:lnTo>
                  <a:lnTo>
                    <a:pt x="155" y="147"/>
                  </a:lnTo>
                  <a:lnTo>
                    <a:pt x="153" y="146"/>
                  </a:lnTo>
                  <a:lnTo>
                    <a:pt x="150" y="145"/>
                  </a:lnTo>
                  <a:lnTo>
                    <a:pt x="147" y="144"/>
                  </a:lnTo>
                  <a:lnTo>
                    <a:pt x="144" y="144"/>
                  </a:lnTo>
                  <a:lnTo>
                    <a:pt x="140" y="142"/>
                  </a:lnTo>
                  <a:lnTo>
                    <a:pt x="138" y="142"/>
                  </a:lnTo>
                  <a:lnTo>
                    <a:pt x="136" y="141"/>
                  </a:lnTo>
                  <a:lnTo>
                    <a:pt x="135" y="141"/>
                  </a:lnTo>
                  <a:lnTo>
                    <a:pt x="133" y="141"/>
                  </a:lnTo>
                  <a:lnTo>
                    <a:pt x="132" y="140"/>
                  </a:lnTo>
                  <a:lnTo>
                    <a:pt x="130" y="140"/>
                  </a:lnTo>
                  <a:lnTo>
                    <a:pt x="129" y="140"/>
                  </a:lnTo>
                  <a:lnTo>
                    <a:pt x="128" y="140"/>
                  </a:lnTo>
                  <a:lnTo>
                    <a:pt x="126" y="140"/>
                  </a:lnTo>
                  <a:lnTo>
                    <a:pt x="125" y="140"/>
                  </a:lnTo>
                  <a:lnTo>
                    <a:pt x="124" y="140"/>
                  </a:lnTo>
                  <a:lnTo>
                    <a:pt x="123" y="139"/>
                  </a:lnTo>
                  <a:lnTo>
                    <a:pt x="122" y="139"/>
                  </a:lnTo>
                  <a:lnTo>
                    <a:pt x="120" y="139"/>
                  </a:lnTo>
                  <a:lnTo>
                    <a:pt x="119" y="139"/>
                  </a:lnTo>
                  <a:lnTo>
                    <a:pt x="118" y="139"/>
                  </a:lnTo>
                  <a:lnTo>
                    <a:pt x="117" y="139"/>
                  </a:lnTo>
                  <a:lnTo>
                    <a:pt x="116" y="139"/>
                  </a:lnTo>
                  <a:lnTo>
                    <a:pt x="114" y="139"/>
                  </a:lnTo>
                  <a:lnTo>
                    <a:pt x="113" y="139"/>
                  </a:lnTo>
                  <a:lnTo>
                    <a:pt x="112" y="139"/>
                  </a:lnTo>
                  <a:lnTo>
                    <a:pt x="110" y="140"/>
                  </a:lnTo>
                  <a:lnTo>
                    <a:pt x="109" y="139"/>
                  </a:lnTo>
                  <a:lnTo>
                    <a:pt x="107" y="139"/>
                  </a:lnTo>
                  <a:lnTo>
                    <a:pt x="106" y="139"/>
                  </a:lnTo>
                  <a:lnTo>
                    <a:pt x="104" y="139"/>
                  </a:lnTo>
                  <a:lnTo>
                    <a:pt x="102" y="139"/>
                  </a:lnTo>
                  <a:lnTo>
                    <a:pt x="100" y="139"/>
                  </a:lnTo>
                  <a:lnTo>
                    <a:pt x="98" y="139"/>
                  </a:lnTo>
                  <a:lnTo>
                    <a:pt x="96" y="139"/>
                  </a:lnTo>
                  <a:lnTo>
                    <a:pt x="92" y="138"/>
                  </a:lnTo>
                  <a:lnTo>
                    <a:pt x="90" y="138"/>
                  </a:lnTo>
                  <a:lnTo>
                    <a:pt x="88" y="138"/>
                  </a:lnTo>
                  <a:lnTo>
                    <a:pt x="86" y="138"/>
                  </a:lnTo>
                  <a:lnTo>
                    <a:pt x="84" y="137"/>
                  </a:lnTo>
                  <a:lnTo>
                    <a:pt x="83" y="137"/>
                  </a:lnTo>
                  <a:lnTo>
                    <a:pt x="81" y="137"/>
                  </a:lnTo>
                  <a:lnTo>
                    <a:pt x="80" y="137"/>
                  </a:lnTo>
                  <a:lnTo>
                    <a:pt x="78" y="137"/>
                  </a:lnTo>
                  <a:lnTo>
                    <a:pt x="77" y="137"/>
                  </a:lnTo>
                  <a:lnTo>
                    <a:pt x="76" y="136"/>
                  </a:lnTo>
                  <a:lnTo>
                    <a:pt x="75" y="136"/>
                  </a:lnTo>
                  <a:lnTo>
                    <a:pt x="74" y="136"/>
                  </a:lnTo>
                  <a:lnTo>
                    <a:pt x="72" y="136"/>
                  </a:lnTo>
                  <a:lnTo>
                    <a:pt x="72" y="136"/>
                  </a:lnTo>
                  <a:lnTo>
                    <a:pt x="70" y="136"/>
                  </a:lnTo>
                  <a:lnTo>
                    <a:pt x="69" y="136"/>
                  </a:lnTo>
                  <a:lnTo>
                    <a:pt x="68" y="136"/>
                  </a:lnTo>
                  <a:lnTo>
                    <a:pt x="67" y="136"/>
                  </a:lnTo>
                  <a:lnTo>
                    <a:pt x="66" y="136"/>
                  </a:lnTo>
                  <a:lnTo>
                    <a:pt x="64" y="135"/>
                  </a:lnTo>
                  <a:lnTo>
                    <a:pt x="63" y="135"/>
                  </a:lnTo>
                  <a:lnTo>
                    <a:pt x="62" y="135"/>
                  </a:lnTo>
                  <a:lnTo>
                    <a:pt x="60" y="135"/>
                  </a:lnTo>
                  <a:lnTo>
                    <a:pt x="58" y="134"/>
                  </a:lnTo>
                  <a:lnTo>
                    <a:pt x="57" y="134"/>
                  </a:lnTo>
                  <a:lnTo>
                    <a:pt x="55" y="134"/>
                  </a:lnTo>
                  <a:lnTo>
                    <a:pt x="53" y="134"/>
                  </a:lnTo>
                  <a:lnTo>
                    <a:pt x="51" y="134"/>
                  </a:lnTo>
                  <a:lnTo>
                    <a:pt x="49" y="133"/>
                  </a:lnTo>
                  <a:lnTo>
                    <a:pt x="47" y="133"/>
                  </a:lnTo>
                  <a:lnTo>
                    <a:pt x="44" y="132"/>
                  </a:lnTo>
                  <a:lnTo>
                    <a:pt x="42" y="132"/>
                  </a:lnTo>
                  <a:lnTo>
                    <a:pt x="40" y="132"/>
                  </a:lnTo>
                  <a:lnTo>
                    <a:pt x="39" y="132"/>
                  </a:lnTo>
                  <a:lnTo>
                    <a:pt x="38" y="132"/>
                  </a:lnTo>
                  <a:lnTo>
                    <a:pt x="36" y="132"/>
                  </a:lnTo>
                  <a:lnTo>
                    <a:pt x="35" y="132"/>
                  </a:lnTo>
                  <a:lnTo>
                    <a:pt x="34" y="132"/>
                  </a:lnTo>
                  <a:lnTo>
                    <a:pt x="33" y="132"/>
                  </a:lnTo>
                  <a:lnTo>
                    <a:pt x="32" y="132"/>
                  </a:lnTo>
                  <a:lnTo>
                    <a:pt x="30" y="132"/>
                  </a:lnTo>
                  <a:lnTo>
                    <a:pt x="30" y="132"/>
                  </a:lnTo>
                  <a:lnTo>
                    <a:pt x="28" y="132"/>
                  </a:lnTo>
                  <a:lnTo>
                    <a:pt x="27" y="132"/>
                  </a:lnTo>
                  <a:lnTo>
                    <a:pt x="26" y="132"/>
                  </a:lnTo>
                  <a:lnTo>
                    <a:pt x="26" y="132"/>
                  </a:lnTo>
                  <a:lnTo>
                    <a:pt x="24" y="132"/>
                  </a:lnTo>
                  <a:lnTo>
                    <a:pt x="24" y="132"/>
                  </a:lnTo>
                  <a:lnTo>
                    <a:pt x="22" y="131"/>
                  </a:lnTo>
                  <a:lnTo>
                    <a:pt x="22" y="131"/>
                  </a:lnTo>
                  <a:lnTo>
                    <a:pt x="20" y="131"/>
                  </a:lnTo>
                  <a:lnTo>
                    <a:pt x="20" y="130"/>
                  </a:lnTo>
                  <a:lnTo>
                    <a:pt x="18" y="130"/>
                  </a:lnTo>
                  <a:lnTo>
                    <a:pt x="18" y="130"/>
                  </a:lnTo>
                  <a:lnTo>
                    <a:pt x="16" y="130"/>
                  </a:lnTo>
                  <a:lnTo>
                    <a:pt x="15" y="129"/>
                  </a:lnTo>
                  <a:lnTo>
                    <a:pt x="14" y="128"/>
                  </a:lnTo>
                  <a:lnTo>
                    <a:pt x="13" y="128"/>
                  </a:lnTo>
                  <a:lnTo>
                    <a:pt x="12" y="127"/>
                  </a:lnTo>
                  <a:lnTo>
                    <a:pt x="11" y="126"/>
                  </a:lnTo>
                  <a:lnTo>
                    <a:pt x="10" y="126"/>
                  </a:lnTo>
                  <a:lnTo>
                    <a:pt x="8" y="124"/>
                  </a:lnTo>
                  <a:lnTo>
                    <a:pt x="8" y="124"/>
                  </a:lnTo>
                  <a:lnTo>
                    <a:pt x="7" y="124"/>
                  </a:lnTo>
                  <a:lnTo>
                    <a:pt x="6" y="123"/>
                  </a:lnTo>
                  <a:lnTo>
                    <a:pt x="6" y="123"/>
                  </a:lnTo>
                  <a:lnTo>
                    <a:pt x="5" y="122"/>
                  </a:lnTo>
                  <a:lnTo>
                    <a:pt x="5" y="122"/>
                  </a:lnTo>
                  <a:lnTo>
                    <a:pt x="4" y="122"/>
                  </a:lnTo>
                  <a:lnTo>
                    <a:pt x="4" y="121"/>
                  </a:lnTo>
                  <a:lnTo>
                    <a:pt x="4" y="121"/>
                  </a:lnTo>
                  <a:lnTo>
                    <a:pt x="3" y="120"/>
                  </a:lnTo>
                  <a:lnTo>
                    <a:pt x="3" y="120"/>
                  </a:lnTo>
                  <a:lnTo>
                    <a:pt x="3" y="120"/>
                  </a:lnTo>
                  <a:lnTo>
                    <a:pt x="2" y="119"/>
                  </a:lnTo>
                  <a:lnTo>
                    <a:pt x="2" y="119"/>
                  </a:lnTo>
                  <a:lnTo>
                    <a:pt x="2" y="118"/>
                  </a:lnTo>
                  <a:lnTo>
                    <a:pt x="2" y="118"/>
                  </a:lnTo>
                  <a:lnTo>
                    <a:pt x="1" y="118"/>
                  </a:lnTo>
                  <a:lnTo>
                    <a:pt x="1" y="117"/>
                  </a:lnTo>
                  <a:lnTo>
                    <a:pt x="1" y="116"/>
                  </a:lnTo>
                  <a:lnTo>
                    <a:pt x="1" y="116"/>
                  </a:lnTo>
                  <a:lnTo>
                    <a:pt x="1" y="116"/>
                  </a:lnTo>
                  <a:lnTo>
                    <a:pt x="1" y="115"/>
                  </a:lnTo>
                  <a:lnTo>
                    <a:pt x="0" y="114"/>
                  </a:lnTo>
                  <a:lnTo>
                    <a:pt x="0" y="114"/>
                  </a:lnTo>
                  <a:lnTo>
                    <a:pt x="0" y="113"/>
                  </a:lnTo>
                  <a:lnTo>
                    <a:pt x="0" y="112"/>
                  </a:lnTo>
                  <a:lnTo>
                    <a:pt x="0" y="112"/>
                  </a:lnTo>
                  <a:lnTo>
                    <a:pt x="0" y="111"/>
                  </a:lnTo>
                  <a:lnTo>
                    <a:pt x="0" y="110"/>
                  </a:lnTo>
                  <a:lnTo>
                    <a:pt x="0" y="110"/>
                  </a:lnTo>
                  <a:lnTo>
                    <a:pt x="0" y="107"/>
                  </a:lnTo>
                  <a:lnTo>
                    <a:pt x="0" y="106"/>
                  </a:lnTo>
                  <a:lnTo>
                    <a:pt x="0" y="104"/>
                  </a:lnTo>
                  <a:lnTo>
                    <a:pt x="0" y="103"/>
                  </a:lnTo>
                  <a:lnTo>
                    <a:pt x="1" y="102"/>
                  </a:lnTo>
                  <a:lnTo>
                    <a:pt x="1" y="101"/>
                  </a:lnTo>
                  <a:lnTo>
                    <a:pt x="1" y="100"/>
                  </a:lnTo>
                  <a:lnTo>
                    <a:pt x="1" y="99"/>
                  </a:lnTo>
                  <a:lnTo>
                    <a:pt x="2" y="98"/>
                  </a:lnTo>
                  <a:lnTo>
                    <a:pt x="2" y="97"/>
                  </a:lnTo>
                  <a:lnTo>
                    <a:pt x="2" y="96"/>
                  </a:lnTo>
                  <a:lnTo>
                    <a:pt x="3" y="95"/>
                  </a:lnTo>
                  <a:lnTo>
                    <a:pt x="3" y="94"/>
                  </a:lnTo>
                  <a:lnTo>
                    <a:pt x="4" y="93"/>
                  </a:lnTo>
                  <a:lnTo>
                    <a:pt x="4" y="92"/>
                  </a:lnTo>
                  <a:lnTo>
                    <a:pt x="5" y="91"/>
                  </a:lnTo>
                  <a:lnTo>
                    <a:pt x="5" y="90"/>
                  </a:lnTo>
                  <a:lnTo>
                    <a:pt x="6" y="90"/>
                  </a:lnTo>
                  <a:lnTo>
                    <a:pt x="7" y="89"/>
                  </a:lnTo>
                  <a:lnTo>
                    <a:pt x="7" y="88"/>
                  </a:lnTo>
                  <a:lnTo>
                    <a:pt x="8" y="87"/>
                  </a:lnTo>
                  <a:lnTo>
                    <a:pt x="9" y="86"/>
                  </a:lnTo>
                  <a:lnTo>
                    <a:pt x="10" y="85"/>
                  </a:lnTo>
                  <a:lnTo>
                    <a:pt x="11" y="84"/>
                  </a:lnTo>
                  <a:lnTo>
                    <a:pt x="12" y="84"/>
                  </a:lnTo>
                  <a:lnTo>
                    <a:pt x="13" y="83"/>
                  </a:lnTo>
                  <a:lnTo>
                    <a:pt x="14" y="82"/>
                  </a:lnTo>
                  <a:lnTo>
                    <a:pt x="15" y="81"/>
                  </a:lnTo>
                  <a:lnTo>
                    <a:pt x="16" y="81"/>
                  </a:lnTo>
                  <a:lnTo>
                    <a:pt x="17" y="80"/>
                  </a:lnTo>
                  <a:lnTo>
                    <a:pt x="19" y="79"/>
                  </a:lnTo>
                  <a:lnTo>
                    <a:pt x="24" y="76"/>
                  </a:lnTo>
                  <a:lnTo>
                    <a:pt x="27" y="74"/>
                  </a:lnTo>
                  <a:lnTo>
                    <a:pt x="30" y="73"/>
                  </a:lnTo>
                  <a:lnTo>
                    <a:pt x="32" y="72"/>
                  </a:lnTo>
                  <a:lnTo>
                    <a:pt x="34" y="71"/>
                  </a:lnTo>
                  <a:lnTo>
                    <a:pt x="37" y="70"/>
                  </a:lnTo>
                  <a:lnTo>
                    <a:pt x="39" y="70"/>
                  </a:lnTo>
                  <a:lnTo>
                    <a:pt x="42" y="69"/>
                  </a:lnTo>
                  <a:lnTo>
                    <a:pt x="44" y="69"/>
                  </a:lnTo>
                  <a:lnTo>
                    <a:pt x="46" y="68"/>
                  </a:lnTo>
                  <a:lnTo>
                    <a:pt x="48" y="68"/>
                  </a:lnTo>
                  <a:lnTo>
                    <a:pt x="50" y="68"/>
                  </a:lnTo>
                  <a:lnTo>
                    <a:pt x="52" y="68"/>
                  </a:lnTo>
                  <a:lnTo>
                    <a:pt x="55" y="68"/>
                  </a:lnTo>
                  <a:lnTo>
                    <a:pt x="57" y="68"/>
                  </a:lnTo>
                  <a:lnTo>
                    <a:pt x="59" y="68"/>
                  </a:lnTo>
                  <a:lnTo>
                    <a:pt x="62" y="68"/>
                  </a:lnTo>
                  <a:lnTo>
                    <a:pt x="64" y="68"/>
                  </a:lnTo>
                  <a:lnTo>
                    <a:pt x="66" y="68"/>
                  </a:lnTo>
                  <a:lnTo>
                    <a:pt x="69" y="69"/>
                  </a:lnTo>
                  <a:lnTo>
                    <a:pt x="71" y="69"/>
                  </a:lnTo>
                  <a:lnTo>
                    <a:pt x="74" y="69"/>
                  </a:lnTo>
                  <a:lnTo>
                    <a:pt x="76" y="70"/>
                  </a:lnTo>
                  <a:lnTo>
                    <a:pt x="79" y="70"/>
                  </a:lnTo>
                  <a:lnTo>
                    <a:pt x="82" y="70"/>
                  </a:lnTo>
                  <a:lnTo>
                    <a:pt x="85" y="70"/>
                  </a:lnTo>
                  <a:lnTo>
                    <a:pt x="89" y="71"/>
                  </a:lnTo>
                  <a:lnTo>
                    <a:pt x="92" y="71"/>
                  </a:lnTo>
                  <a:lnTo>
                    <a:pt x="96" y="71"/>
                  </a:lnTo>
                  <a:lnTo>
                    <a:pt x="99" y="71"/>
                  </a:lnTo>
                  <a:lnTo>
                    <a:pt x="103" y="72"/>
                  </a:lnTo>
                  <a:lnTo>
                    <a:pt x="110" y="72"/>
                  </a:lnTo>
                  <a:lnTo>
                    <a:pt x="113" y="72"/>
                  </a:lnTo>
                  <a:lnTo>
                    <a:pt x="116" y="72"/>
                  </a:lnTo>
                  <a:lnTo>
                    <a:pt x="118" y="72"/>
                  </a:lnTo>
                  <a:lnTo>
                    <a:pt x="121" y="72"/>
                  </a:lnTo>
                  <a:lnTo>
                    <a:pt x="124" y="72"/>
                  </a:lnTo>
                  <a:lnTo>
                    <a:pt x="126" y="73"/>
                  </a:lnTo>
                  <a:lnTo>
                    <a:pt x="128" y="73"/>
                  </a:lnTo>
                  <a:lnTo>
                    <a:pt x="130" y="73"/>
                  </a:lnTo>
                  <a:lnTo>
                    <a:pt x="132" y="74"/>
                  </a:lnTo>
                  <a:lnTo>
                    <a:pt x="134" y="74"/>
                  </a:lnTo>
                  <a:lnTo>
                    <a:pt x="136" y="74"/>
                  </a:lnTo>
                  <a:lnTo>
                    <a:pt x="138" y="74"/>
                  </a:lnTo>
                  <a:lnTo>
                    <a:pt x="140" y="75"/>
                  </a:lnTo>
                  <a:lnTo>
                    <a:pt x="142" y="75"/>
                  </a:lnTo>
                  <a:lnTo>
                    <a:pt x="144" y="76"/>
                  </a:lnTo>
                  <a:lnTo>
                    <a:pt x="145" y="76"/>
                  </a:lnTo>
                  <a:lnTo>
                    <a:pt x="147" y="76"/>
                  </a:lnTo>
                  <a:lnTo>
                    <a:pt x="149" y="77"/>
                  </a:lnTo>
                  <a:lnTo>
                    <a:pt x="151" y="77"/>
                  </a:lnTo>
                  <a:lnTo>
                    <a:pt x="153" y="78"/>
                  </a:lnTo>
                  <a:lnTo>
                    <a:pt x="155" y="78"/>
                  </a:lnTo>
                  <a:lnTo>
                    <a:pt x="157" y="78"/>
                  </a:lnTo>
                  <a:lnTo>
                    <a:pt x="160" y="79"/>
                  </a:lnTo>
                  <a:lnTo>
                    <a:pt x="162" y="79"/>
                  </a:lnTo>
                  <a:lnTo>
                    <a:pt x="164" y="80"/>
                  </a:lnTo>
                  <a:lnTo>
                    <a:pt x="167" y="80"/>
                  </a:lnTo>
                  <a:lnTo>
                    <a:pt x="170" y="80"/>
                  </a:lnTo>
                  <a:lnTo>
                    <a:pt x="173" y="81"/>
                  </a:lnTo>
                  <a:lnTo>
                    <a:pt x="177" y="81"/>
                  </a:lnTo>
                  <a:lnTo>
                    <a:pt x="180" y="82"/>
                  </a:lnTo>
                  <a:lnTo>
                    <a:pt x="189" y="83"/>
                  </a:lnTo>
                  <a:lnTo>
                    <a:pt x="193" y="83"/>
                  </a:lnTo>
                  <a:lnTo>
                    <a:pt x="197" y="84"/>
                  </a:lnTo>
                  <a:lnTo>
                    <a:pt x="200" y="84"/>
                  </a:lnTo>
                  <a:lnTo>
                    <a:pt x="204" y="84"/>
                  </a:lnTo>
                  <a:lnTo>
                    <a:pt x="207" y="85"/>
                  </a:lnTo>
                  <a:lnTo>
                    <a:pt x="210" y="85"/>
                  </a:lnTo>
                  <a:lnTo>
                    <a:pt x="212" y="86"/>
                  </a:lnTo>
                  <a:lnTo>
                    <a:pt x="215" y="86"/>
                  </a:lnTo>
                  <a:lnTo>
                    <a:pt x="218" y="86"/>
                  </a:lnTo>
                  <a:lnTo>
                    <a:pt x="220" y="87"/>
                  </a:lnTo>
                  <a:lnTo>
                    <a:pt x="223" y="87"/>
                  </a:lnTo>
                  <a:lnTo>
                    <a:pt x="225" y="88"/>
                  </a:lnTo>
                  <a:lnTo>
                    <a:pt x="228" y="88"/>
                  </a:lnTo>
                  <a:lnTo>
                    <a:pt x="230" y="88"/>
                  </a:lnTo>
                  <a:lnTo>
                    <a:pt x="232" y="88"/>
                  </a:lnTo>
                  <a:lnTo>
                    <a:pt x="234" y="88"/>
                  </a:lnTo>
                  <a:lnTo>
                    <a:pt x="237" y="89"/>
                  </a:lnTo>
                  <a:lnTo>
                    <a:pt x="239" y="89"/>
                  </a:lnTo>
                  <a:lnTo>
                    <a:pt x="242" y="89"/>
                  </a:lnTo>
                  <a:lnTo>
                    <a:pt x="244" y="89"/>
                  </a:lnTo>
                  <a:lnTo>
                    <a:pt x="247" y="89"/>
                  </a:lnTo>
                  <a:lnTo>
                    <a:pt x="250" y="90"/>
                  </a:lnTo>
                  <a:lnTo>
                    <a:pt x="253" y="90"/>
                  </a:lnTo>
                  <a:lnTo>
                    <a:pt x="256" y="90"/>
                  </a:lnTo>
                  <a:lnTo>
                    <a:pt x="259" y="90"/>
                  </a:lnTo>
                  <a:lnTo>
                    <a:pt x="263" y="90"/>
                  </a:lnTo>
                  <a:lnTo>
                    <a:pt x="266" y="90"/>
                  </a:lnTo>
                  <a:lnTo>
                    <a:pt x="270" y="90"/>
                  </a:lnTo>
                  <a:lnTo>
                    <a:pt x="274" y="90"/>
                  </a:lnTo>
                  <a:lnTo>
                    <a:pt x="279" y="90"/>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96" name="Freeform 189" descr="Horizontal brick"/>
            <p:cNvSpPr>
              <a:spLocks/>
            </p:cNvSpPr>
            <p:nvPr/>
          </p:nvSpPr>
          <p:spPr bwMode="auto">
            <a:xfrm>
              <a:off x="5040313" y="3443288"/>
              <a:ext cx="365125" cy="150812"/>
            </a:xfrm>
            <a:custGeom>
              <a:avLst/>
              <a:gdLst/>
              <a:ahLst/>
              <a:cxnLst>
                <a:cxn ang="0">
                  <a:pos x="130" y="15"/>
                </a:cxn>
                <a:cxn ang="0">
                  <a:pos x="123" y="13"/>
                </a:cxn>
                <a:cxn ang="0">
                  <a:pos x="110" y="9"/>
                </a:cxn>
                <a:cxn ang="0">
                  <a:pos x="101" y="6"/>
                </a:cxn>
                <a:cxn ang="0">
                  <a:pos x="93" y="4"/>
                </a:cxn>
                <a:cxn ang="0">
                  <a:pos x="78" y="2"/>
                </a:cxn>
                <a:cxn ang="0">
                  <a:pos x="65" y="0"/>
                </a:cxn>
                <a:cxn ang="0">
                  <a:pos x="53" y="2"/>
                </a:cxn>
                <a:cxn ang="0">
                  <a:pos x="34" y="6"/>
                </a:cxn>
                <a:cxn ang="0">
                  <a:pos x="22" y="10"/>
                </a:cxn>
                <a:cxn ang="0">
                  <a:pos x="11" y="17"/>
                </a:cxn>
                <a:cxn ang="0">
                  <a:pos x="3" y="28"/>
                </a:cxn>
                <a:cxn ang="0">
                  <a:pos x="0" y="36"/>
                </a:cxn>
                <a:cxn ang="0">
                  <a:pos x="0" y="46"/>
                </a:cxn>
                <a:cxn ang="0">
                  <a:pos x="1" y="58"/>
                </a:cxn>
                <a:cxn ang="0">
                  <a:pos x="3" y="65"/>
                </a:cxn>
                <a:cxn ang="0">
                  <a:pos x="10" y="72"/>
                </a:cxn>
                <a:cxn ang="0">
                  <a:pos x="22" y="78"/>
                </a:cxn>
                <a:cxn ang="0">
                  <a:pos x="34" y="79"/>
                </a:cxn>
                <a:cxn ang="0">
                  <a:pos x="52" y="79"/>
                </a:cxn>
                <a:cxn ang="0">
                  <a:pos x="65" y="78"/>
                </a:cxn>
                <a:cxn ang="0">
                  <a:pos x="75" y="77"/>
                </a:cxn>
                <a:cxn ang="0">
                  <a:pos x="92" y="82"/>
                </a:cxn>
                <a:cxn ang="0">
                  <a:pos x="101" y="91"/>
                </a:cxn>
                <a:cxn ang="0">
                  <a:pos x="110" y="100"/>
                </a:cxn>
                <a:cxn ang="0">
                  <a:pos x="122" y="106"/>
                </a:cxn>
                <a:cxn ang="0">
                  <a:pos x="127" y="109"/>
                </a:cxn>
                <a:cxn ang="0">
                  <a:pos x="134" y="109"/>
                </a:cxn>
                <a:cxn ang="0">
                  <a:pos x="145" y="109"/>
                </a:cxn>
                <a:cxn ang="0">
                  <a:pos x="152" y="108"/>
                </a:cxn>
                <a:cxn ang="0">
                  <a:pos x="161" y="104"/>
                </a:cxn>
                <a:cxn ang="0">
                  <a:pos x="173" y="100"/>
                </a:cxn>
                <a:cxn ang="0">
                  <a:pos x="180" y="96"/>
                </a:cxn>
                <a:cxn ang="0">
                  <a:pos x="193" y="91"/>
                </a:cxn>
                <a:cxn ang="0">
                  <a:pos x="201" y="88"/>
                </a:cxn>
                <a:cxn ang="0">
                  <a:pos x="208" y="87"/>
                </a:cxn>
                <a:cxn ang="0">
                  <a:pos x="219" y="88"/>
                </a:cxn>
                <a:cxn ang="0">
                  <a:pos x="225" y="90"/>
                </a:cxn>
                <a:cxn ang="0">
                  <a:pos x="230" y="93"/>
                </a:cxn>
                <a:cxn ang="0">
                  <a:pos x="239" y="96"/>
                </a:cxn>
                <a:cxn ang="0">
                  <a:pos x="245" y="97"/>
                </a:cxn>
                <a:cxn ang="0">
                  <a:pos x="251" y="96"/>
                </a:cxn>
                <a:cxn ang="0">
                  <a:pos x="258" y="92"/>
                </a:cxn>
                <a:cxn ang="0">
                  <a:pos x="262" y="87"/>
                </a:cxn>
                <a:cxn ang="0">
                  <a:pos x="263" y="80"/>
                </a:cxn>
                <a:cxn ang="0">
                  <a:pos x="263" y="68"/>
                </a:cxn>
                <a:cxn ang="0">
                  <a:pos x="259" y="60"/>
                </a:cxn>
                <a:cxn ang="0">
                  <a:pos x="253" y="50"/>
                </a:cxn>
                <a:cxn ang="0">
                  <a:pos x="246" y="43"/>
                </a:cxn>
                <a:cxn ang="0">
                  <a:pos x="241" y="38"/>
                </a:cxn>
                <a:cxn ang="0">
                  <a:pos x="235" y="31"/>
                </a:cxn>
                <a:cxn ang="0">
                  <a:pos x="233" y="29"/>
                </a:cxn>
                <a:cxn ang="0">
                  <a:pos x="231" y="26"/>
                </a:cxn>
                <a:cxn ang="0">
                  <a:pos x="227" y="22"/>
                </a:cxn>
                <a:cxn ang="0">
                  <a:pos x="222" y="18"/>
                </a:cxn>
                <a:cxn ang="0">
                  <a:pos x="217" y="15"/>
                </a:cxn>
                <a:cxn ang="0">
                  <a:pos x="205" y="14"/>
                </a:cxn>
                <a:cxn ang="0">
                  <a:pos x="196" y="18"/>
                </a:cxn>
                <a:cxn ang="0">
                  <a:pos x="186" y="21"/>
                </a:cxn>
                <a:cxn ang="0">
                  <a:pos x="169" y="22"/>
                </a:cxn>
                <a:cxn ang="0">
                  <a:pos x="157" y="21"/>
                </a:cxn>
                <a:cxn ang="0">
                  <a:pos x="143" y="18"/>
                </a:cxn>
              </a:cxnLst>
              <a:rect l="0" t="0" r="r" b="b"/>
              <a:pathLst>
                <a:path w="265" h="111">
                  <a:moveTo>
                    <a:pt x="141" y="18"/>
                  </a:moveTo>
                  <a:lnTo>
                    <a:pt x="138" y="17"/>
                  </a:lnTo>
                  <a:lnTo>
                    <a:pt x="137" y="17"/>
                  </a:lnTo>
                  <a:lnTo>
                    <a:pt x="136" y="17"/>
                  </a:lnTo>
                  <a:lnTo>
                    <a:pt x="135" y="16"/>
                  </a:lnTo>
                  <a:lnTo>
                    <a:pt x="134" y="16"/>
                  </a:lnTo>
                  <a:lnTo>
                    <a:pt x="133" y="16"/>
                  </a:lnTo>
                  <a:lnTo>
                    <a:pt x="132" y="16"/>
                  </a:lnTo>
                  <a:lnTo>
                    <a:pt x="131" y="16"/>
                  </a:lnTo>
                  <a:lnTo>
                    <a:pt x="131" y="16"/>
                  </a:lnTo>
                  <a:lnTo>
                    <a:pt x="130" y="15"/>
                  </a:lnTo>
                  <a:lnTo>
                    <a:pt x="129" y="15"/>
                  </a:lnTo>
                  <a:lnTo>
                    <a:pt x="129" y="15"/>
                  </a:lnTo>
                  <a:lnTo>
                    <a:pt x="128" y="15"/>
                  </a:lnTo>
                  <a:lnTo>
                    <a:pt x="127" y="14"/>
                  </a:lnTo>
                  <a:lnTo>
                    <a:pt x="127" y="14"/>
                  </a:lnTo>
                  <a:lnTo>
                    <a:pt x="126" y="14"/>
                  </a:lnTo>
                  <a:lnTo>
                    <a:pt x="125" y="14"/>
                  </a:lnTo>
                  <a:lnTo>
                    <a:pt x="125" y="14"/>
                  </a:lnTo>
                  <a:lnTo>
                    <a:pt x="124" y="13"/>
                  </a:lnTo>
                  <a:lnTo>
                    <a:pt x="123" y="13"/>
                  </a:lnTo>
                  <a:lnTo>
                    <a:pt x="123" y="13"/>
                  </a:lnTo>
                  <a:lnTo>
                    <a:pt x="122" y="12"/>
                  </a:lnTo>
                  <a:lnTo>
                    <a:pt x="121" y="12"/>
                  </a:lnTo>
                  <a:lnTo>
                    <a:pt x="120" y="12"/>
                  </a:lnTo>
                  <a:lnTo>
                    <a:pt x="119" y="12"/>
                  </a:lnTo>
                  <a:lnTo>
                    <a:pt x="118" y="12"/>
                  </a:lnTo>
                  <a:lnTo>
                    <a:pt x="117" y="11"/>
                  </a:lnTo>
                  <a:lnTo>
                    <a:pt x="116" y="11"/>
                  </a:lnTo>
                  <a:lnTo>
                    <a:pt x="115" y="10"/>
                  </a:lnTo>
                  <a:lnTo>
                    <a:pt x="114" y="10"/>
                  </a:lnTo>
                  <a:lnTo>
                    <a:pt x="113" y="10"/>
                  </a:lnTo>
                  <a:lnTo>
                    <a:pt x="110" y="9"/>
                  </a:lnTo>
                  <a:lnTo>
                    <a:pt x="109" y="9"/>
                  </a:lnTo>
                  <a:lnTo>
                    <a:pt x="108" y="8"/>
                  </a:lnTo>
                  <a:lnTo>
                    <a:pt x="107" y="8"/>
                  </a:lnTo>
                  <a:lnTo>
                    <a:pt x="106" y="8"/>
                  </a:lnTo>
                  <a:lnTo>
                    <a:pt x="105" y="8"/>
                  </a:lnTo>
                  <a:lnTo>
                    <a:pt x="105" y="7"/>
                  </a:lnTo>
                  <a:lnTo>
                    <a:pt x="104" y="7"/>
                  </a:lnTo>
                  <a:lnTo>
                    <a:pt x="103" y="6"/>
                  </a:lnTo>
                  <a:lnTo>
                    <a:pt x="102" y="6"/>
                  </a:lnTo>
                  <a:lnTo>
                    <a:pt x="101" y="6"/>
                  </a:lnTo>
                  <a:lnTo>
                    <a:pt x="101" y="6"/>
                  </a:lnTo>
                  <a:lnTo>
                    <a:pt x="100" y="6"/>
                  </a:lnTo>
                  <a:lnTo>
                    <a:pt x="99" y="5"/>
                  </a:lnTo>
                  <a:lnTo>
                    <a:pt x="99" y="5"/>
                  </a:lnTo>
                  <a:lnTo>
                    <a:pt x="98" y="5"/>
                  </a:lnTo>
                  <a:lnTo>
                    <a:pt x="97" y="5"/>
                  </a:lnTo>
                  <a:lnTo>
                    <a:pt x="97" y="4"/>
                  </a:lnTo>
                  <a:lnTo>
                    <a:pt x="96" y="4"/>
                  </a:lnTo>
                  <a:lnTo>
                    <a:pt x="95" y="4"/>
                  </a:lnTo>
                  <a:lnTo>
                    <a:pt x="95" y="4"/>
                  </a:lnTo>
                  <a:lnTo>
                    <a:pt x="94" y="4"/>
                  </a:lnTo>
                  <a:lnTo>
                    <a:pt x="93" y="4"/>
                  </a:lnTo>
                  <a:lnTo>
                    <a:pt x="92" y="3"/>
                  </a:lnTo>
                  <a:lnTo>
                    <a:pt x="91" y="3"/>
                  </a:lnTo>
                  <a:lnTo>
                    <a:pt x="91" y="3"/>
                  </a:lnTo>
                  <a:lnTo>
                    <a:pt x="89" y="3"/>
                  </a:lnTo>
                  <a:lnTo>
                    <a:pt x="88" y="3"/>
                  </a:lnTo>
                  <a:lnTo>
                    <a:pt x="87" y="2"/>
                  </a:lnTo>
                  <a:lnTo>
                    <a:pt x="86" y="2"/>
                  </a:lnTo>
                  <a:lnTo>
                    <a:pt x="85" y="2"/>
                  </a:lnTo>
                  <a:lnTo>
                    <a:pt x="81" y="2"/>
                  </a:lnTo>
                  <a:lnTo>
                    <a:pt x="80" y="2"/>
                  </a:lnTo>
                  <a:lnTo>
                    <a:pt x="78" y="2"/>
                  </a:lnTo>
                  <a:lnTo>
                    <a:pt x="77" y="1"/>
                  </a:lnTo>
                  <a:lnTo>
                    <a:pt x="75" y="1"/>
                  </a:lnTo>
                  <a:lnTo>
                    <a:pt x="74" y="1"/>
                  </a:lnTo>
                  <a:lnTo>
                    <a:pt x="73" y="1"/>
                  </a:lnTo>
                  <a:lnTo>
                    <a:pt x="71" y="1"/>
                  </a:lnTo>
                  <a:lnTo>
                    <a:pt x="70" y="1"/>
                  </a:lnTo>
                  <a:lnTo>
                    <a:pt x="69" y="1"/>
                  </a:lnTo>
                  <a:lnTo>
                    <a:pt x="68" y="0"/>
                  </a:lnTo>
                  <a:lnTo>
                    <a:pt x="67" y="0"/>
                  </a:lnTo>
                  <a:lnTo>
                    <a:pt x="66" y="0"/>
                  </a:lnTo>
                  <a:lnTo>
                    <a:pt x="65" y="0"/>
                  </a:lnTo>
                  <a:lnTo>
                    <a:pt x="64" y="0"/>
                  </a:lnTo>
                  <a:lnTo>
                    <a:pt x="63" y="0"/>
                  </a:lnTo>
                  <a:lnTo>
                    <a:pt x="62" y="0"/>
                  </a:lnTo>
                  <a:lnTo>
                    <a:pt x="61" y="0"/>
                  </a:lnTo>
                  <a:lnTo>
                    <a:pt x="60" y="1"/>
                  </a:lnTo>
                  <a:lnTo>
                    <a:pt x="59" y="1"/>
                  </a:lnTo>
                  <a:lnTo>
                    <a:pt x="58" y="1"/>
                  </a:lnTo>
                  <a:lnTo>
                    <a:pt x="57" y="1"/>
                  </a:lnTo>
                  <a:lnTo>
                    <a:pt x="56" y="1"/>
                  </a:lnTo>
                  <a:lnTo>
                    <a:pt x="55" y="2"/>
                  </a:lnTo>
                  <a:lnTo>
                    <a:pt x="53" y="2"/>
                  </a:lnTo>
                  <a:lnTo>
                    <a:pt x="52" y="2"/>
                  </a:lnTo>
                  <a:lnTo>
                    <a:pt x="51" y="2"/>
                  </a:lnTo>
                  <a:lnTo>
                    <a:pt x="49" y="2"/>
                  </a:lnTo>
                  <a:lnTo>
                    <a:pt x="47" y="3"/>
                  </a:lnTo>
                  <a:lnTo>
                    <a:pt x="46" y="3"/>
                  </a:lnTo>
                  <a:lnTo>
                    <a:pt x="44" y="4"/>
                  </a:lnTo>
                  <a:lnTo>
                    <a:pt x="41" y="5"/>
                  </a:lnTo>
                  <a:lnTo>
                    <a:pt x="39" y="5"/>
                  </a:lnTo>
                  <a:lnTo>
                    <a:pt x="37" y="6"/>
                  </a:lnTo>
                  <a:lnTo>
                    <a:pt x="36" y="6"/>
                  </a:lnTo>
                  <a:lnTo>
                    <a:pt x="34" y="6"/>
                  </a:lnTo>
                  <a:lnTo>
                    <a:pt x="33" y="6"/>
                  </a:lnTo>
                  <a:lnTo>
                    <a:pt x="32" y="7"/>
                  </a:lnTo>
                  <a:lnTo>
                    <a:pt x="30" y="7"/>
                  </a:lnTo>
                  <a:lnTo>
                    <a:pt x="29" y="8"/>
                  </a:lnTo>
                  <a:lnTo>
                    <a:pt x="28" y="8"/>
                  </a:lnTo>
                  <a:lnTo>
                    <a:pt x="27" y="8"/>
                  </a:lnTo>
                  <a:lnTo>
                    <a:pt x="26" y="8"/>
                  </a:lnTo>
                  <a:lnTo>
                    <a:pt x="25" y="9"/>
                  </a:lnTo>
                  <a:lnTo>
                    <a:pt x="24" y="9"/>
                  </a:lnTo>
                  <a:lnTo>
                    <a:pt x="23" y="10"/>
                  </a:lnTo>
                  <a:lnTo>
                    <a:pt x="22" y="10"/>
                  </a:lnTo>
                  <a:lnTo>
                    <a:pt x="21" y="10"/>
                  </a:lnTo>
                  <a:lnTo>
                    <a:pt x="20" y="11"/>
                  </a:lnTo>
                  <a:lnTo>
                    <a:pt x="19" y="12"/>
                  </a:lnTo>
                  <a:lnTo>
                    <a:pt x="18" y="12"/>
                  </a:lnTo>
                  <a:lnTo>
                    <a:pt x="17" y="13"/>
                  </a:lnTo>
                  <a:lnTo>
                    <a:pt x="16" y="13"/>
                  </a:lnTo>
                  <a:lnTo>
                    <a:pt x="15" y="14"/>
                  </a:lnTo>
                  <a:lnTo>
                    <a:pt x="14" y="15"/>
                  </a:lnTo>
                  <a:lnTo>
                    <a:pt x="13" y="16"/>
                  </a:lnTo>
                  <a:lnTo>
                    <a:pt x="13" y="16"/>
                  </a:lnTo>
                  <a:lnTo>
                    <a:pt x="11" y="17"/>
                  </a:lnTo>
                  <a:lnTo>
                    <a:pt x="11" y="18"/>
                  </a:lnTo>
                  <a:lnTo>
                    <a:pt x="10" y="20"/>
                  </a:lnTo>
                  <a:lnTo>
                    <a:pt x="9" y="20"/>
                  </a:lnTo>
                  <a:lnTo>
                    <a:pt x="8" y="22"/>
                  </a:lnTo>
                  <a:lnTo>
                    <a:pt x="6" y="24"/>
                  </a:lnTo>
                  <a:lnTo>
                    <a:pt x="5" y="24"/>
                  </a:lnTo>
                  <a:lnTo>
                    <a:pt x="5" y="25"/>
                  </a:lnTo>
                  <a:lnTo>
                    <a:pt x="4" y="26"/>
                  </a:lnTo>
                  <a:lnTo>
                    <a:pt x="4" y="27"/>
                  </a:lnTo>
                  <a:lnTo>
                    <a:pt x="3" y="28"/>
                  </a:lnTo>
                  <a:lnTo>
                    <a:pt x="3" y="28"/>
                  </a:lnTo>
                  <a:lnTo>
                    <a:pt x="2" y="29"/>
                  </a:lnTo>
                  <a:lnTo>
                    <a:pt x="2" y="30"/>
                  </a:lnTo>
                  <a:lnTo>
                    <a:pt x="2" y="30"/>
                  </a:lnTo>
                  <a:lnTo>
                    <a:pt x="1" y="31"/>
                  </a:lnTo>
                  <a:lnTo>
                    <a:pt x="1" y="32"/>
                  </a:lnTo>
                  <a:lnTo>
                    <a:pt x="1" y="32"/>
                  </a:lnTo>
                  <a:lnTo>
                    <a:pt x="1" y="33"/>
                  </a:lnTo>
                  <a:lnTo>
                    <a:pt x="1" y="34"/>
                  </a:lnTo>
                  <a:lnTo>
                    <a:pt x="0" y="35"/>
                  </a:lnTo>
                  <a:lnTo>
                    <a:pt x="0" y="36"/>
                  </a:lnTo>
                  <a:lnTo>
                    <a:pt x="0" y="36"/>
                  </a:lnTo>
                  <a:lnTo>
                    <a:pt x="0" y="37"/>
                  </a:lnTo>
                  <a:lnTo>
                    <a:pt x="0" y="38"/>
                  </a:lnTo>
                  <a:lnTo>
                    <a:pt x="0" y="38"/>
                  </a:lnTo>
                  <a:lnTo>
                    <a:pt x="0" y="39"/>
                  </a:lnTo>
                  <a:lnTo>
                    <a:pt x="0" y="40"/>
                  </a:lnTo>
                  <a:lnTo>
                    <a:pt x="0" y="41"/>
                  </a:lnTo>
                  <a:lnTo>
                    <a:pt x="0" y="42"/>
                  </a:lnTo>
                  <a:lnTo>
                    <a:pt x="0" y="43"/>
                  </a:lnTo>
                  <a:lnTo>
                    <a:pt x="0" y="44"/>
                  </a:lnTo>
                  <a:lnTo>
                    <a:pt x="0" y="45"/>
                  </a:lnTo>
                  <a:lnTo>
                    <a:pt x="0" y="46"/>
                  </a:lnTo>
                  <a:lnTo>
                    <a:pt x="0" y="47"/>
                  </a:lnTo>
                  <a:lnTo>
                    <a:pt x="1" y="49"/>
                  </a:lnTo>
                  <a:lnTo>
                    <a:pt x="1" y="51"/>
                  </a:lnTo>
                  <a:lnTo>
                    <a:pt x="1" y="52"/>
                  </a:lnTo>
                  <a:lnTo>
                    <a:pt x="1" y="53"/>
                  </a:lnTo>
                  <a:lnTo>
                    <a:pt x="1" y="54"/>
                  </a:lnTo>
                  <a:lnTo>
                    <a:pt x="1" y="54"/>
                  </a:lnTo>
                  <a:lnTo>
                    <a:pt x="1" y="55"/>
                  </a:lnTo>
                  <a:lnTo>
                    <a:pt x="1" y="56"/>
                  </a:lnTo>
                  <a:lnTo>
                    <a:pt x="1" y="57"/>
                  </a:lnTo>
                  <a:lnTo>
                    <a:pt x="1" y="58"/>
                  </a:lnTo>
                  <a:lnTo>
                    <a:pt x="1" y="58"/>
                  </a:lnTo>
                  <a:lnTo>
                    <a:pt x="1" y="59"/>
                  </a:lnTo>
                  <a:lnTo>
                    <a:pt x="1" y="60"/>
                  </a:lnTo>
                  <a:lnTo>
                    <a:pt x="2" y="60"/>
                  </a:lnTo>
                  <a:lnTo>
                    <a:pt x="2" y="61"/>
                  </a:lnTo>
                  <a:lnTo>
                    <a:pt x="2" y="62"/>
                  </a:lnTo>
                  <a:lnTo>
                    <a:pt x="2" y="62"/>
                  </a:lnTo>
                  <a:lnTo>
                    <a:pt x="3" y="63"/>
                  </a:lnTo>
                  <a:lnTo>
                    <a:pt x="3" y="64"/>
                  </a:lnTo>
                  <a:lnTo>
                    <a:pt x="3" y="64"/>
                  </a:lnTo>
                  <a:lnTo>
                    <a:pt x="3" y="65"/>
                  </a:lnTo>
                  <a:lnTo>
                    <a:pt x="4" y="66"/>
                  </a:lnTo>
                  <a:lnTo>
                    <a:pt x="4" y="66"/>
                  </a:lnTo>
                  <a:lnTo>
                    <a:pt x="5" y="67"/>
                  </a:lnTo>
                  <a:lnTo>
                    <a:pt x="5" y="67"/>
                  </a:lnTo>
                  <a:lnTo>
                    <a:pt x="6" y="68"/>
                  </a:lnTo>
                  <a:lnTo>
                    <a:pt x="6" y="68"/>
                  </a:lnTo>
                  <a:lnTo>
                    <a:pt x="7" y="69"/>
                  </a:lnTo>
                  <a:lnTo>
                    <a:pt x="8" y="70"/>
                  </a:lnTo>
                  <a:lnTo>
                    <a:pt x="8" y="70"/>
                  </a:lnTo>
                  <a:lnTo>
                    <a:pt x="9" y="71"/>
                  </a:lnTo>
                  <a:lnTo>
                    <a:pt x="10" y="72"/>
                  </a:lnTo>
                  <a:lnTo>
                    <a:pt x="12" y="74"/>
                  </a:lnTo>
                  <a:lnTo>
                    <a:pt x="13" y="74"/>
                  </a:lnTo>
                  <a:lnTo>
                    <a:pt x="14" y="75"/>
                  </a:lnTo>
                  <a:lnTo>
                    <a:pt x="15" y="76"/>
                  </a:lnTo>
                  <a:lnTo>
                    <a:pt x="17" y="76"/>
                  </a:lnTo>
                  <a:lnTo>
                    <a:pt x="17" y="76"/>
                  </a:lnTo>
                  <a:lnTo>
                    <a:pt x="19" y="77"/>
                  </a:lnTo>
                  <a:lnTo>
                    <a:pt x="19" y="77"/>
                  </a:lnTo>
                  <a:lnTo>
                    <a:pt x="20" y="78"/>
                  </a:lnTo>
                  <a:lnTo>
                    <a:pt x="21" y="78"/>
                  </a:lnTo>
                  <a:lnTo>
                    <a:pt x="22" y="78"/>
                  </a:lnTo>
                  <a:lnTo>
                    <a:pt x="23" y="78"/>
                  </a:lnTo>
                  <a:lnTo>
                    <a:pt x="24" y="78"/>
                  </a:lnTo>
                  <a:lnTo>
                    <a:pt x="25" y="78"/>
                  </a:lnTo>
                  <a:lnTo>
                    <a:pt x="26" y="78"/>
                  </a:lnTo>
                  <a:lnTo>
                    <a:pt x="27" y="78"/>
                  </a:lnTo>
                  <a:lnTo>
                    <a:pt x="28" y="79"/>
                  </a:lnTo>
                  <a:lnTo>
                    <a:pt x="29" y="79"/>
                  </a:lnTo>
                  <a:lnTo>
                    <a:pt x="31" y="79"/>
                  </a:lnTo>
                  <a:lnTo>
                    <a:pt x="31" y="79"/>
                  </a:lnTo>
                  <a:lnTo>
                    <a:pt x="33" y="79"/>
                  </a:lnTo>
                  <a:lnTo>
                    <a:pt x="34" y="79"/>
                  </a:lnTo>
                  <a:lnTo>
                    <a:pt x="35" y="79"/>
                  </a:lnTo>
                  <a:lnTo>
                    <a:pt x="37" y="78"/>
                  </a:lnTo>
                  <a:lnTo>
                    <a:pt x="38" y="78"/>
                  </a:lnTo>
                  <a:lnTo>
                    <a:pt x="39" y="78"/>
                  </a:lnTo>
                  <a:lnTo>
                    <a:pt x="41" y="79"/>
                  </a:lnTo>
                  <a:lnTo>
                    <a:pt x="42" y="79"/>
                  </a:lnTo>
                  <a:lnTo>
                    <a:pt x="44" y="79"/>
                  </a:lnTo>
                  <a:lnTo>
                    <a:pt x="45" y="79"/>
                  </a:lnTo>
                  <a:lnTo>
                    <a:pt x="47" y="79"/>
                  </a:lnTo>
                  <a:lnTo>
                    <a:pt x="51" y="79"/>
                  </a:lnTo>
                  <a:lnTo>
                    <a:pt x="52" y="79"/>
                  </a:lnTo>
                  <a:lnTo>
                    <a:pt x="53" y="80"/>
                  </a:lnTo>
                  <a:lnTo>
                    <a:pt x="55" y="80"/>
                  </a:lnTo>
                  <a:lnTo>
                    <a:pt x="56" y="80"/>
                  </a:lnTo>
                  <a:lnTo>
                    <a:pt x="57" y="79"/>
                  </a:lnTo>
                  <a:lnTo>
                    <a:pt x="59" y="79"/>
                  </a:lnTo>
                  <a:lnTo>
                    <a:pt x="60" y="79"/>
                  </a:lnTo>
                  <a:lnTo>
                    <a:pt x="61" y="79"/>
                  </a:lnTo>
                  <a:lnTo>
                    <a:pt x="62" y="79"/>
                  </a:lnTo>
                  <a:lnTo>
                    <a:pt x="63" y="79"/>
                  </a:lnTo>
                  <a:lnTo>
                    <a:pt x="64" y="78"/>
                  </a:lnTo>
                  <a:lnTo>
                    <a:pt x="65" y="78"/>
                  </a:lnTo>
                  <a:lnTo>
                    <a:pt x="66" y="78"/>
                  </a:lnTo>
                  <a:lnTo>
                    <a:pt x="67" y="78"/>
                  </a:lnTo>
                  <a:lnTo>
                    <a:pt x="68" y="78"/>
                  </a:lnTo>
                  <a:lnTo>
                    <a:pt x="69" y="78"/>
                  </a:lnTo>
                  <a:lnTo>
                    <a:pt x="69" y="78"/>
                  </a:lnTo>
                  <a:lnTo>
                    <a:pt x="71" y="77"/>
                  </a:lnTo>
                  <a:lnTo>
                    <a:pt x="71" y="77"/>
                  </a:lnTo>
                  <a:lnTo>
                    <a:pt x="72" y="77"/>
                  </a:lnTo>
                  <a:lnTo>
                    <a:pt x="73" y="77"/>
                  </a:lnTo>
                  <a:lnTo>
                    <a:pt x="75" y="77"/>
                  </a:lnTo>
                  <a:lnTo>
                    <a:pt x="75" y="77"/>
                  </a:lnTo>
                  <a:lnTo>
                    <a:pt x="77" y="77"/>
                  </a:lnTo>
                  <a:lnTo>
                    <a:pt x="78" y="77"/>
                  </a:lnTo>
                  <a:lnTo>
                    <a:pt x="79" y="78"/>
                  </a:lnTo>
                  <a:lnTo>
                    <a:pt x="81" y="78"/>
                  </a:lnTo>
                  <a:lnTo>
                    <a:pt x="82" y="78"/>
                  </a:lnTo>
                  <a:lnTo>
                    <a:pt x="83" y="78"/>
                  </a:lnTo>
                  <a:lnTo>
                    <a:pt x="85" y="79"/>
                  </a:lnTo>
                  <a:lnTo>
                    <a:pt x="88" y="80"/>
                  </a:lnTo>
                  <a:lnTo>
                    <a:pt x="89" y="81"/>
                  </a:lnTo>
                  <a:lnTo>
                    <a:pt x="91" y="82"/>
                  </a:lnTo>
                  <a:lnTo>
                    <a:pt x="92" y="82"/>
                  </a:lnTo>
                  <a:lnTo>
                    <a:pt x="93" y="83"/>
                  </a:lnTo>
                  <a:lnTo>
                    <a:pt x="94" y="84"/>
                  </a:lnTo>
                  <a:lnTo>
                    <a:pt x="95" y="84"/>
                  </a:lnTo>
                  <a:lnTo>
                    <a:pt x="96" y="85"/>
                  </a:lnTo>
                  <a:lnTo>
                    <a:pt x="97" y="86"/>
                  </a:lnTo>
                  <a:lnTo>
                    <a:pt x="98" y="87"/>
                  </a:lnTo>
                  <a:lnTo>
                    <a:pt x="99" y="88"/>
                  </a:lnTo>
                  <a:lnTo>
                    <a:pt x="99" y="88"/>
                  </a:lnTo>
                  <a:lnTo>
                    <a:pt x="100" y="89"/>
                  </a:lnTo>
                  <a:lnTo>
                    <a:pt x="101" y="90"/>
                  </a:lnTo>
                  <a:lnTo>
                    <a:pt x="101" y="91"/>
                  </a:lnTo>
                  <a:lnTo>
                    <a:pt x="102" y="92"/>
                  </a:lnTo>
                  <a:lnTo>
                    <a:pt x="103" y="92"/>
                  </a:lnTo>
                  <a:lnTo>
                    <a:pt x="103" y="93"/>
                  </a:lnTo>
                  <a:lnTo>
                    <a:pt x="104" y="94"/>
                  </a:lnTo>
                  <a:lnTo>
                    <a:pt x="105" y="95"/>
                  </a:lnTo>
                  <a:lnTo>
                    <a:pt x="105" y="96"/>
                  </a:lnTo>
                  <a:lnTo>
                    <a:pt x="106" y="96"/>
                  </a:lnTo>
                  <a:lnTo>
                    <a:pt x="107" y="98"/>
                  </a:lnTo>
                  <a:lnTo>
                    <a:pt x="108" y="98"/>
                  </a:lnTo>
                  <a:lnTo>
                    <a:pt x="109" y="99"/>
                  </a:lnTo>
                  <a:lnTo>
                    <a:pt x="110" y="100"/>
                  </a:lnTo>
                  <a:lnTo>
                    <a:pt x="111" y="101"/>
                  </a:lnTo>
                  <a:lnTo>
                    <a:pt x="113" y="102"/>
                  </a:lnTo>
                  <a:lnTo>
                    <a:pt x="114" y="102"/>
                  </a:lnTo>
                  <a:lnTo>
                    <a:pt x="115" y="103"/>
                  </a:lnTo>
                  <a:lnTo>
                    <a:pt x="117" y="104"/>
                  </a:lnTo>
                  <a:lnTo>
                    <a:pt x="119" y="105"/>
                  </a:lnTo>
                  <a:lnTo>
                    <a:pt x="119" y="105"/>
                  </a:lnTo>
                  <a:lnTo>
                    <a:pt x="120" y="106"/>
                  </a:lnTo>
                  <a:lnTo>
                    <a:pt x="121" y="106"/>
                  </a:lnTo>
                  <a:lnTo>
                    <a:pt x="121" y="106"/>
                  </a:lnTo>
                  <a:lnTo>
                    <a:pt x="122" y="106"/>
                  </a:lnTo>
                  <a:lnTo>
                    <a:pt x="123" y="107"/>
                  </a:lnTo>
                  <a:lnTo>
                    <a:pt x="123" y="107"/>
                  </a:lnTo>
                  <a:lnTo>
                    <a:pt x="123" y="107"/>
                  </a:lnTo>
                  <a:lnTo>
                    <a:pt x="124" y="108"/>
                  </a:lnTo>
                  <a:lnTo>
                    <a:pt x="125" y="108"/>
                  </a:lnTo>
                  <a:lnTo>
                    <a:pt x="125" y="108"/>
                  </a:lnTo>
                  <a:lnTo>
                    <a:pt x="125" y="108"/>
                  </a:lnTo>
                  <a:lnTo>
                    <a:pt x="126" y="108"/>
                  </a:lnTo>
                  <a:lnTo>
                    <a:pt x="127" y="108"/>
                  </a:lnTo>
                  <a:lnTo>
                    <a:pt x="127" y="108"/>
                  </a:lnTo>
                  <a:lnTo>
                    <a:pt x="127" y="109"/>
                  </a:lnTo>
                  <a:lnTo>
                    <a:pt x="128" y="109"/>
                  </a:lnTo>
                  <a:lnTo>
                    <a:pt x="129" y="109"/>
                  </a:lnTo>
                  <a:lnTo>
                    <a:pt x="129" y="109"/>
                  </a:lnTo>
                  <a:lnTo>
                    <a:pt x="129" y="109"/>
                  </a:lnTo>
                  <a:lnTo>
                    <a:pt x="130" y="109"/>
                  </a:lnTo>
                  <a:lnTo>
                    <a:pt x="131" y="109"/>
                  </a:lnTo>
                  <a:lnTo>
                    <a:pt x="131" y="109"/>
                  </a:lnTo>
                  <a:lnTo>
                    <a:pt x="132" y="109"/>
                  </a:lnTo>
                  <a:lnTo>
                    <a:pt x="133" y="109"/>
                  </a:lnTo>
                  <a:lnTo>
                    <a:pt x="133" y="109"/>
                  </a:lnTo>
                  <a:lnTo>
                    <a:pt x="134" y="109"/>
                  </a:lnTo>
                  <a:lnTo>
                    <a:pt x="135" y="109"/>
                  </a:lnTo>
                  <a:lnTo>
                    <a:pt x="136" y="109"/>
                  </a:lnTo>
                  <a:lnTo>
                    <a:pt x="137" y="110"/>
                  </a:lnTo>
                  <a:lnTo>
                    <a:pt x="139" y="110"/>
                  </a:lnTo>
                  <a:lnTo>
                    <a:pt x="140" y="110"/>
                  </a:lnTo>
                  <a:lnTo>
                    <a:pt x="141" y="110"/>
                  </a:lnTo>
                  <a:lnTo>
                    <a:pt x="142" y="109"/>
                  </a:lnTo>
                  <a:lnTo>
                    <a:pt x="143" y="109"/>
                  </a:lnTo>
                  <a:lnTo>
                    <a:pt x="144" y="109"/>
                  </a:lnTo>
                  <a:lnTo>
                    <a:pt x="145" y="109"/>
                  </a:lnTo>
                  <a:lnTo>
                    <a:pt x="145" y="109"/>
                  </a:lnTo>
                  <a:lnTo>
                    <a:pt x="146" y="109"/>
                  </a:lnTo>
                  <a:lnTo>
                    <a:pt x="147" y="109"/>
                  </a:lnTo>
                  <a:lnTo>
                    <a:pt x="147" y="109"/>
                  </a:lnTo>
                  <a:lnTo>
                    <a:pt x="148" y="109"/>
                  </a:lnTo>
                  <a:lnTo>
                    <a:pt x="149" y="109"/>
                  </a:lnTo>
                  <a:lnTo>
                    <a:pt x="149" y="108"/>
                  </a:lnTo>
                  <a:lnTo>
                    <a:pt x="150" y="108"/>
                  </a:lnTo>
                  <a:lnTo>
                    <a:pt x="150" y="108"/>
                  </a:lnTo>
                  <a:lnTo>
                    <a:pt x="151" y="108"/>
                  </a:lnTo>
                  <a:lnTo>
                    <a:pt x="151" y="108"/>
                  </a:lnTo>
                  <a:lnTo>
                    <a:pt x="152" y="108"/>
                  </a:lnTo>
                  <a:lnTo>
                    <a:pt x="153" y="108"/>
                  </a:lnTo>
                  <a:lnTo>
                    <a:pt x="153" y="107"/>
                  </a:lnTo>
                  <a:lnTo>
                    <a:pt x="154" y="107"/>
                  </a:lnTo>
                  <a:lnTo>
                    <a:pt x="155" y="107"/>
                  </a:lnTo>
                  <a:lnTo>
                    <a:pt x="156" y="106"/>
                  </a:lnTo>
                  <a:lnTo>
                    <a:pt x="157" y="106"/>
                  </a:lnTo>
                  <a:lnTo>
                    <a:pt x="157" y="106"/>
                  </a:lnTo>
                  <a:lnTo>
                    <a:pt x="158" y="106"/>
                  </a:lnTo>
                  <a:lnTo>
                    <a:pt x="159" y="105"/>
                  </a:lnTo>
                  <a:lnTo>
                    <a:pt x="160" y="105"/>
                  </a:lnTo>
                  <a:lnTo>
                    <a:pt x="161" y="104"/>
                  </a:lnTo>
                  <a:lnTo>
                    <a:pt x="163" y="104"/>
                  </a:lnTo>
                  <a:lnTo>
                    <a:pt x="165" y="103"/>
                  </a:lnTo>
                  <a:lnTo>
                    <a:pt x="166" y="103"/>
                  </a:lnTo>
                  <a:lnTo>
                    <a:pt x="167" y="102"/>
                  </a:lnTo>
                  <a:lnTo>
                    <a:pt x="168" y="102"/>
                  </a:lnTo>
                  <a:lnTo>
                    <a:pt x="169" y="102"/>
                  </a:lnTo>
                  <a:lnTo>
                    <a:pt x="170" y="101"/>
                  </a:lnTo>
                  <a:lnTo>
                    <a:pt x="171" y="101"/>
                  </a:lnTo>
                  <a:lnTo>
                    <a:pt x="172" y="100"/>
                  </a:lnTo>
                  <a:lnTo>
                    <a:pt x="173" y="100"/>
                  </a:lnTo>
                  <a:lnTo>
                    <a:pt x="173" y="100"/>
                  </a:lnTo>
                  <a:lnTo>
                    <a:pt x="174" y="100"/>
                  </a:lnTo>
                  <a:lnTo>
                    <a:pt x="175" y="99"/>
                  </a:lnTo>
                  <a:lnTo>
                    <a:pt x="175" y="99"/>
                  </a:lnTo>
                  <a:lnTo>
                    <a:pt x="176" y="98"/>
                  </a:lnTo>
                  <a:lnTo>
                    <a:pt x="177" y="98"/>
                  </a:lnTo>
                  <a:lnTo>
                    <a:pt x="177" y="98"/>
                  </a:lnTo>
                  <a:lnTo>
                    <a:pt x="178" y="97"/>
                  </a:lnTo>
                  <a:lnTo>
                    <a:pt x="178" y="97"/>
                  </a:lnTo>
                  <a:lnTo>
                    <a:pt x="179" y="96"/>
                  </a:lnTo>
                  <a:lnTo>
                    <a:pt x="180" y="96"/>
                  </a:lnTo>
                  <a:lnTo>
                    <a:pt x="180" y="96"/>
                  </a:lnTo>
                  <a:lnTo>
                    <a:pt x="181" y="95"/>
                  </a:lnTo>
                  <a:lnTo>
                    <a:pt x="182" y="95"/>
                  </a:lnTo>
                  <a:lnTo>
                    <a:pt x="183" y="94"/>
                  </a:lnTo>
                  <a:lnTo>
                    <a:pt x="183" y="94"/>
                  </a:lnTo>
                  <a:lnTo>
                    <a:pt x="185" y="94"/>
                  </a:lnTo>
                  <a:lnTo>
                    <a:pt x="185" y="93"/>
                  </a:lnTo>
                  <a:lnTo>
                    <a:pt x="187" y="93"/>
                  </a:lnTo>
                  <a:lnTo>
                    <a:pt x="188" y="92"/>
                  </a:lnTo>
                  <a:lnTo>
                    <a:pt x="189" y="92"/>
                  </a:lnTo>
                  <a:lnTo>
                    <a:pt x="191" y="92"/>
                  </a:lnTo>
                  <a:lnTo>
                    <a:pt x="193" y="91"/>
                  </a:lnTo>
                  <a:lnTo>
                    <a:pt x="193" y="90"/>
                  </a:lnTo>
                  <a:lnTo>
                    <a:pt x="195" y="90"/>
                  </a:lnTo>
                  <a:lnTo>
                    <a:pt x="195" y="90"/>
                  </a:lnTo>
                  <a:lnTo>
                    <a:pt x="196" y="90"/>
                  </a:lnTo>
                  <a:lnTo>
                    <a:pt x="197" y="89"/>
                  </a:lnTo>
                  <a:lnTo>
                    <a:pt x="198" y="89"/>
                  </a:lnTo>
                  <a:lnTo>
                    <a:pt x="199" y="89"/>
                  </a:lnTo>
                  <a:lnTo>
                    <a:pt x="199" y="88"/>
                  </a:lnTo>
                  <a:lnTo>
                    <a:pt x="200" y="88"/>
                  </a:lnTo>
                  <a:lnTo>
                    <a:pt x="201" y="88"/>
                  </a:lnTo>
                  <a:lnTo>
                    <a:pt x="201" y="88"/>
                  </a:lnTo>
                  <a:lnTo>
                    <a:pt x="202" y="88"/>
                  </a:lnTo>
                  <a:lnTo>
                    <a:pt x="202" y="88"/>
                  </a:lnTo>
                  <a:lnTo>
                    <a:pt x="203" y="88"/>
                  </a:lnTo>
                  <a:lnTo>
                    <a:pt x="204" y="87"/>
                  </a:lnTo>
                  <a:lnTo>
                    <a:pt x="204" y="87"/>
                  </a:lnTo>
                  <a:lnTo>
                    <a:pt x="205" y="87"/>
                  </a:lnTo>
                  <a:lnTo>
                    <a:pt x="205" y="87"/>
                  </a:lnTo>
                  <a:lnTo>
                    <a:pt x="206" y="87"/>
                  </a:lnTo>
                  <a:lnTo>
                    <a:pt x="207" y="87"/>
                  </a:lnTo>
                  <a:lnTo>
                    <a:pt x="207" y="87"/>
                  </a:lnTo>
                  <a:lnTo>
                    <a:pt x="208" y="87"/>
                  </a:lnTo>
                  <a:lnTo>
                    <a:pt x="209" y="87"/>
                  </a:lnTo>
                  <a:lnTo>
                    <a:pt x="210" y="87"/>
                  </a:lnTo>
                  <a:lnTo>
                    <a:pt x="211" y="87"/>
                  </a:lnTo>
                  <a:lnTo>
                    <a:pt x="211" y="87"/>
                  </a:lnTo>
                  <a:lnTo>
                    <a:pt x="213" y="87"/>
                  </a:lnTo>
                  <a:lnTo>
                    <a:pt x="213" y="87"/>
                  </a:lnTo>
                  <a:lnTo>
                    <a:pt x="215" y="87"/>
                  </a:lnTo>
                  <a:lnTo>
                    <a:pt x="216" y="87"/>
                  </a:lnTo>
                  <a:lnTo>
                    <a:pt x="217" y="87"/>
                  </a:lnTo>
                  <a:lnTo>
                    <a:pt x="218" y="88"/>
                  </a:lnTo>
                  <a:lnTo>
                    <a:pt x="219" y="88"/>
                  </a:lnTo>
                  <a:lnTo>
                    <a:pt x="219" y="88"/>
                  </a:lnTo>
                  <a:lnTo>
                    <a:pt x="220" y="88"/>
                  </a:lnTo>
                  <a:lnTo>
                    <a:pt x="221" y="88"/>
                  </a:lnTo>
                  <a:lnTo>
                    <a:pt x="221" y="88"/>
                  </a:lnTo>
                  <a:lnTo>
                    <a:pt x="222" y="89"/>
                  </a:lnTo>
                  <a:lnTo>
                    <a:pt x="222" y="89"/>
                  </a:lnTo>
                  <a:lnTo>
                    <a:pt x="223" y="89"/>
                  </a:lnTo>
                  <a:lnTo>
                    <a:pt x="223" y="90"/>
                  </a:lnTo>
                  <a:lnTo>
                    <a:pt x="223" y="90"/>
                  </a:lnTo>
                  <a:lnTo>
                    <a:pt x="224" y="90"/>
                  </a:lnTo>
                  <a:lnTo>
                    <a:pt x="225" y="90"/>
                  </a:lnTo>
                  <a:lnTo>
                    <a:pt x="225" y="91"/>
                  </a:lnTo>
                  <a:lnTo>
                    <a:pt x="225" y="91"/>
                  </a:lnTo>
                  <a:lnTo>
                    <a:pt x="226" y="91"/>
                  </a:lnTo>
                  <a:lnTo>
                    <a:pt x="226" y="92"/>
                  </a:lnTo>
                  <a:lnTo>
                    <a:pt x="227" y="92"/>
                  </a:lnTo>
                  <a:lnTo>
                    <a:pt x="227" y="92"/>
                  </a:lnTo>
                  <a:lnTo>
                    <a:pt x="227" y="92"/>
                  </a:lnTo>
                  <a:lnTo>
                    <a:pt x="228" y="93"/>
                  </a:lnTo>
                  <a:lnTo>
                    <a:pt x="229" y="93"/>
                  </a:lnTo>
                  <a:lnTo>
                    <a:pt x="229" y="93"/>
                  </a:lnTo>
                  <a:lnTo>
                    <a:pt x="230" y="93"/>
                  </a:lnTo>
                  <a:lnTo>
                    <a:pt x="231" y="94"/>
                  </a:lnTo>
                  <a:lnTo>
                    <a:pt x="231" y="94"/>
                  </a:lnTo>
                  <a:lnTo>
                    <a:pt x="232" y="94"/>
                  </a:lnTo>
                  <a:lnTo>
                    <a:pt x="233" y="94"/>
                  </a:lnTo>
                  <a:lnTo>
                    <a:pt x="233" y="94"/>
                  </a:lnTo>
                  <a:lnTo>
                    <a:pt x="235" y="95"/>
                  </a:lnTo>
                  <a:lnTo>
                    <a:pt x="236" y="95"/>
                  </a:lnTo>
                  <a:lnTo>
                    <a:pt x="237" y="95"/>
                  </a:lnTo>
                  <a:lnTo>
                    <a:pt x="237" y="95"/>
                  </a:lnTo>
                  <a:lnTo>
                    <a:pt x="238" y="96"/>
                  </a:lnTo>
                  <a:lnTo>
                    <a:pt x="239" y="96"/>
                  </a:lnTo>
                  <a:lnTo>
                    <a:pt x="239" y="96"/>
                  </a:lnTo>
                  <a:lnTo>
                    <a:pt x="240" y="96"/>
                  </a:lnTo>
                  <a:lnTo>
                    <a:pt x="241" y="96"/>
                  </a:lnTo>
                  <a:lnTo>
                    <a:pt x="241" y="96"/>
                  </a:lnTo>
                  <a:lnTo>
                    <a:pt x="242" y="96"/>
                  </a:lnTo>
                  <a:lnTo>
                    <a:pt x="243" y="96"/>
                  </a:lnTo>
                  <a:lnTo>
                    <a:pt x="243" y="96"/>
                  </a:lnTo>
                  <a:lnTo>
                    <a:pt x="243" y="97"/>
                  </a:lnTo>
                  <a:lnTo>
                    <a:pt x="244" y="97"/>
                  </a:lnTo>
                  <a:lnTo>
                    <a:pt x="245" y="97"/>
                  </a:lnTo>
                  <a:lnTo>
                    <a:pt x="245" y="97"/>
                  </a:lnTo>
                  <a:lnTo>
                    <a:pt x="245" y="97"/>
                  </a:lnTo>
                  <a:lnTo>
                    <a:pt x="246" y="97"/>
                  </a:lnTo>
                  <a:lnTo>
                    <a:pt x="247" y="97"/>
                  </a:lnTo>
                  <a:lnTo>
                    <a:pt x="247" y="97"/>
                  </a:lnTo>
                  <a:lnTo>
                    <a:pt x="247" y="97"/>
                  </a:lnTo>
                  <a:lnTo>
                    <a:pt x="248" y="97"/>
                  </a:lnTo>
                  <a:lnTo>
                    <a:pt x="249" y="96"/>
                  </a:lnTo>
                  <a:lnTo>
                    <a:pt x="249" y="96"/>
                  </a:lnTo>
                  <a:lnTo>
                    <a:pt x="249" y="96"/>
                  </a:lnTo>
                  <a:lnTo>
                    <a:pt x="250" y="96"/>
                  </a:lnTo>
                  <a:lnTo>
                    <a:pt x="251" y="96"/>
                  </a:lnTo>
                  <a:lnTo>
                    <a:pt x="251" y="96"/>
                  </a:lnTo>
                  <a:lnTo>
                    <a:pt x="252" y="95"/>
                  </a:lnTo>
                  <a:lnTo>
                    <a:pt x="253" y="95"/>
                  </a:lnTo>
                  <a:lnTo>
                    <a:pt x="253" y="95"/>
                  </a:lnTo>
                  <a:lnTo>
                    <a:pt x="255" y="94"/>
                  </a:lnTo>
                  <a:lnTo>
                    <a:pt x="255" y="94"/>
                  </a:lnTo>
                  <a:lnTo>
                    <a:pt x="256" y="93"/>
                  </a:lnTo>
                  <a:lnTo>
                    <a:pt x="256" y="93"/>
                  </a:lnTo>
                  <a:lnTo>
                    <a:pt x="257" y="92"/>
                  </a:lnTo>
                  <a:lnTo>
                    <a:pt x="257" y="92"/>
                  </a:lnTo>
                  <a:lnTo>
                    <a:pt x="258" y="92"/>
                  </a:lnTo>
                  <a:lnTo>
                    <a:pt x="258" y="91"/>
                  </a:lnTo>
                  <a:lnTo>
                    <a:pt x="259" y="91"/>
                  </a:lnTo>
                  <a:lnTo>
                    <a:pt x="259" y="90"/>
                  </a:lnTo>
                  <a:lnTo>
                    <a:pt x="260" y="90"/>
                  </a:lnTo>
                  <a:lnTo>
                    <a:pt x="260" y="90"/>
                  </a:lnTo>
                  <a:lnTo>
                    <a:pt x="260" y="89"/>
                  </a:lnTo>
                  <a:lnTo>
                    <a:pt x="261" y="89"/>
                  </a:lnTo>
                  <a:lnTo>
                    <a:pt x="261" y="88"/>
                  </a:lnTo>
                  <a:lnTo>
                    <a:pt x="261" y="88"/>
                  </a:lnTo>
                  <a:lnTo>
                    <a:pt x="261" y="88"/>
                  </a:lnTo>
                  <a:lnTo>
                    <a:pt x="262" y="87"/>
                  </a:lnTo>
                  <a:lnTo>
                    <a:pt x="262" y="86"/>
                  </a:lnTo>
                  <a:lnTo>
                    <a:pt x="262" y="86"/>
                  </a:lnTo>
                  <a:lnTo>
                    <a:pt x="262" y="85"/>
                  </a:lnTo>
                  <a:lnTo>
                    <a:pt x="263" y="85"/>
                  </a:lnTo>
                  <a:lnTo>
                    <a:pt x="263" y="84"/>
                  </a:lnTo>
                  <a:lnTo>
                    <a:pt x="263" y="84"/>
                  </a:lnTo>
                  <a:lnTo>
                    <a:pt x="263" y="83"/>
                  </a:lnTo>
                  <a:lnTo>
                    <a:pt x="263" y="82"/>
                  </a:lnTo>
                  <a:lnTo>
                    <a:pt x="263" y="82"/>
                  </a:lnTo>
                  <a:lnTo>
                    <a:pt x="263" y="81"/>
                  </a:lnTo>
                  <a:lnTo>
                    <a:pt x="263" y="80"/>
                  </a:lnTo>
                  <a:lnTo>
                    <a:pt x="263" y="79"/>
                  </a:lnTo>
                  <a:lnTo>
                    <a:pt x="264" y="79"/>
                  </a:lnTo>
                  <a:lnTo>
                    <a:pt x="264" y="76"/>
                  </a:lnTo>
                  <a:lnTo>
                    <a:pt x="264" y="75"/>
                  </a:lnTo>
                  <a:lnTo>
                    <a:pt x="264" y="74"/>
                  </a:lnTo>
                  <a:lnTo>
                    <a:pt x="264" y="73"/>
                  </a:lnTo>
                  <a:lnTo>
                    <a:pt x="264" y="72"/>
                  </a:lnTo>
                  <a:lnTo>
                    <a:pt x="264" y="71"/>
                  </a:lnTo>
                  <a:lnTo>
                    <a:pt x="263" y="70"/>
                  </a:lnTo>
                  <a:lnTo>
                    <a:pt x="263" y="69"/>
                  </a:lnTo>
                  <a:lnTo>
                    <a:pt x="263" y="68"/>
                  </a:lnTo>
                  <a:lnTo>
                    <a:pt x="263" y="68"/>
                  </a:lnTo>
                  <a:lnTo>
                    <a:pt x="263" y="67"/>
                  </a:lnTo>
                  <a:lnTo>
                    <a:pt x="263" y="66"/>
                  </a:lnTo>
                  <a:lnTo>
                    <a:pt x="262" y="66"/>
                  </a:lnTo>
                  <a:lnTo>
                    <a:pt x="262" y="65"/>
                  </a:lnTo>
                  <a:lnTo>
                    <a:pt x="262" y="64"/>
                  </a:lnTo>
                  <a:lnTo>
                    <a:pt x="261" y="63"/>
                  </a:lnTo>
                  <a:lnTo>
                    <a:pt x="261" y="63"/>
                  </a:lnTo>
                  <a:lnTo>
                    <a:pt x="260" y="62"/>
                  </a:lnTo>
                  <a:lnTo>
                    <a:pt x="260" y="61"/>
                  </a:lnTo>
                  <a:lnTo>
                    <a:pt x="259" y="60"/>
                  </a:lnTo>
                  <a:lnTo>
                    <a:pt x="259" y="60"/>
                  </a:lnTo>
                  <a:lnTo>
                    <a:pt x="258" y="59"/>
                  </a:lnTo>
                  <a:lnTo>
                    <a:pt x="258" y="58"/>
                  </a:lnTo>
                  <a:lnTo>
                    <a:pt x="257" y="57"/>
                  </a:lnTo>
                  <a:lnTo>
                    <a:pt x="257" y="56"/>
                  </a:lnTo>
                  <a:lnTo>
                    <a:pt x="256" y="56"/>
                  </a:lnTo>
                  <a:lnTo>
                    <a:pt x="255" y="54"/>
                  </a:lnTo>
                  <a:lnTo>
                    <a:pt x="255" y="54"/>
                  </a:lnTo>
                  <a:lnTo>
                    <a:pt x="254" y="52"/>
                  </a:lnTo>
                  <a:lnTo>
                    <a:pt x="253" y="51"/>
                  </a:lnTo>
                  <a:lnTo>
                    <a:pt x="253" y="50"/>
                  </a:lnTo>
                  <a:lnTo>
                    <a:pt x="251" y="48"/>
                  </a:lnTo>
                  <a:lnTo>
                    <a:pt x="251" y="48"/>
                  </a:lnTo>
                  <a:lnTo>
                    <a:pt x="250" y="47"/>
                  </a:lnTo>
                  <a:lnTo>
                    <a:pt x="250" y="46"/>
                  </a:lnTo>
                  <a:lnTo>
                    <a:pt x="249" y="46"/>
                  </a:lnTo>
                  <a:lnTo>
                    <a:pt x="249" y="45"/>
                  </a:lnTo>
                  <a:lnTo>
                    <a:pt x="248" y="44"/>
                  </a:lnTo>
                  <a:lnTo>
                    <a:pt x="248" y="44"/>
                  </a:lnTo>
                  <a:lnTo>
                    <a:pt x="247" y="44"/>
                  </a:lnTo>
                  <a:lnTo>
                    <a:pt x="247" y="43"/>
                  </a:lnTo>
                  <a:lnTo>
                    <a:pt x="246" y="43"/>
                  </a:lnTo>
                  <a:lnTo>
                    <a:pt x="246" y="42"/>
                  </a:lnTo>
                  <a:lnTo>
                    <a:pt x="245" y="42"/>
                  </a:lnTo>
                  <a:lnTo>
                    <a:pt x="245" y="42"/>
                  </a:lnTo>
                  <a:lnTo>
                    <a:pt x="245" y="41"/>
                  </a:lnTo>
                  <a:lnTo>
                    <a:pt x="244" y="41"/>
                  </a:lnTo>
                  <a:lnTo>
                    <a:pt x="243" y="40"/>
                  </a:lnTo>
                  <a:lnTo>
                    <a:pt x="243" y="40"/>
                  </a:lnTo>
                  <a:lnTo>
                    <a:pt x="243" y="40"/>
                  </a:lnTo>
                  <a:lnTo>
                    <a:pt x="242" y="39"/>
                  </a:lnTo>
                  <a:lnTo>
                    <a:pt x="241" y="38"/>
                  </a:lnTo>
                  <a:lnTo>
                    <a:pt x="241" y="38"/>
                  </a:lnTo>
                  <a:lnTo>
                    <a:pt x="241" y="38"/>
                  </a:lnTo>
                  <a:lnTo>
                    <a:pt x="240" y="37"/>
                  </a:lnTo>
                  <a:lnTo>
                    <a:pt x="239" y="36"/>
                  </a:lnTo>
                  <a:lnTo>
                    <a:pt x="239" y="36"/>
                  </a:lnTo>
                  <a:lnTo>
                    <a:pt x="238" y="35"/>
                  </a:lnTo>
                  <a:lnTo>
                    <a:pt x="237" y="34"/>
                  </a:lnTo>
                  <a:lnTo>
                    <a:pt x="237" y="34"/>
                  </a:lnTo>
                  <a:lnTo>
                    <a:pt x="236" y="33"/>
                  </a:lnTo>
                  <a:lnTo>
                    <a:pt x="236" y="32"/>
                  </a:lnTo>
                  <a:lnTo>
                    <a:pt x="235" y="32"/>
                  </a:lnTo>
                  <a:lnTo>
                    <a:pt x="235" y="31"/>
                  </a:lnTo>
                  <a:lnTo>
                    <a:pt x="235" y="31"/>
                  </a:lnTo>
                  <a:lnTo>
                    <a:pt x="234" y="31"/>
                  </a:lnTo>
                  <a:lnTo>
                    <a:pt x="234" y="30"/>
                  </a:lnTo>
                  <a:lnTo>
                    <a:pt x="234" y="30"/>
                  </a:lnTo>
                  <a:lnTo>
                    <a:pt x="234" y="30"/>
                  </a:lnTo>
                  <a:lnTo>
                    <a:pt x="234" y="30"/>
                  </a:lnTo>
                  <a:lnTo>
                    <a:pt x="233" y="30"/>
                  </a:lnTo>
                  <a:lnTo>
                    <a:pt x="233" y="29"/>
                  </a:lnTo>
                  <a:lnTo>
                    <a:pt x="233" y="29"/>
                  </a:lnTo>
                  <a:lnTo>
                    <a:pt x="233" y="29"/>
                  </a:lnTo>
                  <a:lnTo>
                    <a:pt x="233" y="29"/>
                  </a:lnTo>
                  <a:lnTo>
                    <a:pt x="233" y="28"/>
                  </a:lnTo>
                  <a:lnTo>
                    <a:pt x="233" y="28"/>
                  </a:lnTo>
                  <a:lnTo>
                    <a:pt x="233" y="28"/>
                  </a:lnTo>
                  <a:lnTo>
                    <a:pt x="233" y="28"/>
                  </a:lnTo>
                  <a:lnTo>
                    <a:pt x="233" y="28"/>
                  </a:lnTo>
                  <a:lnTo>
                    <a:pt x="232" y="28"/>
                  </a:lnTo>
                  <a:lnTo>
                    <a:pt x="232" y="27"/>
                  </a:lnTo>
                  <a:lnTo>
                    <a:pt x="232" y="27"/>
                  </a:lnTo>
                  <a:lnTo>
                    <a:pt x="232" y="27"/>
                  </a:lnTo>
                  <a:lnTo>
                    <a:pt x="232" y="27"/>
                  </a:lnTo>
                  <a:lnTo>
                    <a:pt x="231" y="26"/>
                  </a:lnTo>
                  <a:lnTo>
                    <a:pt x="231" y="26"/>
                  </a:lnTo>
                  <a:lnTo>
                    <a:pt x="231" y="26"/>
                  </a:lnTo>
                  <a:lnTo>
                    <a:pt x="231" y="26"/>
                  </a:lnTo>
                  <a:lnTo>
                    <a:pt x="231" y="25"/>
                  </a:lnTo>
                  <a:lnTo>
                    <a:pt x="231" y="25"/>
                  </a:lnTo>
                  <a:lnTo>
                    <a:pt x="230" y="25"/>
                  </a:lnTo>
                  <a:lnTo>
                    <a:pt x="230" y="25"/>
                  </a:lnTo>
                  <a:lnTo>
                    <a:pt x="229" y="24"/>
                  </a:lnTo>
                  <a:lnTo>
                    <a:pt x="228" y="23"/>
                  </a:lnTo>
                  <a:lnTo>
                    <a:pt x="227" y="22"/>
                  </a:lnTo>
                  <a:lnTo>
                    <a:pt x="227" y="22"/>
                  </a:lnTo>
                  <a:lnTo>
                    <a:pt x="227" y="21"/>
                  </a:lnTo>
                  <a:lnTo>
                    <a:pt x="226" y="21"/>
                  </a:lnTo>
                  <a:lnTo>
                    <a:pt x="225" y="20"/>
                  </a:lnTo>
                  <a:lnTo>
                    <a:pt x="225" y="20"/>
                  </a:lnTo>
                  <a:lnTo>
                    <a:pt x="225" y="20"/>
                  </a:lnTo>
                  <a:lnTo>
                    <a:pt x="224" y="19"/>
                  </a:lnTo>
                  <a:lnTo>
                    <a:pt x="224" y="19"/>
                  </a:lnTo>
                  <a:lnTo>
                    <a:pt x="223" y="18"/>
                  </a:lnTo>
                  <a:lnTo>
                    <a:pt x="223" y="18"/>
                  </a:lnTo>
                  <a:lnTo>
                    <a:pt x="223" y="18"/>
                  </a:lnTo>
                  <a:lnTo>
                    <a:pt x="222" y="18"/>
                  </a:lnTo>
                  <a:lnTo>
                    <a:pt x="222" y="17"/>
                  </a:lnTo>
                  <a:lnTo>
                    <a:pt x="221" y="17"/>
                  </a:lnTo>
                  <a:lnTo>
                    <a:pt x="221" y="16"/>
                  </a:lnTo>
                  <a:lnTo>
                    <a:pt x="220" y="16"/>
                  </a:lnTo>
                  <a:lnTo>
                    <a:pt x="220" y="16"/>
                  </a:lnTo>
                  <a:lnTo>
                    <a:pt x="219" y="16"/>
                  </a:lnTo>
                  <a:lnTo>
                    <a:pt x="219" y="16"/>
                  </a:lnTo>
                  <a:lnTo>
                    <a:pt x="218" y="16"/>
                  </a:lnTo>
                  <a:lnTo>
                    <a:pt x="218" y="15"/>
                  </a:lnTo>
                  <a:lnTo>
                    <a:pt x="217" y="15"/>
                  </a:lnTo>
                  <a:lnTo>
                    <a:pt x="217" y="15"/>
                  </a:lnTo>
                  <a:lnTo>
                    <a:pt x="216" y="15"/>
                  </a:lnTo>
                  <a:lnTo>
                    <a:pt x="215" y="14"/>
                  </a:lnTo>
                  <a:lnTo>
                    <a:pt x="215" y="14"/>
                  </a:lnTo>
                  <a:lnTo>
                    <a:pt x="214" y="14"/>
                  </a:lnTo>
                  <a:lnTo>
                    <a:pt x="213" y="14"/>
                  </a:lnTo>
                  <a:lnTo>
                    <a:pt x="210" y="14"/>
                  </a:lnTo>
                  <a:lnTo>
                    <a:pt x="209" y="14"/>
                  </a:lnTo>
                  <a:lnTo>
                    <a:pt x="208" y="14"/>
                  </a:lnTo>
                  <a:lnTo>
                    <a:pt x="207" y="14"/>
                  </a:lnTo>
                  <a:lnTo>
                    <a:pt x="206" y="14"/>
                  </a:lnTo>
                  <a:lnTo>
                    <a:pt x="205" y="14"/>
                  </a:lnTo>
                  <a:lnTo>
                    <a:pt x="204" y="14"/>
                  </a:lnTo>
                  <a:lnTo>
                    <a:pt x="203" y="15"/>
                  </a:lnTo>
                  <a:lnTo>
                    <a:pt x="202" y="15"/>
                  </a:lnTo>
                  <a:lnTo>
                    <a:pt x="201" y="15"/>
                  </a:lnTo>
                  <a:lnTo>
                    <a:pt x="201" y="16"/>
                  </a:lnTo>
                  <a:lnTo>
                    <a:pt x="200" y="16"/>
                  </a:lnTo>
                  <a:lnTo>
                    <a:pt x="199" y="16"/>
                  </a:lnTo>
                  <a:lnTo>
                    <a:pt x="199" y="16"/>
                  </a:lnTo>
                  <a:lnTo>
                    <a:pt x="198" y="17"/>
                  </a:lnTo>
                  <a:lnTo>
                    <a:pt x="197" y="17"/>
                  </a:lnTo>
                  <a:lnTo>
                    <a:pt x="196" y="18"/>
                  </a:lnTo>
                  <a:lnTo>
                    <a:pt x="195" y="18"/>
                  </a:lnTo>
                  <a:lnTo>
                    <a:pt x="195" y="18"/>
                  </a:lnTo>
                  <a:lnTo>
                    <a:pt x="194" y="19"/>
                  </a:lnTo>
                  <a:lnTo>
                    <a:pt x="193" y="19"/>
                  </a:lnTo>
                  <a:lnTo>
                    <a:pt x="192" y="20"/>
                  </a:lnTo>
                  <a:lnTo>
                    <a:pt x="191" y="20"/>
                  </a:lnTo>
                  <a:lnTo>
                    <a:pt x="190" y="20"/>
                  </a:lnTo>
                  <a:lnTo>
                    <a:pt x="189" y="21"/>
                  </a:lnTo>
                  <a:lnTo>
                    <a:pt x="188" y="21"/>
                  </a:lnTo>
                  <a:lnTo>
                    <a:pt x="187" y="21"/>
                  </a:lnTo>
                  <a:lnTo>
                    <a:pt x="186" y="21"/>
                  </a:lnTo>
                  <a:lnTo>
                    <a:pt x="185" y="22"/>
                  </a:lnTo>
                  <a:lnTo>
                    <a:pt x="183" y="22"/>
                  </a:lnTo>
                  <a:lnTo>
                    <a:pt x="182" y="22"/>
                  </a:lnTo>
                  <a:lnTo>
                    <a:pt x="178" y="22"/>
                  </a:lnTo>
                  <a:lnTo>
                    <a:pt x="177" y="22"/>
                  </a:lnTo>
                  <a:lnTo>
                    <a:pt x="175" y="22"/>
                  </a:lnTo>
                  <a:lnTo>
                    <a:pt x="174" y="22"/>
                  </a:lnTo>
                  <a:lnTo>
                    <a:pt x="172" y="22"/>
                  </a:lnTo>
                  <a:lnTo>
                    <a:pt x="171" y="22"/>
                  </a:lnTo>
                  <a:lnTo>
                    <a:pt x="170" y="22"/>
                  </a:lnTo>
                  <a:lnTo>
                    <a:pt x="169" y="22"/>
                  </a:lnTo>
                  <a:lnTo>
                    <a:pt x="167" y="22"/>
                  </a:lnTo>
                  <a:lnTo>
                    <a:pt x="167" y="22"/>
                  </a:lnTo>
                  <a:lnTo>
                    <a:pt x="165" y="22"/>
                  </a:lnTo>
                  <a:lnTo>
                    <a:pt x="164" y="22"/>
                  </a:lnTo>
                  <a:lnTo>
                    <a:pt x="163" y="22"/>
                  </a:lnTo>
                  <a:lnTo>
                    <a:pt x="162" y="22"/>
                  </a:lnTo>
                  <a:lnTo>
                    <a:pt x="161" y="22"/>
                  </a:lnTo>
                  <a:lnTo>
                    <a:pt x="161" y="22"/>
                  </a:lnTo>
                  <a:lnTo>
                    <a:pt x="159" y="22"/>
                  </a:lnTo>
                  <a:lnTo>
                    <a:pt x="159" y="21"/>
                  </a:lnTo>
                  <a:lnTo>
                    <a:pt x="157" y="21"/>
                  </a:lnTo>
                  <a:lnTo>
                    <a:pt x="156" y="21"/>
                  </a:lnTo>
                  <a:lnTo>
                    <a:pt x="155" y="21"/>
                  </a:lnTo>
                  <a:lnTo>
                    <a:pt x="154" y="20"/>
                  </a:lnTo>
                  <a:lnTo>
                    <a:pt x="153" y="20"/>
                  </a:lnTo>
                  <a:lnTo>
                    <a:pt x="152" y="20"/>
                  </a:lnTo>
                  <a:lnTo>
                    <a:pt x="151" y="20"/>
                  </a:lnTo>
                  <a:lnTo>
                    <a:pt x="149" y="19"/>
                  </a:lnTo>
                  <a:lnTo>
                    <a:pt x="147" y="19"/>
                  </a:lnTo>
                  <a:lnTo>
                    <a:pt x="146" y="19"/>
                  </a:lnTo>
                  <a:lnTo>
                    <a:pt x="144" y="18"/>
                  </a:lnTo>
                  <a:lnTo>
                    <a:pt x="143" y="18"/>
                  </a:lnTo>
                  <a:lnTo>
                    <a:pt x="141" y="18"/>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97" name="Freeform 190" descr="Zig zag"/>
            <p:cNvSpPr>
              <a:spLocks/>
            </p:cNvSpPr>
            <p:nvPr/>
          </p:nvSpPr>
          <p:spPr bwMode="auto">
            <a:xfrm>
              <a:off x="5122863" y="3636963"/>
              <a:ext cx="581025" cy="179387"/>
            </a:xfrm>
            <a:custGeom>
              <a:avLst/>
              <a:gdLst/>
              <a:ahLst/>
              <a:cxnLst>
                <a:cxn ang="0">
                  <a:pos x="342" y="45"/>
                </a:cxn>
                <a:cxn ang="0">
                  <a:pos x="360" y="44"/>
                </a:cxn>
                <a:cxn ang="0">
                  <a:pos x="374" y="57"/>
                </a:cxn>
                <a:cxn ang="0">
                  <a:pos x="374" y="72"/>
                </a:cxn>
                <a:cxn ang="0">
                  <a:pos x="382" y="87"/>
                </a:cxn>
                <a:cxn ang="0">
                  <a:pos x="392" y="90"/>
                </a:cxn>
                <a:cxn ang="0">
                  <a:pos x="402" y="93"/>
                </a:cxn>
                <a:cxn ang="0">
                  <a:pos x="416" y="106"/>
                </a:cxn>
                <a:cxn ang="0">
                  <a:pos x="421" y="119"/>
                </a:cxn>
                <a:cxn ang="0">
                  <a:pos x="416" y="129"/>
                </a:cxn>
                <a:cxn ang="0">
                  <a:pos x="404" y="131"/>
                </a:cxn>
                <a:cxn ang="0">
                  <a:pos x="385" y="129"/>
                </a:cxn>
                <a:cxn ang="0">
                  <a:pos x="362" y="126"/>
                </a:cxn>
                <a:cxn ang="0">
                  <a:pos x="344" y="122"/>
                </a:cxn>
                <a:cxn ang="0">
                  <a:pos x="310" y="118"/>
                </a:cxn>
                <a:cxn ang="0">
                  <a:pos x="286" y="116"/>
                </a:cxn>
                <a:cxn ang="0">
                  <a:pos x="254" y="111"/>
                </a:cxn>
                <a:cxn ang="0">
                  <a:pos x="240" y="107"/>
                </a:cxn>
                <a:cxn ang="0">
                  <a:pos x="225" y="104"/>
                </a:cxn>
                <a:cxn ang="0">
                  <a:pos x="202" y="102"/>
                </a:cxn>
                <a:cxn ang="0">
                  <a:pos x="185" y="103"/>
                </a:cxn>
                <a:cxn ang="0">
                  <a:pos x="160" y="104"/>
                </a:cxn>
                <a:cxn ang="0">
                  <a:pos x="147" y="104"/>
                </a:cxn>
                <a:cxn ang="0">
                  <a:pos x="124" y="103"/>
                </a:cxn>
                <a:cxn ang="0">
                  <a:pos x="97" y="101"/>
                </a:cxn>
                <a:cxn ang="0">
                  <a:pos x="73" y="97"/>
                </a:cxn>
                <a:cxn ang="0">
                  <a:pos x="45" y="90"/>
                </a:cxn>
                <a:cxn ang="0">
                  <a:pos x="31" y="85"/>
                </a:cxn>
                <a:cxn ang="0">
                  <a:pos x="15" y="75"/>
                </a:cxn>
                <a:cxn ang="0">
                  <a:pos x="10" y="69"/>
                </a:cxn>
                <a:cxn ang="0">
                  <a:pos x="6" y="61"/>
                </a:cxn>
                <a:cxn ang="0">
                  <a:pos x="1" y="49"/>
                </a:cxn>
                <a:cxn ang="0">
                  <a:pos x="0" y="41"/>
                </a:cxn>
                <a:cxn ang="0">
                  <a:pos x="4" y="33"/>
                </a:cxn>
                <a:cxn ang="0">
                  <a:pos x="9" y="29"/>
                </a:cxn>
                <a:cxn ang="0">
                  <a:pos x="20" y="23"/>
                </a:cxn>
                <a:cxn ang="0">
                  <a:pos x="33" y="15"/>
                </a:cxn>
                <a:cxn ang="0">
                  <a:pos x="46" y="9"/>
                </a:cxn>
                <a:cxn ang="0">
                  <a:pos x="64" y="3"/>
                </a:cxn>
                <a:cxn ang="0">
                  <a:pos x="78" y="1"/>
                </a:cxn>
                <a:cxn ang="0">
                  <a:pos x="104" y="0"/>
                </a:cxn>
                <a:cxn ang="0">
                  <a:pos x="125" y="2"/>
                </a:cxn>
                <a:cxn ang="0">
                  <a:pos x="151" y="9"/>
                </a:cxn>
                <a:cxn ang="0">
                  <a:pos x="164" y="14"/>
                </a:cxn>
                <a:cxn ang="0">
                  <a:pos x="174" y="19"/>
                </a:cxn>
                <a:cxn ang="0">
                  <a:pos x="194" y="26"/>
                </a:cxn>
                <a:cxn ang="0">
                  <a:pos x="208" y="29"/>
                </a:cxn>
                <a:cxn ang="0">
                  <a:pos x="229" y="38"/>
                </a:cxn>
                <a:cxn ang="0">
                  <a:pos x="242" y="50"/>
                </a:cxn>
                <a:cxn ang="0">
                  <a:pos x="257" y="59"/>
                </a:cxn>
                <a:cxn ang="0">
                  <a:pos x="270" y="61"/>
                </a:cxn>
                <a:cxn ang="0">
                  <a:pos x="276" y="59"/>
                </a:cxn>
                <a:cxn ang="0">
                  <a:pos x="280" y="51"/>
                </a:cxn>
                <a:cxn ang="0">
                  <a:pos x="272" y="38"/>
                </a:cxn>
                <a:cxn ang="0">
                  <a:pos x="271" y="23"/>
                </a:cxn>
                <a:cxn ang="0">
                  <a:pos x="279" y="16"/>
                </a:cxn>
                <a:cxn ang="0">
                  <a:pos x="291" y="13"/>
                </a:cxn>
                <a:cxn ang="0">
                  <a:pos x="305" y="20"/>
                </a:cxn>
                <a:cxn ang="0">
                  <a:pos x="312" y="34"/>
                </a:cxn>
              </a:cxnLst>
              <a:rect l="0" t="0" r="r" b="b"/>
              <a:pathLst>
                <a:path w="422" h="132">
                  <a:moveTo>
                    <a:pt x="322" y="43"/>
                  </a:moveTo>
                  <a:lnTo>
                    <a:pt x="326" y="44"/>
                  </a:lnTo>
                  <a:lnTo>
                    <a:pt x="327" y="45"/>
                  </a:lnTo>
                  <a:lnTo>
                    <a:pt x="329" y="45"/>
                  </a:lnTo>
                  <a:lnTo>
                    <a:pt x="331" y="45"/>
                  </a:lnTo>
                  <a:lnTo>
                    <a:pt x="332" y="45"/>
                  </a:lnTo>
                  <a:lnTo>
                    <a:pt x="334" y="45"/>
                  </a:lnTo>
                  <a:lnTo>
                    <a:pt x="335" y="46"/>
                  </a:lnTo>
                  <a:lnTo>
                    <a:pt x="337" y="46"/>
                  </a:lnTo>
                  <a:lnTo>
                    <a:pt x="338" y="45"/>
                  </a:lnTo>
                  <a:lnTo>
                    <a:pt x="340" y="45"/>
                  </a:lnTo>
                  <a:lnTo>
                    <a:pt x="341" y="45"/>
                  </a:lnTo>
                  <a:lnTo>
                    <a:pt x="342" y="45"/>
                  </a:lnTo>
                  <a:lnTo>
                    <a:pt x="344" y="45"/>
                  </a:lnTo>
                  <a:lnTo>
                    <a:pt x="345" y="45"/>
                  </a:lnTo>
                  <a:lnTo>
                    <a:pt x="347" y="45"/>
                  </a:lnTo>
                  <a:lnTo>
                    <a:pt x="348" y="44"/>
                  </a:lnTo>
                  <a:lnTo>
                    <a:pt x="349" y="44"/>
                  </a:lnTo>
                  <a:lnTo>
                    <a:pt x="350" y="44"/>
                  </a:lnTo>
                  <a:lnTo>
                    <a:pt x="352" y="44"/>
                  </a:lnTo>
                  <a:lnTo>
                    <a:pt x="353" y="43"/>
                  </a:lnTo>
                  <a:lnTo>
                    <a:pt x="354" y="43"/>
                  </a:lnTo>
                  <a:lnTo>
                    <a:pt x="356" y="43"/>
                  </a:lnTo>
                  <a:lnTo>
                    <a:pt x="357" y="43"/>
                  </a:lnTo>
                  <a:lnTo>
                    <a:pt x="358" y="44"/>
                  </a:lnTo>
                  <a:lnTo>
                    <a:pt x="360" y="44"/>
                  </a:lnTo>
                  <a:lnTo>
                    <a:pt x="361" y="44"/>
                  </a:lnTo>
                  <a:lnTo>
                    <a:pt x="362" y="45"/>
                  </a:lnTo>
                  <a:lnTo>
                    <a:pt x="364" y="45"/>
                  </a:lnTo>
                  <a:lnTo>
                    <a:pt x="365" y="46"/>
                  </a:lnTo>
                  <a:lnTo>
                    <a:pt x="366" y="47"/>
                  </a:lnTo>
                  <a:lnTo>
                    <a:pt x="368" y="48"/>
                  </a:lnTo>
                  <a:lnTo>
                    <a:pt x="370" y="50"/>
                  </a:lnTo>
                  <a:lnTo>
                    <a:pt x="371" y="51"/>
                  </a:lnTo>
                  <a:lnTo>
                    <a:pt x="372" y="52"/>
                  </a:lnTo>
                  <a:lnTo>
                    <a:pt x="372" y="53"/>
                  </a:lnTo>
                  <a:lnTo>
                    <a:pt x="373" y="54"/>
                  </a:lnTo>
                  <a:lnTo>
                    <a:pt x="373" y="55"/>
                  </a:lnTo>
                  <a:lnTo>
                    <a:pt x="374" y="57"/>
                  </a:lnTo>
                  <a:lnTo>
                    <a:pt x="374" y="58"/>
                  </a:lnTo>
                  <a:lnTo>
                    <a:pt x="374" y="59"/>
                  </a:lnTo>
                  <a:lnTo>
                    <a:pt x="374" y="60"/>
                  </a:lnTo>
                  <a:lnTo>
                    <a:pt x="374" y="61"/>
                  </a:lnTo>
                  <a:lnTo>
                    <a:pt x="374" y="62"/>
                  </a:lnTo>
                  <a:lnTo>
                    <a:pt x="374" y="63"/>
                  </a:lnTo>
                  <a:lnTo>
                    <a:pt x="374" y="65"/>
                  </a:lnTo>
                  <a:lnTo>
                    <a:pt x="374" y="66"/>
                  </a:lnTo>
                  <a:lnTo>
                    <a:pt x="374" y="67"/>
                  </a:lnTo>
                  <a:lnTo>
                    <a:pt x="374" y="68"/>
                  </a:lnTo>
                  <a:lnTo>
                    <a:pt x="374" y="69"/>
                  </a:lnTo>
                  <a:lnTo>
                    <a:pt x="374" y="71"/>
                  </a:lnTo>
                  <a:lnTo>
                    <a:pt x="374" y="72"/>
                  </a:lnTo>
                  <a:lnTo>
                    <a:pt x="374" y="73"/>
                  </a:lnTo>
                  <a:lnTo>
                    <a:pt x="374" y="75"/>
                  </a:lnTo>
                  <a:lnTo>
                    <a:pt x="375" y="76"/>
                  </a:lnTo>
                  <a:lnTo>
                    <a:pt x="375" y="77"/>
                  </a:lnTo>
                  <a:lnTo>
                    <a:pt x="376" y="78"/>
                  </a:lnTo>
                  <a:lnTo>
                    <a:pt x="376" y="79"/>
                  </a:lnTo>
                  <a:lnTo>
                    <a:pt x="376" y="81"/>
                  </a:lnTo>
                  <a:lnTo>
                    <a:pt x="377" y="82"/>
                  </a:lnTo>
                  <a:lnTo>
                    <a:pt x="378" y="83"/>
                  </a:lnTo>
                  <a:lnTo>
                    <a:pt x="379" y="84"/>
                  </a:lnTo>
                  <a:lnTo>
                    <a:pt x="380" y="86"/>
                  </a:lnTo>
                  <a:lnTo>
                    <a:pt x="382" y="87"/>
                  </a:lnTo>
                  <a:lnTo>
                    <a:pt x="382" y="87"/>
                  </a:lnTo>
                  <a:lnTo>
                    <a:pt x="383" y="88"/>
                  </a:lnTo>
                  <a:lnTo>
                    <a:pt x="384" y="88"/>
                  </a:lnTo>
                  <a:lnTo>
                    <a:pt x="385" y="89"/>
                  </a:lnTo>
                  <a:lnTo>
                    <a:pt x="386" y="89"/>
                  </a:lnTo>
                  <a:lnTo>
                    <a:pt x="386" y="89"/>
                  </a:lnTo>
                  <a:lnTo>
                    <a:pt x="387" y="89"/>
                  </a:lnTo>
                  <a:lnTo>
                    <a:pt x="388" y="90"/>
                  </a:lnTo>
                  <a:lnTo>
                    <a:pt x="388" y="90"/>
                  </a:lnTo>
                  <a:lnTo>
                    <a:pt x="389" y="90"/>
                  </a:lnTo>
                  <a:lnTo>
                    <a:pt x="390" y="90"/>
                  </a:lnTo>
                  <a:lnTo>
                    <a:pt x="391" y="90"/>
                  </a:lnTo>
                  <a:lnTo>
                    <a:pt x="391" y="90"/>
                  </a:lnTo>
                  <a:lnTo>
                    <a:pt x="392" y="90"/>
                  </a:lnTo>
                  <a:lnTo>
                    <a:pt x="393" y="90"/>
                  </a:lnTo>
                  <a:lnTo>
                    <a:pt x="394" y="90"/>
                  </a:lnTo>
                  <a:lnTo>
                    <a:pt x="394" y="90"/>
                  </a:lnTo>
                  <a:lnTo>
                    <a:pt x="395" y="91"/>
                  </a:lnTo>
                  <a:lnTo>
                    <a:pt x="396" y="91"/>
                  </a:lnTo>
                  <a:lnTo>
                    <a:pt x="397" y="91"/>
                  </a:lnTo>
                  <a:lnTo>
                    <a:pt x="397" y="91"/>
                  </a:lnTo>
                  <a:lnTo>
                    <a:pt x="398" y="91"/>
                  </a:lnTo>
                  <a:lnTo>
                    <a:pt x="399" y="91"/>
                  </a:lnTo>
                  <a:lnTo>
                    <a:pt x="400" y="92"/>
                  </a:lnTo>
                  <a:lnTo>
                    <a:pt x="400" y="92"/>
                  </a:lnTo>
                  <a:lnTo>
                    <a:pt x="401" y="93"/>
                  </a:lnTo>
                  <a:lnTo>
                    <a:pt x="402" y="93"/>
                  </a:lnTo>
                  <a:lnTo>
                    <a:pt x="403" y="93"/>
                  </a:lnTo>
                  <a:lnTo>
                    <a:pt x="404" y="94"/>
                  </a:lnTo>
                  <a:lnTo>
                    <a:pt x="405" y="95"/>
                  </a:lnTo>
                  <a:lnTo>
                    <a:pt x="407" y="97"/>
                  </a:lnTo>
                  <a:lnTo>
                    <a:pt x="408" y="98"/>
                  </a:lnTo>
                  <a:lnTo>
                    <a:pt x="409" y="99"/>
                  </a:lnTo>
                  <a:lnTo>
                    <a:pt x="410" y="100"/>
                  </a:lnTo>
                  <a:lnTo>
                    <a:pt x="411" y="101"/>
                  </a:lnTo>
                  <a:lnTo>
                    <a:pt x="412" y="102"/>
                  </a:lnTo>
                  <a:lnTo>
                    <a:pt x="413" y="103"/>
                  </a:lnTo>
                  <a:lnTo>
                    <a:pt x="414" y="104"/>
                  </a:lnTo>
                  <a:lnTo>
                    <a:pt x="415" y="105"/>
                  </a:lnTo>
                  <a:lnTo>
                    <a:pt x="416" y="106"/>
                  </a:lnTo>
                  <a:lnTo>
                    <a:pt x="416" y="107"/>
                  </a:lnTo>
                  <a:lnTo>
                    <a:pt x="417" y="108"/>
                  </a:lnTo>
                  <a:lnTo>
                    <a:pt x="418" y="109"/>
                  </a:lnTo>
                  <a:lnTo>
                    <a:pt x="418" y="110"/>
                  </a:lnTo>
                  <a:lnTo>
                    <a:pt x="419" y="111"/>
                  </a:lnTo>
                  <a:lnTo>
                    <a:pt x="419" y="112"/>
                  </a:lnTo>
                  <a:lnTo>
                    <a:pt x="420" y="113"/>
                  </a:lnTo>
                  <a:lnTo>
                    <a:pt x="420" y="114"/>
                  </a:lnTo>
                  <a:lnTo>
                    <a:pt x="420" y="115"/>
                  </a:lnTo>
                  <a:lnTo>
                    <a:pt x="421" y="116"/>
                  </a:lnTo>
                  <a:lnTo>
                    <a:pt x="421" y="117"/>
                  </a:lnTo>
                  <a:lnTo>
                    <a:pt x="421" y="118"/>
                  </a:lnTo>
                  <a:lnTo>
                    <a:pt x="421" y="119"/>
                  </a:lnTo>
                  <a:lnTo>
                    <a:pt x="421" y="119"/>
                  </a:lnTo>
                  <a:lnTo>
                    <a:pt x="421" y="120"/>
                  </a:lnTo>
                  <a:lnTo>
                    <a:pt x="421" y="121"/>
                  </a:lnTo>
                  <a:lnTo>
                    <a:pt x="421" y="122"/>
                  </a:lnTo>
                  <a:lnTo>
                    <a:pt x="421" y="123"/>
                  </a:lnTo>
                  <a:lnTo>
                    <a:pt x="421" y="124"/>
                  </a:lnTo>
                  <a:lnTo>
                    <a:pt x="420" y="125"/>
                  </a:lnTo>
                  <a:lnTo>
                    <a:pt x="420" y="126"/>
                  </a:lnTo>
                  <a:lnTo>
                    <a:pt x="419" y="127"/>
                  </a:lnTo>
                  <a:lnTo>
                    <a:pt x="418" y="128"/>
                  </a:lnTo>
                  <a:lnTo>
                    <a:pt x="418" y="128"/>
                  </a:lnTo>
                  <a:lnTo>
                    <a:pt x="417" y="129"/>
                  </a:lnTo>
                  <a:lnTo>
                    <a:pt x="416" y="129"/>
                  </a:lnTo>
                  <a:lnTo>
                    <a:pt x="416" y="129"/>
                  </a:lnTo>
                  <a:lnTo>
                    <a:pt x="415" y="130"/>
                  </a:lnTo>
                  <a:lnTo>
                    <a:pt x="414" y="130"/>
                  </a:lnTo>
                  <a:lnTo>
                    <a:pt x="413" y="130"/>
                  </a:lnTo>
                  <a:lnTo>
                    <a:pt x="412" y="130"/>
                  </a:lnTo>
                  <a:lnTo>
                    <a:pt x="411" y="131"/>
                  </a:lnTo>
                  <a:lnTo>
                    <a:pt x="410" y="131"/>
                  </a:lnTo>
                  <a:lnTo>
                    <a:pt x="409" y="131"/>
                  </a:lnTo>
                  <a:lnTo>
                    <a:pt x="408" y="131"/>
                  </a:lnTo>
                  <a:lnTo>
                    <a:pt x="407" y="131"/>
                  </a:lnTo>
                  <a:lnTo>
                    <a:pt x="406" y="131"/>
                  </a:lnTo>
                  <a:lnTo>
                    <a:pt x="405" y="131"/>
                  </a:lnTo>
                  <a:lnTo>
                    <a:pt x="404" y="131"/>
                  </a:lnTo>
                  <a:lnTo>
                    <a:pt x="402" y="131"/>
                  </a:lnTo>
                  <a:lnTo>
                    <a:pt x="401" y="130"/>
                  </a:lnTo>
                  <a:lnTo>
                    <a:pt x="400" y="130"/>
                  </a:lnTo>
                  <a:lnTo>
                    <a:pt x="398" y="130"/>
                  </a:lnTo>
                  <a:lnTo>
                    <a:pt x="397" y="130"/>
                  </a:lnTo>
                  <a:lnTo>
                    <a:pt x="395" y="130"/>
                  </a:lnTo>
                  <a:lnTo>
                    <a:pt x="394" y="130"/>
                  </a:lnTo>
                  <a:lnTo>
                    <a:pt x="392" y="129"/>
                  </a:lnTo>
                  <a:lnTo>
                    <a:pt x="391" y="129"/>
                  </a:lnTo>
                  <a:lnTo>
                    <a:pt x="389" y="129"/>
                  </a:lnTo>
                  <a:lnTo>
                    <a:pt x="388" y="129"/>
                  </a:lnTo>
                  <a:lnTo>
                    <a:pt x="386" y="129"/>
                  </a:lnTo>
                  <a:lnTo>
                    <a:pt x="385" y="129"/>
                  </a:lnTo>
                  <a:lnTo>
                    <a:pt x="380" y="129"/>
                  </a:lnTo>
                  <a:lnTo>
                    <a:pt x="378" y="129"/>
                  </a:lnTo>
                  <a:lnTo>
                    <a:pt x="376" y="129"/>
                  </a:lnTo>
                  <a:lnTo>
                    <a:pt x="374" y="128"/>
                  </a:lnTo>
                  <a:lnTo>
                    <a:pt x="372" y="128"/>
                  </a:lnTo>
                  <a:lnTo>
                    <a:pt x="371" y="128"/>
                  </a:lnTo>
                  <a:lnTo>
                    <a:pt x="370" y="128"/>
                  </a:lnTo>
                  <a:lnTo>
                    <a:pt x="368" y="127"/>
                  </a:lnTo>
                  <a:lnTo>
                    <a:pt x="366" y="127"/>
                  </a:lnTo>
                  <a:lnTo>
                    <a:pt x="365" y="127"/>
                  </a:lnTo>
                  <a:lnTo>
                    <a:pt x="364" y="127"/>
                  </a:lnTo>
                  <a:lnTo>
                    <a:pt x="363" y="127"/>
                  </a:lnTo>
                  <a:lnTo>
                    <a:pt x="362" y="126"/>
                  </a:lnTo>
                  <a:lnTo>
                    <a:pt x="360" y="126"/>
                  </a:lnTo>
                  <a:lnTo>
                    <a:pt x="359" y="125"/>
                  </a:lnTo>
                  <a:lnTo>
                    <a:pt x="358" y="125"/>
                  </a:lnTo>
                  <a:lnTo>
                    <a:pt x="357" y="125"/>
                  </a:lnTo>
                  <a:lnTo>
                    <a:pt x="356" y="125"/>
                  </a:lnTo>
                  <a:lnTo>
                    <a:pt x="354" y="124"/>
                  </a:lnTo>
                  <a:lnTo>
                    <a:pt x="353" y="124"/>
                  </a:lnTo>
                  <a:lnTo>
                    <a:pt x="352" y="123"/>
                  </a:lnTo>
                  <a:lnTo>
                    <a:pt x="350" y="123"/>
                  </a:lnTo>
                  <a:lnTo>
                    <a:pt x="349" y="123"/>
                  </a:lnTo>
                  <a:lnTo>
                    <a:pt x="347" y="123"/>
                  </a:lnTo>
                  <a:lnTo>
                    <a:pt x="346" y="122"/>
                  </a:lnTo>
                  <a:lnTo>
                    <a:pt x="344" y="122"/>
                  </a:lnTo>
                  <a:lnTo>
                    <a:pt x="342" y="122"/>
                  </a:lnTo>
                  <a:lnTo>
                    <a:pt x="340" y="121"/>
                  </a:lnTo>
                  <a:lnTo>
                    <a:pt x="338" y="121"/>
                  </a:lnTo>
                  <a:lnTo>
                    <a:pt x="336" y="121"/>
                  </a:lnTo>
                  <a:lnTo>
                    <a:pt x="334" y="121"/>
                  </a:lnTo>
                  <a:lnTo>
                    <a:pt x="327" y="119"/>
                  </a:lnTo>
                  <a:lnTo>
                    <a:pt x="324" y="119"/>
                  </a:lnTo>
                  <a:lnTo>
                    <a:pt x="322" y="119"/>
                  </a:lnTo>
                  <a:lnTo>
                    <a:pt x="319" y="119"/>
                  </a:lnTo>
                  <a:lnTo>
                    <a:pt x="316" y="118"/>
                  </a:lnTo>
                  <a:lnTo>
                    <a:pt x="314" y="118"/>
                  </a:lnTo>
                  <a:lnTo>
                    <a:pt x="312" y="118"/>
                  </a:lnTo>
                  <a:lnTo>
                    <a:pt x="310" y="118"/>
                  </a:lnTo>
                  <a:lnTo>
                    <a:pt x="308" y="117"/>
                  </a:lnTo>
                  <a:lnTo>
                    <a:pt x="306" y="117"/>
                  </a:lnTo>
                  <a:lnTo>
                    <a:pt x="304" y="117"/>
                  </a:lnTo>
                  <a:lnTo>
                    <a:pt x="302" y="117"/>
                  </a:lnTo>
                  <a:lnTo>
                    <a:pt x="301" y="117"/>
                  </a:lnTo>
                  <a:lnTo>
                    <a:pt x="299" y="117"/>
                  </a:lnTo>
                  <a:lnTo>
                    <a:pt x="297" y="117"/>
                  </a:lnTo>
                  <a:lnTo>
                    <a:pt x="296" y="117"/>
                  </a:lnTo>
                  <a:lnTo>
                    <a:pt x="294" y="117"/>
                  </a:lnTo>
                  <a:lnTo>
                    <a:pt x="292" y="117"/>
                  </a:lnTo>
                  <a:lnTo>
                    <a:pt x="290" y="117"/>
                  </a:lnTo>
                  <a:lnTo>
                    <a:pt x="288" y="116"/>
                  </a:lnTo>
                  <a:lnTo>
                    <a:pt x="286" y="116"/>
                  </a:lnTo>
                  <a:lnTo>
                    <a:pt x="284" y="116"/>
                  </a:lnTo>
                  <a:lnTo>
                    <a:pt x="282" y="116"/>
                  </a:lnTo>
                  <a:lnTo>
                    <a:pt x="280" y="115"/>
                  </a:lnTo>
                  <a:lnTo>
                    <a:pt x="278" y="115"/>
                  </a:lnTo>
                  <a:lnTo>
                    <a:pt x="276" y="115"/>
                  </a:lnTo>
                  <a:lnTo>
                    <a:pt x="273" y="115"/>
                  </a:lnTo>
                  <a:lnTo>
                    <a:pt x="270" y="114"/>
                  </a:lnTo>
                  <a:lnTo>
                    <a:pt x="267" y="114"/>
                  </a:lnTo>
                  <a:lnTo>
                    <a:pt x="264" y="113"/>
                  </a:lnTo>
                  <a:lnTo>
                    <a:pt x="261" y="113"/>
                  </a:lnTo>
                  <a:lnTo>
                    <a:pt x="258" y="112"/>
                  </a:lnTo>
                  <a:lnTo>
                    <a:pt x="256" y="112"/>
                  </a:lnTo>
                  <a:lnTo>
                    <a:pt x="254" y="111"/>
                  </a:lnTo>
                  <a:lnTo>
                    <a:pt x="253" y="111"/>
                  </a:lnTo>
                  <a:lnTo>
                    <a:pt x="252" y="111"/>
                  </a:lnTo>
                  <a:lnTo>
                    <a:pt x="250" y="111"/>
                  </a:lnTo>
                  <a:lnTo>
                    <a:pt x="249" y="110"/>
                  </a:lnTo>
                  <a:lnTo>
                    <a:pt x="248" y="110"/>
                  </a:lnTo>
                  <a:lnTo>
                    <a:pt x="247" y="109"/>
                  </a:lnTo>
                  <a:lnTo>
                    <a:pt x="246" y="109"/>
                  </a:lnTo>
                  <a:lnTo>
                    <a:pt x="245" y="109"/>
                  </a:lnTo>
                  <a:lnTo>
                    <a:pt x="244" y="109"/>
                  </a:lnTo>
                  <a:lnTo>
                    <a:pt x="243" y="108"/>
                  </a:lnTo>
                  <a:lnTo>
                    <a:pt x="242" y="108"/>
                  </a:lnTo>
                  <a:lnTo>
                    <a:pt x="242" y="108"/>
                  </a:lnTo>
                  <a:lnTo>
                    <a:pt x="240" y="107"/>
                  </a:lnTo>
                  <a:lnTo>
                    <a:pt x="240" y="107"/>
                  </a:lnTo>
                  <a:lnTo>
                    <a:pt x="239" y="107"/>
                  </a:lnTo>
                  <a:lnTo>
                    <a:pt x="238" y="107"/>
                  </a:lnTo>
                  <a:lnTo>
                    <a:pt x="237" y="106"/>
                  </a:lnTo>
                  <a:lnTo>
                    <a:pt x="236" y="106"/>
                  </a:lnTo>
                  <a:lnTo>
                    <a:pt x="235" y="106"/>
                  </a:lnTo>
                  <a:lnTo>
                    <a:pt x="234" y="105"/>
                  </a:lnTo>
                  <a:lnTo>
                    <a:pt x="232" y="105"/>
                  </a:lnTo>
                  <a:lnTo>
                    <a:pt x="231" y="105"/>
                  </a:lnTo>
                  <a:lnTo>
                    <a:pt x="230" y="105"/>
                  </a:lnTo>
                  <a:lnTo>
                    <a:pt x="228" y="105"/>
                  </a:lnTo>
                  <a:lnTo>
                    <a:pt x="227" y="104"/>
                  </a:lnTo>
                  <a:lnTo>
                    <a:pt x="225" y="104"/>
                  </a:lnTo>
                  <a:lnTo>
                    <a:pt x="224" y="104"/>
                  </a:lnTo>
                  <a:lnTo>
                    <a:pt x="222" y="104"/>
                  </a:lnTo>
                  <a:lnTo>
                    <a:pt x="218" y="103"/>
                  </a:lnTo>
                  <a:lnTo>
                    <a:pt x="215" y="103"/>
                  </a:lnTo>
                  <a:lnTo>
                    <a:pt x="214" y="103"/>
                  </a:lnTo>
                  <a:lnTo>
                    <a:pt x="212" y="103"/>
                  </a:lnTo>
                  <a:lnTo>
                    <a:pt x="210" y="102"/>
                  </a:lnTo>
                  <a:lnTo>
                    <a:pt x="208" y="102"/>
                  </a:lnTo>
                  <a:lnTo>
                    <a:pt x="207" y="102"/>
                  </a:lnTo>
                  <a:lnTo>
                    <a:pt x="206" y="102"/>
                  </a:lnTo>
                  <a:lnTo>
                    <a:pt x="204" y="102"/>
                  </a:lnTo>
                  <a:lnTo>
                    <a:pt x="203" y="102"/>
                  </a:lnTo>
                  <a:lnTo>
                    <a:pt x="202" y="102"/>
                  </a:lnTo>
                  <a:lnTo>
                    <a:pt x="200" y="102"/>
                  </a:lnTo>
                  <a:lnTo>
                    <a:pt x="199" y="102"/>
                  </a:lnTo>
                  <a:lnTo>
                    <a:pt x="198" y="102"/>
                  </a:lnTo>
                  <a:lnTo>
                    <a:pt x="197" y="103"/>
                  </a:lnTo>
                  <a:lnTo>
                    <a:pt x="196" y="103"/>
                  </a:lnTo>
                  <a:lnTo>
                    <a:pt x="194" y="103"/>
                  </a:lnTo>
                  <a:lnTo>
                    <a:pt x="193" y="103"/>
                  </a:lnTo>
                  <a:lnTo>
                    <a:pt x="192" y="103"/>
                  </a:lnTo>
                  <a:lnTo>
                    <a:pt x="190" y="103"/>
                  </a:lnTo>
                  <a:lnTo>
                    <a:pt x="189" y="103"/>
                  </a:lnTo>
                  <a:lnTo>
                    <a:pt x="188" y="103"/>
                  </a:lnTo>
                  <a:lnTo>
                    <a:pt x="186" y="103"/>
                  </a:lnTo>
                  <a:lnTo>
                    <a:pt x="185" y="103"/>
                  </a:lnTo>
                  <a:lnTo>
                    <a:pt x="183" y="103"/>
                  </a:lnTo>
                  <a:lnTo>
                    <a:pt x="181" y="103"/>
                  </a:lnTo>
                  <a:lnTo>
                    <a:pt x="180" y="103"/>
                  </a:lnTo>
                  <a:lnTo>
                    <a:pt x="178" y="103"/>
                  </a:lnTo>
                  <a:lnTo>
                    <a:pt x="176" y="103"/>
                  </a:lnTo>
                  <a:lnTo>
                    <a:pt x="173" y="103"/>
                  </a:lnTo>
                  <a:lnTo>
                    <a:pt x="171" y="104"/>
                  </a:lnTo>
                  <a:lnTo>
                    <a:pt x="167" y="104"/>
                  </a:lnTo>
                  <a:lnTo>
                    <a:pt x="166" y="104"/>
                  </a:lnTo>
                  <a:lnTo>
                    <a:pt x="164" y="104"/>
                  </a:lnTo>
                  <a:lnTo>
                    <a:pt x="163" y="104"/>
                  </a:lnTo>
                  <a:lnTo>
                    <a:pt x="161" y="104"/>
                  </a:lnTo>
                  <a:lnTo>
                    <a:pt x="160" y="104"/>
                  </a:lnTo>
                  <a:lnTo>
                    <a:pt x="159" y="104"/>
                  </a:lnTo>
                  <a:lnTo>
                    <a:pt x="158" y="104"/>
                  </a:lnTo>
                  <a:lnTo>
                    <a:pt x="156" y="104"/>
                  </a:lnTo>
                  <a:lnTo>
                    <a:pt x="156" y="104"/>
                  </a:lnTo>
                  <a:lnTo>
                    <a:pt x="154" y="104"/>
                  </a:lnTo>
                  <a:lnTo>
                    <a:pt x="154" y="104"/>
                  </a:lnTo>
                  <a:lnTo>
                    <a:pt x="152" y="104"/>
                  </a:lnTo>
                  <a:lnTo>
                    <a:pt x="152" y="104"/>
                  </a:lnTo>
                  <a:lnTo>
                    <a:pt x="151" y="104"/>
                  </a:lnTo>
                  <a:lnTo>
                    <a:pt x="150" y="104"/>
                  </a:lnTo>
                  <a:lnTo>
                    <a:pt x="149" y="104"/>
                  </a:lnTo>
                  <a:lnTo>
                    <a:pt x="148" y="104"/>
                  </a:lnTo>
                  <a:lnTo>
                    <a:pt x="147" y="104"/>
                  </a:lnTo>
                  <a:lnTo>
                    <a:pt x="146" y="104"/>
                  </a:lnTo>
                  <a:lnTo>
                    <a:pt x="144" y="104"/>
                  </a:lnTo>
                  <a:lnTo>
                    <a:pt x="144" y="104"/>
                  </a:lnTo>
                  <a:lnTo>
                    <a:pt x="142" y="104"/>
                  </a:lnTo>
                  <a:lnTo>
                    <a:pt x="141" y="104"/>
                  </a:lnTo>
                  <a:lnTo>
                    <a:pt x="140" y="104"/>
                  </a:lnTo>
                  <a:lnTo>
                    <a:pt x="138" y="104"/>
                  </a:lnTo>
                  <a:lnTo>
                    <a:pt x="137" y="104"/>
                  </a:lnTo>
                  <a:lnTo>
                    <a:pt x="136" y="104"/>
                  </a:lnTo>
                  <a:lnTo>
                    <a:pt x="134" y="104"/>
                  </a:lnTo>
                  <a:lnTo>
                    <a:pt x="132" y="104"/>
                  </a:lnTo>
                  <a:lnTo>
                    <a:pt x="130" y="104"/>
                  </a:lnTo>
                  <a:lnTo>
                    <a:pt x="124" y="103"/>
                  </a:lnTo>
                  <a:lnTo>
                    <a:pt x="121" y="103"/>
                  </a:lnTo>
                  <a:lnTo>
                    <a:pt x="119" y="103"/>
                  </a:lnTo>
                  <a:lnTo>
                    <a:pt x="116" y="103"/>
                  </a:lnTo>
                  <a:lnTo>
                    <a:pt x="114" y="103"/>
                  </a:lnTo>
                  <a:lnTo>
                    <a:pt x="112" y="102"/>
                  </a:lnTo>
                  <a:lnTo>
                    <a:pt x="110" y="102"/>
                  </a:lnTo>
                  <a:lnTo>
                    <a:pt x="108" y="102"/>
                  </a:lnTo>
                  <a:lnTo>
                    <a:pt x="106" y="102"/>
                  </a:lnTo>
                  <a:lnTo>
                    <a:pt x="104" y="102"/>
                  </a:lnTo>
                  <a:lnTo>
                    <a:pt x="102" y="102"/>
                  </a:lnTo>
                  <a:lnTo>
                    <a:pt x="100" y="101"/>
                  </a:lnTo>
                  <a:lnTo>
                    <a:pt x="99" y="101"/>
                  </a:lnTo>
                  <a:lnTo>
                    <a:pt x="97" y="101"/>
                  </a:lnTo>
                  <a:lnTo>
                    <a:pt x="96" y="101"/>
                  </a:lnTo>
                  <a:lnTo>
                    <a:pt x="94" y="101"/>
                  </a:lnTo>
                  <a:lnTo>
                    <a:pt x="92" y="101"/>
                  </a:lnTo>
                  <a:lnTo>
                    <a:pt x="91" y="100"/>
                  </a:lnTo>
                  <a:lnTo>
                    <a:pt x="89" y="100"/>
                  </a:lnTo>
                  <a:lnTo>
                    <a:pt x="87" y="100"/>
                  </a:lnTo>
                  <a:lnTo>
                    <a:pt x="86" y="99"/>
                  </a:lnTo>
                  <a:lnTo>
                    <a:pt x="84" y="99"/>
                  </a:lnTo>
                  <a:lnTo>
                    <a:pt x="82" y="99"/>
                  </a:lnTo>
                  <a:lnTo>
                    <a:pt x="80" y="98"/>
                  </a:lnTo>
                  <a:lnTo>
                    <a:pt x="78" y="98"/>
                  </a:lnTo>
                  <a:lnTo>
                    <a:pt x="75" y="97"/>
                  </a:lnTo>
                  <a:lnTo>
                    <a:pt x="73" y="97"/>
                  </a:lnTo>
                  <a:lnTo>
                    <a:pt x="70" y="96"/>
                  </a:lnTo>
                  <a:lnTo>
                    <a:pt x="68" y="95"/>
                  </a:lnTo>
                  <a:lnTo>
                    <a:pt x="65" y="95"/>
                  </a:lnTo>
                  <a:lnTo>
                    <a:pt x="62" y="94"/>
                  </a:lnTo>
                  <a:lnTo>
                    <a:pt x="58" y="93"/>
                  </a:lnTo>
                  <a:lnTo>
                    <a:pt x="56" y="93"/>
                  </a:lnTo>
                  <a:lnTo>
                    <a:pt x="54" y="92"/>
                  </a:lnTo>
                  <a:lnTo>
                    <a:pt x="52" y="92"/>
                  </a:lnTo>
                  <a:lnTo>
                    <a:pt x="51" y="91"/>
                  </a:lnTo>
                  <a:lnTo>
                    <a:pt x="50" y="91"/>
                  </a:lnTo>
                  <a:lnTo>
                    <a:pt x="48" y="91"/>
                  </a:lnTo>
                  <a:lnTo>
                    <a:pt x="47" y="91"/>
                  </a:lnTo>
                  <a:lnTo>
                    <a:pt x="45" y="90"/>
                  </a:lnTo>
                  <a:lnTo>
                    <a:pt x="44" y="90"/>
                  </a:lnTo>
                  <a:lnTo>
                    <a:pt x="43" y="90"/>
                  </a:lnTo>
                  <a:lnTo>
                    <a:pt x="42" y="89"/>
                  </a:lnTo>
                  <a:lnTo>
                    <a:pt x="40" y="89"/>
                  </a:lnTo>
                  <a:lnTo>
                    <a:pt x="40" y="89"/>
                  </a:lnTo>
                  <a:lnTo>
                    <a:pt x="38" y="89"/>
                  </a:lnTo>
                  <a:lnTo>
                    <a:pt x="37" y="88"/>
                  </a:lnTo>
                  <a:lnTo>
                    <a:pt x="36" y="88"/>
                  </a:lnTo>
                  <a:lnTo>
                    <a:pt x="35" y="87"/>
                  </a:lnTo>
                  <a:lnTo>
                    <a:pt x="34" y="87"/>
                  </a:lnTo>
                  <a:lnTo>
                    <a:pt x="33" y="87"/>
                  </a:lnTo>
                  <a:lnTo>
                    <a:pt x="32" y="86"/>
                  </a:lnTo>
                  <a:lnTo>
                    <a:pt x="31" y="85"/>
                  </a:lnTo>
                  <a:lnTo>
                    <a:pt x="30" y="85"/>
                  </a:lnTo>
                  <a:lnTo>
                    <a:pt x="28" y="84"/>
                  </a:lnTo>
                  <a:lnTo>
                    <a:pt x="27" y="83"/>
                  </a:lnTo>
                  <a:lnTo>
                    <a:pt x="26" y="83"/>
                  </a:lnTo>
                  <a:lnTo>
                    <a:pt x="24" y="82"/>
                  </a:lnTo>
                  <a:lnTo>
                    <a:pt x="23" y="81"/>
                  </a:lnTo>
                  <a:lnTo>
                    <a:pt x="22" y="80"/>
                  </a:lnTo>
                  <a:lnTo>
                    <a:pt x="20" y="79"/>
                  </a:lnTo>
                  <a:lnTo>
                    <a:pt x="19" y="78"/>
                  </a:lnTo>
                  <a:lnTo>
                    <a:pt x="17" y="76"/>
                  </a:lnTo>
                  <a:lnTo>
                    <a:pt x="16" y="76"/>
                  </a:lnTo>
                  <a:lnTo>
                    <a:pt x="16" y="75"/>
                  </a:lnTo>
                  <a:lnTo>
                    <a:pt x="15" y="75"/>
                  </a:lnTo>
                  <a:lnTo>
                    <a:pt x="14" y="74"/>
                  </a:lnTo>
                  <a:lnTo>
                    <a:pt x="14" y="74"/>
                  </a:lnTo>
                  <a:lnTo>
                    <a:pt x="14" y="73"/>
                  </a:lnTo>
                  <a:lnTo>
                    <a:pt x="13" y="73"/>
                  </a:lnTo>
                  <a:lnTo>
                    <a:pt x="12" y="73"/>
                  </a:lnTo>
                  <a:lnTo>
                    <a:pt x="12" y="72"/>
                  </a:lnTo>
                  <a:lnTo>
                    <a:pt x="12" y="71"/>
                  </a:lnTo>
                  <a:lnTo>
                    <a:pt x="11" y="71"/>
                  </a:lnTo>
                  <a:lnTo>
                    <a:pt x="11" y="71"/>
                  </a:lnTo>
                  <a:lnTo>
                    <a:pt x="11" y="70"/>
                  </a:lnTo>
                  <a:lnTo>
                    <a:pt x="10" y="70"/>
                  </a:lnTo>
                  <a:lnTo>
                    <a:pt x="10" y="69"/>
                  </a:lnTo>
                  <a:lnTo>
                    <a:pt x="10" y="69"/>
                  </a:lnTo>
                  <a:lnTo>
                    <a:pt x="10" y="68"/>
                  </a:lnTo>
                  <a:lnTo>
                    <a:pt x="9" y="68"/>
                  </a:lnTo>
                  <a:lnTo>
                    <a:pt x="9" y="67"/>
                  </a:lnTo>
                  <a:lnTo>
                    <a:pt x="8" y="67"/>
                  </a:lnTo>
                  <a:lnTo>
                    <a:pt x="8" y="66"/>
                  </a:lnTo>
                  <a:lnTo>
                    <a:pt x="8" y="66"/>
                  </a:lnTo>
                  <a:lnTo>
                    <a:pt x="8" y="65"/>
                  </a:lnTo>
                  <a:lnTo>
                    <a:pt x="7" y="64"/>
                  </a:lnTo>
                  <a:lnTo>
                    <a:pt x="7" y="64"/>
                  </a:lnTo>
                  <a:lnTo>
                    <a:pt x="7" y="63"/>
                  </a:lnTo>
                  <a:lnTo>
                    <a:pt x="6" y="62"/>
                  </a:lnTo>
                  <a:lnTo>
                    <a:pt x="6" y="61"/>
                  </a:lnTo>
                  <a:lnTo>
                    <a:pt x="6" y="61"/>
                  </a:lnTo>
                  <a:lnTo>
                    <a:pt x="6" y="60"/>
                  </a:lnTo>
                  <a:lnTo>
                    <a:pt x="4" y="58"/>
                  </a:lnTo>
                  <a:lnTo>
                    <a:pt x="4" y="57"/>
                  </a:lnTo>
                  <a:lnTo>
                    <a:pt x="4" y="56"/>
                  </a:lnTo>
                  <a:lnTo>
                    <a:pt x="3" y="55"/>
                  </a:lnTo>
                  <a:lnTo>
                    <a:pt x="3" y="54"/>
                  </a:lnTo>
                  <a:lnTo>
                    <a:pt x="2" y="54"/>
                  </a:lnTo>
                  <a:lnTo>
                    <a:pt x="2" y="53"/>
                  </a:lnTo>
                  <a:lnTo>
                    <a:pt x="2" y="52"/>
                  </a:lnTo>
                  <a:lnTo>
                    <a:pt x="2" y="51"/>
                  </a:lnTo>
                  <a:lnTo>
                    <a:pt x="1" y="51"/>
                  </a:lnTo>
                  <a:lnTo>
                    <a:pt x="1" y="50"/>
                  </a:lnTo>
                  <a:lnTo>
                    <a:pt x="1" y="49"/>
                  </a:lnTo>
                  <a:lnTo>
                    <a:pt x="0" y="49"/>
                  </a:lnTo>
                  <a:lnTo>
                    <a:pt x="0" y="48"/>
                  </a:lnTo>
                  <a:lnTo>
                    <a:pt x="0" y="48"/>
                  </a:lnTo>
                  <a:lnTo>
                    <a:pt x="0" y="47"/>
                  </a:lnTo>
                  <a:lnTo>
                    <a:pt x="0" y="47"/>
                  </a:lnTo>
                  <a:lnTo>
                    <a:pt x="0" y="46"/>
                  </a:lnTo>
                  <a:lnTo>
                    <a:pt x="0" y="45"/>
                  </a:lnTo>
                  <a:lnTo>
                    <a:pt x="0" y="45"/>
                  </a:lnTo>
                  <a:lnTo>
                    <a:pt x="0" y="44"/>
                  </a:lnTo>
                  <a:lnTo>
                    <a:pt x="0" y="43"/>
                  </a:lnTo>
                  <a:lnTo>
                    <a:pt x="0" y="43"/>
                  </a:lnTo>
                  <a:lnTo>
                    <a:pt x="0" y="42"/>
                  </a:lnTo>
                  <a:lnTo>
                    <a:pt x="0" y="41"/>
                  </a:lnTo>
                  <a:lnTo>
                    <a:pt x="0" y="41"/>
                  </a:lnTo>
                  <a:lnTo>
                    <a:pt x="0" y="40"/>
                  </a:lnTo>
                  <a:lnTo>
                    <a:pt x="0" y="39"/>
                  </a:lnTo>
                  <a:lnTo>
                    <a:pt x="1" y="39"/>
                  </a:lnTo>
                  <a:lnTo>
                    <a:pt x="1" y="38"/>
                  </a:lnTo>
                  <a:lnTo>
                    <a:pt x="2" y="37"/>
                  </a:lnTo>
                  <a:lnTo>
                    <a:pt x="2" y="35"/>
                  </a:lnTo>
                  <a:lnTo>
                    <a:pt x="2" y="35"/>
                  </a:lnTo>
                  <a:lnTo>
                    <a:pt x="2" y="34"/>
                  </a:lnTo>
                  <a:lnTo>
                    <a:pt x="3" y="34"/>
                  </a:lnTo>
                  <a:lnTo>
                    <a:pt x="3" y="33"/>
                  </a:lnTo>
                  <a:lnTo>
                    <a:pt x="3" y="33"/>
                  </a:lnTo>
                  <a:lnTo>
                    <a:pt x="4" y="33"/>
                  </a:lnTo>
                  <a:lnTo>
                    <a:pt x="4" y="32"/>
                  </a:lnTo>
                  <a:lnTo>
                    <a:pt x="4" y="32"/>
                  </a:lnTo>
                  <a:lnTo>
                    <a:pt x="5" y="31"/>
                  </a:lnTo>
                  <a:lnTo>
                    <a:pt x="5" y="31"/>
                  </a:lnTo>
                  <a:lnTo>
                    <a:pt x="6" y="31"/>
                  </a:lnTo>
                  <a:lnTo>
                    <a:pt x="6" y="31"/>
                  </a:lnTo>
                  <a:lnTo>
                    <a:pt x="6" y="30"/>
                  </a:lnTo>
                  <a:lnTo>
                    <a:pt x="7" y="30"/>
                  </a:lnTo>
                  <a:lnTo>
                    <a:pt x="7" y="30"/>
                  </a:lnTo>
                  <a:lnTo>
                    <a:pt x="8" y="29"/>
                  </a:lnTo>
                  <a:lnTo>
                    <a:pt x="8" y="29"/>
                  </a:lnTo>
                  <a:lnTo>
                    <a:pt x="9" y="29"/>
                  </a:lnTo>
                  <a:lnTo>
                    <a:pt x="9" y="29"/>
                  </a:lnTo>
                  <a:lnTo>
                    <a:pt x="10" y="29"/>
                  </a:lnTo>
                  <a:lnTo>
                    <a:pt x="10" y="28"/>
                  </a:lnTo>
                  <a:lnTo>
                    <a:pt x="11" y="28"/>
                  </a:lnTo>
                  <a:lnTo>
                    <a:pt x="12" y="28"/>
                  </a:lnTo>
                  <a:lnTo>
                    <a:pt x="12" y="27"/>
                  </a:lnTo>
                  <a:lnTo>
                    <a:pt x="13" y="27"/>
                  </a:lnTo>
                  <a:lnTo>
                    <a:pt x="13" y="27"/>
                  </a:lnTo>
                  <a:lnTo>
                    <a:pt x="14" y="27"/>
                  </a:lnTo>
                  <a:lnTo>
                    <a:pt x="15" y="26"/>
                  </a:lnTo>
                  <a:lnTo>
                    <a:pt x="16" y="26"/>
                  </a:lnTo>
                  <a:lnTo>
                    <a:pt x="16" y="25"/>
                  </a:lnTo>
                  <a:lnTo>
                    <a:pt x="19" y="23"/>
                  </a:lnTo>
                  <a:lnTo>
                    <a:pt x="20" y="23"/>
                  </a:lnTo>
                  <a:lnTo>
                    <a:pt x="22" y="22"/>
                  </a:lnTo>
                  <a:lnTo>
                    <a:pt x="23" y="21"/>
                  </a:lnTo>
                  <a:lnTo>
                    <a:pt x="24" y="21"/>
                  </a:lnTo>
                  <a:lnTo>
                    <a:pt x="25" y="20"/>
                  </a:lnTo>
                  <a:lnTo>
                    <a:pt x="26" y="19"/>
                  </a:lnTo>
                  <a:lnTo>
                    <a:pt x="27" y="19"/>
                  </a:lnTo>
                  <a:lnTo>
                    <a:pt x="28" y="18"/>
                  </a:lnTo>
                  <a:lnTo>
                    <a:pt x="29" y="17"/>
                  </a:lnTo>
                  <a:lnTo>
                    <a:pt x="30" y="17"/>
                  </a:lnTo>
                  <a:lnTo>
                    <a:pt x="30" y="17"/>
                  </a:lnTo>
                  <a:lnTo>
                    <a:pt x="31" y="16"/>
                  </a:lnTo>
                  <a:lnTo>
                    <a:pt x="32" y="15"/>
                  </a:lnTo>
                  <a:lnTo>
                    <a:pt x="33" y="15"/>
                  </a:lnTo>
                  <a:lnTo>
                    <a:pt x="34" y="15"/>
                  </a:lnTo>
                  <a:lnTo>
                    <a:pt x="34" y="14"/>
                  </a:lnTo>
                  <a:lnTo>
                    <a:pt x="35" y="14"/>
                  </a:lnTo>
                  <a:lnTo>
                    <a:pt x="36" y="13"/>
                  </a:lnTo>
                  <a:lnTo>
                    <a:pt x="37" y="13"/>
                  </a:lnTo>
                  <a:lnTo>
                    <a:pt x="38" y="13"/>
                  </a:lnTo>
                  <a:lnTo>
                    <a:pt x="39" y="12"/>
                  </a:lnTo>
                  <a:lnTo>
                    <a:pt x="40" y="12"/>
                  </a:lnTo>
                  <a:lnTo>
                    <a:pt x="41" y="11"/>
                  </a:lnTo>
                  <a:lnTo>
                    <a:pt x="42" y="11"/>
                  </a:lnTo>
                  <a:lnTo>
                    <a:pt x="43" y="11"/>
                  </a:lnTo>
                  <a:lnTo>
                    <a:pt x="44" y="10"/>
                  </a:lnTo>
                  <a:lnTo>
                    <a:pt x="46" y="9"/>
                  </a:lnTo>
                  <a:lnTo>
                    <a:pt x="47" y="9"/>
                  </a:lnTo>
                  <a:lnTo>
                    <a:pt x="48" y="9"/>
                  </a:lnTo>
                  <a:lnTo>
                    <a:pt x="50" y="8"/>
                  </a:lnTo>
                  <a:lnTo>
                    <a:pt x="54" y="7"/>
                  </a:lnTo>
                  <a:lnTo>
                    <a:pt x="55" y="6"/>
                  </a:lnTo>
                  <a:lnTo>
                    <a:pt x="56" y="6"/>
                  </a:lnTo>
                  <a:lnTo>
                    <a:pt x="58" y="5"/>
                  </a:lnTo>
                  <a:lnTo>
                    <a:pt x="59" y="5"/>
                  </a:lnTo>
                  <a:lnTo>
                    <a:pt x="60" y="4"/>
                  </a:lnTo>
                  <a:lnTo>
                    <a:pt x="61" y="4"/>
                  </a:lnTo>
                  <a:lnTo>
                    <a:pt x="62" y="3"/>
                  </a:lnTo>
                  <a:lnTo>
                    <a:pt x="64" y="3"/>
                  </a:lnTo>
                  <a:lnTo>
                    <a:pt x="64" y="3"/>
                  </a:lnTo>
                  <a:lnTo>
                    <a:pt x="66" y="3"/>
                  </a:lnTo>
                  <a:lnTo>
                    <a:pt x="66" y="2"/>
                  </a:lnTo>
                  <a:lnTo>
                    <a:pt x="68" y="2"/>
                  </a:lnTo>
                  <a:lnTo>
                    <a:pt x="68" y="2"/>
                  </a:lnTo>
                  <a:lnTo>
                    <a:pt x="69" y="2"/>
                  </a:lnTo>
                  <a:lnTo>
                    <a:pt x="70" y="1"/>
                  </a:lnTo>
                  <a:lnTo>
                    <a:pt x="71" y="1"/>
                  </a:lnTo>
                  <a:lnTo>
                    <a:pt x="72" y="1"/>
                  </a:lnTo>
                  <a:lnTo>
                    <a:pt x="73" y="1"/>
                  </a:lnTo>
                  <a:lnTo>
                    <a:pt x="74" y="1"/>
                  </a:lnTo>
                  <a:lnTo>
                    <a:pt x="75" y="1"/>
                  </a:lnTo>
                  <a:lnTo>
                    <a:pt x="76" y="1"/>
                  </a:lnTo>
                  <a:lnTo>
                    <a:pt x="78" y="1"/>
                  </a:lnTo>
                  <a:lnTo>
                    <a:pt x="79" y="0"/>
                  </a:lnTo>
                  <a:lnTo>
                    <a:pt x="80" y="0"/>
                  </a:lnTo>
                  <a:lnTo>
                    <a:pt x="81" y="0"/>
                  </a:lnTo>
                  <a:lnTo>
                    <a:pt x="83" y="0"/>
                  </a:lnTo>
                  <a:lnTo>
                    <a:pt x="84" y="0"/>
                  </a:lnTo>
                  <a:lnTo>
                    <a:pt x="86" y="0"/>
                  </a:lnTo>
                  <a:lnTo>
                    <a:pt x="88" y="0"/>
                  </a:lnTo>
                  <a:lnTo>
                    <a:pt x="90" y="0"/>
                  </a:lnTo>
                  <a:lnTo>
                    <a:pt x="95" y="0"/>
                  </a:lnTo>
                  <a:lnTo>
                    <a:pt x="97" y="0"/>
                  </a:lnTo>
                  <a:lnTo>
                    <a:pt x="100" y="0"/>
                  </a:lnTo>
                  <a:lnTo>
                    <a:pt x="102" y="0"/>
                  </a:lnTo>
                  <a:lnTo>
                    <a:pt x="104" y="0"/>
                  </a:lnTo>
                  <a:lnTo>
                    <a:pt x="106" y="0"/>
                  </a:lnTo>
                  <a:lnTo>
                    <a:pt x="108" y="0"/>
                  </a:lnTo>
                  <a:lnTo>
                    <a:pt x="110" y="0"/>
                  </a:lnTo>
                  <a:lnTo>
                    <a:pt x="111" y="0"/>
                  </a:lnTo>
                  <a:lnTo>
                    <a:pt x="113" y="0"/>
                  </a:lnTo>
                  <a:lnTo>
                    <a:pt x="114" y="0"/>
                  </a:lnTo>
                  <a:lnTo>
                    <a:pt x="116" y="0"/>
                  </a:lnTo>
                  <a:lnTo>
                    <a:pt x="118" y="1"/>
                  </a:lnTo>
                  <a:lnTo>
                    <a:pt x="119" y="1"/>
                  </a:lnTo>
                  <a:lnTo>
                    <a:pt x="120" y="1"/>
                  </a:lnTo>
                  <a:lnTo>
                    <a:pt x="122" y="1"/>
                  </a:lnTo>
                  <a:lnTo>
                    <a:pt x="123" y="1"/>
                  </a:lnTo>
                  <a:lnTo>
                    <a:pt x="125" y="2"/>
                  </a:lnTo>
                  <a:lnTo>
                    <a:pt x="126" y="2"/>
                  </a:lnTo>
                  <a:lnTo>
                    <a:pt x="128" y="3"/>
                  </a:lnTo>
                  <a:lnTo>
                    <a:pt x="130" y="3"/>
                  </a:lnTo>
                  <a:lnTo>
                    <a:pt x="131" y="3"/>
                  </a:lnTo>
                  <a:lnTo>
                    <a:pt x="133" y="4"/>
                  </a:lnTo>
                  <a:lnTo>
                    <a:pt x="135" y="4"/>
                  </a:lnTo>
                  <a:lnTo>
                    <a:pt x="137" y="5"/>
                  </a:lnTo>
                  <a:lnTo>
                    <a:pt x="139" y="5"/>
                  </a:lnTo>
                  <a:lnTo>
                    <a:pt x="141" y="6"/>
                  </a:lnTo>
                  <a:lnTo>
                    <a:pt x="143" y="7"/>
                  </a:lnTo>
                  <a:lnTo>
                    <a:pt x="146" y="7"/>
                  </a:lnTo>
                  <a:lnTo>
                    <a:pt x="148" y="8"/>
                  </a:lnTo>
                  <a:lnTo>
                    <a:pt x="151" y="9"/>
                  </a:lnTo>
                  <a:lnTo>
                    <a:pt x="153" y="9"/>
                  </a:lnTo>
                  <a:lnTo>
                    <a:pt x="154" y="10"/>
                  </a:lnTo>
                  <a:lnTo>
                    <a:pt x="156" y="10"/>
                  </a:lnTo>
                  <a:lnTo>
                    <a:pt x="157" y="11"/>
                  </a:lnTo>
                  <a:lnTo>
                    <a:pt x="158" y="11"/>
                  </a:lnTo>
                  <a:lnTo>
                    <a:pt x="158" y="11"/>
                  </a:lnTo>
                  <a:lnTo>
                    <a:pt x="160" y="12"/>
                  </a:lnTo>
                  <a:lnTo>
                    <a:pt x="160" y="12"/>
                  </a:lnTo>
                  <a:lnTo>
                    <a:pt x="161" y="12"/>
                  </a:lnTo>
                  <a:lnTo>
                    <a:pt x="162" y="13"/>
                  </a:lnTo>
                  <a:lnTo>
                    <a:pt x="163" y="13"/>
                  </a:lnTo>
                  <a:lnTo>
                    <a:pt x="163" y="13"/>
                  </a:lnTo>
                  <a:lnTo>
                    <a:pt x="164" y="14"/>
                  </a:lnTo>
                  <a:lnTo>
                    <a:pt x="165" y="14"/>
                  </a:lnTo>
                  <a:lnTo>
                    <a:pt x="165" y="15"/>
                  </a:lnTo>
                  <a:lnTo>
                    <a:pt x="166" y="15"/>
                  </a:lnTo>
                  <a:lnTo>
                    <a:pt x="167" y="15"/>
                  </a:lnTo>
                  <a:lnTo>
                    <a:pt x="167" y="16"/>
                  </a:lnTo>
                  <a:lnTo>
                    <a:pt x="168" y="16"/>
                  </a:lnTo>
                  <a:lnTo>
                    <a:pt x="169" y="17"/>
                  </a:lnTo>
                  <a:lnTo>
                    <a:pt x="170" y="17"/>
                  </a:lnTo>
                  <a:lnTo>
                    <a:pt x="170" y="17"/>
                  </a:lnTo>
                  <a:lnTo>
                    <a:pt x="171" y="18"/>
                  </a:lnTo>
                  <a:lnTo>
                    <a:pt x="172" y="18"/>
                  </a:lnTo>
                  <a:lnTo>
                    <a:pt x="173" y="19"/>
                  </a:lnTo>
                  <a:lnTo>
                    <a:pt x="174" y="19"/>
                  </a:lnTo>
                  <a:lnTo>
                    <a:pt x="175" y="20"/>
                  </a:lnTo>
                  <a:lnTo>
                    <a:pt x="176" y="20"/>
                  </a:lnTo>
                  <a:lnTo>
                    <a:pt x="177" y="21"/>
                  </a:lnTo>
                  <a:lnTo>
                    <a:pt x="178" y="21"/>
                  </a:lnTo>
                  <a:lnTo>
                    <a:pt x="180" y="22"/>
                  </a:lnTo>
                  <a:lnTo>
                    <a:pt x="184" y="23"/>
                  </a:lnTo>
                  <a:lnTo>
                    <a:pt x="185" y="23"/>
                  </a:lnTo>
                  <a:lnTo>
                    <a:pt x="187" y="24"/>
                  </a:lnTo>
                  <a:lnTo>
                    <a:pt x="188" y="24"/>
                  </a:lnTo>
                  <a:lnTo>
                    <a:pt x="190" y="25"/>
                  </a:lnTo>
                  <a:lnTo>
                    <a:pt x="191" y="25"/>
                  </a:lnTo>
                  <a:lnTo>
                    <a:pt x="192" y="25"/>
                  </a:lnTo>
                  <a:lnTo>
                    <a:pt x="194" y="26"/>
                  </a:lnTo>
                  <a:lnTo>
                    <a:pt x="195" y="26"/>
                  </a:lnTo>
                  <a:lnTo>
                    <a:pt x="196" y="26"/>
                  </a:lnTo>
                  <a:lnTo>
                    <a:pt x="197" y="27"/>
                  </a:lnTo>
                  <a:lnTo>
                    <a:pt x="198" y="27"/>
                  </a:lnTo>
                  <a:lnTo>
                    <a:pt x="199" y="27"/>
                  </a:lnTo>
                  <a:lnTo>
                    <a:pt x="200" y="27"/>
                  </a:lnTo>
                  <a:lnTo>
                    <a:pt x="201" y="27"/>
                  </a:lnTo>
                  <a:lnTo>
                    <a:pt x="202" y="27"/>
                  </a:lnTo>
                  <a:lnTo>
                    <a:pt x="203" y="28"/>
                  </a:lnTo>
                  <a:lnTo>
                    <a:pt x="204" y="28"/>
                  </a:lnTo>
                  <a:lnTo>
                    <a:pt x="205" y="28"/>
                  </a:lnTo>
                  <a:lnTo>
                    <a:pt x="206" y="29"/>
                  </a:lnTo>
                  <a:lnTo>
                    <a:pt x="208" y="29"/>
                  </a:lnTo>
                  <a:lnTo>
                    <a:pt x="209" y="29"/>
                  </a:lnTo>
                  <a:lnTo>
                    <a:pt x="210" y="29"/>
                  </a:lnTo>
                  <a:lnTo>
                    <a:pt x="211" y="30"/>
                  </a:lnTo>
                  <a:lnTo>
                    <a:pt x="212" y="31"/>
                  </a:lnTo>
                  <a:lnTo>
                    <a:pt x="214" y="31"/>
                  </a:lnTo>
                  <a:lnTo>
                    <a:pt x="215" y="31"/>
                  </a:lnTo>
                  <a:lnTo>
                    <a:pt x="217" y="32"/>
                  </a:lnTo>
                  <a:lnTo>
                    <a:pt x="218" y="33"/>
                  </a:lnTo>
                  <a:lnTo>
                    <a:pt x="220" y="33"/>
                  </a:lnTo>
                  <a:lnTo>
                    <a:pt x="222" y="35"/>
                  </a:lnTo>
                  <a:lnTo>
                    <a:pt x="226" y="36"/>
                  </a:lnTo>
                  <a:lnTo>
                    <a:pt x="227" y="37"/>
                  </a:lnTo>
                  <a:lnTo>
                    <a:pt x="229" y="38"/>
                  </a:lnTo>
                  <a:lnTo>
                    <a:pt x="230" y="39"/>
                  </a:lnTo>
                  <a:lnTo>
                    <a:pt x="232" y="40"/>
                  </a:lnTo>
                  <a:lnTo>
                    <a:pt x="233" y="41"/>
                  </a:lnTo>
                  <a:lnTo>
                    <a:pt x="234" y="42"/>
                  </a:lnTo>
                  <a:lnTo>
                    <a:pt x="235" y="43"/>
                  </a:lnTo>
                  <a:lnTo>
                    <a:pt x="236" y="43"/>
                  </a:lnTo>
                  <a:lnTo>
                    <a:pt x="237" y="45"/>
                  </a:lnTo>
                  <a:lnTo>
                    <a:pt x="238" y="45"/>
                  </a:lnTo>
                  <a:lnTo>
                    <a:pt x="239" y="46"/>
                  </a:lnTo>
                  <a:lnTo>
                    <a:pt x="240" y="47"/>
                  </a:lnTo>
                  <a:lnTo>
                    <a:pt x="240" y="48"/>
                  </a:lnTo>
                  <a:lnTo>
                    <a:pt x="241" y="49"/>
                  </a:lnTo>
                  <a:lnTo>
                    <a:pt x="242" y="50"/>
                  </a:lnTo>
                  <a:lnTo>
                    <a:pt x="243" y="51"/>
                  </a:lnTo>
                  <a:lnTo>
                    <a:pt x="244" y="51"/>
                  </a:lnTo>
                  <a:lnTo>
                    <a:pt x="245" y="52"/>
                  </a:lnTo>
                  <a:lnTo>
                    <a:pt x="246" y="53"/>
                  </a:lnTo>
                  <a:lnTo>
                    <a:pt x="246" y="54"/>
                  </a:lnTo>
                  <a:lnTo>
                    <a:pt x="248" y="55"/>
                  </a:lnTo>
                  <a:lnTo>
                    <a:pt x="249" y="55"/>
                  </a:lnTo>
                  <a:lnTo>
                    <a:pt x="250" y="56"/>
                  </a:lnTo>
                  <a:lnTo>
                    <a:pt x="251" y="57"/>
                  </a:lnTo>
                  <a:lnTo>
                    <a:pt x="252" y="57"/>
                  </a:lnTo>
                  <a:lnTo>
                    <a:pt x="254" y="58"/>
                  </a:lnTo>
                  <a:lnTo>
                    <a:pt x="256" y="58"/>
                  </a:lnTo>
                  <a:lnTo>
                    <a:pt x="257" y="59"/>
                  </a:lnTo>
                  <a:lnTo>
                    <a:pt x="259" y="59"/>
                  </a:lnTo>
                  <a:lnTo>
                    <a:pt x="261" y="60"/>
                  </a:lnTo>
                  <a:lnTo>
                    <a:pt x="262" y="60"/>
                  </a:lnTo>
                  <a:lnTo>
                    <a:pt x="263" y="60"/>
                  </a:lnTo>
                  <a:lnTo>
                    <a:pt x="264" y="60"/>
                  </a:lnTo>
                  <a:lnTo>
                    <a:pt x="265" y="60"/>
                  </a:lnTo>
                  <a:lnTo>
                    <a:pt x="266" y="60"/>
                  </a:lnTo>
                  <a:lnTo>
                    <a:pt x="266" y="60"/>
                  </a:lnTo>
                  <a:lnTo>
                    <a:pt x="267" y="61"/>
                  </a:lnTo>
                  <a:lnTo>
                    <a:pt x="268" y="61"/>
                  </a:lnTo>
                  <a:lnTo>
                    <a:pt x="268" y="61"/>
                  </a:lnTo>
                  <a:lnTo>
                    <a:pt x="269" y="61"/>
                  </a:lnTo>
                  <a:lnTo>
                    <a:pt x="270" y="61"/>
                  </a:lnTo>
                  <a:lnTo>
                    <a:pt x="270" y="61"/>
                  </a:lnTo>
                  <a:lnTo>
                    <a:pt x="271" y="61"/>
                  </a:lnTo>
                  <a:lnTo>
                    <a:pt x="271" y="61"/>
                  </a:lnTo>
                  <a:lnTo>
                    <a:pt x="272" y="61"/>
                  </a:lnTo>
                  <a:lnTo>
                    <a:pt x="272" y="61"/>
                  </a:lnTo>
                  <a:lnTo>
                    <a:pt x="273" y="61"/>
                  </a:lnTo>
                  <a:lnTo>
                    <a:pt x="274" y="60"/>
                  </a:lnTo>
                  <a:lnTo>
                    <a:pt x="274" y="60"/>
                  </a:lnTo>
                  <a:lnTo>
                    <a:pt x="274" y="60"/>
                  </a:lnTo>
                  <a:lnTo>
                    <a:pt x="275" y="60"/>
                  </a:lnTo>
                  <a:lnTo>
                    <a:pt x="276" y="60"/>
                  </a:lnTo>
                  <a:lnTo>
                    <a:pt x="276" y="59"/>
                  </a:lnTo>
                  <a:lnTo>
                    <a:pt x="276" y="59"/>
                  </a:lnTo>
                  <a:lnTo>
                    <a:pt x="277" y="59"/>
                  </a:lnTo>
                  <a:lnTo>
                    <a:pt x="277" y="59"/>
                  </a:lnTo>
                  <a:lnTo>
                    <a:pt x="278" y="58"/>
                  </a:lnTo>
                  <a:lnTo>
                    <a:pt x="278" y="58"/>
                  </a:lnTo>
                  <a:lnTo>
                    <a:pt x="278" y="58"/>
                  </a:lnTo>
                  <a:lnTo>
                    <a:pt x="279" y="57"/>
                  </a:lnTo>
                  <a:lnTo>
                    <a:pt x="279" y="57"/>
                  </a:lnTo>
                  <a:lnTo>
                    <a:pt x="280" y="55"/>
                  </a:lnTo>
                  <a:lnTo>
                    <a:pt x="280" y="54"/>
                  </a:lnTo>
                  <a:lnTo>
                    <a:pt x="280" y="53"/>
                  </a:lnTo>
                  <a:lnTo>
                    <a:pt x="280" y="52"/>
                  </a:lnTo>
                  <a:lnTo>
                    <a:pt x="280" y="51"/>
                  </a:lnTo>
                  <a:lnTo>
                    <a:pt x="280" y="51"/>
                  </a:lnTo>
                  <a:lnTo>
                    <a:pt x="280" y="50"/>
                  </a:lnTo>
                  <a:lnTo>
                    <a:pt x="279" y="49"/>
                  </a:lnTo>
                  <a:lnTo>
                    <a:pt x="279" y="48"/>
                  </a:lnTo>
                  <a:lnTo>
                    <a:pt x="278" y="47"/>
                  </a:lnTo>
                  <a:lnTo>
                    <a:pt x="278" y="46"/>
                  </a:lnTo>
                  <a:lnTo>
                    <a:pt x="277" y="45"/>
                  </a:lnTo>
                  <a:lnTo>
                    <a:pt x="276" y="44"/>
                  </a:lnTo>
                  <a:lnTo>
                    <a:pt x="276" y="43"/>
                  </a:lnTo>
                  <a:lnTo>
                    <a:pt x="275" y="42"/>
                  </a:lnTo>
                  <a:lnTo>
                    <a:pt x="274" y="41"/>
                  </a:lnTo>
                  <a:lnTo>
                    <a:pt x="274" y="40"/>
                  </a:lnTo>
                  <a:lnTo>
                    <a:pt x="273" y="39"/>
                  </a:lnTo>
                  <a:lnTo>
                    <a:pt x="272" y="38"/>
                  </a:lnTo>
                  <a:lnTo>
                    <a:pt x="272" y="37"/>
                  </a:lnTo>
                  <a:lnTo>
                    <a:pt x="271" y="36"/>
                  </a:lnTo>
                  <a:lnTo>
                    <a:pt x="270" y="35"/>
                  </a:lnTo>
                  <a:lnTo>
                    <a:pt x="270" y="34"/>
                  </a:lnTo>
                  <a:lnTo>
                    <a:pt x="270" y="33"/>
                  </a:lnTo>
                  <a:lnTo>
                    <a:pt x="270" y="32"/>
                  </a:lnTo>
                  <a:lnTo>
                    <a:pt x="269" y="31"/>
                  </a:lnTo>
                  <a:lnTo>
                    <a:pt x="269" y="29"/>
                  </a:lnTo>
                  <a:lnTo>
                    <a:pt x="269" y="28"/>
                  </a:lnTo>
                  <a:lnTo>
                    <a:pt x="270" y="27"/>
                  </a:lnTo>
                  <a:lnTo>
                    <a:pt x="270" y="26"/>
                  </a:lnTo>
                  <a:lnTo>
                    <a:pt x="270" y="25"/>
                  </a:lnTo>
                  <a:lnTo>
                    <a:pt x="271" y="23"/>
                  </a:lnTo>
                  <a:lnTo>
                    <a:pt x="272" y="23"/>
                  </a:lnTo>
                  <a:lnTo>
                    <a:pt x="272" y="22"/>
                  </a:lnTo>
                  <a:lnTo>
                    <a:pt x="272" y="21"/>
                  </a:lnTo>
                  <a:lnTo>
                    <a:pt x="273" y="21"/>
                  </a:lnTo>
                  <a:lnTo>
                    <a:pt x="274" y="20"/>
                  </a:lnTo>
                  <a:lnTo>
                    <a:pt x="274" y="19"/>
                  </a:lnTo>
                  <a:lnTo>
                    <a:pt x="275" y="19"/>
                  </a:lnTo>
                  <a:lnTo>
                    <a:pt x="276" y="18"/>
                  </a:lnTo>
                  <a:lnTo>
                    <a:pt x="276" y="18"/>
                  </a:lnTo>
                  <a:lnTo>
                    <a:pt x="277" y="17"/>
                  </a:lnTo>
                  <a:lnTo>
                    <a:pt x="278" y="17"/>
                  </a:lnTo>
                  <a:lnTo>
                    <a:pt x="278" y="16"/>
                  </a:lnTo>
                  <a:lnTo>
                    <a:pt x="279" y="16"/>
                  </a:lnTo>
                  <a:lnTo>
                    <a:pt x="280" y="15"/>
                  </a:lnTo>
                  <a:lnTo>
                    <a:pt x="281" y="15"/>
                  </a:lnTo>
                  <a:lnTo>
                    <a:pt x="282" y="15"/>
                  </a:lnTo>
                  <a:lnTo>
                    <a:pt x="282" y="14"/>
                  </a:lnTo>
                  <a:lnTo>
                    <a:pt x="283" y="14"/>
                  </a:lnTo>
                  <a:lnTo>
                    <a:pt x="284" y="14"/>
                  </a:lnTo>
                  <a:lnTo>
                    <a:pt x="285" y="14"/>
                  </a:lnTo>
                  <a:lnTo>
                    <a:pt x="286" y="13"/>
                  </a:lnTo>
                  <a:lnTo>
                    <a:pt x="287" y="13"/>
                  </a:lnTo>
                  <a:lnTo>
                    <a:pt x="288" y="13"/>
                  </a:lnTo>
                  <a:lnTo>
                    <a:pt x="289" y="13"/>
                  </a:lnTo>
                  <a:lnTo>
                    <a:pt x="290" y="13"/>
                  </a:lnTo>
                  <a:lnTo>
                    <a:pt x="291" y="13"/>
                  </a:lnTo>
                  <a:lnTo>
                    <a:pt x="292" y="13"/>
                  </a:lnTo>
                  <a:lnTo>
                    <a:pt x="292" y="14"/>
                  </a:lnTo>
                  <a:lnTo>
                    <a:pt x="294" y="14"/>
                  </a:lnTo>
                  <a:lnTo>
                    <a:pt x="295" y="14"/>
                  </a:lnTo>
                  <a:lnTo>
                    <a:pt x="297" y="15"/>
                  </a:lnTo>
                  <a:lnTo>
                    <a:pt x="298" y="15"/>
                  </a:lnTo>
                  <a:lnTo>
                    <a:pt x="300" y="15"/>
                  </a:lnTo>
                  <a:lnTo>
                    <a:pt x="301" y="16"/>
                  </a:lnTo>
                  <a:lnTo>
                    <a:pt x="302" y="17"/>
                  </a:lnTo>
                  <a:lnTo>
                    <a:pt x="302" y="17"/>
                  </a:lnTo>
                  <a:lnTo>
                    <a:pt x="303" y="18"/>
                  </a:lnTo>
                  <a:lnTo>
                    <a:pt x="304" y="19"/>
                  </a:lnTo>
                  <a:lnTo>
                    <a:pt x="305" y="20"/>
                  </a:lnTo>
                  <a:lnTo>
                    <a:pt x="305" y="21"/>
                  </a:lnTo>
                  <a:lnTo>
                    <a:pt x="306" y="22"/>
                  </a:lnTo>
                  <a:lnTo>
                    <a:pt x="306" y="23"/>
                  </a:lnTo>
                  <a:lnTo>
                    <a:pt x="307" y="24"/>
                  </a:lnTo>
                  <a:lnTo>
                    <a:pt x="308" y="25"/>
                  </a:lnTo>
                  <a:lnTo>
                    <a:pt x="308" y="26"/>
                  </a:lnTo>
                  <a:lnTo>
                    <a:pt x="308" y="27"/>
                  </a:lnTo>
                  <a:lnTo>
                    <a:pt x="309" y="28"/>
                  </a:lnTo>
                  <a:lnTo>
                    <a:pt x="310" y="29"/>
                  </a:lnTo>
                  <a:lnTo>
                    <a:pt x="310" y="30"/>
                  </a:lnTo>
                  <a:lnTo>
                    <a:pt x="311" y="31"/>
                  </a:lnTo>
                  <a:lnTo>
                    <a:pt x="311" y="33"/>
                  </a:lnTo>
                  <a:lnTo>
                    <a:pt x="312" y="34"/>
                  </a:lnTo>
                  <a:lnTo>
                    <a:pt x="313" y="35"/>
                  </a:lnTo>
                  <a:lnTo>
                    <a:pt x="314" y="36"/>
                  </a:lnTo>
                  <a:lnTo>
                    <a:pt x="315" y="37"/>
                  </a:lnTo>
                  <a:lnTo>
                    <a:pt x="316" y="38"/>
                  </a:lnTo>
                  <a:lnTo>
                    <a:pt x="317" y="39"/>
                  </a:lnTo>
                  <a:lnTo>
                    <a:pt x="318" y="40"/>
                  </a:lnTo>
                  <a:lnTo>
                    <a:pt x="319" y="41"/>
                  </a:lnTo>
                  <a:lnTo>
                    <a:pt x="321" y="41"/>
                  </a:lnTo>
                  <a:lnTo>
                    <a:pt x="322" y="43"/>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598" name="Freeform 191" descr="Horizontal brick"/>
            <p:cNvSpPr>
              <a:spLocks/>
            </p:cNvSpPr>
            <p:nvPr/>
          </p:nvSpPr>
          <p:spPr bwMode="auto">
            <a:xfrm>
              <a:off x="5778500" y="3222625"/>
              <a:ext cx="247650" cy="228600"/>
            </a:xfrm>
            <a:custGeom>
              <a:avLst/>
              <a:gdLst/>
              <a:ahLst/>
              <a:cxnLst>
                <a:cxn ang="0">
                  <a:pos x="16" y="53"/>
                </a:cxn>
                <a:cxn ang="0">
                  <a:pos x="18" y="64"/>
                </a:cxn>
                <a:cxn ang="0">
                  <a:pos x="19" y="80"/>
                </a:cxn>
                <a:cxn ang="0">
                  <a:pos x="20" y="90"/>
                </a:cxn>
                <a:cxn ang="0">
                  <a:pos x="18" y="105"/>
                </a:cxn>
                <a:cxn ang="0">
                  <a:pos x="15" y="114"/>
                </a:cxn>
                <a:cxn ang="0">
                  <a:pos x="11" y="122"/>
                </a:cxn>
                <a:cxn ang="0">
                  <a:pos x="5" y="131"/>
                </a:cxn>
                <a:cxn ang="0">
                  <a:pos x="1" y="136"/>
                </a:cxn>
                <a:cxn ang="0">
                  <a:pos x="0" y="147"/>
                </a:cxn>
                <a:cxn ang="0">
                  <a:pos x="1" y="156"/>
                </a:cxn>
                <a:cxn ang="0">
                  <a:pos x="10" y="164"/>
                </a:cxn>
                <a:cxn ang="0">
                  <a:pos x="17" y="166"/>
                </a:cxn>
                <a:cxn ang="0">
                  <a:pos x="24" y="165"/>
                </a:cxn>
                <a:cxn ang="0">
                  <a:pos x="31" y="162"/>
                </a:cxn>
                <a:cxn ang="0">
                  <a:pos x="34" y="159"/>
                </a:cxn>
                <a:cxn ang="0">
                  <a:pos x="40" y="154"/>
                </a:cxn>
                <a:cxn ang="0">
                  <a:pos x="46" y="147"/>
                </a:cxn>
                <a:cxn ang="0">
                  <a:pos x="54" y="142"/>
                </a:cxn>
                <a:cxn ang="0">
                  <a:pos x="60" y="140"/>
                </a:cxn>
                <a:cxn ang="0">
                  <a:pos x="63" y="140"/>
                </a:cxn>
                <a:cxn ang="0">
                  <a:pos x="70" y="142"/>
                </a:cxn>
                <a:cxn ang="0">
                  <a:pos x="77" y="144"/>
                </a:cxn>
                <a:cxn ang="0">
                  <a:pos x="85" y="149"/>
                </a:cxn>
                <a:cxn ang="0">
                  <a:pos x="88" y="152"/>
                </a:cxn>
                <a:cxn ang="0">
                  <a:pos x="92" y="155"/>
                </a:cxn>
                <a:cxn ang="0">
                  <a:pos x="100" y="160"/>
                </a:cxn>
                <a:cxn ang="0">
                  <a:pos x="106" y="164"/>
                </a:cxn>
                <a:cxn ang="0">
                  <a:pos x="116" y="164"/>
                </a:cxn>
                <a:cxn ang="0">
                  <a:pos x="124" y="162"/>
                </a:cxn>
                <a:cxn ang="0">
                  <a:pos x="130" y="157"/>
                </a:cxn>
                <a:cxn ang="0">
                  <a:pos x="138" y="145"/>
                </a:cxn>
                <a:cxn ang="0">
                  <a:pos x="139" y="133"/>
                </a:cxn>
                <a:cxn ang="0">
                  <a:pos x="142" y="114"/>
                </a:cxn>
                <a:cxn ang="0">
                  <a:pos x="143" y="100"/>
                </a:cxn>
                <a:cxn ang="0">
                  <a:pos x="151" y="84"/>
                </a:cxn>
                <a:cxn ang="0">
                  <a:pos x="158" y="79"/>
                </a:cxn>
                <a:cxn ang="0">
                  <a:pos x="166" y="74"/>
                </a:cxn>
                <a:cxn ang="0">
                  <a:pos x="173" y="66"/>
                </a:cxn>
                <a:cxn ang="0">
                  <a:pos x="176" y="61"/>
                </a:cxn>
                <a:cxn ang="0">
                  <a:pos x="178" y="52"/>
                </a:cxn>
                <a:cxn ang="0">
                  <a:pos x="178" y="47"/>
                </a:cxn>
                <a:cxn ang="0">
                  <a:pos x="178" y="41"/>
                </a:cxn>
                <a:cxn ang="0">
                  <a:pos x="178" y="36"/>
                </a:cxn>
                <a:cxn ang="0">
                  <a:pos x="178" y="34"/>
                </a:cxn>
                <a:cxn ang="0">
                  <a:pos x="174" y="32"/>
                </a:cxn>
                <a:cxn ang="0">
                  <a:pos x="166" y="33"/>
                </a:cxn>
                <a:cxn ang="0">
                  <a:pos x="154" y="32"/>
                </a:cxn>
                <a:cxn ang="0">
                  <a:pos x="144" y="26"/>
                </a:cxn>
                <a:cxn ang="0">
                  <a:pos x="134" y="19"/>
                </a:cxn>
                <a:cxn ang="0">
                  <a:pos x="120" y="10"/>
                </a:cxn>
                <a:cxn ang="0">
                  <a:pos x="111" y="5"/>
                </a:cxn>
                <a:cxn ang="0">
                  <a:pos x="98" y="1"/>
                </a:cxn>
                <a:cxn ang="0">
                  <a:pos x="92" y="2"/>
                </a:cxn>
                <a:cxn ang="0">
                  <a:pos x="82" y="2"/>
                </a:cxn>
                <a:cxn ang="0">
                  <a:pos x="70" y="1"/>
                </a:cxn>
                <a:cxn ang="0">
                  <a:pos x="60" y="1"/>
                </a:cxn>
                <a:cxn ang="0">
                  <a:pos x="52" y="4"/>
                </a:cxn>
                <a:cxn ang="0">
                  <a:pos x="50" y="7"/>
                </a:cxn>
                <a:cxn ang="0">
                  <a:pos x="40" y="16"/>
                </a:cxn>
                <a:cxn ang="0">
                  <a:pos x="28" y="26"/>
                </a:cxn>
                <a:cxn ang="0">
                  <a:pos x="19" y="39"/>
                </a:cxn>
              </a:cxnLst>
              <a:rect l="0" t="0" r="r" b="b"/>
              <a:pathLst>
                <a:path w="180" h="168">
                  <a:moveTo>
                    <a:pt x="19" y="41"/>
                  </a:moveTo>
                  <a:lnTo>
                    <a:pt x="18" y="43"/>
                  </a:lnTo>
                  <a:lnTo>
                    <a:pt x="17" y="44"/>
                  </a:lnTo>
                  <a:lnTo>
                    <a:pt x="17" y="45"/>
                  </a:lnTo>
                  <a:lnTo>
                    <a:pt x="17" y="46"/>
                  </a:lnTo>
                  <a:lnTo>
                    <a:pt x="16" y="47"/>
                  </a:lnTo>
                  <a:lnTo>
                    <a:pt x="16" y="48"/>
                  </a:lnTo>
                  <a:lnTo>
                    <a:pt x="16" y="49"/>
                  </a:lnTo>
                  <a:lnTo>
                    <a:pt x="16" y="50"/>
                  </a:lnTo>
                  <a:lnTo>
                    <a:pt x="16" y="51"/>
                  </a:lnTo>
                  <a:lnTo>
                    <a:pt x="16" y="52"/>
                  </a:lnTo>
                  <a:lnTo>
                    <a:pt x="16" y="52"/>
                  </a:lnTo>
                  <a:lnTo>
                    <a:pt x="16" y="53"/>
                  </a:lnTo>
                  <a:lnTo>
                    <a:pt x="16" y="54"/>
                  </a:lnTo>
                  <a:lnTo>
                    <a:pt x="16" y="55"/>
                  </a:lnTo>
                  <a:lnTo>
                    <a:pt x="16" y="56"/>
                  </a:lnTo>
                  <a:lnTo>
                    <a:pt x="17" y="56"/>
                  </a:lnTo>
                  <a:lnTo>
                    <a:pt x="17" y="57"/>
                  </a:lnTo>
                  <a:lnTo>
                    <a:pt x="17" y="58"/>
                  </a:lnTo>
                  <a:lnTo>
                    <a:pt x="17" y="59"/>
                  </a:lnTo>
                  <a:lnTo>
                    <a:pt x="17" y="60"/>
                  </a:lnTo>
                  <a:lnTo>
                    <a:pt x="18" y="60"/>
                  </a:lnTo>
                  <a:lnTo>
                    <a:pt x="18" y="61"/>
                  </a:lnTo>
                  <a:lnTo>
                    <a:pt x="18" y="62"/>
                  </a:lnTo>
                  <a:lnTo>
                    <a:pt x="18" y="63"/>
                  </a:lnTo>
                  <a:lnTo>
                    <a:pt x="18" y="64"/>
                  </a:lnTo>
                  <a:lnTo>
                    <a:pt x="18" y="65"/>
                  </a:lnTo>
                  <a:lnTo>
                    <a:pt x="18" y="66"/>
                  </a:lnTo>
                  <a:lnTo>
                    <a:pt x="18" y="68"/>
                  </a:lnTo>
                  <a:lnTo>
                    <a:pt x="18" y="69"/>
                  </a:lnTo>
                  <a:lnTo>
                    <a:pt x="18" y="70"/>
                  </a:lnTo>
                  <a:lnTo>
                    <a:pt x="19" y="72"/>
                  </a:lnTo>
                  <a:lnTo>
                    <a:pt x="19" y="74"/>
                  </a:lnTo>
                  <a:lnTo>
                    <a:pt x="19" y="75"/>
                  </a:lnTo>
                  <a:lnTo>
                    <a:pt x="19" y="76"/>
                  </a:lnTo>
                  <a:lnTo>
                    <a:pt x="19" y="78"/>
                  </a:lnTo>
                  <a:lnTo>
                    <a:pt x="19" y="78"/>
                  </a:lnTo>
                  <a:lnTo>
                    <a:pt x="19" y="80"/>
                  </a:lnTo>
                  <a:lnTo>
                    <a:pt x="19" y="80"/>
                  </a:lnTo>
                  <a:lnTo>
                    <a:pt x="19" y="81"/>
                  </a:lnTo>
                  <a:lnTo>
                    <a:pt x="19" y="82"/>
                  </a:lnTo>
                  <a:lnTo>
                    <a:pt x="19" y="83"/>
                  </a:lnTo>
                  <a:lnTo>
                    <a:pt x="19" y="84"/>
                  </a:lnTo>
                  <a:lnTo>
                    <a:pt x="19" y="84"/>
                  </a:lnTo>
                  <a:lnTo>
                    <a:pt x="20" y="85"/>
                  </a:lnTo>
                  <a:lnTo>
                    <a:pt x="20" y="86"/>
                  </a:lnTo>
                  <a:lnTo>
                    <a:pt x="20" y="87"/>
                  </a:lnTo>
                  <a:lnTo>
                    <a:pt x="20" y="88"/>
                  </a:lnTo>
                  <a:lnTo>
                    <a:pt x="20" y="88"/>
                  </a:lnTo>
                  <a:lnTo>
                    <a:pt x="20" y="89"/>
                  </a:lnTo>
                  <a:lnTo>
                    <a:pt x="20" y="90"/>
                  </a:lnTo>
                  <a:lnTo>
                    <a:pt x="20" y="90"/>
                  </a:lnTo>
                  <a:lnTo>
                    <a:pt x="20" y="91"/>
                  </a:lnTo>
                  <a:lnTo>
                    <a:pt x="20" y="92"/>
                  </a:lnTo>
                  <a:lnTo>
                    <a:pt x="20" y="93"/>
                  </a:lnTo>
                  <a:lnTo>
                    <a:pt x="20" y="94"/>
                  </a:lnTo>
                  <a:lnTo>
                    <a:pt x="20" y="95"/>
                  </a:lnTo>
                  <a:lnTo>
                    <a:pt x="20" y="96"/>
                  </a:lnTo>
                  <a:lnTo>
                    <a:pt x="19" y="97"/>
                  </a:lnTo>
                  <a:lnTo>
                    <a:pt x="19" y="98"/>
                  </a:lnTo>
                  <a:lnTo>
                    <a:pt x="19" y="100"/>
                  </a:lnTo>
                  <a:lnTo>
                    <a:pt x="19" y="101"/>
                  </a:lnTo>
                  <a:lnTo>
                    <a:pt x="19" y="102"/>
                  </a:lnTo>
                  <a:lnTo>
                    <a:pt x="18" y="104"/>
                  </a:lnTo>
                  <a:lnTo>
                    <a:pt x="18" y="105"/>
                  </a:lnTo>
                  <a:lnTo>
                    <a:pt x="18" y="106"/>
                  </a:lnTo>
                  <a:lnTo>
                    <a:pt x="18" y="107"/>
                  </a:lnTo>
                  <a:lnTo>
                    <a:pt x="17" y="108"/>
                  </a:lnTo>
                  <a:lnTo>
                    <a:pt x="17" y="108"/>
                  </a:lnTo>
                  <a:lnTo>
                    <a:pt x="17" y="109"/>
                  </a:lnTo>
                  <a:lnTo>
                    <a:pt x="17" y="110"/>
                  </a:lnTo>
                  <a:lnTo>
                    <a:pt x="16" y="111"/>
                  </a:lnTo>
                  <a:lnTo>
                    <a:pt x="16" y="111"/>
                  </a:lnTo>
                  <a:lnTo>
                    <a:pt x="16" y="112"/>
                  </a:lnTo>
                  <a:lnTo>
                    <a:pt x="16" y="112"/>
                  </a:lnTo>
                  <a:lnTo>
                    <a:pt x="16" y="113"/>
                  </a:lnTo>
                  <a:lnTo>
                    <a:pt x="16" y="114"/>
                  </a:lnTo>
                  <a:lnTo>
                    <a:pt x="15" y="114"/>
                  </a:lnTo>
                  <a:lnTo>
                    <a:pt x="15" y="115"/>
                  </a:lnTo>
                  <a:lnTo>
                    <a:pt x="15" y="115"/>
                  </a:lnTo>
                  <a:lnTo>
                    <a:pt x="14" y="116"/>
                  </a:lnTo>
                  <a:lnTo>
                    <a:pt x="14" y="116"/>
                  </a:lnTo>
                  <a:lnTo>
                    <a:pt x="14" y="117"/>
                  </a:lnTo>
                  <a:lnTo>
                    <a:pt x="14" y="118"/>
                  </a:lnTo>
                  <a:lnTo>
                    <a:pt x="13" y="118"/>
                  </a:lnTo>
                  <a:lnTo>
                    <a:pt x="13" y="119"/>
                  </a:lnTo>
                  <a:lnTo>
                    <a:pt x="12" y="119"/>
                  </a:lnTo>
                  <a:lnTo>
                    <a:pt x="12" y="120"/>
                  </a:lnTo>
                  <a:lnTo>
                    <a:pt x="12" y="121"/>
                  </a:lnTo>
                  <a:lnTo>
                    <a:pt x="11" y="122"/>
                  </a:lnTo>
                  <a:lnTo>
                    <a:pt x="11" y="122"/>
                  </a:lnTo>
                  <a:lnTo>
                    <a:pt x="10" y="124"/>
                  </a:lnTo>
                  <a:lnTo>
                    <a:pt x="10" y="124"/>
                  </a:lnTo>
                  <a:lnTo>
                    <a:pt x="10" y="126"/>
                  </a:lnTo>
                  <a:lnTo>
                    <a:pt x="8" y="127"/>
                  </a:lnTo>
                  <a:lnTo>
                    <a:pt x="8" y="128"/>
                  </a:lnTo>
                  <a:lnTo>
                    <a:pt x="8" y="128"/>
                  </a:lnTo>
                  <a:lnTo>
                    <a:pt x="7" y="128"/>
                  </a:lnTo>
                  <a:lnTo>
                    <a:pt x="7" y="129"/>
                  </a:lnTo>
                  <a:lnTo>
                    <a:pt x="6" y="130"/>
                  </a:lnTo>
                  <a:lnTo>
                    <a:pt x="6" y="130"/>
                  </a:lnTo>
                  <a:lnTo>
                    <a:pt x="6" y="130"/>
                  </a:lnTo>
                  <a:lnTo>
                    <a:pt x="5" y="131"/>
                  </a:lnTo>
                  <a:lnTo>
                    <a:pt x="5" y="131"/>
                  </a:lnTo>
                  <a:lnTo>
                    <a:pt x="5" y="132"/>
                  </a:lnTo>
                  <a:lnTo>
                    <a:pt x="4" y="132"/>
                  </a:lnTo>
                  <a:lnTo>
                    <a:pt x="4" y="132"/>
                  </a:lnTo>
                  <a:lnTo>
                    <a:pt x="4" y="133"/>
                  </a:lnTo>
                  <a:lnTo>
                    <a:pt x="3" y="133"/>
                  </a:lnTo>
                  <a:lnTo>
                    <a:pt x="3" y="134"/>
                  </a:lnTo>
                  <a:lnTo>
                    <a:pt x="3" y="134"/>
                  </a:lnTo>
                  <a:lnTo>
                    <a:pt x="2" y="134"/>
                  </a:lnTo>
                  <a:lnTo>
                    <a:pt x="2" y="135"/>
                  </a:lnTo>
                  <a:lnTo>
                    <a:pt x="2" y="135"/>
                  </a:lnTo>
                  <a:lnTo>
                    <a:pt x="2" y="136"/>
                  </a:lnTo>
                  <a:lnTo>
                    <a:pt x="1" y="136"/>
                  </a:lnTo>
                  <a:lnTo>
                    <a:pt x="1" y="136"/>
                  </a:lnTo>
                  <a:lnTo>
                    <a:pt x="1" y="137"/>
                  </a:lnTo>
                  <a:lnTo>
                    <a:pt x="1" y="137"/>
                  </a:lnTo>
                  <a:lnTo>
                    <a:pt x="1" y="138"/>
                  </a:lnTo>
                  <a:lnTo>
                    <a:pt x="0" y="138"/>
                  </a:lnTo>
                  <a:lnTo>
                    <a:pt x="0" y="139"/>
                  </a:lnTo>
                  <a:lnTo>
                    <a:pt x="0" y="140"/>
                  </a:lnTo>
                  <a:lnTo>
                    <a:pt x="0" y="140"/>
                  </a:lnTo>
                  <a:lnTo>
                    <a:pt x="0" y="141"/>
                  </a:lnTo>
                  <a:lnTo>
                    <a:pt x="0" y="143"/>
                  </a:lnTo>
                  <a:lnTo>
                    <a:pt x="0" y="144"/>
                  </a:lnTo>
                  <a:lnTo>
                    <a:pt x="0" y="145"/>
                  </a:lnTo>
                  <a:lnTo>
                    <a:pt x="0" y="146"/>
                  </a:lnTo>
                  <a:lnTo>
                    <a:pt x="0" y="147"/>
                  </a:lnTo>
                  <a:lnTo>
                    <a:pt x="0" y="148"/>
                  </a:lnTo>
                  <a:lnTo>
                    <a:pt x="0" y="148"/>
                  </a:lnTo>
                  <a:lnTo>
                    <a:pt x="0" y="149"/>
                  </a:lnTo>
                  <a:lnTo>
                    <a:pt x="0" y="150"/>
                  </a:lnTo>
                  <a:lnTo>
                    <a:pt x="0" y="151"/>
                  </a:lnTo>
                  <a:lnTo>
                    <a:pt x="0" y="152"/>
                  </a:lnTo>
                  <a:lnTo>
                    <a:pt x="0" y="152"/>
                  </a:lnTo>
                  <a:lnTo>
                    <a:pt x="0" y="153"/>
                  </a:lnTo>
                  <a:lnTo>
                    <a:pt x="0" y="154"/>
                  </a:lnTo>
                  <a:lnTo>
                    <a:pt x="1" y="154"/>
                  </a:lnTo>
                  <a:lnTo>
                    <a:pt x="1" y="155"/>
                  </a:lnTo>
                  <a:lnTo>
                    <a:pt x="1" y="156"/>
                  </a:lnTo>
                  <a:lnTo>
                    <a:pt x="1" y="156"/>
                  </a:lnTo>
                  <a:lnTo>
                    <a:pt x="2" y="157"/>
                  </a:lnTo>
                  <a:lnTo>
                    <a:pt x="2" y="158"/>
                  </a:lnTo>
                  <a:lnTo>
                    <a:pt x="2" y="158"/>
                  </a:lnTo>
                  <a:lnTo>
                    <a:pt x="3" y="159"/>
                  </a:lnTo>
                  <a:lnTo>
                    <a:pt x="4" y="160"/>
                  </a:lnTo>
                  <a:lnTo>
                    <a:pt x="4" y="160"/>
                  </a:lnTo>
                  <a:lnTo>
                    <a:pt x="5" y="161"/>
                  </a:lnTo>
                  <a:lnTo>
                    <a:pt x="5" y="161"/>
                  </a:lnTo>
                  <a:lnTo>
                    <a:pt x="6" y="162"/>
                  </a:lnTo>
                  <a:lnTo>
                    <a:pt x="7" y="162"/>
                  </a:lnTo>
                  <a:lnTo>
                    <a:pt x="8" y="163"/>
                  </a:lnTo>
                  <a:lnTo>
                    <a:pt x="8" y="164"/>
                  </a:lnTo>
                  <a:lnTo>
                    <a:pt x="10" y="164"/>
                  </a:lnTo>
                  <a:lnTo>
                    <a:pt x="10" y="165"/>
                  </a:lnTo>
                  <a:lnTo>
                    <a:pt x="11" y="165"/>
                  </a:lnTo>
                  <a:lnTo>
                    <a:pt x="12" y="165"/>
                  </a:lnTo>
                  <a:lnTo>
                    <a:pt x="12" y="166"/>
                  </a:lnTo>
                  <a:lnTo>
                    <a:pt x="13" y="166"/>
                  </a:lnTo>
                  <a:lnTo>
                    <a:pt x="13" y="166"/>
                  </a:lnTo>
                  <a:lnTo>
                    <a:pt x="14" y="166"/>
                  </a:lnTo>
                  <a:lnTo>
                    <a:pt x="14" y="166"/>
                  </a:lnTo>
                  <a:lnTo>
                    <a:pt x="15" y="166"/>
                  </a:lnTo>
                  <a:lnTo>
                    <a:pt x="15" y="166"/>
                  </a:lnTo>
                  <a:lnTo>
                    <a:pt x="16" y="166"/>
                  </a:lnTo>
                  <a:lnTo>
                    <a:pt x="16" y="166"/>
                  </a:lnTo>
                  <a:lnTo>
                    <a:pt x="17" y="166"/>
                  </a:lnTo>
                  <a:lnTo>
                    <a:pt x="17" y="166"/>
                  </a:lnTo>
                  <a:lnTo>
                    <a:pt x="18" y="167"/>
                  </a:lnTo>
                  <a:lnTo>
                    <a:pt x="18" y="166"/>
                  </a:lnTo>
                  <a:lnTo>
                    <a:pt x="19" y="166"/>
                  </a:lnTo>
                  <a:lnTo>
                    <a:pt x="20" y="166"/>
                  </a:lnTo>
                  <a:lnTo>
                    <a:pt x="20" y="166"/>
                  </a:lnTo>
                  <a:lnTo>
                    <a:pt x="20" y="166"/>
                  </a:lnTo>
                  <a:lnTo>
                    <a:pt x="21" y="166"/>
                  </a:lnTo>
                  <a:lnTo>
                    <a:pt x="22" y="166"/>
                  </a:lnTo>
                  <a:lnTo>
                    <a:pt x="22" y="166"/>
                  </a:lnTo>
                  <a:lnTo>
                    <a:pt x="23" y="166"/>
                  </a:lnTo>
                  <a:lnTo>
                    <a:pt x="24" y="166"/>
                  </a:lnTo>
                  <a:lnTo>
                    <a:pt x="24" y="165"/>
                  </a:lnTo>
                  <a:lnTo>
                    <a:pt x="25" y="165"/>
                  </a:lnTo>
                  <a:lnTo>
                    <a:pt x="26" y="165"/>
                  </a:lnTo>
                  <a:lnTo>
                    <a:pt x="26" y="165"/>
                  </a:lnTo>
                  <a:lnTo>
                    <a:pt x="27" y="164"/>
                  </a:lnTo>
                  <a:lnTo>
                    <a:pt x="28" y="164"/>
                  </a:lnTo>
                  <a:lnTo>
                    <a:pt x="29" y="164"/>
                  </a:lnTo>
                  <a:lnTo>
                    <a:pt x="29" y="164"/>
                  </a:lnTo>
                  <a:lnTo>
                    <a:pt x="30" y="164"/>
                  </a:lnTo>
                  <a:lnTo>
                    <a:pt x="30" y="163"/>
                  </a:lnTo>
                  <a:lnTo>
                    <a:pt x="30" y="163"/>
                  </a:lnTo>
                  <a:lnTo>
                    <a:pt x="31" y="163"/>
                  </a:lnTo>
                  <a:lnTo>
                    <a:pt x="31" y="163"/>
                  </a:lnTo>
                  <a:lnTo>
                    <a:pt x="31" y="162"/>
                  </a:lnTo>
                  <a:lnTo>
                    <a:pt x="32" y="162"/>
                  </a:lnTo>
                  <a:lnTo>
                    <a:pt x="32" y="162"/>
                  </a:lnTo>
                  <a:lnTo>
                    <a:pt x="32" y="162"/>
                  </a:lnTo>
                  <a:lnTo>
                    <a:pt x="32" y="162"/>
                  </a:lnTo>
                  <a:lnTo>
                    <a:pt x="32" y="161"/>
                  </a:lnTo>
                  <a:lnTo>
                    <a:pt x="33" y="161"/>
                  </a:lnTo>
                  <a:lnTo>
                    <a:pt x="33" y="161"/>
                  </a:lnTo>
                  <a:lnTo>
                    <a:pt x="33" y="161"/>
                  </a:lnTo>
                  <a:lnTo>
                    <a:pt x="33" y="160"/>
                  </a:lnTo>
                  <a:lnTo>
                    <a:pt x="34" y="160"/>
                  </a:lnTo>
                  <a:lnTo>
                    <a:pt x="34" y="160"/>
                  </a:lnTo>
                  <a:lnTo>
                    <a:pt x="34" y="160"/>
                  </a:lnTo>
                  <a:lnTo>
                    <a:pt x="34" y="159"/>
                  </a:lnTo>
                  <a:lnTo>
                    <a:pt x="34" y="159"/>
                  </a:lnTo>
                  <a:lnTo>
                    <a:pt x="35" y="159"/>
                  </a:lnTo>
                  <a:lnTo>
                    <a:pt x="35" y="158"/>
                  </a:lnTo>
                  <a:lnTo>
                    <a:pt x="35" y="158"/>
                  </a:lnTo>
                  <a:lnTo>
                    <a:pt x="36" y="158"/>
                  </a:lnTo>
                  <a:lnTo>
                    <a:pt x="36" y="158"/>
                  </a:lnTo>
                  <a:lnTo>
                    <a:pt x="36" y="157"/>
                  </a:lnTo>
                  <a:lnTo>
                    <a:pt x="36" y="157"/>
                  </a:lnTo>
                  <a:lnTo>
                    <a:pt x="37" y="156"/>
                  </a:lnTo>
                  <a:lnTo>
                    <a:pt x="38" y="156"/>
                  </a:lnTo>
                  <a:lnTo>
                    <a:pt x="39" y="155"/>
                  </a:lnTo>
                  <a:lnTo>
                    <a:pt x="40" y="154"/>
                  </a:lnTo>
                  <a:lnTo>
                    <a:pt x="40" y="154"/>
                  </a:lnTo>
                  <a:lnTo>
                    <a:pt x="41" y="153"/>
                  </a:lnTo>
                  <a:lnTo>
                    <a:pt x="42" y="152"/>
                  </a:lnTo>
                  <a:lnTo>
                    <a:pt x="42" y="152"/>
                  </a:lnTo>
                  <a:lnTo>
                    <a:pt x="42" y="151"/>
                  </a:lnTo>
                  <a:lnTo>
                    <a:pt x="43" y="150"/>
                  </a:lnTo>
                  <a:lnTo>
                    <a:pt x="44" y="150"/>
                  </a:lnTo>
                  <a:lnTo>
                    <a:pt x="44" y="150"/>
                  </a:lnTo>
                  <a:lnTo>
                    <a:pt x="44" y="149"/>
                  </a:lnTo>
                  <a:lnTo>
                    <a:pt x="45" y="148"/>
                  </a:lnTo>
                  <a:lnTo>
                    <a:pt x="45" y="148"/>
                  </a:lnTo>
                  <a:lnTo>
                    <a:pt x="46" y="148"/>
                  </a:lnTo>
                  <a:lnTo>
                    <a:pt x="46" y="147"/>
                  </a:lnTo>
                  <a:lnTo>
                    <a:pt x="46" y="147"/>
                  </a:lnTo>
                  <a:lnTo>
                    <a:pt x="47" y="146"/>
                  </a:lnTo>
                  <a:lnTo>
                    <a:pt x="47" y="146"/>
                  </a:lnTo>
                  <a:lnTo>
                    <a:pt x="48" y="145"/>
                  </a:lnTo>
                  <a:lnTo>
                    <a:pt x="48" y="145"/>
                  </a:lnTo>
                  <a:lnTo>
                    <a:pt x="48" y="144"/>
                  </a:lnTo>
                  <a:lnTo>
                    <a:pt x="49" y="144"/>
                  </a:lnTo>
                  <a:lnTo>
                    <a:pt x="50" y="144"/>
                  </a:lnTo>
                  <a:lnTo>
                    <a:pt x="50" y="144"/>
                  </a:lnTo>
                  <a:lnTo>
                    <a:pt x="51" y="143"/>
                  </a:lnTo>
                  <a:lnTo>
                    <a:pt x="52" y="143"/>
                  </a:lnTo>
                  <a:lnTo>
                    <a:pt x="52" y="142"/>
                  </a:lnTo>
                  <a:lnTo>
                    <a:pt x="53" y="142"/>
                  </a:lnTo>
                  <a:lnTo>
                    <a:pt x="54" y="142"/>
                  </a:lnTo>
                  <a:lnTo>
                    <a:pt x="55" y="141"/>
                  </a:lnTo>
                  <a:lnTo>
                    <a:pt x="56" y="141"/>
                  </a:lnTo>
                  <a:lnTo>
                    <a:pt x="57" y="141"/>
                  </a:lnTo>
                  <a:lnTo>
                    <a:pt x="57" y="140"/>
                  </a:lnTo>
                  <a:lnTo>
                    <a:pt x="58" y="140"/>
                  </a:lnTo>
                  <a:lnTo>
                    <a:pt x="58" y="140"/>
                  </a:lnTo>
                  <a:lnTo>
                    <a:pt x="58" y="140"/>
                  </a:lnTo>
                  <a:lnTo>
                    <a:pt x="58" y="140"/>
                  </a:lnTo>
                  <a:lnTo>
                    <a:pt x="58" y="140"/>
                  </a:lnTo>
                  <a:lnTo>
                    <a:pt x="59" y="140"/>
                  </a:lnTo>
                  <a:lnTo>
                    <a:pt x="59" y="140"/>
                  </a:lnTo>
                  <a:lnTo>
                    <a:pt x="59" y="140"/>
                  </a:lnTo>
                  <a:lnTo>
                    <a:pt x="60" y="140"/>
                  </a:lnTo>
                  <a:lnTo>
                    <a:pt x="60" y="140"/>
                  </a:lnTo>
                  <a:lnTo>
                    <a:pt x="60" y="140"/>
                  </a:lnTo>
                  <a:lnTo>
                    <a:pt x="60" y="140"/>
                  </a:lnTo>
                  <a:lnTo>
                    <a:pt x="60" y="140"/>
                  </a:lnTo>
                  <a:lnTo>
                    <a:pt x="61" y="140"/>
                  </a:lnTo>
                  <a:lnTo>
                    <a:pt x="61" y="140"/>
                  </a:lnTo>
                  <a:lnTo>
                    <a:pt x="61" y="140"/>
                  </a:lnTo>
                  <a:lnTo>
                    <a:pt x="62" y="140"/>
                  </a:lnTo>
                  <a:lnTo>
                    <a:pt x="62" y="140"/>
                  </a:lnTo>
                  <a:lnTo>
                    <a:pt x="62" y="140"/>
                  </a:lnTo>
                  <a:lnTo>
                    <a:pt x="62" y="140"/>
                  </a:lnTo>
                  <a:lnTo>
                    <a:pt x="63" y="140"/>
                  </a:lnTo>
                  <a:lnTo>
                    <a:pt x="63" y="140"/>
                  </a:lnTo>
                  <a:lnTo>
                    <a:pt x="63" y="140"/>
                  </a:lnTo>
                  <a:lnTo>
                    <a:pt x="64" y="141"/>
                  </a:lnTo>
                  <a:lnTo>
                    <a:pt x="64" y="141"/>
                  </a:lnTo>
                  <a:lnTo>
                    <a:pt x="64" y="141"/>
                  </a:lnTo>
                  <a:lnTo>
                    <a:pt x="65" y="141"/>
                  </a:lnTo>
                  <a:lnTo>
                    <a:pt x="65" y="141"/>
                  </a:lnTo>
                  <a:lnTo>
                    <a:pt x="66" y="141"/>
                  </a:lnTo>
                  <a:lnTo>
                    <a:pt x="67" y="141"/>
                  </a:lnTo>
                  <a:lnTo>
                    <a:pt x="68" y="142"/>
                  </a:lnTo>
                  <a:lnTo>
                    <a:pt x="69" y="142"/>
                  </a:lnTo>
                  <a:lnTo>
                    <a:pt x="69" y="142"/>
                  </a:lnTo>
                  <a:lnTo>
                    <a:pt x="70" y="142"/>
                  </a:lnTo>
                  <a:lnTo>
                    <a:pt x="70" y="142"/>
                  </a:lnTo>
                  <a:lnTo>
                    <a:pt x="71" y="142"/>
                  </a:lnTo>
                  <a:lnTo>
                    <a:pt x="72" y="142"/>
                  </a:lnTo>
                  <a:lnTo>
                    <a:pt x="72" y="142"/>
                  </a:lnTo>
                  <a:lnTo>
                    <a:pt x="73" y="142"/>
                  </a:lnTo>
                  <a:lnTo>
                    <a:pt x="73" y="143"/>
                  </a:lnTo>
                  <a:lnTo>
                    <a:pt x="74" y="143"/>
                  </a:lnTo>
                  <a:lnTo>
                    <a:pt x="74" y="143"/>
                  </a:lnTo>
                  <a:lnTo>
                    <a:pt x="75" y="143"/>
                  </a:lnTo>
                  <a:lnTo>
                    <a:pt x="75" y="144"/>
                  </a:lnTo>
                  <a:lnTo>
                    <a:pt x="76" y="144"/>
                  </a:lnTo>
                  <a:lnTo>
                    <a:pt x="76" y="144"/>
                  </a:lnTo>
                  <a:lnTo>
                    <a:pt x="77" y="144"/>
                  </a:lnTo>
                  <a:lnTo>
                    <a:pt x="77" y="144"/>
                  </a:lnTo>
                  <a:lnTo>
                    <a:pt x="78" y="144"/>
                  </a:lnTo>
                  <a:lnTo>
                    <a:pt x="78" y="145"/>
                  </a:lnTo>
                  <a:lnTo>
                    <a:pt x="78" y="145"/>
                  </a:lnTo>
                  <a:lnTo>
                    <a:pt x="79" y="146"/>
                  </a:lnTo>
                  <a:lnTo>
                    <a:pt x="80" y="146"/>
                  </a:lnTo>
                  <a:lnTo>
                    <a:pt x="80" y="146"/>
                  </a:lnTo>
                  <a:lnTo>
                    <a:pt x="81" y="146"/>
                  </a:lnTo>
                  <a:lnTo>
                    <a:pt x="81" y="147"/>
                  </a:lnTo>
                  <a:lnTo>
                    <a:pt x="82" y="147"/>
                  </a:lnTo>
                  <a:lnTo>
                    <a:pt x="83" y="148"/>
                  </a:lnTo>
                  <a:lnTo>
                    <a:pt x="84" y="148"/>
                  </a:lnTo>
                  <a:lnTo>
                    <a:pt x="84" y="149"/>
                  </a:lnTo>
                  <a:lnTo>
                    <a:pt x="85" y="149"/>
                  </a:lnTo>
                  <a:lnTo>
                    <a:pt x="86" y="150"/>
                  </a:lnTo>
                  <a:lnTo>
                    <a:pt x="86" y="150"/>
                  </a:lnTo>
                  <a:lnTo>
                    <a:pt x="86" y="150"/>
                  </a:lnTo>
                  <a:lnTo>
                    <a:pt x="86" y="150"/>
                  </a:lnTo>
                  <a:lnTo>
                    <a:pt x="87" y="150"/>
                  </a:lnTo>
                  <a:lnTo>
                    <a:pt x="87" y="151"/>
                  </a:lnTo>
                  <a:lnTo>
                    <a:pt x="87" y="151"/>
                  </a:lnTo>
                  <a:lnTo>
                    <a:pt x="88" y="151"/>
                  </a:lnTo>
                  <a:lnTo>
                    <a:pt x="88" y="151"/>
                  </a:lnTo>
                  <a:lnTo>
                    <a:pt x="88" y="152"/>
                  </a:lnTo>
                  <a:lnTo>
                    <a:pt x="88" y="152"/>
                  </a:lnTo>
                  <a:lnTo>
                    <a:pt x="88" y="152"/>
                  </a:lnTo>
                  <a:lnTo>
                    <a:pt x="88" y="152"/>
                  </a:lnTo>
                  <a:lnTo>
                    <a:pt x="89" y="152"/>
                  </a:lnTo>
                  <a:lnTo>
                    <a:pt x="89" y="152"/>
                  </a:lnTo>
                  <a:lnTo>
                    <a:pt x="89" y="153"/>
                  </a:lnTo>
                  <a:lnTo>
                    <a:pt x="89" y="153"/>
                  </a:lnTo>
                  <a:lnTo>
                    <a:pt x="90" y="153"/>
                  </a:lnTo>
                  <a:lnTo>
                    <a:pt x="90" y="154"/>
                  </a:lnTo>
                  <a:lnTo>
                    <a:pt x="90" y="154"/>
                  </a:lnTo>
                  <a:lnTo>
                    <a:pt x="90" y="154"/>
                  </a:lnTo>
                  <a:lnTo>
                    <a:pt x="90" y="154"/>
                  </a:lnTo>
                  <a:lnTo>
                    <a:pt x="91" y="154"/>
                  </a:lnTo>
                  <a:lnTo>
                    <a:pt x="91" y="154"/>
                  </a:lnTo>
                  <a:lnTo>
                    <a:pt x="91" y="155"/>
                  </a:lnTo>
                  <a:lnTo>
                    <a:pt x="92" y="155"/>
                  </a:lnTo>
                  <a:lnTo>
                    <a:pt x="92" y="155"/>
                  </a:lnTo>
                  <a:lnTo>
                    <a:pt x="92" y="156"/>
                  </a:lnTo>
                  <a:lnTo>
                    <a:pt x="93" y="156"/>
                  </a:lnTo>
                  <a:lnTo>
                    <a:pt x="94" y="156"/>
                  </a:lnTo>
                  <a:lnTo>
                    <a:pt x="95" y="157"/>
                  </a:lnTo>
                  <a:lnTo>
                    <a:pt x="96" y="158"/>
                  </a:lnTo>
                  <a:lnTo>
                    <a:pt x="96" y="158"/>
                  </a:lnTo>
                  <a:lnTo>
                    <a:pt x="97" y="158"/>
                  </a:lnTo>
                  <a:lnTo>
                    <a:pt x="98" y="159"/>
                  </a:lnTo>
                  <a:lnTo>
                    <a:pt x="98" y="159"/>
                  </a:lnTo>
                  <a:lnTo>
                    <a:pt x="98" y="160"/>
                  </a:lnTo>
                  <a:lnTo>
                    <a:pt x="99" y="160"/>
                  </a:lnTo>
                  <a:lnTo>
                    <a:pt x="100" y="160"/>
                  </a:lnTo>
                  <a:lnTo>
                    <a:pt x="100" y="161"/>
                  </a:lnTo>
                  <a:lnTo>
                    <a:pt x="100" y="161"/>
                  </a:lnTo>
                  <a:lnTo>
                    <a:pt x="101" y="161"/>
                  </a:lnTo>
                  <a:lnTo>
                    <a:pt x="102" y="162"/>
                  </a:lnTo>
                  <a:lnTo>
                    <a:pt x="102" y="162"/>
                  </a:lnTo>
                  <a:lnTo>
                    <a:pt x="102" y="162"/>
                  </a:lnTo>
                  <a:lnTo>
                    <a:pt x="103" y="162"/>
                  </a:lnTo>
                  <a:lnTo>
                    <a:pt x="103" y="163"/>
                  </a:lnTo>
                  <a:lnTo>
                    <a:pt x="104" y="163"/>
                  </a:lnTo>
                  <a:lnTo>
                    <a:pt x="104" y="163"/>
                  </a:lnTo>
                  <a:lnTo>
                    <a:pt x="105" y="163"/>
                  </a:lnTo>
                  <a:lnTo>
                    <a:pt x="105" y="163"/>
                  </a:lnTo>
                  <a:lnTo>
                    <a:pt x="106" y="164"/>
                  </a:lnTo>
                  <a:lnTo>
                    <a:pt x="106" y="164"/>
                  </a:lnTo>
                  <a:lnTo>
                    <a:pt x="107" y="164"/>
                  </a:lnTo>
                  <a:lnTo>
                    <a:pt x="108" y="164"/>
                  </a:lnTo>
                  <a:lnTo>
                    <a:pt x="108" y="164"/>
                  </a:lnTo>
                  <a:lnTo>
                    <a:pt x="109" y="164"/>
                  </a:lnTo>
                  <a:lnTo>
                    <a:pt x="110" y="164"/>
                  </a:lnTo>
                  <a:lnTo>
                    <a:pt x="110" y="164"/>
                  </a:lnTo>
                  <a:lnTo>
                    <a:pt x="111" y="164"/>
                  </a:lnTo>
                  <a:lnTo>
                    <a:pt x="112" y="164"/>
                  </a:lnTo>
                  <a:lnTo>
                    <a:pt x="114" y="164"/>
                  </a:lnTo>
                  <a:lnTo>
                    <a:pt x="115" y="164"/>
                  </a:lnTo>
                  <a:lnTo>
                    <a:pt x="115" y="164"/>
                  </a:lnTo>
                  <a:lnTo>
                    <a:pt x="116" y="164"/>
                  </a:lnTo>
                  <a:lnTo>
                    <a:pt x="117" y="164"/>
                  </a:lnTo>
                  <a:lnTo>
                    <a:pt x="118" y="164"/>
                  </a:lnTo>
                  <a:lnTo>
                    <a:pt x="118" y="164"/>
                  </a:lnTo>
                  <a:lnTo>
                    <a:pt x="119" y="164"/>
                  </a:lnTo>
                  <a:lnTo>
                    <a:pt x="119" y="164"/>
                  </a:lnTo>
                  <a:lnTo>
                    <a:pt x="120" y="163"/>
                  </a:lnTo>
                  <a:lnTo>
                    <a:pt x="120" y="163"/>
                  </a:lnTo>
                  <a:lnTo>
                    <a:pt x="121" y="163"/>
                  </a:lnTo>
                  <a:lnTo>
                    <a:pt x="122" y="163"/>
                  </a:lnTo>
                  <a:lnTo>
                    <a:pt x="122" y="163"/>
                  </a:lnTo>
                  <a:lnTo>
                    <a:pt x="123" y="162"/>
                  </a:lnTo>
                  <a:lnTo>
                    <a:pt x="123" y="162"/>
                  </a:lnTo>
                  <a:lnTo>
                    <a:pt x="124" y="162"/>
                  </a:lnTo>
                  <a:lnTo>
                    <a:pt x="124" y="162"/>
                  </a:lnTo>
                  <a:lnTo>
                    <a:pt x="125" y="161"/>
                  </a:lnTo>
                  <a:lnTo>
                    <a:pt x="125" y="161"/>
                  </a:lnTo>
                  <a:lnTo>
                    <a:pt x="126" y="161"/>
                  </a:lnTo>
                  <a:lnTo>
                    <a:pt x="126" y="160"/>
                  </a:lnTo>
                  <a:lnTo>
                    <a:pt x="127" y="160"/>
                  </a:lnTo>
                  <a:lnTo>
                    <a:pt x="127" y="160"/>
                  </a:lnTo>
                  <a:lnTo>
                    <a:pt x="128" y="159"/>
                  </a:lnTo>
                  <a:lnTo>
                    <a:pt x="128" y="159"/>
                  </a:lnTo>
                  <a:lnTo>
                    <a:pt x="129" y="158"/>
                  </a:lnTo>
                  <a:lnTo>
                    <a:pt x="129" y="158"/>
                  </a:lnTo>
                  <a:lnTo>
                    <a:pt x="130" y="157"/>
                  </a:lnTo>
                  <a:lnTo>
                    <a:pt x="130" y="157"/>
                  </a:lnTo>
                  <a:lnTo>
                    <a:pt x="131" y="156"/>
                  </a:lnTo>
                  <a:lnTo>
                    <a:pt x="133" y="154"/>
                  </a:lnTo>
                  <a:lnTo>
                    <a:pt x="134" y="153"/>
                  </a:lnTo>
                  <a:lnTo>
                    <a:pt x="134" y="152"/>
                  </a:lnTo>
                  <a:lnTo>
                    <a:pt x="135" y="151"/>
                  </a:lnTo>
                  <a:lnTo>
                    <a:pt x="136" y="150"/>
                  </a:lnTo>
                  <a:lnTo>
                    <a:pt x="136" y="150"/>
                  </a:lnTo>
                  <a:lnTo>
                    <a:pt x="136" y="149"/>
                  </a:lnTo>
                  <a:lnTo>
                    <a:pt x="137" y="148"/>
                  </a:lnTo>
                  <a:lnTo>
                    <a:pt x="137" y="147"/>
                  </a:lnTo>
                  <a:lnTo>
                    <a:pt x="137" y="146"/>
                  </a:lnTo>
                  <a:lnTo>
                    <a:pt x="138" y="146"/>
                  </a:lnTo>
                  <a:lnTo>
                    <a:pt x="138" y="145"/>
                  </a:lnTo>
                  <a:lnTo>
                    <a:pt x="138" y="144"/>
                  </a:lnTo>
                  <a:lnTo>
                    <a:pt x="138" y="143"/>
                  </a:lnTo>
                  <a:lnTo>
                    <a:pt x="138" y="142"/>
                  </a:lnTo>
                  <a:lnTo>
                    <a:pt x="138" y="142"/>
                  </a:lnTo>
                  <a:lnTo>
                    <a:pt x="138" y="141"/>
                  </a:lnTo>
                  <a:lnTo>
                    <a:pt x="138" y="140"/>
                  </a:lnTo>
                  <a:lnTo>
                    <a:pt x="138" y="139"/>
                  </a:lnTo>
                  <a:lnTo>
                    <a:pt x="138" y="138"/>
                  </a:lnTo>
                  <a:lnTo>
                    <a:pt x="138" y="137"/>
                  </a:lnTo>
                  <a:lnTo>
                    <a:pt x="138" y="136"/>
                  </a:lnTo>
                  <a:lnTo>
                    <a:pt x="138" y="135"/>
                  </a:lnTo>
                  <a:lnTo>
                    <a:pt x="139" y="134"/>
                  </a:lnTo>
                  <a:lnTo>
                    <a:pt x="139" y="133"/>
                  </a:lnTo>
                  <a:lnTo>
                    <a:pt x="139" y="132"/>
                  </a:lnTo>
                  <a:lnTo>
                    <a:pt x="139" y="131"/>
                  </a:lnTo>
                  <a:lnTo>
                    <a:pt x="139" y="130"/>
                  </a:lnTo>
                  <a:lnTo>
                    <a:pt x="140" y="128"/>
                  </a:lnTo>
                  <a:lnTo>
                    <a:pt x="140" y="127"/>
                  </a:lnTo>
                  <a:lnTo>
                    <a:pt x="140" y="126"/>
                  </a:lnTo>
                  <a:lnTo>
                    <a:pt x="141" y="122"/>
                  </a:lnTo>
                  <a:lnTo>
                    <a:pt x="141" y="120"/>
                  </a:lnTo>
                  <a:lnTo>
                    <a:pt x="142" y="119"/>
                  </a:lnTo>
                  <a:lnTo>
                    <a:pt x="142" y="118"/>
                  </a:lnTo>
                  <a:lnTo>
                    <a:pt x="142" y="116"/>
                  </a:lnTo>
                  <a:lnTo>
                    <a:pt x="142" y="115"/>
                  </a:lnTo>
                  <a:lnTo>
                    <a:pt x="142" y="114"/>
                  </a:lnTo>
                  <a:lnTo>
                    <a:pt x="142" y="112"/>
                  </a:lnTo>
                  <a:lnTo>
                    <a:pt x="142" y="111"/>
                  </a:lnTo>
                  <a:lnTo>
                    <a:pt x="142" y="110"/>
                  </a:lnTo>
                  <a:lnTo>
                    <a:pt x="142" y="109"/>
                  </a:lnTo>
                  <a:lnTo>
                    <a:pt x="142" y="108"/>
                  </a:lnTo>
                  <a:lnTo>
                    <a:pt x="143" y="107"/>
                  </a:lnTo>
                  <a:lnTo>
                    <a:pt x="143" y="106"/>
                  </a:lnTo>
                  <a:lnTo>
                    <a:pt x="143" y="105"/>
                  </a:lnTo>
                  <a:lnTo>
                    <a:pt x="143" y="104"/>
                  </a:lnTo>
                  <a:lnTo>
                    <a:pt x="143" y="103"/>
                  </a:lnTo>
                  <a:lnTo>
                    <a:pt x="143" y="102"/>
                  </a:lnTo>
                  <a:lnTo>
                    <a:pt x="143" y="101"/>
                  </a:lnTo>
                  <a:lnTo>
                    <a:pt x="143" y="100"/>
                  </a:lnTo>
                  <a:lnTo>
                    <a:pt x="144" y="99"/>
                  </a:lnTo>
                  <a:lnTo>
                    <a:pt x="144" y="98"/>
                  </a:lnTo>
                  <a:lnTo>
                    <a:pt x="144" y="97"/>
                  </a:lnTo>
                  <a:lnTo>
                    <a:pt x="144" y="96"/>
                  </a:lnTo>
                  <a:lnTo>
                    <a:pt x="145" y="95"/>
                  </a:lnTo>
                  <a:lnTo>
                    <a:pt x="146" y="94"/>
                  </a:lnTo>
                  <a:lnTo>
                    <a:pt x="146" y="92"/>
                  </a:lnTo>
                  <a:lnTo>
                    <a:pt x="147" y="91"/>
                  </a:lnTo>
                  <a:lnTo>
                    <a:pt x="148" y="90"/>
                  </a:lnTo>
                  <a:lnTo>
                    <a:pt x="148" y="88"/>
                  </a:lnTo>
                  <a:lnTo>
                    <a:pt x="150" y="87"/>
                  </a:lnTo>
                  <a:lnTo>
                    <a:pt x="150" y="85"/>
                  </a:lnTo>
                  <a:lnTo>
                    <a:pt x="151" y="84"/>
                  </a:lnTo>
                  <a:lnTo>
                    <a:pt x="152" y="84"/>
                  </a:lnTo>
                  <a:lnTo>
                    <a:pt x="152" y="83"/>
                  </a:lnTo>
                  <a:lnTo>
                    <a:pt x="153" y="83"/>
                  </a:lnTo>
                  <a:lnTo>
                    <a:pt x="153" y="82"/>
                  </a:lnTo>
                  <a:lnTo>
                    <a:pt x="154" y="82"/>
                  </a:lnTo>
                  <a:lnTo>
                    <a:pt x="154" y="81"/>
                  </a:lnTo>
                  <a:lnTo>
                    <a:pt x="155" y="81"/>
                  </a:lnTo>
                  <a:lnTo>
                    <a:pt x="155" y="80"/>
                  </a:lnTo>
                  <a:lnTo>
                    <a:pt x="156" y="80"/>
                  </a:lnTo>
                  <a:lnTo>
                    <a:pt x="156" y="80"/>
                  </a:lnTo>
                  <a:lnTo>
                    <a:pt x="157" y="79"/>
                  </a:lnTo>
                  <a:lnTo>
                    <a:pt x="158" y="79"/>
                  </a:lnTo>
                  <a:lnTo>
                    <a:pt x="158" y="79"/>
                  </a:lnTo>
                  <a:lnTo>
                    <a:pt x="159" y="78"/>
                  </a:lnTo>
                  <a:lnTo>
                    <a:pt x="159" y="78"/>
                  </a:lnTo>
                  <a:lnTo>
                    <a:pt x="160" y="78"/>
                  </a:lnTo>
                  <a:lnTo>
                    <a:pt x="160" y="78"/>
                  </a:lnTo>
                  <a:lnTo>
                    <a:pt x="161" y="77"/>
                  </a:lnTo>
                  <a:lnTo>
                    <a:pt x="162" y="77"/>
                  </a:lnTo>
                  <a:lnTo>
                    <a:pt x="162" y="76"/>
                  </a:lnTo>
                  <a:lnTo>
                    <a:pt x="163" y="76"/>
                  </a:lnTo>
                  <a:lnTo>
                    <a:pt x="164" y="76"/>
                  </a:lnTo>
                  <a:lnTo>
                    <a:pt x="164" y="75"/>
                  </a:lnTo>
                  <a:lnTo>
                    <a:pt x="165" y="75"/>
                  </a:lnTo>
                  <a:lnTo>
                    <a:pt x="166" y="74"/>
                  </a:lnTo>
                  <a:lnTo>
                    <a:pt x="166" y="74"/>
                  </a:lnTo>
                  <a:lnTo>
                    <a:pt x="167" y="73"/>
                  </a:lnTo>
                  <a:lnTo>
                    <a:pt x="168" y="72"/>
                  </a:lnTo>
                  <a:lnTo>
                    <a:pt x="169" y="72"/>
                  </a:lnTo>
                  <a:lnTo>
                    <a:pt x="170" y="70"/>
                  </a:lnTo>
                  <a:lnTo>
                    <a:pt x="170" y="70"/>
                  </a:lnTo>
                  <a:lnTo>
                    <a:pt x="170" y="69"/>
                  </a:lnTo>
                  <a:lnTo>
                    <a:pt x="171" y="68"/>
                  </a:lnTo>
                  <a:lnTo>
                    <a:pt x="171" y="68"/>
                  </a:lnTo>
                  <a:lnTo>
                    <a:pt x="172" y="68"/>
                  </a:lnTo>
                  <a:lnTo>
                    <a:pt x="172" y="67"/>
                  </a:lnTo>
                  <a:lnTo>
                    <a:pt x="172" y="67"/>
                  </a:lnTo>
                  <a:lnTo>
                    <a:pt x="173" y="66"/>
                  </a:lnTo>
                  <a:lnTo>
                    <a:pt x="173" y="66"/>
                  </a:lnTo>
                  <a:lnTo>
                    <a:pt x="173" y="66"/>
                  </a:lnTo>
                  <a:lnTo>
                    <a:pt x="174" y="65"/>
                  </a:lnTo>
                  <a:lnTo>
                    <a:pt x="174" y="65"/>
                  </a:lnTo>
                  <a:lnTo>
                    <a:pt x="174" y="64"/>
                  </a:lnTo>
                  <a:lnTo>
                    <a:pt x="174" y="64"/>
                  </a:lnTo>
                  <a:lnTo>
                    <a:pt x="175" y="64"/>
                  </a:lnTo>
                  <a:lnTo>
                    <a:pt x="175" y="63"/>
                  </a:lnTo>
                  <a:lnTo>
                    <a:pt x="175" y="63"/>
                  </a:lnTo>
                  <a:lnTo>
                    <a:pt x="175" y="63"/>
                  </a:lnTo>
                  <a:lnTo>
                    <a:pt x="176" y="62"/>
                  </a:lnTo>
                  <a:lnTo>
                    <a:pt x="176" y="62"/>
                  </a:lnTo>
                  <a:lnTo>
                    <a:pt x="176" y="61"/>
                  </a:lnTo>
                  <a:lnTo>
                    <a:pt x="176" y="61"/>
                  </a:lnTo>
                  <a:lnTo>
                    <a:pt x="176" y="60"/>
                  </a:lnTo>
                  <a:lnTo>
                    <a:pt x="176" y="60"/>
                  </a:lnTo>
                  <a:lnTo>
                    <a:pt x="177" y="59"/>
                  </a:lnTo>
                  <a:lnTo>
                    <a:pt x="177" y="59"/>
                  </a:lnTo>
                  <a:lnTo>
                    <a:pt x="177" y="58"/>
                  </a:lnTo>
                  <a:lnTo>
                    <a:pt x="177" y="58"/>
                  </a:lnTo>
                  <a:lnTo>
                    <a:pt x="178" y="57"/>
                  </a:lnTo>
                  <a:lnTo>
                    <a:pt x="178" y="56"/>
                  </a:lnTo>
                  <a:lnTo>
                    <a:pt x="178" y="55"/>
                  </a:lnTo>
                  <a:lnTo>
                    <a:pt x="178" y="54"/>
                  </a:lnTo>
                  <a:lnTo>
                    <a:pt x="178" y="54"/>
                  </a:lnTo>
                  <a:lnTo>
                    <a:pt x="178" y="53"/>
                  </a:lnTo>
                  <a:lnTo>
                    <a:pt x="178" y="52"/>
                  </a:lnTo>
                  <a:lnTo>
                    <a:pt x="178" y="52"/>
                  </a:lnTo>
                  <a:lnTo>
                    <a:pt x="179" y="52"/>
                  </a:lnTo>
                  <a:lnTo>
                    <a:pt x="179" y="51"/>
                  </a:lnTo>
                  <a:lnTo>
                    <a:pt x="179" y="51"/>
                  </a:lnTo>
                  <a:lnTo>
                    <a:pt x="179" y="50"/>
                  </a:lnTo>
                  <a:lnTo>
                    <a:pt x="179" y="50"/>
                  </a:lnTo>
                  <a:lnTo>
                    <a:pt x="179" y="50"/>
                  </a:lnTo>
                  <a:lnTo>
                    <a:pt x="179" y="49"/>
                  </a:lnTo>
                  <a:lnTo>
                    <a:pt x="178" y="49"/>
                  </a:lnTo>
                  <a:lnTo>
                    <a:pt x="178" y="48"/>
                  </a:lnTo>
                  <a:lnTo>
                    <a:pt x="178" y="48"/>
                  </a:lnTo>
                  <a:lnTo>
                    <a:pt x="178" y="48"/>
                  </a:lnTo>
                  <a:lnTo>
                    <a:pt x="178" y="47"/>
                  </a:lnTo>
                  <a:lnTo>
                    <a:pt x="178" y="47"/>
                  </a:lnTo>
                  <a:lnTo>
                    <a:pt x="178" y="46"/>
                  </a:lnTo>
                  <a:lnTo>
                    <a:pt x="178" y="46"/>
                  </a:lnTo>
                  <a:lnTo>
                    <a:pt x="178" y="46"/>
                  </a:lnTo>
                  <a:lnTo>
                    <a:pt x="178" y="45"/>
                  </a:lnTo>
                  <a:lnTo>
                    <a:pt x="178" y="45"/>
                  </a:lnTo>
                  <a:lnTo>
                    <a:pt x="178" y="44"/>
                  </a:lnTo>
                  <a:lnTo>
                    <a:pt x="178" y="44"/>
                  </a:lnTo>
                  <a:lnTo>
                    <a:pt x="178" y="43"/>
                  </a:lnTo>
                  <a:lnTo>
                    <a:pt x="178" y="42"/>
                  </a:lnTo>
                  <a:lnTo>
                    <a:pt x="178" y="42"/>
                  </a:lnTo>
                  <a:lnTo>
                    <a:pt x="178" y="41"/>
                  </a:lnTo>
                  <a:lnTo>
                    <a:pt x="178" y="41"/>
                  </a:lnTo>
                  <a:lnTo>
                    <a:pt x="178" y="40"/>
                  </a:lnTo>
                  <a:lnTo>
                    <a:pt x="178" y="40"/>
                  </a:lnTo>
                  <a:lnTo>
                    <a:pt x="178" y="39"/>
                  </a:lnTo>
                  <a:lnTo>
                    <a:pt x="178" y="39"/>
                  </a:lnTo>
                  <a:lnTo>
                    <a:pt x="178" y="38"/>
                  </a:lnTo>
                  <a:lnTo>
                    <a:pt x="178" y="38"/>
                  </a:lnTo>
                  <a:lnTo>
                    <a:pt x="178" y="38"/>
                  </a:lnTo>
                  <a:lnTo>
                    <a:pt x="178" y="38"/>
                  </a:lnTo>
                  <a:lnTo>
                    <a:pt x="178" y="38"/>
                  </a:lnTo>
                  <a:lnTo>
                    <a:pt x="178" y="37"/>
                  </a:lnTo>
                  <a:lnTo>
                    <a:pt x="178" y="37"/>
                  </a:lnTo>
                  <a:lnTo>
                    <a:pt x="178" y="37"/>
                  </a:lnTo>
                  <a:lnTo>
                    <a:pt x="178" y="36"/>
                  </a:lnTo>
                  <a:lnTo>
                    <a:pt x="179" y="36"/>
                  </a:lnTo>
                  <a:lnTo>
                    <a:pt x="179" y="36"/>
                  </a:lnTo>
                  <a:lnTo>
                    <a:pt x="179" y="36"/>
                  </a:lnTo>
                  <a:lnTo>
                    <a:pt x="179" y="36"/>
                  </a:lnTo>
                  <a:lnTo>
                    <a:pt x="179" y="35"/>
                  </a:lnTo>
                  <a:lnTo>
                    <a:pt x="179" y="35"/>
                  </a:lnTo>
                  <a:lnTo>
                    <a:pt x="179" y="35"/>
                  </a:lnTo>
                  <a:lnTo>
                    <a:pt x="179" y="35"/>
                  </a:lnTo>
                  <a:lnTo>
                    <a:pt x="179" y="35"/>
                  </a:lnTo>
                  <a:lnTo>
                    <a:pt x="179" y="34"/>
                  </a:lnTo>
                  <a:lnTo>
                    <a:pt x="179" y="34"/>
                  </a:lnTo>
                  <a:lnTo>
                    <a:pt x="179" y="34"/>
                  </a:lnTo>
                  <a:lnTo>
                    <a:pt x="178" y="34"/>
                  </a:lnTo>
                  <a:lnTo>
                    <a:pt x="178" y="34"/>
                  </a:lnTo>
                  <a:lnTo>
                    <a:pt x="178" y="34"/>
                  </a:lnTo>
                  <a:lnTo>
                    <a:pt x="178" y="33"/>
                  </a:lnTo>
                  <a:lnTo>
                    <a:pt x="178" y="33"/>
                  </a:lnTo>
                  <a:lnTo>
                    <a:pt x="178" y="33"/>
                  </a:lnTo>
                  <a:lnTo>
                    <a:pt x="177" y="32"/>
                  </a:lnTo>
                  <a:lnTo>
                    <a:pt x="176" y="32"/>
                  </a:lnTo>
                  <a:lnTo>
                    <a:pt x="176" y="32"/>
                  </a:lnTo>
                  <a:lnTo>
                    <a:pt x="176" y="32"/>
                  </a:lnTo>
                  <a:lnTo>
                    <a:pt x="175" y="32"/>
                  </a:lnTo>
                  <a:lnTo>
                    <a:pt x="174" y="32"/>
                  </a:lnTo>
                  <a:lnTo>
                    <a:pt x="174" y="32"/>
                  </a:lnTo>
                  <a:lnTo>
                    <a:pt x="174" y="32"/>
                  </a:lnTo>
                  <a:lnTo>
                    <a:pt x="173" y="32"/>
                  </a:lnTo>
                  <a:lnTo>
                    <a:pt x="172" y="32"/>
                  </a:lnTo>
                  <a:lnTo>
                    <a:pt x="172" y="32"/>
                  </a:lnTo>
                  <a:lnTo>
                    <a:pt x="172" y="32"/>
                  </a:lnTo>
                  <a:lnTo>
                    <a:pt x="171" y="32"/>
                  </a:lnTo>
                  <a:lnTo>
                    <a:pt x="170" y="32"/>
                  </a:lnTo>
                  <a:lnTo>
                    <a:pt x="170" y="32"/>
                  </a:lnTo>
                  <a:lnTo>
                    <a:pt x="169" y="33"/>
                  </a:lnTo>
                  <a:lnTo>
                    <a:pt x="169" y="33"/>
                  </a:lnTo>
                  <a:lnTo>
                    <a:pt x="168" y="33"/>
                  </a:lnTo>
                  <a:lnTo>
                    <a:pt x="168" y="33"/>
                  </a:lnTo>
                  <a:lnTo>
                    <a:pt x="167" y="33"/>
                  </a:lnTo>
                  <a:lnTo>
                    <a:pt x="166" y="33"/>
                  </a:lnTo>
                  <a:lnTo>
                    <a:pt x="166" y="33"/>
                  </a:lnTo>
                  <a:lnTo>
                    <a:pt x="165" y="34"/>
                  </a:lnTo>
                  <a:lnTo>
                    <a:pt x="164" y="34"/>
                  </a:lnTo>
                  <a:lnTo>
                    <a:pt x="164" y="34"/>
                  </a:lnTo>
                  <a:lnTo>
                    <a:pt x="163" y="34"/>
                  </a:lnTo>
                  <a:lnTo>
                    <a:pt x="162" y="34"/>
                  </a:lnTo>
                  <a:lnTo>
                    <a:pt x="161" y="34"/>
                  </a:lnTo>
                  <a:lnTo>
                    <a:pt x="160" y="33"/>
                  </a:lnTo>
                  <a:lnTo>
                    <a:pt x="160" y="33"/>
                  </a:lnTo>
                  <a:lnTo>
                    <a:pt x="159" y="33"/>
                  </a:lnTo>
                  <a:lnTo>
                    <a:pt x="156" y="32"/>
                  </a:lnTo>
                  <a:lnTo>
                    <a:pt x="155" y="32"/>
                  </a:lnTo>
                  <a:lnTo>
                    <a:pt x="154" y="32"/>
                  </a:lnTo>
                  <a:lnTo>
                    <a:pt x="153" y="31"/>
                  </a:lnTo>
                  <a:lnTo>
                    <a:pt x="152" y="31"/>
                  </a:lnTo>
                  <a:lnTo>
                    <a:pt x="151" y="30"/>
                  </a:lnTo>
                  <a:lnTo>
                    <a:pt x="150" y="30"/>
                  </a:lnTo>
                  <a:lnTo>
                    <a:pt x="149" y="30"/>
                  </a:lnTo>
                  <a:lnTo>
                    <a:pt x="148" y="29"/>
                  </a:lnTo>
                  <a:lnTo>
                    <a:pt x="148" y="29"/>
                  </a:lnTo>
                  <a:lnTo>
                    <a:pt x="147" y="28"/>
                  </a:lnTo>
                  <a:lnTo>
                    <a:pt x="146" y="28"/>
                  </a:lnTo>
                  <a:lnTo>
                    <a:pt x="146" y="28"/>
                  </a:lnTo>
                  <a:lnTo>
                    <a:pt x="145" y="27"/>
                  </a:lnTo>
                  <a:lnTo>
                    <a:pt x="144" y="27"/>
                  </a:lnTo>
                  <a:lnTo>
                    <a:pt x="144" y="26"/>
                  </a:lnTo>
                  <a:lnTo>
                    <a:pt x="143" y="26"/>
                  </a:lnTo>
                  <a:lnTo>
                    <a:pt x="142" y="25"/>
                  </a:lnTo>
                  <a:lnTo>
                    <a:pt x="142" y="25"/>
                  </a:lnTo>
                  <a:lnTo>
                    <a:pt x="141" y="24"/>
                  </a:lnTo>
                  <a:lnTo>
                    <a:pt x="140" y="24"/>
                  </a:lnTo>
                  <a:lnTo>
                    <a:pt x="140" y="23"/>
                  </a:lnTo>
                  <a:lnTo>
                    <a:pt x="139" y="23"/>
                  </a:lnTo>
                  <a:lnTo>
                    <a:pt x="138" y="22"/>
                  </a:lnTo>
                  <a:lnTo>
                    <a:pt x="138" y="22"/>
                  </a:lnTo>
                  <a:lnTo>
                    <a:pt x="136" y="21"/>
                  </a:lnTo>
                  <a:lnTo>
                    <a:pt x="136" y="20"/>
                  </a:lnTo>
                  <a:lnTo>
                    <a:pt x="134" y="20"/>
                  </a:lnTo>
                  <a:lnTo>
                    <a:pt x="134" y="19"/>
                  </a:lnTo>
                  <a:lnTo>
                    <a:pt x="132" y="18"/>
                  </a:lnTo>
                  <a:lnTo>
                    <a:pt x="131" y="18"/>
                  </a:lnTo>
                  <a:lnTo>
                    <a:pt x="128" y="16"/>
                  </a:lnTo>
                  <a:lnTo>
                    <a:pt x="127" y="15"/>
                  </a:lnTo>
                  <a:lnTo>
                    <a:pt x="126" y="15"/>
                  </a:lnTo>
                  <a:lnTo>
                    <a:pt x="125" y="14"/>
                  </a:lnTo>
                  <a:lnTo>
                    <a:pt x="124" y="14"/>
                  </a:lnTo>
                  <a:lnTo>
                    <a:pt x="124" y="13"/>
                  </a:lnTo>
                  <a:lnTo>
                    <a:pt x="123" y="12"/>
                  </a:lnTo>
                  <a:lnTo>
                    <a:pt x="122" y="12"/>
                  </a:lnTo>
                  <a:lnTo>
                    <a:pt x="121" y="11"/>
                  </a:lnTo>
                  <a:lnTo>
                    <a:pt x="120" y="11"/>
                  </a:lnTo>
                  <a:lnTo>
                    <a:pt x="120" y="10"/>
                  </a:lnTo>
                  <a:lnTo>
                    <a:pt x="119" y="10"/>
                  </a:lnTo>
                  <a:lnTo>
                    <a:pt x="118" y="9"/>
                  </a:lnTo>
                  <a:lnTo>
                    <a:pt x="118" y="9"/>
                  </a:lnTo>
                  <a:lnTo>
                    <a:pt x="117" y="8"/>
                  </a:lnTo>
                  <a:lnTo>
                    <a:pt x="117" y="8"/>
                  </a:lnTo>
                  <a:lnTo>
                    <a:pt x="116" y="8"/>
                  </a:lnTo>
                  <a:lnTo>
                    <a:pt x="115" y="7"/>
                  </a:lnTo>
                  <a:lnTo>
                    <a:pt x="115" y="7"/>
                  </a:lnTo>
                  <a:lnTo>
                    <a:pt x="114" y="6"/>
                  </a:lnTo>
                  <a:lnTo>
                    <a:pt x="113" y="6"/>
                  </a:lnTo>
                  <a:lnTo>
                    <a:pt x="112" y="6"/>
                  </a:lnTo>
                  <a:lnTo>
                    <a:pt x="112" y="5"/>
                  </a:lnTo>
                  <a:lnTo>
                    <a:pt x="111" y="5"/>
                  </a:lnTo>
                  <a:lnTo>
                    <a:pt x="110" y="4"/>
                  </a:lnTo>
                  <a:lnTo>
                    <a:pt x="109" y="4"/>
                  </a:lnTo>
                  <a:lnTo>
                    <a:pt x="108" y="4"/>
                  </a:lnTo>
                  <a:lnTo>
                    <a:pt x="107" y="3"/>
                  </a:lnTo>
                  <a:lnTo>
                    <a:pt x="106" y="3"/>
                  </a:lnTo>
                  <a:lnTo>
                    <a:pt x="104" y="2"/>
                  </a:lnTo>
                  <a:lnTo>
                    <a:pt x="103" y="2"/>
                  </a:lnTo>
                  <a:lnTo>
                    <a:pt x="102" y="2"/>
                  </a:lnTo>
                  <a:lnTo>
                    <a:pt x="101" y="2"/>
                  </a:lnTo>
                  <a:lnTo>
                    <a:pt x="100" y="2"/>
                  </a:lnTo>
                  <a:lnTo>
                    <a:pt x="99" y="2"/>
                  </a:lnTo>
                  <a:lnTo>
                    <a:pt x="99" y="2"/>
                  </a:lnTo>
                  <a:lnTo>
                    <a:pt x="98" y="1"/>
                  </a:lnTo>
                  <a:lnTo>
                    <a:pt x="98" y="1"/>
                  </a:lnTo>
                  <a:lnTo>
                    <a:pt x="97" y="1"/>
                  </a:lnTo>
                  <a:lnTo>
                    <a:pt x="96" y="1"/>
                  </a:lnTo>
                  <a:lnTo>
                    <a:pt x="96" y="1"/>
                  </a:lnTo>
                  <a:lnTo>
                    <a:pt x="96" y="1"/>
                  </a:lnTo>
                  <a:lnTo>
                    <a:pt x="95" y="1"/>
                  </a:lnTo>
                  <a:lnTo>
                    <a:pt x="95" y="1"/>
                  </a:lnTo>
                  <a:lnTo>
                    <a:pt x="94" y="1"/>
                  </a:lnTo>
                  <a:lnTo>
                    <a:pt x="94" y="2"/>
                  </a:lnTo>
                  <a:lnTo>
                    <a:pt x="93" y="2"/>
                  </a:lnTo>
                  <a:lnTo>
                    <a:pt x="93" y="2"/>
                  </a:lnTo>
                  <a:lnTo>
                    <a:pt x="92" y="2"/>
                  </a:lnTo>
                  <a:lnTo>
                    <a:pt x="92" y="2"/>
                  </a:lnTo>
                  <a:lnTo>
                    <a:pt x="91" y="2"/>
                  </a:lnTo>
                  <a:lnTo>
                    <a:pt x="91" y="2"/>
                  </a:lnTo>
                  <a:lnTo>
                    <a:pt x="90" y="2"/>
                  </a:lnTo>
                  <a:lnTo>
                    <a:pt x="90" y="2"/>
                  </a:lnTo>
                  <a:lnTo>
                    <a:pt x="89" y="2"/>
                  </a:lnTo>
                  <a:lnTo>
                    <a:pt x="88" y="2"/>
                  </a:lnTo>
                  <a:lnTo>
                    <a:pt x="88" y="2"/>
                  </a:lnTo>
                  <a:lnTo>
                    <a:pt x="87" y="2"/>
                  </a:lnTo>
                  <a:lnTo>
                    <a:pt x="86" y="2"/>
                  </a:lnTo>
                  <a:lnTo>
                    <a:pt x="86" y="2"/>
                  </a:lnTo>
                  <a:lnTo>
                    <a:pt x="85" y="2"/>
                  </a:lnTo>
                  <a:lnTo>
                    <a:pt x="84" y="2"/>
                  </a:lnTo>
                  <a:lnTo>
                    <a:pt x="82" y="2"/>
                  </a:lnTo>
                  <a:lnTo>
                    <a:pt x="80" y="2"/>
                  </a:lnTo>
                  <a:lnTo>
                    <a:pt x="80" y="2"/>
                  </a:lnTo>
                  <a:lnTo>
                    <a:pt x="78" y="2"/>
                  </a:lnTo>
                  <a:lnTo>
                    <a:pt x="77" y="2"/>
                  </a:lnTo>
                  <a:lnTo>
                    <a:pt x="76" y="2"/>
                  </a:lnTo>
                  <a:lnTo>
                    <a:pt x="76" y="2"/>
                  </a:lnTo>
                  <a:lnTo>
                    <a:pt x="75" y="2"/>
                  </a:lnTo>
                  <a:lnTo>
                    <a:pt x="74" y="1"/>
                  </a:lnTo>
                  <a:lnTo>
                    <a:pt x="73" y="1"/>
                  </a:lnTo>
                  <a:lnTo>
                    <a:pt x="72" y="1"/>
                  </a:lnTo>
                  <a:lnTo>
                    <a:pt x="72" y="1"/>
                  </a:lnTo>
                  <a:lnTo>
                    <a:pt x="71" y="1"/>
                  </a:lnTo>
                  <a:lnTo>
                    <a:pt x="70" y="1"/>
                  </a:lnTo>
                  <a:lnTo>
                    <a:pt x="69" y="1"/>
                  </a:lnTo>
                  <a:lnTo>
                    <a:pt x="68" y="1"/>
                  </a:lnTo>
                  <a:lnTo>
                    <a:pt x="68" y="0"/>
                  </a:lnTo>
                  <a:lnTo>
                    <a:pt x="67" y="0"/>
                  </a:lnTo>
                  <a:lnTo>
                    <a:pt x="66" y="0"/>
                  </a:lnTo>
                  <a:lnTo>
                    <a:pt x="66" y="0"/>
                  </a:lnTo>
                  <a:lnTo>
                    <a:pt x="65" y="0"/>
                  </a:lnTo>
                  <a:lnTo>
                    <a:pt x="64" y="0"/>
                  </a:lnTo>
                  <a:lnTo>
                    <a:pt x="64" y="0"/>
                  </a:lnTo>
                  <a:lnTo>
                    <a:pt x="63" y="0"/>
                  </a:lnTo>
                  <a:lnTo>
                    <a:pt x="62" y="1"/>
                  </a:lnTo>
                  <a:lnTo>
                    <a:pt x="61" y="1"/>
                  </a:lnTo>
                  <a:lnTo>
                    <a:pt x="60" y="1"/>
                  </a:lnTo>
                  <a:lnTo>
                    <a:pt x="59" y="1"/>
                  </a:lnTo>
                  <a:lnTo>
                    <a:pt x="58" y="2"/>
                  </a:lnTo>
                  <a:lnTo>
                    <a:pt x="57" y="2"/>
                  </a:lnTo>
                  <a:lnTo>
                    <a:pt x="56" y="2"/>
                  </a:lnTo>
                  <a:lnTo>
                    <a:pt x="55" y="2"/>
                  </a:lnTo>
                  <a:lnTo>
                    <a:pt x="55" y="3"/>
                  </a:lnTo>
                  <a:lnTo>
                    <a:pt x="54" y="3"/>
                  </a:lnTo>
                  <a:lnTo>
                    <a:pt x="54" y="3"/>
                  </a:lnTo>
                  <a:lnTo>
                    <a:pt x="54" y="3"/>
                  </a:lnTo>
                  <a:lnTo>
                    <a:pt x="53" y="4"/>
                  </a:lnTo>
                  <a:lnTo>
                    <a:pt x="53" y="4"/>
                  </a:lnTo>
                  <a:lnTo>
                    <a:pt x="53" y="4"/>
                  </a:lnTo>
                  <a:lnTo>
                    <a:pt x="52" y="4"/>
                  </a:lnTo>
                  <a:lnTo>
                    <a:pt x="52" y="4"/>
                  </a:lnTo>
                  <a:lnTo>
                    <a:pt x="52" y="4"/>
                  </a:lnTo>
                  <a:lnTo>
                    <a:pt x="52" y="4"/>
                  </a:lnTo>
                  <a:lnTo>
                    <a:pt x="52" y="5"/>
                  </a:lnTo>
                  <a:lnTo>
                    <a:pt x="51" y="5"/>
                  </a:lnTo>
                  <a:lnTo>
                    <a:pt x="51" y="5"/>
                  </a:lnTo>
                  <a:lnTo>
                    <a:pt x="51" y="6"/>
                  </a:lnTo>
                  <a:lnTo>
                    <a:pt x="50" y="6"/>
                  </a:lnTo>
                  <a:lnTo>
                    <a:pt x="50" y="6"/>
                  </a:lnTo>
                  <a:lnTo>
                    <a:pt x="50" y="6"/>
                  </a:lnTo>
                  <a:lnTo>
                    <a:pt x="50" y="6"/>
                  </a:lnTo>
                  <a:lnTo>
                    <a:pt x="50" y="7"/>
                  </a:lnTo>
                  <a:lnTo>
                    <a:pt x="50" y="7"/>
                  </a:lnTo>
                  <a:lnTo>
                    <a:pt x="49" y="7"/>
                  </a:lnTo>
                  <a:lnTo>
                    <a:pt x="49" y="8"/>
                  </a:lnTo>
                  <a:lnTo>
                    <a:pt x="49" y="8"/>
                  </a:lnTo>
                  <a:lnTo>
                    <a:pt x="48" y="8"/>
                  </a:lnTo>
                  <a:lnTo>
                    <a:pt x="48" y="8"/>
                  </a:lnTo>
                  <a:lnTo>
                    <a:pt x="48" y="9"/>
                  </a:lnTo>
                  <a:lnTo>
                    <a:pt x="48" y="9"/>
                  </a:lnTo>
                  <a:lnTo>
                    <a:pt x="47" y="10"/>
                  </a:lnTo>
                  <a:lnTo>
                    <a:pt x="47" y="10"/>
                  </a:lnTo>
                  <a:lnTo>
                    <a:pt x="44" y="12"/>
                  </a:lnTo>
                  <a:lnTo>
                    <a:pt x="43" y="14"/>
                  </a:lnTo>
                  <a:lnTo>
                    <a:pt x="42" y="14"/>
                  </a:lnTo>
                  <a:lnTo>
                    <a:pt x="40" y="16"/>
                  </a:lnTo>
                  <a:lnTo>
                    <a:pt x="39" y="16"/>
                  </a:lnTo>
                  <a:lnTo>
                    <a:pt x="38" y="17"/>
                  </a:lnTo>
                  <a:lnTo>
                    <a:pt x="37" y="18"/>
                  </a:lnTo>
                  <a:lnTo>
                    <a:pt x="36" y="19"/>
                  </a:lnTo>
                  <a:lnTo>
                    <a:pt x="35" y="20"/>
                  </a:lnTo>
                  <a:lnTo>
                    <a:pt x="34" y="20"/>
                  </a:lnTo>
                  <a:lnTo>
                    <a:pt x="33" y="21"/>
                  </a:lnTo>
                  <a:lnTo>
                    <a:pt x="32" y="22"/>
                  </a:lnTo>
                  <a:lnTo>
                    <a:pt x="31" y="23"/>
                  </a:lnTo>
                  <a:lnTo>
                    <a:pt x="30" y="24"/>
                  </a:lnTo>
                  <a:lnTo>
                    <a:pt x="30" y="24"/>
                  </a:lnTo>
                  <a:lnTo>
                    <a:pt x="29" y="25"/>
                  </a:lnTo>
                  <a:lnTo>
                    <a:pt x="28" y="26"/>
                  </a:lnTo>
                  <a:lnTo>
                    <a:pt x="27" y="26"/>
                  </a:lnTo>
                  <a:lnTo>
                    <a:pt x="26" y="27"/>
                  </a:lnTo>
                  <a:lnTo>
                    <a:pt x="26" y="28"/>
                  </a:lnTo>
                  <a:lnTo>
                    <a:pt x="25" y="29"/>
                  </a:lnTo>
                  <a:lnTo>
                    <a:pt x="24" y="30"/>
                  </a:lnTo>
                  <a:lnTo>
                    <a:pt x="24" y="30"/>
                  </a:lnTo>
                  <a:lnTo>
                    <a:pt x="23" y="32"/>
                  </a:lnTo>
                  <a:lnTo>
                    <a:pt x="22" y="32"/>
                  </a:lnTo>
                  <a:lnTo>
                    <a:pt x="22" y="34"/>
                  </a:lnTo>
                  <a:lnTo>
                    <a:pt x="21" y="35"/>
                  </a:lnTo>
                  <a:lnTo>
                    <a:pt x="20" y="36"/>
                  </a:lnTo>
                  <a:lnTo>
                    <a:pt x="20" y="38"/>
                  </a:lnTo>
                  <a:lnTo>
                    <a:pt x="19" y="39"/>
                  </a:lnTo>
                  <a:lnTo>
                    <a:pt x="19" y="41"/>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599" name="Freeform 192" descr="Zig zag"/>
            <p:cNvSpPr>
              <a:spLocks/>
            </p:cNvSpPr>
            <p:nvPr/>
          </p:nvSpPr>
          <p:spPr bwMode="auto">
            <a:xfrm>
              <a:off x="6248400" y="3159125"/>
              <a:ext cx="317500" cy="195263"/>
            </a:xfrm>
            <a:custGeom>
              <a:avLst/>
              <a:gdLst/>
              <a:ahLst/>
              <a:cxnLst>
                <a:cxn ang="0">
                  <a:pos x="46" y="3"/>
                </a:cxn>
                <a:cxn ang="0">
                  <a:pos x="58" y="8"/>
                </a:cxn>
                <a:cxn ang="0">
                  <a:pos x="72" y="14"/>
                </a:cxn>
                <a:cxn ang="0">
                  <a:pos x="92" y="21"/>
                </a:cxn>
                <a:cxn ang="0">
                  <a:pos x="104" y="25"/>
                </a:cxn>
                <a:cxn ang="0">
                  <a:pos x="119" y="27"/>
                </a:cxn>
                <a:cxn ang="0">
                  <a:pos x="139" y="28"/>
                </a:cxn>
                <a:cxn ang="0">
                  <a:pos x="150" y="26"/>
                </a:cxn>
                <a:cxn ang="0">
                  <a:pos x="163" y="24"/>
                </a:cxn>
                <a:cxn ang="0">
                  <a:pos x="178" y="23"/>
                </a:cxn>
                <a:cxn ang="0">
                  <a:pos x="186" y="22"/>
                </a:cxn>
                <a:cxn ang="0">
                  <a:pos x="193" y="22"/>
                </a:cxn>
                <a:cxn ang="0">
                  <a:pos x="206" y="25"/>
                </a:cxn>
                <a:cxn ang="0">
                  <a:pos x="216" y="28"/>
                </a:cxn>
                <a:cxn ang="0">
                  <a:pos x="222" y="33"/>
                </a:cxn>
                <a:cxn ang="0">
                  <a:pos x="229" y="43"/>
                </a:cxn>
                <a:cxn ang="0">
                  <a:pos x="230" y="49"/>
                </a:cxn>
                <a:cxn ang="0">
                  <a:pos x="228" y="56"/>
                </a:cxn>
                <a:cxn ang="0">
                  <a:pos x="225" y="68"/>
                </a:cxn>
                <a:cxn ang="0">
                  <a:pos x="221" y="78"/>
                </a:cxn>
                <a:cxn ang="0">
                  <a:pos x="216" y="85"/>
                </a:cxn>
                <a:cxn ang="0">
                  <a:pos x="205" y="95"/>
                </a:cxn>
                <a:cxn ang="0">
                  <a:pos x="197" y="100"/>
                </a:cxn>
                <a:cxn ang="0">
                  <a:pos x="189" y="103"/>
                </a:cxn>
                <a:cxn ang="0">
                  <a:pos x="178" y="109"/>
                </a:cxn>
                <a:cxn ang="0">
                  <a:pos x="172" y="114"/>
                </a:cxn>
                <a:cxn ang="0">
                  <a:pos x="168" y="118"/>
                </a:cxn>
                <a:cxn ang="0">
                  <a:pos x="161" y="124"/>
                </a:cxn>
                <a:cxn ang="0">
                  <a:pos x="153" y="130"/>
                </a:cxn>
                <a:cxn ang="0">
                  <a:pos x="148" y="135"/>
                </a:cxn>
                <a:cxn ang="0">
                  <a:pos x="141" y="138"/>
                </a:cxn>
                <a:cxn ang="0">
                  <a:pos x="130" y="142"/>
                </a:cxn>
                <a:cxn ang="0">
                  <a:pos x="122" y="142"/>
                </a:cxn>
                <a:cxn ang="0">
                  <a:pos x="112" y="141"/>
                </a:cxn>
                <a:cxn ang="0">
                  <a:pos x="101" y="141"/>
                </a:cxn>
                <a:cxn ang="0">
                  <a:pos x="95" y="140"/>
                </a:cxn>
                <a:cxn ang="0">
                  <a:pos x="89" y="137"/>
                </a:cxn>
                <a:cxn ang="0">
                  <a:pos x="81" y="131"/>
                </a:cxn>
                <a:cxn ang="0">
                  <a:pos x="78" y="125"/>
                </a:cxn>
                <a:cxn ang="0">
                  <a:pos x="75" y="117"/>
                </a:cxn>
                <a:cxn ang="0">
                  <a:pos x="70" y="108"/>
                </a:cxn>
                <a:cxn ang="0">
                  <a:pos x="67" y="103"/>
                </a:cxn>
                <a:cxn ang="0">
                  <a:pos x="64" y="99"/>
                </a:cxn>
                <a:cxn ang="0">
                  <a:pos x="58" y="91"/>
                </a:cxn>
                <a:cxn ang="0">
                  <a:pos x="55" y="85"/>
                </a:cxn>
                <a:cxn ang="0">
                  <a:pos x="51" y="81"/>
                </a:cxn>
                <a:cxn ang="0">
                  <a:pos x="42" y="72"/>
                </a:cxn>
                <a:cxn ang="0">
                  <a:pos x="35" y="66"/>
                </a:cxn>
                <a:cxn ang="0">
                  <a:pos x="27" y="61"/>
                </a:cxn>
                <a:cxn ang="0">
                  <a:pos x="17" y="51"/>
                </a:cxn>
                <a:cxn ang="0">
                  <a:pos x="10" y="45"/>
                </a:cxn>
                <a:cxn ang="0">
                  <a:pos x="5" y="39"/>
                </a:cxn>
                <a:cxn ang="0">
                  <a:pos x="1" y="29"/>
                </a:cxn>
                <a:cxn ang="0">
                  <a:pos x="0" y="25"/>
                </a:cxn>
                <a:cxn ang="0">
                  <a:pos x="1" y="21"/>
                </a:cxn>
                <a:cxn ang="0">
                  <a:pos x="2" y="15"/>
                </a:cxn>
                <a:cxn ang="0">
                  <a:pos x="1" y="12"/>
                </a:cxn>
                <a:cxn ang="0">
                  <a:pos x="1" y="10"/>
                </a:cxn>
                <a:cxn ang="0">
                  <a:pos x="2" y="8"/>
                </a:cxn>
                <a:cxn ang="0">
                  <a:pos x="9" y="2"/>
                </a:cxn>
                <a:cxn ang="0">
                  <a:pos x="17" y="0"/>
                </a:cxn>
                <a:cxn ang="0">
                  <a:pos x="28" y="0"/>
                </a:cxn>
              </a:cxnLst>
              <a:rect l="0" t="0" r="r" b="b"/>
              <a:pathLst>
                <a:path w="231" h="144">
                  <a:moveTo>
                    <a:pt x="30" y="0"/>
                  </a:moveTo>
                  <a:lnTo>
                    <a:pt x="34" y="0"/>
                  </a:lnTo>
                  <a:lnTo>
                    <a:pt x="36" y="0"/>
                  </a:lnTo>
                  <a:lnTo>
                    <a:pt x="37" y="1"/>
                  </a:lnTo>
                  <a:lnTo>
                    <a:pt x="39" y="1"/>
                  </a:lnTo>
                  <a:lnTo>
                    <a:pt x="40" y="1"/>
                  </a:lnTo>
                  <a:lnTo>
                    <a:pt x="42" y="1"/>
                  </a:lnTo>
                  <a:lnTo>
                    <a:pt x="44" y="2"/>
                  </a:lnTo>
                  <a:lnTo>
                    <a:pt x="45" y="2"/>
                  </a:lnTo>
                  <a:lnTo>
                    <a:pt x="46" y="3"/>
                  </a:lnTo>
                  <a:lnTo>
                    <a:pt x="47" y="3"/>
                  </a:lnTo>
                  <a:lnTo>
                    <a:pt x="48" y="3"/>
                  </a:lnTo>
                  <a:lnTo>
                    <a:pt x="50" y="4"/>
                  </a:lnTo>
                  <a:lnTo>
                    <a:pt x="51" y="5"/>
                  </a:lnTo>
                  <a:lnTo>
                    <a:pt x="52" y="5"/>
                  </a:lnTo>
                  <a:lnTo>
                    <a:pt x="53" y="5"/>
                  </a:lnTo>
                  <a:lnTo>
                    <a:pt x="54" y="6"/>
                  </a:lnTo>
                  <a:lnTo>
                    <a:pt x="55" y="7"/>
                  </a:lnTo>
                  <a:lnTo>
                    <a:pt x="56" y="7"/>
                  </a:lnTo>
                  <a:lnTo>
                    <a:pt x="58" y="8"/>
                  </a:lnTo>
                  <a:lnTo>
                    <a:pt x="59" y="9"/>
                  </a:lnTo>
                  <a:lnTo>
                    <a:pt x="60" y="9"/>
                  </a:lnTo>
                  <a:lnTo>
                    <a:pt x="61" y="10"/>
                  </a:lnTo>
                  <a:lnTo>
                    <a:pt x="62" y="11"/>
                  </a:lnTo>
                  <a:lnTo>
                    <a:pt x="64" y="11"/>
                  </a:lnTo>
                  <a:lnTo>
                    <a:pt x="65" y="12"/>
                  </a:lnTo>
                  <a:lnTo>
                    <a:pt x="67" y="12"/>
                  </a:lnTo>
                  <a:lnTo>
                    <a:pt x="69" y="13"/>
                  </a:lnTo>
                  <a:lnTo>
                    <a:pt x="70" y="14"/>
                  </a:lnTo>
                  <a:lnTo>
                    <a:pt x="72" y="14"/>
                  </a:lnTo>
                  <a:lnTo>
                    <a:pt x="74" y="15"/>
                  </a:lnTo>
                  <a:lnTo>
                    <a:pt x="77" y="16"/>
                  </a:lnTo>
                  <a:lnTo>
                    <a:pt x="81" y="17"/>
                  </a:lnTo>
                  <a:lnTo>
                    <a:pt x="83" y="17"/>
                  </a:lnTo>
                  <a:lnTo>
                    <a:pt x="85" y="18"/>
                  </a:lnTo>
                  <a:lnTo>
                    <a:pt x="86" y="19"/>
                  </a:lnTo>
                  <a:lnTo>
                    <a:pt x="88" y="19"/>
                  </a:lnTo>
                  <a:lnTo>
                    <a:pt x="90" y="20"/>
                  </a:lnTo>
                  <a:lnTo>
                    <a:pt x="91" y="20"/>
                  </a:lnTo>
                  <a:lnTo>
                    <a:pt x="92" y="21"/>
                  </a:lnTo>
                  <a:lnTo>
                    <a:pt x="94" y="21"/>
                  </a:lnTo>
                  <a:lnTo>
                    <a:pt x="95" y="22"/>
                  </a:lnTo>
                  <a:lnTo>
                    <a:pt x="96" y="22"/>
                  </a:lnTo>
                  <a:lnTo>
                    <a:pt x="98" y="23"/>
                  </a:lnTo>
                  <a:lnTo>
                    <a:pt x="99" y="23"/>
                  </a:lnTo>
                  <a:lnTo>
                    <a:pt x="100" y="23"/>
                  </a:lnTo>
                  <a:lnTo>
                    <a:pt x="101" y="24"/>
                  </a:lnTo>
                  <a:lnTo>
                    <a:pt x="102" y="24"/>
                  </a:lnTo>
                  <a:lnTo>
                    <a:pt x="103" y="25"/>
                  </a:lnTo>
                  <a:lnTo>
                    <a:pt x="104" y="25"/>
                  </a:lnTo>
                  <a:lnTo>
                    <a:pt x="106" y="25"/>
                  </a:lnTo>
                  <a:lnTo>
                    <a:pt x="107" y="25"/>
                  </a:lnTo>
                  <a:lnTo>
                    <a:pt x="108" y="26"/>
                  </a:lnTo>
                  <a:lnTo>
                    <a:pt x="110" y="26"/>
                  </a:lnTo>
                  <a:lnTo>
                    <a:pt x="111" y="27"/>
                  </a:lnTo>
                  <a:lnTo>
                    <a:pt x="112" y="27"/>
                  </a:lnTo>
                  <a:lnTo>
                    <a:pt x="114" y="27"/>
                  </a:lnTo>
                  <a:lnTo>
                    <a:pt x="116" y="27"/>
                  </a:lnTo>
                  <a:lnTo>
                    <a:pt x="118" y="27"/>
                  </a:lnTo>
                  <a:lnTo>
                    <a:pt x="119" y="27"/>
                  </a:lnTo>
                  <a:lnTo>
                    <a:pt x="122" y="28"/>
                  </a:lnTo>
                  <a:lnTo>
                    <a:pt x="124" y="28"/>
                  </a:lnTo>
                  <a:lnTo>
                    <a:pt x="126" y="28"/>
                  </a:lnTo>
                  <a:lnTo>
                    <a:pt x="130" y="28"/>
                  </a:lnTo>
                  <a:lnTo>
                    <a:pt x="132" y="28"/>
                  </a:lnTo>
                  <a:lnTo>
                    <a:pt x="133" y="28"/>
                  </a:lnTo>
                  <a:lnTo>
                    <a:pt x="135" y="28"/>
                  </a:lnTo>
                  <a:lnTo>
                    <a:pt x="136" y="28"/>
                  </a:lnTo>
                  <a:lnTo>
                    <a:pt x="138" y="28"/>
                  </a:lnTo>
                  <a:lnTo>
                    <a:pt x="139" y="28"/>
                  </a:lnTo>
                  <a:lnTo>
                    <a:pt x="140" y="28"/>
                  </a:lnTo>
                  <a:lnTo>
                    <a:pt x="141" y="28"/>
                  </a:lnTo>
                  <a:lnTo>
                    <a:pt x="142" y="28"/>
                  </a:lnTo>
                  <a:lnTo>
                    <a:pt x="144" y="27"/>
                  </a:lnTo>
                  <a:lnTo>
                    <a:pt x="145" y="27"/>
                  </a:lnTo>
                  <a:lnTo>
                    <a:pt x="146" y="27"/>
                  </a:lnTo>
                  <a:lnTo>
                    <a:pt x="147" y="27"/>
                  </a:lnTo>
                  <a:lnTo>
                    <a:pt x="148" y="27"/>
                  </a:lnTo>
                  <a:lnTo>
                    <a:pt x="149" y="26"/>
                  </a:lnTo>
                  <a:lnTo>
                    <a:pt x="150" y="26"/>
                  </a:lnTo>
                  <a:lnTo>
                    <a:pt x="151" y="26"/>
                  </a:lnTo>
                  <a:lnTo>
                    <a:pt x="152" y="26"/>
                  </a:lnTo>
                  <a:lnTo>
                    <a:pt x="154" y="25"/>
                  </a:lnTo>
                  <a:lnTo>
                    <a:pt x="155" y="25"/>
                  </a:lnTo>
                  <a:lnTo>
                    <a:pt x="156" y="25"/>
                  </a:lnTo>
                  <a:lnTo>
                    <a:pt x="157" y="25"/>
                  </a:lnTo>
                  <a:lnTo>
                    <a:pt x="158" y="25"/>
                  </a:lnTo>
                  <a:lnTo>
                    <a:pt x="160" y="24"/>
                  </a:lnTo>
                  <a:lnTo>
                    <a:pt x="162" y="24"/>
                  </a:lnTo>
                  <a:lnTo>
                    <a:pt x="163" y="24"/>
                  </a:lnTo>
                  <a:lnTo>
                    <a:pt x="165" y="24"/>
                  </a:lnTo>
                  <a:lnTo>
                    <a:pt x="167" y="23"/>
                  </a:lnTo>
                  <a:lnTo>
                    <a:pt x="168" y="23"/>
                  </a:lnTo>
                  <a:lnTo>
                    <a:pt x="171" y="23"/>
                  </a:lnTo>
                  <a:lnTo>
                    <a:pt x="173" y="23"/>
                  </a:lnTo>
                  <a:lnTo>
                    <a:pt x="174" y="23"/>
                  </a:lnTo>
                  <a:lnTo>
                    <a:pt x="175" y="23"/>
                  </a:lnTo>
                  <a:lnTo>
                    <a:pt x="176" y="23"/>
                  </a:lnTo>
                  <a:lnTo>
                    <a:pt x="177" y="23"/>
                  </a:lnTo>
                  <a:lnTo>
                    <a:pt x="178" y="23"/>
                  </a:lnTo>
                  <a:lnTo>
                    <a:pt x="179" y="23"/>
                  </a:lnTo>
                  <a:lnTo>
                    <a:pt x="180" y="22"/>
                  </a:lnTo>
                  <a:lnTo>
                    <a:pt x="180" y="22"/>
                  </a:lnTo>
                  <a:lnTo>
                    <a:pt x="181" y="22"/>
                  </a:lnTo>
                  <a:lnTo>
                    <a:pt x="182" y="22"/>
                  </a:lnTo>
                  <a:lnTo>
                    <a:pt x="183" y="22"/>
                  </a:lnTo>
                  <a:lnTo>
                    <a:pt x="184" y="22"/>
                  </a:lnTo>
                  <a:lnTo>
                    <a:pt x="184" y="22"/>
                  </a:lnTo>
                  <a:lnTo>
                    <a:pt x="185" y="22"/>
                  </a:lnTo>
                  <a:lnTo>
                    <a:pt x="186" y="22"/>
                  </a:lnTo>
                  <a:lnTo>
                    <a:pt x="186" y="22"/>
                  </a:lnTo>
                  <a:lnTo>
                    <a:pt x="187" y="21"/>
                  </a:lnTo>
                  <a:lnTo>
                    <a:pt x="188" y="21"/>
                  </a:lnTo>
                  <a:lnTo>
                    <a:pt x="188" y="21"/>
                  </a:lnTo>
                  <a:lnTo>
                    <a:pt x="189" y="22"/>
                  </a:lnTo>
                  <a:lnTo>
                    <a:pt x="190" y="22"/>
                  </a:lnTo>
                  <a:lnTo>
                    <a:pt x="190" y="22"/>
                  </a:lnTo>
                  <a:lnTo>
                    <a:pt x="191" y="22"/>
                  </a:lnTo>
                  <a:lnTo>
                    <a:pt x="192" y="22"/>
                  </a:lnTo>
                  <a:lnTo>
                    <a:pt x="193" y="22"/>
                  </a:lnTo>
                  <a:lnTo>
                    <a:pt x="194" y="22"/>
                  </a:lnTo>
                  <a:lnTo>
                    <a:pt x="195" y="23"/>
                  </a:lnTo>
                  <a:lnTo>
                    <a:pt x="196" y="23"/>
                  </a:lnTo>
                  <a:lnTo>
                    <a:pt x="197" y="23"/>
                  </a:lnTo>
                  <a:lnTo>
                    <a:pt x="198" y="23"/>
                  </a:lnTo>
                  <a:lnTo>
                    <a:pt x="201" y="24"/>
                  </a:lnTo>
                  <a:lnTo>
                    <a:pt x="202" y="24"/>
                  </a:lnTo>
                  <a:lnTo>
                    <a:pt x="204" y="25"/>
                  </a:lnTo>
                  <a:lnTo>
                    <a:pt x="205" y="25"/>
                  </a:lnTo>
                  <a:lnTo>
                    <a:pt x="206" y="25"/>
                  </a:lnTo>
                  <a:lnTo>
                    <a:pt x="207" y="25"/>
                  </a:lnTo>
                  <a:lnTo>
                    <a:pt x="208" y="26"/>
                  </a:lnTo>
                  <a:lnTo>
                    <a:pt x="209" y="26"/>
                  </a:lnTo>
                  <a:lnTo>
                    <a:pt x="210" y="26"/>
                  </a:lnTo>
                  <a:lnTo>
                    <a:pt x="211" y="27"/>
                  </a:lnTo>
                  <a:lnTo>
                    <a:pt x="212" y="27"/>
                  </a:lnTo>
                  <a:lnTo>
                    <a:pt x="213" y="27"/>
                  </a:lnTo>
                  <a:lnTo>
                    <a:pt x="214" y="27"/>
                  </a:lnTo>
                  <a:lnTo>
                    <a:pt x="214" y="28"/>
                  </a:lnTo>
                  <a:lnTo>
                    <a:pt x="216" y="28"/>
                  </a:lnTo>
                  <a:lnTo>
                    <a:pt x="216" y="29"/>
                  </a:lnTo>
                  <a:lnTo>
                    <a:pt x="217" y="29"/>
                  </a:lnTo>
                  <a:lnTo>
                    <a:pt x="218" y="29"/>
                  </a:lnTo>
                  <a:lnTo>
                    <a:pt x="218" y="30"/>
                  </a:lnTo>
                  <a:lnTo>
                    <a:pt x="219" y="30"/>
                  </a:lnTo>
                  <a:lnTo>
                    <a:pt x="220" y="31"/>
                  </a:lnTo>
                  <a:lnTo>
                    <a:pt x="220" y="31"/>
                  </a:lnTo>
                  <a:lnTo>
                    <a:pt x="221" y="32"/>
                  </a:lnTo>
                  <a:lnTo>
                    <a:pt x="222" y="33"/>
                  </a:lnTo>
                  <a:lnTo>
                    <a:pt x="222" y="33"/>
                  </a:lnTo>
                  <a:lnTo>
                    <a:pt x="223" y="34"/>
                  </a:lnTo>
                  <a:lnTo>
                    <a:pt x="224" y="35"/>
                  </a:lnTo>
                  <a:lnTo>
                    <a:pt x="224" y="36"/>
                  </a:lnTo>
                  <a:lnTo>
                    <a:pt x="225" y="37"/>
                  </a:lnTo>
                  <a:lnTo>
                    <a:pt x="226" y="38"/>
                  </a:lnTo>
                  <a:lnTo>
                    <a:pt x="227" y="39"/>
                  </a:lnTo>
                  <a:lnTo>
                    <a:pt x="228" y="40"/>
                  </a:lnTo>
                  <a:lnTo>
                    <a:pt x="228" y="41"/>
                  </a:lnTo>
                  <a:lnTo>
                    <a:pt x="228" y="42"/>
                  </a:lnTo>
                  <a:lnTo>
                    <a:pt x="229" y="43"/>
                  </a:lnTo>
                  <a:lnTo>
                    <a:pt x="229" y="43"/>
                  </a:lnTo>
                  <a:lnTo>
                    <a:pt x="229" y="44"/>
                  </a:lnTo>
                  <a:lnTo>
                    <a:pt x="230" y="45"/>
                  </a:lnTo>
                  <a:lnTo>
                    <a:pt x="230" y="45"/>
                  </a:lnTo>
                  <a:lnTo>
                    <a:pt x="230" y="46"/>
                  </a:lnTo>
                  <a:lnTo>
                    <a:pt x="230" y="47"/>
                  </a:lnTo>
                  <a:lnTo>
                    <a:pt x="230" y="47"/>
                  </a:lnTo>
                  <a:lnTo>
                    <a:pt x="230" y="48"/>
                  </a:lnTo>
                  <a:lnTo>
                    <a:pt x="230" y="48"/>
                  </a:lnTo>
                  <a:lnTo>
                    <a:pt x="230" y="49"/>
                  </a:lnTo>
                  <a:lnTo>
                    <a:pt x="230" y="50"/>
                  </a:lnTo>
                  <a:lnTo>
                    <a:pt x="230" y="50"/>
                  </a:lnTo>
                  <a:lnTo>
                    <a:pt x="230" y="51"/>
                  </a:lnTo>
                  <a:lnTo>
                    <a:pt x="230" y="51"/>
                  </a:lnTo>
                  <a:lnTo>
                    <a:pt x="230" y="52"/>
                  </a:lnTo>
                  <a:lnTo>
                    <a:pt x="229" y="53"/>
                  </a:lnTo>
                  <a:lnTo>
                    <a:pt x="229" y="53"/>
                  </a:lnTo>
                  <a:lnTo>
                    <a:pt x="229" y="54"/>
                  </a:lnTo>
                  <a:lnTo>
                    <a:pt x="229" y="55"/>
                  </a:lnTo>
                  <a:lnTo>
                    <a:pt x="228" y="56"/>
                  </a:lnTo>
                  <a:lnTo>
                    <a:pt x="228" y="57"/>
                  </a:lnTo>
                  <a:lnTo>
                    <a:pt x="228" y="57"/>
                  </a:lnTo>
                  <a:lnTo>
                    <a:pt x="228" y="58"/>
                  </a:lnTo>
                  <a:lnTo>
                    <a:pt x="228" y="59"/>
                  </a:lnTo>
                  <a:lnTo>
                    <a:pt x="227" y="60"/>
                  </a:lnTo>
                  <a:lnTo>
                    <a:pt x="227" y="61"/>
                  </a:lnTo>
                  <a:lnTo>
                    <a:pt x="227" y="62"/>
                  </a:lnTo>
                  <a:lnTo>
                    <a:pt x="226" y="65"/>
                  </a:lnTo>
                  <a:lnTo>
                    <a:pt x="225" y="66"/>
                  </a:lnTo>
                  <a:lnTo>
                    <a:pt x="225" y="68"/>
                  </a:lnTo>
                  <a:lnTo>
                    <a:pt x="224" y="69"/>
                  </a:lnTo>
                  <a:lnTo>
                    <a:pt x="224" y="70"/>
                  </a:lnTo>
                  <a:lnTo>
                    <a:pt x="224" y="71"/>
                  </a:lnTo>
                  <a:lnTo>
                    <a:pt x="224" y="72"/>
                  </a:lnTo>
                  <a:lnTo>
                    <a:pt x="223" y="73"/>
                  </a:lnTo>
                  <a:lnTo>
                    <a:pt x="223" y="74"/>
                  </a:lnTo>
                  <a:lnTo>
                    <a:pt x="222" y="75"/>
                  </a:lnTo>
                  <a:lnTo>
                    <a:pt x="222" y="76"/>
                  </a:lnTo>
                  <a:lnTo>
                    <a:pt x="222" y="77"/>
                  </a:lnTo>
                  <a:lnTo>
                    <a:pt x="221" y="78"/>
                  </a:lnTo>
                  <a:lnTo>
                    <a:pt x="221" y="78"/>
                  </a:lnTo>
                  <a:lnTo>
                    <a:pt x="220" y="79"/>
                  </a:lnTo>
                  <a:lnTo>
                    <a:pt x="220" y="80"/>
                  </a:lnTo>
                  <a:lnTo>
                    <a:pt x="219" y="81"/>
                  </a:lnTo>
                  <a:lnTo>
                    <a:pt x="219" y="81"/>
                  </a:lnTo>
                  <a:lnTo>
                    <a:pt x="218" y="82"/>
                  </a:lnTo>
                  <a:lnTo>
                    <a:pt x="218" y="83"/>
                  </a:lnTo>
                  <a:lnTo>
                    <a:pt x="217" y="84"/>
                  </a:lnTo>
                  <a:lnTo>
                    <a:pt x="216" y="85"/>
                  </a:lnTo>
                  <a:lnTo>
                    <a:pt x="216" y="85"/>
                  </a:lnTo>
                  <a:lnTo>
                    <a:pt x="215" y="86"/>
                  </a:lnTo>
                  <a:lnTo>
                    <a:pt x="214" y="87"/>
                  </a:lnTo>
                  <a:lnTo>
                    <a:pt x="213" y="88"/>
                  </a:lnTo>
                  <a:lnTo>
                    <a:pt x="212" y="89"/>
                  </a:lnTo>
                  <a:lnTo>
                    <a:pt x="211" y="90"/>
                  </a:lnTo>
                  <a:lnTo>
                    <a:pt x="210" y="91"/>
                  </a:lnTo>
                  <a:lnTo>
                    <a:pt x="209" y="92"/>
                  </a:lnTo>
                  <a:lnTo>
                    <a:pt x="208" y="93"/>
                  </a:lnTo>
                  <a:lnTo>
                    <a:pt x="206" y="95"/>
                  </a:lnTo>
                  <a:lnTo>
                    <a:pt x="205" y="95"/>
                  </a:lnTo>
                  <a:lnTo>
                    <a:pt x="204" y="96"/>
                  </a:lnTo>
                  <a:lnTo>
                    <a:pt x="203" y="97"/>
                  </a:lnTo>
                  <a:lnTo>
                    <a:pt x="202" y="97"/>
                  </a:lnTo>
                  <a:lnTo>
                    <a:pt x="201" y="98"/>
                  </a:lnTo>
                  <a:lnTo>
                    <a:pt x="200" y="99"/>
                  </a:lnTo>
                  <a:lnTo>
                    <a:pt x="200" y="99"/>
                  </a:lnTo>
                  <a:lnTo>
                    <a:pt x="199" y="99"/>
                  </a:lnTo>
                  <a:lnTo>
                    <a:pt x="198" y="100"/>
                  </a:lnTo>
                  <a:lnTo>
                    <a:pt x="197" y="100"/>
                  </a:lnTo>
                  <a:lnTo>
                    <a:pt x="197" y="100"/>
                  </a:lnTo>
                  <a:lnTo>
                    <a:pt x="196" y="101"/>
                  </a:lnTo>
                  <a:lnTo>
                    <a:pt x="195" y="101"/>
                  </a:lnTo>
                  <a:lnTo>
                    <a:pt x="194" y="101"/>
                  </a:lnTo>
                  <a:lnTo>
                    <a:pt x="194" y="101"/>
                  </a:lnTo>
                  <a:lnTo>
                    <a:pt x="193" y="102"/>
                  </a:lnTo>
                  <a:lnTo>
                    <a:pt x="192" y="102"/>
                  </a:lnTo>
                  <a:lnTo>
                    <a:pt x="191" y="102"/>
                  </a:lnTo>
                  <a:lnTo>
                    <a:pt x="190" y="103"/>
                  </a:lnTo>
                  <a:lnTo>
                    <a:pt x="190" y="103"/>
                  </a:lnTo>
                  <a:lnTo>
                    <a:pt x="189" y="103"/>
                  </a:lnTo>
                  <a:lnTo>
                    <a:pt x="188" y="103"/>
                  </a:lnTo>
                  <a:lnTo>
                    <a:pt x="187" y="104"/>
                  </a:lnTo>
                  <a:lnTo>
                    <a:pt x="186" y="104"/>
                  </a:lnTo>
                  <a:lnTo>
                    <a:pt x="185" y="105"/>
                  </a:lnTo>
                  <a:lnTo>
                    <a:pt x="184" y="105"/>
                  </a:lnTo>
                  <a:lnTo>
                    <a:pt x="183" y="106"/>
                  </a:lnTo>
                  <a:lnTo>
                    <a:pt x="182" y="107"/>
                  </a:lnTo>
                  <a:lnTo>
                    <a:pt x="180" y="107"/>
                  </a:lnTo>
                  <a:lnTo>
                    <a:pt x="180" y="108"/>
                  </a:lnTo>
                  <a:lnTo>
                    <a:pt x="178" y="109"/>
                  </a:lnTo>
                  <a:lnTo>
                    <a:pt x="177" y="110"/>
                  </a:lnTo>
                  <a:lnTo>
                    <a:pt x="176" y="110"/>
                  </a:lnTo>
                  <a:lnTo>
                    <a:pt x="176" y="111"/>
                  </a:lnTo>
                  <a:lnTo>
                    <a:pt x="175" y="111"/>
                  </a:lnTo>
                  <a:lnTo>
                    <a:pt x="174" y="112"/>
                  </a:lnTo>
                  <a:lnTo>
                    <a:pt x="174" y="112"/>
                  </a:lnTo>
                  <a:lnTo>
                    <a:pt x="173" y="113"/>
                  </a:lnTo>
                  <a:lnTo>
                    <a:pt x="173" y="113"/>
                  </a:lnTo>
                  <a:lnTo>
                    <a:pt x="172" y="113"/>
                  </a:lnTo>
                  <a:lnTo>
                    <a:pt x="172" y="114"/>
                  </a:lnTo>
                  <a:lnTo>
                    <a:pt x="171" y="114"/>
                  </a:lnTo>
                  <a:lnTo>
                    <a:pt x="171" y="115"/>
                  </a:lnTo>
                  <a:lnTo>
                    <a:pt x="170" y="115"/>
                  </a:lnTo>
                  <a:lnTo>
                    <a:pt x="170" y="115"/>
                  </a:lnTo>
                  <a:lnTo>
                    <a:pt x="170" y="116"/>
                  </a:lnTo>
                  <a:lnTo>
                    <a:pt x="169" y="116"/>
                  </a:lnTo>
                  <a:lnTo>
                    <a:pt x="169" y="117"/>
                  </a:lnTo>
                  <a:lnTo>
                    <a:pt x="168" y="117"/>
                  </a:lnTo>
                  <a:lnTo>
                    <a:pt x="168" y="117"/>
                  </a:lnTo>
                  <a:lnTo>
                    <a:pt x="168" y="118"/>
                  </a:lnTo>
                  <a:lnTo>
                    <a:pt x="167" y="119"/>
                  </a:lnTo>
                  <a:lnTo>
                    <a:pt x="166" y="119"/>
                  </a:lnTo>
                  <a:lnTo>
                    <a:pt x="166" y="119"/>
                  </a:lnTo>
                  <a:lnTo>
                    <a:pt x="165" y="120"/>
                  </a:lnTo>
                  <a:lnTo>
                    <a:pt x="165" y="121"/>
                  </a:lnTo>
                  <a:lnTo>
                    <a:pt x="164" y="121"/>
                  </a:lnTo>
                  <a:lnTo>
                    <a:pt x="164" y="122"/>
                  </a:lnTo>
                  <a:lnTo>
                    <a:pt x="163" y="122"/>
                  </a:lnTo>
                  <a:lnTo>
                    <a:pt x="162" y="123"/>
                  </a:lnTo>
                  <a:lnTo>
                    <a:pt x="161" y="124"/>
                  </a:lnTo>
                  <a:lnTo>
                    <a:pt x="159" y="125"/>
                  </a:lnTo>
                  <a:lnTo>
                    <a:pt x="158" y="125"/>
                  </a:lnTo>
                  <a:lnTo>
                    <a:pt x="158" y="126"/>
                  </a:lnTo>
                  <a:lnTo>
                    <a:pt x="157" y="127"/>
                  </a:lnTo>
                  <a:lnTo>
                    <a:pt x="156" y="127"/>
                  </a:lnTo>
                  <a:lnTo>
                    <a:pt x="156" y="128"/>
                  </a:lnTo>
                  <a:lnTo>
                    <a:pt x="155" y="129"/>
                  </a:lnTo>
                  <a:lnTo>
                    <a:pt x="154" y="129"/>
                  </a:lnTo>
                  <a:lnTo>
                    <a:pt x="154" y="129"/>
                  </a:lnTo>
                  <a:lnTo>
                    <a:pt x="153" y="130"/>
                  </a:lnTo>
                  <a:lnTo>
                    <a:pt x="153" y="131"/>
                  </a:lnTo>
                  <a:lnTo>
                    <a:pt x="152" y="131"/>
                  </a:lnTo>
                  <a:lnTo>
                    <a:pt x="152" y="131"/>
                  </a:lnTo>
                  <a:lnTo>
                    <a:pt x="152" y="132"/>
                  </a:lnTo>
                  <a:lnTo>
                    <a:pt x="151" y="133"/>
                  </a:lnTo>
                  <a:lnTo>
                    <a:pt x="150" y="133"/>
                  </a:lnTo>
                  <a:lnTo>
                    <a:pt x="150" y="133"/>
                  </a:lnTo>
                  <a:lnTo>
                    <a:pt x="150" y="134"/>
                  </a:lnTo>
                  <a:lnTo>
                    <a:pt x="149" y="134"/>
                  </a:lnTo>
                  <a:lnTo>
                    <a:pt x="148" y="135"/>
                  </a:lnTo>
                  <a:lnTo>
                    <a:pt x="148" y="135"/>
                  </a:lnTo>
                  <a:lnTo>
                    <a:pt x="148" y="135"/>
                  </a:lnTo>
                  <a:lnTo>
                    <a:pt x="147" y="136"/>
                  </a:lnTo>
                  <a:lnTo>
                    <a:pt x="146" y="136"/>
                  </a:lnTo>
                  <a:lnTo>
                    <a:pt x="146" y="136"/>
                  </a:lnTo>
                  <a:lnTo>
                    <a:pt x="145" y="137"/>
                  </a:lnTo>
                  <a:lnTo>
                    <a:pt x="144" y="137"/>
                  </a:lnTo>
                  <a:lnTo>
                    <a:pt x="143" y="137"/>
                  </a:lnTo>
                  <a:lnTo>
                    <a:pt x="142" y="138"/>
                  </a:lnTo>
                  <a:lnTo>
                    <a:pt x="141" y="138"/>
                  </a:lnTo>
                  <a:lnTo>
                    <a:pt x="140" y="139"/>
                  </a:lnTo>
                  <a:lnTo>
                    <a:pt x="138" y="140"/>
                  </a:lnTo>
                  <a:lnTo>
                    <a:pt x="136" y="140"/>
                  </a:lnTo>
                  <a:lnTo>
                    <a:pt x="136" y="141"/>
                  </a:lnTo>
                  <a:lnTo>
                    <a:pt x="134" y="141"/>
                  </a:lnTo>
                  <a:lnTo>
                    <a:pt x="134" y="141"/>
                  </a:lnTo>
                  <a:lnTo>
                    <a:pt x="132" y="141"/>
                  </a:lnTo>
                  <a:lnTo>
                    <a:pt x="132" y="141"/>
                  </a:lnTo>
                  <a:lnTo>
                    <a:pt x="131" y="142"/>
                  </a:lnTo>
                  <a:lnTo>
                    <a:pt x="130" y="142"/>
                  </a:lnTo>
                  <a:lnTo>
                    <a:pt x="129" y="142"/>
                  </a:lnTo>
                  <a:lnTo>
                    <a:pt x="128" y="142"/>
                  </a:lnTo>
                  <a:lnTo>
                    <a:pt x="127" y="142"/>
                  </a:lnTo>
                  <a:lnTo>
                    <a:pt x="126" y="142"/>
                  </a:lnTo>
                  <a:lnTo>
                    <a:pt x="126" y="142"/>
                  </a:lnTo>
                  <a:lnTo>
                    <a:pt x="125" y="143"/>
                  </a:lnTo>
                  <a:lnTo>
                    <a:pt x="124" y="142"/>
                  </a:lnTo>
                  <a:lnTo>
                    <a:pt x="124" y="142"/>
                  </a:lnTo>
                  <a:lnTo>
                    <a:pt x="123" y="142"/>
                  </a:lnTo>
                  <a:lnTo>
                    <a:pt x="122" y="142"/>
                  </a:lnTo>
                  <a:lnTo>
                    <a:pt x="121" y="142"/>
                  </a:lnTo>
                  <a:lnTo>
                    <a:pt x="120" y="142"/>
                  </a:lnTo>
                  <a:lnTo>
                    <a:pt x="119" y="142"/>
                  </a:lnTo>
                  <a:lnTo>
                    <a:pt x="118" y="142"/>
                  </a:lnTo>
                  <a:lnTo>
                    <a:pt x="117" y="142"/>
                  </a:lnTo>
                  <a:lnTo>
                    <a:pt x="116" y="142"/>
                  </a:lnTo>
                  <a:lnTo>
                    <a:pt x="115" y="142"/>
                  </a:lnTo>
                  <a:lnTo>
                    <a:pt x="114" y="142"/>
                  </a:lnTo>
                  <a:lnTo>
                    <a:pt x="113" y="141"/>
                  </a:lnTo>
                  <a:lnTo>
                    <a:pt x="112" y="141"/>
                  </a:lnTo>
                  <a:lnTo>
                    <a:pt x="110" y="141"/>
                  </a:lnTo>
                  <a:lnTo>
                    <a:pt x="109" y="141"/>
                  </a:lnTo>
                  <a:lnTo>
                    <a:pt x="107" y="141"/>
                  </a:lnTo>
                  <a:lnTo>
                    <a:pt x="106" y="141"/>
                  </a:lnTo>
                  <a:lnTo>
                    <a:pt x="105" y="141"/>
                  </a:lnTo>
                  <a:lnTo>
                    <a:pt x="104" y="141"/>
                  </a:lnTo>
                  <a:lnTo>
                    <a:pt x="104" y="141"/>
                  </a:lnTo>
                  <a:lnTo>
                    <a:pt x="103" y="141"/>
                  </a:lnTo>
                  <a:lnTo>
                    <a:pt x="102" y="141"/>
                  </a:lnTo>
                  <a:lnTo>
                    <a:pt x="101" y="141"/>
                  </a:lnTo>
                  <a:lnTo>
                    <a:pt x="100" y="141"/>
                  </a:lnTo>
                  <a:lnTo>
                    <a:pt x="100" y="141"/>
                  </a:lnTo>
                  <a:lnTo>
                    <a:pt x="99" y="141"/>
                  </a:lnTo>
                  <a:lnTo>
                    <a:pt x="98" y="141"/>
                  </a:lnTo>
                  <a:lnTo>
                    <a:pt x="98" y="141"/>
                  </a:lnTo>
                  <a:lnTo>
                    <a:pt x="97" y="141"/>
                  </a:lnTo>
                  <a:lnTo>
                    <a:pt x="97" y="141"/>
                  </a:lnTo>
                  <a:lnTo>
                    <a:pt x="96" y="141"/>
                  </a:lnTo>
                  <a:lnTo>
                    <a:pt x="96" y="140"/>
                  </a:lnTo>
                  <a:lnTo>
                    <a:pt x="95" y="140"/>
                  </a:lnTo>
                  <a:lnTo>
                    <a:pt x="94" y="140"/>
                  </a:lnTo>
                  <a:lnTo>
                    <a:pt x="94" y="140"/>
                  </a:lnTo>
                  <a:lnTo>
                    <a:pt x="93" y="140"/>
                  </a:lnTo>
                  <a:lnTo>
                    <a:pt x="93" y="139"/>
                  </a:lnTo>
                  <a:lnTo>
                    <a:pt x="92" y="139"/>
                  </a:lnTo>
                  <a:lnTo>
                    <a:pt x="92" y="139"/>
                  </a:lnTo>
                  <a:lnTo>
                    <a:pt x="91" y="139"/>
                  </a:lnTo>
                  <a:lnTo>
                    <a:pt x="90" y="138"/>
                  </a:lnTo>
                  <a:lnTo>
                    <a:pt x="90" y="138"/>
                  </a:lnTo>
                  <a:lnTo>
                    <a:pt x="89" y="137"/>
                  </a:lnTo>
                  <a:lnTo>
                    <a:pt x="88" y="137"/>
                  </a:lnTo>
                  <a:lnTo>
                    <a:pt x="87" y="137"/>
                  </a:lnTo>
                  <a:lnTo>
                    <a:pt x="87" y="136"/>
                  </a:lnTo>
                  <a:lnTo>
                    <a:pt x="85" y="135"/>
                  </a:lnTo>
                  <a:lnTo>
                    <a:pt x="84" y="134"/>
                  </a:lnTo>
                  <a:lnTo>
                    <a:pt x="83" y="133"/>
                  </a:lnTo>
                  <a:lnTo>
                    <a:pt x="83" y="133"/>
                  </a:lnTo>
                  <a:lnTo>
                    <a:pt x="82" y="132"/>
                  </a:lnTo>
                  <a:lnTo>
                    <a:pt x="82" y="131"/>
                  </a:lnTo>
                  <a:lnTo>
                    <a:pt x="81" y="131"/>
                  </a:lnTo>
                  <a:lnTo>
                    <a:pt x="80" y="130"/>
                  </a:lnTo>
                  <a:lnTo>
                    <a:pt x="80" y="130"/>
                  </a:lnTo>
                  <a:lnTo>
                    <a:pt x="80" y="129"/>
                  </a:lnTo>
                  <a:lnTo>
                    <a:pt x="80" y="129"/>
                  </a:lnTo>
                  <a:lnTo>
                    <a:pt x="79" y="128"/>
                  </a:lnTo>
                  <a:lnTo>
                    <a:pt x="79" y="127"/>
                  </a:lnTo>
                  <a:lnTo>
                    <a:pt x="79" y="127"/>
                  </a:lnTo>
                  <a:lnTo>
                    <a:pt x="78" y="126"/>
                  </a:lnTo>
                  <a:lnTo>
                    <a:pt x="78" y="125"/>
                  </a:lnTo>
                  <a:lnTo>
                    <a:pt x="78" y="125"/>
                  </a:lnTo>
                  <a:lnTo>
                    <a:pt x="78" y="124"/>
                  </a:lnTo>
                  <a:lnTo>
                    <a:pt x="78" y="123"/>
                  </a:lnTo>
                  <a:lnTo>
                    <a:pt x="77" y="123"/>
                  </a:lnTo>
                  <a:lnTo>
                    <a:pt x="77" y="122"/>
                  </a:lnTo>
                  <a:lnTo>
                    <a:pt x="77" y="121"/>
                  </a:lnTo>
                  <a:lnTo>
                    <a:pt x="76" y="120"/>
                  </a:lnTo>
                  <a:lnTo>
                    <a:pt x="76" y="119"/>
                  </a:lnTo>
                  <a:lnTo>
                    <a:pt x="76" y="119"/>
                  </a:lnTo>
                  <a:lnTo>
                    <a:pt x="75" y="118"/>
                  </a:lnTo>
                  <a:lnTo>
                    <a:pt x="75" y="117"/>
                  </a:lnTo>
                  <a:lnTo>
                    <a:pt x="74" y="116"/>
                  </a:lnTo>
                  <a:lnTo>
                    <a:pt x="74" y="115"/>
                  </a:lnTo>
                  <a:lnTo>
                    <a:pt x="73" y="114"/>
                  </a:lnTo>
                  <a:lnTo>
                    <a:pt x="73" y="113"/>
                  </a:lnTo>
                  <a:lnTo>
                    <a:pt x="72" y="111"/>
                  </a:lnTo>
                  <a:lnTo>
                    <a:pt x="71" y="111"/>
                  </a:lnTo>
                  <a:lnTo>
                    <a:pt x="71" y="110"/>
                  </a:lnTo>
                  <a:lnTo>
                    <a:pt x="70" y="109"/>
                  </a:lnTo>
                  <a:lnTo>
                    <a:pt x="70" y="109"/>
                  </a:lnTo>
                  <a:lnTo>
                    <a:pt x="70" y="108"/>
                  </a:lnTo>
                  <a:lnTo>
                    <a:pt x="69" y="107"/>
                  </a:lnTo>
                  <a:lnTo>
                    <a:pt x="69" y="107"/>
                  </a:lnTo>
                  <a:lnTo>
                    <a:pt x="69" y="107"/>
                  </a:lnTo>
                  <a:lnTo>
                    <a:pt x="68" y="106"/>
                  </a:lnTo>
                  <a:lnTo>
                    <a:pt x="68" y="105"/>
                  </a:lnTo>
                  <a:lnTo>
                    <a:pt x="68" y="105"/>
                  </a:lnTo>
                  <a:lnTo>
                    <a:pt x="68" y="105"/>
                  </a:lnTo>
                  <a:lnTo>
                    <a:pt x="67" y="104"/>
                  </a:lnTo>
                  <a:lnTo>
                    <a:pt x="67" y="104"/>
                  </a:lnTo>
                  <a:lnTo>
                    <a:pt x="67" y="103"/>
                  </a:lnTo>
                  <a:lnTo>
                    <a:pt x="67" y="103"/>
                  </a:lnTo>
                  <a:lnTo>
                    <a:pt x="66" y="103"/>
                  </a:lnTo>
                  <a:lnTo>
                    <a:pt x="66" y="102"/>
                  </a:lnTo>
                  <a:lnTo>
                    <a:pt x="66" y="102"/>
                  </a:lnTo>
                  <a:lnTo>
                    <a:pt x="66" y="101"/>
                  </a:lnTo>
                  <a:lnTo>
                    <a:pt x="65" y="101"/>
                  </a:lnTo>
                  <a:lnTo>
                    <a:pt x="65" y="100"/>
                  </a:lnTo>
                  <a:lnTo>
                    <a:pt x="64" y="100"/>
                  </a:lnTo>
                  <a:lnTo>
                    <a:pt x="64" y="99"/>
                  </a:lnTo>
                  <a:lnTo>
                    <a:pt x="64" y="99"/>
                  </a:lnTo>
                  <a:lnTo>
                    <a:pt x="63" y="98"/>
                  </a:lnTo>
                  <a:lnTo>
                    <a:pt x="63" y="97"/>
                  </a:lnTo>
                  <a:lnTo>
                    <a:pt x="62" y="97"/>
                  </a:lnTo>
                  <a:lnTo>
                    <a:pt x="62" y="96"/>
                  </a:lnTo>
                  <a:lnTo>
                    <a:pt x="62" y="95"/>
                  </a:lnTo>
                  <a:lnTo>
                    <a:pt x="60" y="93"/>
                  </a:lnTo>
                  <a:lnTo>
                    <a:pt x="60" y="93"/>
                  </a:lnTo>
                  <a:lnTo>
                    <a:pt x="59" y="92"/>
                  </a:lnTo>
                  <a:lnTo>
                    <a:pt x="59" y="91"/>
                  </a:lnTo>
                  <a:lnTo>
                    <a:pt x="58" y="91"/>
                  </a:lnTo>
                  <a:lnTo>
                    <a:pt x="58" y="90"/>
                  </a:lnTo>
                  <a:lnTo>
                    <a:pt x="58" y="89"/>
                  </a:lnTo>
                  <a:lnTo>
                    <a:pt x="57" y="89"/>
                  </a:lnTo>
                  <a:lnTo>
                    <a:pt x="57" y="88"/>
                  </a:lnTo>
                  <a:lnTo>
                    <a:pt x="56" y="88"/>
                  </a:lnTo>
                  <a:lnTo>
                    <a:pt x="56" y="87"/>
                  </a:lnTo>
                  <a:lnTo>
                    <a:pt x="56" y="87"/>
                  </a:lnTo>
                  <a:lnTo>
                    <a:pt x="55" y="87"/>
                  </a:lnTo>
                  <a:lnTo>
                    <a:pt x="55" y="86"/>
                  </a:lnTo>
                  <a:lnTo>
                    <a:pt x="55" y="85"/>
                  </a:lnTo>
                  <a:lnTo>
                    <a:pt x="54" y="85"/>
                  </a:lnTo>
                  <a:lnTo>
                    <a:pt x="54" y="85"/>
                  </a:lnTo>
                  <a:lnTo>
                    <a:pt x="54" y="84"/>
                  </a:lnTo>
                  <a:lnTo>
                    <a:pt x="53" y="84"/>
                  </a:lnTo>
                  <a:lnTo>
                    <a:pt x="53" y="83"/>
                  </a:lnTo>
                  <a:lnTo>
                    <a:pt x="53" y="83"/>
                  </a:lnTo>
                  <a:lnTo>
                    <a:pt x="52" y="82"/>
                  </a:lnTo>
                  <a:lnTo>
                    <a:pt x="52" y="82"/>
                  </a:lnTo>
                  <a:lnTo>
                    <a:pt x="51" y="81"/>
                  </a:lnTo>
                  <a:lnTo>
                    <a:pt x="51" y="81"/>
                  </a:lnTo>
                  <a:lnTo>
                    <a:pt x="50" y="80"/>
                  </a:lnTo>
                  <a:lnTo>
                    <a:pt x="50" y="80"/>
                  </a:lnTo>
                  <a:lnTo>
                    <a:pt x="49" y="79"/>
                  </a:lnTo>
                  <a:lnTo>
                    <a:pt x="49" y="78"/>
                  </a:lnTo>
                  <a:lnTo>
                    <a:pt x="48" y="77"/>
                  </a:lnTo>
                  <a:lnTo>
                    <a:pt x="48" y="77"/>
                  </a:lnTo>
                  <a:lnTo>
                    <a:pt x="45" y="75"/>
                  </a:lnTo>
                  <a:lnTo>
                    <a:pt x="44" y="74"/>
                  </a:lnTo>
                  <a:lnTo>
                    <a:pt x="43" y="73"/>
                  </a:lnTo>
                  <a:lnTo>
                    <a:pt x="42" y="72"/>
                  </a:lnTo>
                  <a:lnTo>
                    <a:pt x="42" y="71"/>
                  </a:lnTo>
                  <a:lnTo>
                    <a:pt x="41" y="71"/>
                  </a:lnTo>
                  <a:lnTo>
                    <a:pt x="40" y="70"/>
                  </a:lnTo>
                  <a:lnTo>
                    <a:pt x="39" y="69"/>
                  </a:lnTo>
                  <a:lnTo>
                    <a:pt x="38" y="69"/>
                  </a:lnTo>
                  <a:lnTo>
                    <a:pt x="38" y="68"/>
                  </a:lnTo>
                  <a:lnTo>
                    <a:pt x="37" y="67"/>
                  </a:lnTo>
                  <a:lnTo>
                    <a:pt x="36" y="67"/>
                  </a:lnTo>
                  <a:lnTo>
                    <a:pt x="35" y="66"/>
                  </a:lnTo>
                  <a:lnTo>
                    <a:pt x="35" y="66"/>
                  </a:lnTo>
                  <a:lnTo>
                    <a:pt x="34" y="65"/>
                  </a:lnTo>
                  <a:lnTo>
                    <a:pt x="33" y="65"/>
                  </a:lnTo>
                  <a:lnTo>
                    <a:pt x="32" y="65"/>
                  </a:lnTo>
                  <a:lnTo>
                    <a:pt x="32" y="64"/>
                  </a:lnTo>
                  <a:lnTo>
                    <a:pt x="31" y="63"/>
                  </a:lnTo>
                  <a:lnTo>
                    <a:pt x="30" y="63"/>
                  </a:lnTo>
                  <a:lnTo>
                    <a:pt x="30" y="62"/>
                  </a:lnTo>
                  <a:lnTo>
                    <a:pt x="29" y="62"/>
                  </a:lnTo>
                  <a:lnTo>
                    <a:pt x="28" y="61"/>
                  </a:lnTo>
                  <a:lnTo>
                    <a:pt x="27" y="61"/>
                  </a:lnTo>
                  <a:lnTo>
                    <a:pt x="26" y="60"/>
                  </a:lnTo>
                  <a:lnTo>
                    <a:pt x="26" y="59"/>
                  </a:lnTo>
                  <a:lnTo>
                    <a:pt x="25" y="58"/>
                  </a:lnTo>
                  <a:lnTo>
                    <a:pt x="24" y="57"/>
                  </a:lnTo>
                  <a:lnTo>
                    <a:pt x="23" y="57"/>
                  </a:lnTo>
                  <a:lnTo>
                    <a:pt x="22" y="55"/>
                  </a:lnTo>
                  <a:lnTo>
                    <a:pt x="21" y="55"/>
                  </a:lnTo>
                  <a:lnTo>
                    <a:pt x="19" y="53"/>
                  </a:lnTo>
                  <a:lnTo>
                    <a:pt x="18" y="52"/>
                  </a:lnTo>
                  <a:lnTo>
                    <a:pt x="17" y="51"/>
                  </a:lnTo>
                  <a:lnTo>
                    <a:pt x="16" y="50"/>
                  </a:lnTo>
                  <a:lnTo>
                    <a:pt x="15" y="49"/>
                  </a:lnTo>
                  <a:lnTo>
                    <a:pt x="15" y="49"/>
                  </a:lnTo>
                  <a:lnTo>
                    <a:pt x="14" y="48"/>
                  </a:lnTo>
                  <a:lnTo>
                    <a:pt x="13" y="47"/>
                  </a:lnTo>
                  <a:lnTo>
                    <a:pt x="12" y="47"/>
                  </a:lnTo>
                  <a:lnTo>
                    <a:pt x="12" y="46"/>
                  </a:lnTo>
                  <a:lnTo>
                    <a:pt x="11" y="46"/>
                  </a:lnTo>
                  <a:lnTo>
                    <a:pt x="11" y="45"/>
                  </a:lnTo>
                  <a:lnTo>
                    <a:pt x="10" y="45"/>
                  </a:lnTo>
                  <a:lnTo>
                    <a:pt x="10" y="44"/>
                  </a:lnTo>
                  <a:lnTo>
                    <a:pt x="9" y="43"/>
                  </a:lnTo>
                  <a:lnTo>
                    <a:pt x="8" y="43"/>
                  </a:lnTo>
                  <a:lnTo>
                    <a:pt x="8" y="43"/>
                  </a:lnTo>
                  <a:lnTo>
                    <a:pt x="8" y="42"/>
                  </a:lnTo>
                  <a:lnTo>
                    <a:pt x="7" y="41"/>
                  </a:lnTo>
                  <a:lnTo>
                    <a:pt x="7" y="41"/>
                  </a:lnTo>
                  <a:lnTo>
                    <a:pt x="6" y="40"/>
                  </a:lnTo>
                  <a:lnTo>
                    <a:pt x="6" y="39"/>
                  </a:lnTo>
                  <a:lnTo>
                    <a:pt x="5" y="39"/>
                  </a:lnTo>
                  <a:lnTo>
                    <a:pt x="5" y="38"/>
                  </a:lnTo>
                  <a:lnTo>
                    <a:pt x="4" y="37"/>
                  </a:lnTo>
                  <a:lnTo>
                    <a:pt x="4" y="36"/>
                  </a:lnTo>
                  <a:lnTo>
                    <a:pt x="4" y="35"/>
                  </a:lnTo>
                  <a:lnTo>
                    <a:pt x="3" y="35"/>
                  </a:lnTo>
                  <a:lnTo>
                    <a:pt x="3" y="33"/>
                  </a:lnTo>
                  <a:lnTo>
                    <a:pt x="2" y="32"/>
                  </a:lnTo>
                  <a:lnTo>
                    <a:pt x="2" y="31"/>
                  </a:lnTo>
                  <a:lnTo>
                    <a:pt x="1" y="30"/>
                  </a:lnTo>
                  <a:lnTo>
                    <a:pt x="1" y="29"/>
                  </a:lnTo>
                  <a:lnTo>
                    <a:pt x="1" y="29"/>
                  </a:lnTo>
                  <a:lnTo>
                    <a:pt x="1" y="28"/>
                  </a:lnTo>
                  <a:lnTo>
                    <a:pt x="1" y="28"/>
                  </a:lnTo>
                  <a:lnTo>
                    <a:pt x="1" y="27"/>
                  </a:lnTo>
                  <a:lnTo>
                    <a:pt x="1" y="27"/>
                  </a:lnTo>
                  <a:lnTo>
                    <a:pt x="0" y="27"/>
                  </a:lnTo>
                  <a:lnTo>
                    <a:pt x="0" y="26"/>
                  </a:lnTo>
                  <a:lnTo>
                    <a:pt x="0" y="26"/>
                  </a:lnTo>
                  <a:lnTo>
                    <a:pt x="0" y="25"/>
                  </a:lnTo>
                  <a:lnTo>
                    <a:pt x="0" y="25"/>
                  </a:lnTo>
                  <a:lnTo>
                    <a:pt x="1" y="25"/>
                  </a:lnTo>
                  <a:lnTo>
                    <a:pt x="1" y="24"/>
                  </a:lnTo>
                  <a:lnTo>
                    <a:pt x="1" y="24"/>
                  </a:lnTo>
                  <a:lnTo>
                    <a:pt x="1" y="23"/>
                  </a:lnTo>
                  <a:lnTo>
                    <a:pt x="1" y="23"/>
                  </a:lnTo>
                  <a:lnTo>
                    <a:pt x="1" y="23"/>
                  </a:lnTo>
                  <a:lnTo>
                    <a:pt x="1" y="22"/>
                  </a:lnTo>
                  <a:lnTo>
                    <a:pt x="1" y="22"/>
                  </a:lnTo>
                  <a:lnTo>
                    <a:pt x="1" y="21"/>
                  </a:lnTo>
                  <a:lnTo>
                    <a:pt x="1" y="21"/>
                  </a:lnTo>
                  <a:lnTo>
                    <a:pt x="2" y="21"/>
                  </a:lnTo>
                  <a:lnTo>
                    <a:pt x="2" y="20"/>
                  </a:lnTo>
                  <a:lnTo>
                    <a:pt x="2" y="19"/>
                  </a:lnTo>
                  <a:lnTo>
                    <a:pt x="2" y="19"/>
                  </a:lnTo>
                  <a:lnTo>
                    <a:pt x="2" y="18"/>
                  </a:lnTo>
                  <a:lnTo>
                    <a:pt x="2" y="18"/>
                  </a:lnTo>
                  <a:lnTo>
                    <a:pt x="2" y="17"/>
                  </a:lnTo>
                  <a:lnTo>
                    <a:pt x="2" y="16"/>
                  </a:lnTo>
                  <a:lnTo>
                    <a:pt x="2" y="16"/>
                  </a:lnTo>
                  <a:lnTo>
                    <a:pt x="2" y="15"/>
                  </a:lnTo>
                  <a:lnTo>
                    <a:pt x="2" y="15"/>
                  </a:lnTo>
                  <a:lnTo>
                    <a:pt x="2" y="14"/>
                  </a:lnTo>
                  <a:lnTo>
                    <a:pt x="2" y="14"/>
                  </a:lnTo>
                  <a:lnTo>
                    <a:pt x="2" y="13"/>
                  </a:lnTo>
                  <a:lnTo>
                    <a:pt x="2" y="13"/>
                  </a:lnTo>
                  <a:lnTo>
                    <a:pt x="2" y="13"/>
                  </a:lnTo>
                  <a:lnTo>
                    <a:pt x="2" y="13"/>
                  </a:lnTo>
                  <a:lnTo>
                    <a:pt x="1" y="13"/>
                  </a:lnTo>
                  <a:lnTo>
                    <a:pt x="1" y="12"/>
                  </a:lnTo>
                  <a:lnTo>
                    <a:pt x="1" y="12"/>
                  </a:lnTo>
                  <a:lnTo>
                    <a:pt x="1" y="12"/>
                  </a:lnTo>
                  <a:lnTo>
                    <a:pt x="1" y="12"/>
                  </a:lnTo>
                  <a:lnTo>
                    <a:pt x="1" y="11"/>
                  </a:lnTo>
                  <a:lnTo>
                    <a:pt x="1" y="11"/>
                  </a:lnTo>
                  <a:lnTo>
                    <a:pt x="1" y="11"/>
                  </a:lnTo>
                  <a:lnTo>
                    <a:pt x="1" y="11"/>
                  </a:lnTo>
                  <a:lnTo>
                    <a:pt x="1" y="11"/>
                  </a:lnTo>
                  <a:lnTo>
                    <a:pt x="1" y="10"/>
                  </a:lnTo>
                  <a:lnTo>
                    <a:pt x="1" y="10"/>
                  </a:lnTo>
                  <a:lnTo>
                    <a:pt x="1" y="10"/>
                  </a:lnTo>
                  <a:lnTo>
                    <a:pt x="1" y="10"/>
                  </a:lnTo>
                  <a:lnTo>
                    <a:pt x="1" y="10"/>
                  </a:lnTo>
                  <a:lnTo>
                    <a:pt x="1" y="9"/>
                  </a:lnTo>
                  <a:lnTo>
                    <a:pt x="1" y="9"/>
                  </a:lnTo>
                  <a:lnTo>
                    <a:pt x="1" y="9"/>
                  </a:lnTo>
                  <a:lnTo>
                    <a:pt x="1" y="9"/>
                  </a:lnTo>
                  <a:lnTo>
                    <a:pt x="1" y="9"/>
                  </a:lnTo>
                  <a:lnTo>
                    <a:pt x="2" y="9"/>
                  </a:lnTo>
                  <a:lnTo>
                    <a:pt x="2" y="8"/>
                  </a:lnTo>
                  <a:lnTo>
                    <a:pt x="2" y="8"/>
                  </a:lnTo>
                  <a:lnTo>
                    <a:pt x="3" y="7"/>
                  </a:lnTo>
                  <a:lnTo>
                    <a:pt x="4" y="6"/>
                  </a:lnTo>
                  <a:lnTo>
                    <a:pt x="4" y="5"/>
                  </a:lnTo>
                  <a:lnTo>
                    <a:pt x="5" y="5"/>
                  </a:lnTo>
                  <a:lnTo>
                    <a:pt x="6" y="4"/>
                  </a:lnTo>
                  <a:lnTo>
                    <a:pt x="6" y="3"/>
                  </a:lnTo>
                  <a:lnTo>
                    <a:pt x="7" y="3"/>
                  </a:lnTo>
                  <a:lnTo>
                    <a:pt x="8" y="3"/>
                  </a:lnTo>
                  <a:lnTo>
                    <a:pt x="8" y="2"/>
                  </a:lnTo>
                  <a:lnTo>
                    <a:pt x="9" y="2"/>
                  </a:lnTo>
                  <a:lnTo>
                    <a:pt x="10" y="1"/>
                  </a:lnTo>
                  <a:lnTo>
                    <a:pt x="11" y="1"/>
                  </a:lnTo>
                  <a:lnTo>
                    <a:pt x="12" y="1"/>
                  </a:lnTo>
                  <a:lnTo>
                    <a:pt x="12" y="1"/>
                  </a:lnTo>
                  <a:lnTo>
                    <a:pt x="13" y="1"/>
                  </a:lnTo>
                  <a:lnTo>
                    <a:pt x="14" y="1"/>
                  </a:lnTo>
                  <a:lnTo>
                    <a:pt x="15" y="0"/>
                  </a:lnTo>
                  <a:lnTo>
                    <a:pt x="16" y="0"/>
                  </a:lnTo>
                  <a:lnTo>
                    <a:pt x="16" y="0"/>
                  </a:lnTo>
                  <a:lnTo>
                    <a:pt x="17" y="0"/>
                  </a:lnTo>
                  <a:lnTo>
                    <a:pt x="18" y="0"/>
                  </a:lnTo>
                  <a:lnTo>
                    <a:pt x="19" y="0"/>
                  </a:lnTo>
                  <a:lnTo>
                    <a:pt x="20" y="0"/>
                  </a:lnTo>
                  <a:lnTo>
                    <a:pt x="21" y="0"/>
                  </a:lnTo>
                  <a:lnTo>
                    <a:pt x="22" y="0"/>
                  </a:lnTo>
                  <a:lnTo>
                    <a:pt x="24" y="0"/>
                  </a:lnTo>
                  <a:lnTo>
                    <a:pt x="24" y="0"/>
                  </a:lnTo>
                  <a:lnTo>
                    <a:pt x="26" y="0"/>
                  </a:lnTo>
                  <a:lnTo>
                    <a:pt x="27" y="0"/>
                  </a:lnTo>
                  <a:lnTo>
                    <a:pt x="28" y="0"/>
                  </a:lnTo>
                  <a:lnTo>
                    <a:pt x="30" y="0"/>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00" name="Freeform 193" descr="Zig zag"/>
            <p:cNvSpPr>
              <a:spLocks/>
            </p:cNvSpPr>
            <p:nvPr/>
          </p:nvSpPr>
          <p:spPr bwMode="auto">
            <a:xfrm>
              <a:off x="6092825" y="3036888"/>
              <a:ext cx="161925" cy="157162"/>
            </a:xfrm>
            <a:custGeom>
              <a:avLst/>
              <a:gdLst/>
              <a:ahLst/>
              <a:cxnLst>
                <a:cxn ang="0">
                  <a:pos x="115" y="9"/>
                </a:cxn>
                <a:cxn ang="0">
                  <a:pos x="115" y="14"/>
                </a:cxn>
                <a:cxn ang="0">
                  <a:pos x="113" y="18"/>
                </a:cxn>
                <a:cxn ang="0">
                  <a:pos x="109" y="24"/>
                </a:cxn>
                <a:cxn ang="0">
                  <a:pos x="99" y="35"/>
                </a:cxn>
                <a:cxn ang="0">
                  <a:pos x="90" y="40"/>
                </a:cxn>
                <a:cxn ang="0">
                  <a:pos x="80" y="44"/>
                </a:cxn>
                <a:cxn ang="0">
                  <a:pos x="69" y="54"/>
                </a:cxn>
                <a:cxn ang="0">
                  <a:pos x="64" y="58"/>
                </a:cxn>
                <a:cxn ang="0">
                  <a:pos x="61" y="62"/>
                </a:cxn>
                <a:cxn ang="0">
                  <a:pos x="58" y="66"/>
                </a:cxn>
                <a:cxn ang="0">
                  <a:pos x="54" y="74"/>
                </a:cxn>
                <a:cxn ang="0">
                  <a:pos x="49" y="83"/>
                </a:cxn>
                <a:cxn ang="0">
                  <a:pos x="47" y="90"/>
                </a:cxn>
                <a:cxn ang="0">
                  <a:pos x="47" y="98"/>
                </a:cxn>
                <a:cxn ang="0">
                  <a:pos x="48" y="104"/>
                </a:cxn>
                <a:cxn ang="0">
                  <a:pos x="48" y="104"/>
                </a:cxn>
                <a:cxn ang="0">
                  <a:pos x="48" y="104"/>
                </a:cxn>
                <a:cxn ang="0">
                  <a:pos x="48" y="104"/>
                </a:cxn>
                <a:cxn ang="0">
                  <a:pos x="46" y="108"/>
                </a:cxn>
                <a:cxn ang="0">
                  <a:pos x="41" y="111"/>
                </a:cxn>
                <a:cxn ang="0">
                  <a:pos x="33" y="113"/>
                </a:cxn>
                <a:cxn ang="0">
                  <a:pos x="23" y="113"/>
                </a:cxn>
                <a:cxn ang="0">
                  <a:pos x="18" y="112"/>
                </a:cxn>
                <a:cxn ang="0">
                  <a:pos x="17" y="111"/>
                </a:cxn>
                <a:cxn ang="0">
                  <a:pos x="15" y="109"/>
                </a:cxn>
                <a:cxn ang="0">
                  <a:pos x="14" y="107"/>
                </a:cxn>
                <a:cxn ang="0">
                  <a:pos x="11" y="102"/>
                </a:cxn>
                <a:cxn ang="0">
                  <a:pos x="11" y="97"/>
                </a:cxn>
                <a:cxn ang="0">
                  <a:pos x="11" y="93"/>
                </a:cxn>
                <a:cxn ang="0">
                  <a:pos x="11" y="87"/>
                </a:cxn>
                <a:cxn ang="0">
                  <a:pos x="11" y="78"/>
                </a:cxn>
                <a:cxn ang="0">
                  <a:pos x="11" y="73"/>
                </a:cxn>
                <a:cxn ang="0">
                  <a:pos x="11" y="68"/>
                </a:cxn>
                <a:cxn ang="0">
                  <a:pos x="11" y="60"/>
                </a:cxn>
                <a:cxn ang="0">
                  <a:pos x="7" y="49"/>
                </a:cxn>
                <a:cxn ang="0">
                  <a:pos x="3" y="42"/>
                </a:cxn>
                <a:cxn ang="0">
                  <a:pos x="0" y="35"/>
                </a:cxn>
                <a:cxn ang="0">
                  <a:pos x="2" y="26"/>
                </a:cxn>
                <a:cxn ang="0">
                  <a:pos x="5" y="20"/>
                </a:cxn>
                <a:cxn ang="0">
                  <a:pos x="9" y="17"/>
                </a:cxn>
                <a:cxn ang="0">
                  <a:pos x="15" y="14"/>
                </a:cxn>
                <a:cxn ang="0">
                  <a:pos x="22" y="11"/>
                </a:cxn>
                <a:cxn ang="0">
                  <a:pos x="27" y="11"/>
                </a:cxn>
                <a:cxn ang="0">
                  <a:pos x="31" y="11"/>
                </a:cxn>
                <a:cxn ang="0">
                  <a:pos x="35" y="12"/>
                </a:cxn>
                <a:cxn ang="0">
                  <a:pos x="43" y="12"/>
                </a:cxn>
                <a:cxn ang="0">
                  <a:pos x="51" y="11"/>
                </a:cxn>
                <a:cxn ang="0">
                  <a:pos x="56" y="11"/>
                </a:cxn>
                <a:cxn ang="0">
                  <a:pos x="63" y="10"/>
                </a:cxn>
                <a:cxn ang="0">
                  <a:pos x="73" y="7"/>
                </a:cxn>
                <a:cxn ang="0">
                  <a:pos x="79" y="5"/>
                </a:cxn>
                <a:cxn ang="0">
                  <a:pos x="85" y="3"/>
                </a:cxn>
                <a:cxn ang="0">
                  <a:pos x="91" y="1"/>
                </a:cxn>
                <a:cxn ang="0">
                  <a:pos x="100" y="1"/>
                </a:cxn>
                <a:cxn ang="0">
                  <a:pos x="105" y="0"/>
                </a:cxn>
                <a:cxn ang="0">
                  <a:pos x="109" y="1"/>
                </a:cxn>
                <a:cxn ang="0">
                  <a:pos x="113" y="3"/>
                </a:cxn>
              </a:cxnLst>
              <a:rect l="0" t="0" r="r" b="b"/>
              <a:pathLst>
                <a:path w="117" h="114">
                  <a:moveTo>
                    <a:pt x="114" y="4"/>
                  </a:moveTo>
                  <a:lnTo>
                    <a:pt x="114" y="5"/>
                  </a:lnTo>
                  <a:lnTo>
                    <a:pt x="115" y="6"/>
                  </a:lnTo>
                  <a:lnTo>
                    <a:pt x="115" y="6"/>
                  </a:lnTo>
                  <a:lnTo>
                    <a:pt x="115" y="7"/>
                  </a:lnTo>
                  <a:lnTo>
                    <a:pt x="115" y="8"/>
                  </a:lnTo>
                  <a:lnTo>
                    <a:pt x="115" y="8"/>
                  </a:lnTo>
                  <a:lnTo>
                    <a:pt x="115" y="9"/>
                  </a:lnTo>
                  <a:lnTo>
                    <a:pt x="115" y="9"/>
                  </a:lnTo>
                  <a:lnTo>
                    <a:pt x="116" y="10"/>
                  </a:lnTo>
                  <a:lnTo>
                    <a:pt x="116" y="10"/>
                  </a:lnTo>
                  <a:lnTo>
                    <a:pt x="116" y="11"/>
                  </a:lnTo>
                  <a:lnTo>
                    <a:pt x="115" y="12"/>
                  </a:lnTo>
                  <a:lnTo>
                    <a:pt x="115" y="12"/>
                  </a:lnTo>
                  <a:lnTo>
                    <a:pt x="115" y="13"/>
                  </a:lnTo>
                  <a:lnTo>
                    <a:pt x="115" y="14"/>
                  </a:lnTo>
                  <a:lnTo>
                    <a:pt x="115" y="14"/>
                  </a:lnTo>
                  <a:lnTo>
                    <a:pt x="115" y="15"/>
                  </a:lnTo>
                  <a:lnTo>
                    <a:pt x="115" y="15"/>
                  </a:lnTo>
                  <a:lnTo>
                    <a:pt x="114" y="16"/>
                  </a:lnTo>
                  <a:lnTo>
                    <a:pt x="114" y="16"/>
                  </a:lnTo>
                  <a:lnTo>
                    <a:pt x="113" y="17"/>
                  </a:lnTo>
                  <a:lnTo>
                    <a:pt x="113" y="18"/>
                  </a:lnTo>
                  <a:lnTo>
                    <a:pt x="113" y="18"/>
                  </a:lnTo>
                  <a:lnTo>
                    <a:pt x="113" y="19"/>
                  </a:lnTo>
                  <a:lnTo>
                    <a:pt x="112" y="20"/>
                  </a:lnTo>
                  <a:lnTo>
                    <a:pt x="111" y="20"/>
                  </a:lnTo>
                  <a:lnTo>
                    <a:pt x="111" y="21"/>
                  </a:lnTo>
                  <a:lnTo>
                    <a:pt x="111" y="22"/>
                  </a:lnTo>
                  <a:lnTo>
                    <a:pt x="110" y="23"/>
                  </a:lnTo>
                  <a:lnTo>
                    <a:pt x="110" y="24"/>
                  </a:lnTo>
                  <a:lnTo>
                    <a:pt x="109" y="24"/>
                  </a:lnTo>
                  <a:lnTo>
                    <a:pt x="107" y="27"/>
                  </a:lnTo>
                  <a:lnTo>
                    <a:pt x="106" y="29"/>
                  </a:lnTo>
                  <a:lnTo>
                    <a:pt x="105" y="30"/>
                  </a:lnTo>
                  <a:lnTo>
                    <a:pt x="104" y="31"/>
                  </a:lnTo>
                  <a:lnTo>
                    <a:pt x="103" y="32"/>
                  </a:lnTo>
                  <a:lnTo>
                    <a:pt x="101" y="33"/>
                  </a:lnTo>
                  <a:lnTo>
                    <a:pt x="101" y="34"/>
                  </a:lnTo>
                  <a:lnTo>
                    <a:pt x="99" y="35"/>
                  </a:lnTo>
                  <a:lnTo>
                    <a:pt x="98" y="36"/>
                  </a:lnTo>
                  <a:lnTo>
                    <a:pt x="97" y="36"/>
                  </a:lnTo>
                  <a:lnTo>
                    <a:pt x="96" y="37"/>
                  </a:lnTo>
                  <a:lnTo>
                    <a:pt x="95" y="38"/>
                  </a:lnTo>
                  <a:lnTo>
                    <a:pt x="94" y="38"/>
                  </a:lnTo>
                  <a:lnTo>
                    <a:pt x="93" y="39"/>
                  </a:lnTo>
                  <a:lnTo>
                    <a:pt x="91" y="39"/>
                  </a:lnTo>
                  <a:lnTo>
                    <a:pt x="90" y="40"/>
                  </a:lnTo>
                  <a:lnTo>
                    <a:pt x="89" y="40"/>
                  </a:lnTo>
                  <a:lnTo>
                    <a:pt x="88" y="41"/>
                  </a:lnTo>
                  <a:lnTo>
                    <a:pt x="87" y="41"/>
                  </a:lnTo>
                  <a:lnTo>
                    <a:pt x="85" y="42"/>
                  </a:lnTo>
                  <a:lnTo>
                    <a:pt x="84" y="42"/>
                  </a:lnTo>
                  <a:lnTo>
                    <a:pt x="83" y="43"/>
                  </a:lnTo>
                  <a:lnTo>
                    <a:pt x="82" y="44"/>
                  </a:lnTo>
                  <a:lnTo>
                    <a:pt x="80" y="44"/>
                  </a:lnTo>
                  <a:lnTo>
                    <a:pt x="79" y="46"/>
                  </a:lnTo>
                  <a:lnTo>
                    <a:pt x="77" y="46"/>
                  </a:lnTo>
                  <a:lnTo>
                    <a:pt x="76" y="48"/>
                  </a:lnTo>
                  <a:lnTo>
                    <a:pt x="75" y="48"/>
                  </a:lnTo>
                  <a:lnTo>
                    <a:pt x="73" y="50"/>
                  </a:lnTo>
                  <a:lnTo>
                    <a:pt x="71" y="51"/>
                  </a:lnTo>
                  <a:lnTo>
                    <a:pt x="70" y="53"/>
                  </a:lnTo>
                  <a:lnTo>
                    <a:pt x="69" y="54"/>
                  </a:lnTo>
                  <a:lnTo>
                    <a:pt x="68" y="55"/>
                  </a:lnTo>
                  <a:lnTo>
                    <a:pt x="67" y="55"/>
                  </a:lnTo>
                  <a:lnTo>
                    <a:pt x="67" y="56"/>
                  </a:lnTo>
                  <a:lnTo>
                    <a:pt x="66" y="56"/>
                  </a:lnTo>
                  <a:lnTo>
                    <a:pt x="65" y="57"/>
                  </a:lnTo>
                  <a:lnTo>
                    <a:pt x="65" y="57"/>
                  </a:lnTo>
                  <a:lnTo>
                    <a:pt x="65" y="58"/>
                  </a:lnTo>
                  <a:lnTo>
                    <a:pt x="64" y="58"/>
                  </a:lnTo>
                  <a:lnTo>
                    <a:pt x="63" y="59"/>
                  </a:lnTo>
                  <a:lnTo>
                    <a:pt x="63" y="59"/>
                  </a:lnTo>
                  <a:lnTo>
                    <a:pt x="63" y="60"/>
                  </a:lnTo>
                  <a:lnTo>
                    <a:pt x="62" y="60"/>
                  </a:lnTo>
                  <a:lnTo>
                    <a:pt x="62" y="60"/>
                  </a:lnTo>
                  <a:lnTo>
                    <a:pt x="62" y="61"/>
                  </a:lnTo>
                  <a:lnTo>
                    <a:pt x="61" y="61"/>
                  </a:lnTo>
                  <a:lnTo>
                    <a:pt x="61" y="62"/>
                  </a:lnTo>
                  <a:lnTo>
                    <a:pt x="61" y="62"/>
                  </a:lnTo>
                  <a:lnTo>
                    <a:pt x="60" y="63"/>
                  </a:lnTo>
                  <a:lnTo>
                    <a:pt x="60" y="63"/>
                  </a:lnTo>
                  <a:lnTo>
                    <a:pt x="60" y="64"/>
                  </a:lnTo>
                  <a:lnTo>
                    <a:pt x="59" y="64"/>
                  </a:lnTo>
                  <a:lnTo>
                    <a:pt x="59" y="65"/>
                  </a:lnTo>
                  <a:lnTo>
                    <a:pt x="59" y="65"/>
                  </a:lnTo>
                  <a:lnTo>
                    <a:pt x="58" y="66"/>
                  </a:lnTo>
                  <a:lnTo>
                    <a:pt x="58" y="66"/>
                  </a:lnTo>
                  <a:lnTo>
                    <a:pt x="58" y="67"/>
                  </a:lnTo>
                  <a:lnTo>
                    <a:pt x="57" y="68"/>
                  </a:lnTo>
                  <a:lnTo>
                    <a:pt x="57" y="69"/>
                  </a:lnTo>
                  <a:lnTo>
                    <a:pt x="57" y="70"/>
                  </a:lnTo>
                  <a:lnTo>
                    <a:pt x="56" y="71"/>
                  </a:lnTo>
                  <a:lnTo>
                    <a:pt x="55" y="73"/>
                  </a:lnTo>
                  <a:lnTo>
                    <a:pt x="54" y="74"/>
                  </a:lnTo>
                  <a:lnTo>
                    <a:pt x="53" y="76"/>
                  </a:lnTo>
                  <a:lnTo>
                    <a:pt x="53" y="77"/>
                  </a:lnTo>
                  <a:lnTo>
                    <a:pt x="52" y="78"/>
                  </a:lnTo>
                  <a:lnTo>
                    <a:pt x="51" y="79"/>
                  </a:lnTo>
                  <a:lnTo>
                    <a:pt x="51" y="80"/>
                  </a:lnTo>
                  <a:lnTo>
                    <a:pt x="51" y="81"/>
                  </a:lnTo>
                  <a:lnTo>
                    <a:pt x="50" y="82"/>
                  </a:lnTo>
                  <a:lnTo>
                    <a:pt x="49" y="83"/>
                  </a:lnTo>
                  <a:lnTo>
                    <a:pt x="49" y="84"/>
                  </a:lnTo>
                  <a:lnTo>
                    <a:pt x="49" y="85"/>
                  </a:lnTo>
                  <a:lnTo>
                    <a:pt x="48" y="86"/>
                  </a:lnTo>
                  <a:lnTo>
                    <a:pt x="48" y="86"/>
                  </a:lnTo>
                  <a:lnTo>
                    <a:pt x="48" y="88"/>
                  </a:lnTo>
                  <a:lnTo>
                    <a:pt x="47" y="88"/>
                  </a:lnTo>
                  <a:lnTo>
                    <a:pt x="47" y="89"/>
                  </a:lnTo>
                  <a:lnTo>
                    <a:pt x="47" y="90"/>
                  </a:lnTo>
                  <a:lnTo>
                    <a:pt x="47" y="91"/>
                  </a:lnTo>
                  <a:lnTo>
                    <a:pt x="47" y="92"/>
                  </a:lnTo>
                  <a:lnTo>
                    <a:pt x="47" y="93"/>
                  </a:lnTo>
                  <a:lnTo>
                    <a:pt x="46" y="94"/>
                  </a:lnTo>
                  <a:lnTo>
                    <a:pt x="46" y="95"/>
                  </a:lnTo>
                  <a:lnTo>
                    <a:pt x="46" y="96"/>
                  </a:lnTo>
                  <a:lnTo>
                    <a:pt x="46" y="97"/>
                  </a:lnTo>
                  <a:lnTo>
                    <a:pt x="47" y="98"/>
                  </a:lnTo>
                  <a:lnTo>
                    <a:pt x="47" y="99"/>
                  </a:lnTo>
                  <a:lnTo>
                    <a:pt x="47" y="100"/>
                  </a:lnTo>
                  <a:lnTo>
                    <a:pt x="47" y="102"/>
                  </a:lnTo>
                  <a:lnTo>
                    <a:pt x="47" y="103"/>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4"/>
                  </a:lnTo>
                  <a:lnTo>
                    <a:pt x="48" y="105"/>
                  </a:lnTo>
                  <a:lnTo>
                    <a:pt x="47" y="106"/>
                  </a:lnTo>
                  <a:lnTo>
                    <a:pt x="47" y="106"/>
                  </a:lnTo>
                  <a:lnTo>
                    <a:pt x="47" y="107"/>
                  </a:lnTo>
                  <a:lnTo>
                    <a:pt x="46" y="108"/>
                  </a:lnTo>
                  <a:lnTo>
                    <a:pt x="45" y="108"/>
                  </a:lnTo>
                  <a:lnTo>
                    <a:pt x="45" y="109"/>
                  </a:lnTo>
                  <a:lnTo>
                    <a:pt x="44" y="109"/>
                  </a:lnTo>
                  <a:lnTo>
                    <a:pt x="44" y="110"/>
                  </a:lnTo>
                  <a:lnTo>
                    <a:pt x="43" y="110"/>
                  </a:lnTo>
                  <a:lnTo>
                    <a:pt x="42" y="110"/>
                  </a:lnTo>
                  <a:lnTo>
                    <a:pt x="41" y="111"/>
                  </a:lnTo>
                  <a:lnTo>
                    <a:pt x="41" y="111"/>
                  </a:lnTo>
                  <a:lnTo>
                    <a:pt x="40" y="112"/>
                  </a:lnTo>
                  <a:lnTo>
                    <a:pt x="39" y="112"/>
                  </a:lnTo>
                  <a:lnTo>
                    <a:pt x="38" y="112"/>
                  </a:lnTo>
                  <a:lnTo>
                    <a:pt x="37" y="112"/>
                  </a:lnTo>
                  <a:lnTo>
                    <a:pt x="36" y="112"/>
                  </a:lnTo>
                  <a:lnTo>
                    <a:pt x="35" y="113"/>
                  </a:lnTo>
                  <a:lnTo>
                    <a:pt x="34" y="113"/>
                  </a:lnTo>
                  <a:lnTo>
                    <a:pt x="33" y="113"/>
                  </a:lnTo>
                  <a:lnTo>
                    <a:pt x="31" y="113"/>
                  </a:lnTo>
                  <a:lnTo>
                    <a:pt x="30" y="113"/>
                  </a:lnTo>
                  <a:lnTo>
                    <a:pt x="29" y="113"/>
                  </a:lnTo>
                  <a:lnTo>
                    <a:pt x="28" y="113"/>
                  </a:lnTo>
                  <a:lnTo>
                    <a:pt x="27" y="113"/>
                  </a:lnTo>
                  <a:lnTo>
                    <a:pt x="26" y="113"/>
                  </a:lnTo>
                  <a:lnTo>
                    <a:pt x="25" y="113"/>
                  </a:lnTo>
                  <a:lnTo>
                    <a:pt x="23" y="113"/>
                  </a:lnTo>
                  <a:lnTo>
                    <a:pt x="22" y="113"/>
                  </a:lnTo>
                  <a:lnTo>
                    <a:pt x="21" y="112"/>
                  </a:lnTo>
                  <a:lnTo>
                    <a:pt x="20" y="112"/>
                  </a:lnTo>
                  <a:lnTo>
                    <a:pt x="19" y="112"/>
                  </a:lnTo>
                  <a:lnTo>
                    <a:pt x="19" y="112"/>
                  </a:lnTo>
                  <a:lnTo>
                    <a:pt x="19" y="112"/>
                  </a:lnTo>
                  <a:lnTo>
                    <a:pt x="19" y="112"/>
                  </a:lnTo>
                  <a:lnTo>
                    <a:pt x="18" y="112"/>
                  </a:lnTo>
                  <a:lnTo>
                    <a:pt x="18" y="112"/>
                  </a:lnTo>
                  <a:lnTo>
                    <a:pt x="18" y="112"/>
                  </a:lnTo>
                  <a:lnTo>
                    <a:pt x="17" y="111"/>
                  </a:lnTo>
                  <a:lnTo>
                    <a:pt x="17" y="111"/>
                  </a:lnTo>
                  <a:lnTo>
                    <a:pt x="17" y="111"/>
                  </a:lnTo>
                  <a:lnTo>
                    <a:pt x="17" y="111"/>
                  </a:lnTo>
                  <a:lnTo>
                    <a:pt x="17" y="111"/>
                  </a:lnTo>
                  <a:lnTo>
                    <a:pt x="17" y="111"/>
                  </a:lnTo>
                  <a:lnTo>
                    <a:pt x="16" y="110"/>
                  </a:lnTo>
                  <a:lnTo>
                    <a:pt x="16" y="110"/>
                  </a:lnTo>
                  <a:lnTo>
                    <a:pt x="16" y="110"/>
                  </a:lnTo>
                  <a:lnTo>
                    <a:pt x="16" y="110"/>
                  </a:lnTo>
                  <a:lnTo>
                    <a:pt x="16" y="110"/>
                  </a:lnTo>
                  <a:lnTo>
                    <a:pt x="15" y="110"/>
                  </a:lnTo>
                  <a:lnTo>
                    <a:pt x="15" y="110"/>
                  </a:lnTo>
                  <a:lnTo>
                    <a:pt x="15" y="109"/>
                  </a:lnTo>
                  <a:lnTo>
                    <a:pt x="15" y="109"/>
                  </a:lnTo>
                  <a:lnTo>
                    <a:pt x="15" y="109"/>
                  </a:lnTo>
                  <a:lnTo>
                    <a:pt x="15" y="108"/>
                  </a:lnTo>
                  <a:lnTo>
                    <a:pt x="15" y="108"/>
                  </a:lnTo>
                  <a:lnTo>
                    <a:pt x="15" y="108"/>
                  </a:lnTo>
                  <a:lnTo>
                    <a:pt x="14" y="108"/>
                  </a:lnTo>
                  <a:lnTo>
                    <a:pt x="14" y="108"/>
                  </a:lnTo>
                  <a:lnTo>
                    <a:pt x="14" y="107"/>
                  </a:lnTo>
                  <a:lnTo>
                    <a:pt x="14" y="107"/>
                  </a:lnTo>
                  <a:lnTo>
                    <a:pt x="14" y="107"/>
                  </a:lnTo>
                  <a:lnTo>
                    <a:pt x="13" y="105"/>
                  </a:lnTo>
                  <a:lnTo>
                    <a:pt x="13" y="104"/>
                  </a:lnTo>
                  <a:lnTo>
                    <a:pt x="12" y="104"/>
                  </a:lnTo>
                  <a:lnTo>
                    <a:pt x="12" y="103"/>
                  </a:lnTo>
                  <a:lnTo>
                    <a:pt x="11" y="102"/>
                  </a:lnTo>
                  <a:lnTo>
                    <a:pt x="11" y="102"/>
                  </a:lnTo>
                  <a:lnTo>
                    <a:pt x="11" y="101"/>
                  </a:lnTo>
                  <a:lnTo>
                    <a:pt x="11" y="100"/>
                  </a:lnTo>
                  <a:lnTo>
                    <a:pt x="11" y="100"/>
                  </a:lnTo>
                  <a:lnTo>
                    <a:pt x="11" y="100"/>
                  </a:lnTo>
                  <a:lnTo>
                    <a:pt x="11" y="99"/>
                  </a:lnTo>
                  <a:lnTo>
                    <a:pt x="11" y="98"/>
                  </a:lnTo>
                  <a:lnTo>
                    <a:pt x="11" y="98"/>
                  </a:lnTo>
                  <a:lnTo>
                    <a:pt x="11" y="97"/>
                  </a:lnTo>
                  <a:lnTo>
                    <a:pt x="11" y="97"/>
                  </a:lnTo>
                  <a:lnTo>
                    <a:pt x="11" y="96"/>
                  </a:lnTo>
                  <a:lnTo>
                    <a:pt x="11" y="96"/>
                  </a:lnTo>
                  <a:lnTo>
                    <a:pt x="11" y="95"/>
                  </a:lnTo>
                  <a:lnTo>
                    <a:pt x="11" y="95"/>
                  </a:lnTo>
                  <a:lnTo>
                    <a:pt x="11" y="94"/>
                  </a:lnTo>
                  <a:lnTo>
                    <a:pt x="11" y="94"/>
                  </a:lnTo>
                  <a:lnTo>
                    <a:pt x="11" y="93"/>
                  </a:lnTo>
                  <a:lnTo>
                    <a:pt x="11" y="92"/>
                  </a:lnTo>
                  <a:lnTo>
                    <a:pt x="11" y="92"/>
                  </a:lnTo>
                  <a:lnTo>
                    <a:pt x="11" y="91"/>
                  </a:lnTo>
                  <a:lnTo>
                    <a:pt x="11" y="90"/>
                  </a:lnTo>
                  <a:lnTo>
                    <a:pt x="11" y="89"/>
                  </a:lnTo>
                  <a:lnTo>
                    <a:pt x="11" y="88"/>
                  </a:lnTo>
                  <a:lnTo>
                    <a:pt x="11" y="88"/>
                  </a:lnTo>
                  <a:lnTo>
                    <a:pt x="11" y="87"/>
                  </a:lnTo>
                  <a:lnTo>
                    <a:pt x="11" y="86"/>
                  </a:lnTo>
                  <a:lnTo>
                    <a:pt x="11" y="84"/>
                  </a:lnTo>
                  <a:lnTo>
                    <a:pt x="11" y="82"/>
                  </a:lnTo>
                  <a:lnTo>
                    <a:pt x="11" y="82"/>
                  </a:lnTo>
                  <a:lnTo>
                    <a:pt x="11" y="81"/>
                  </a:lnTo>
                  <a:lnTo>
                    <a:pt x="11" y="80"/>
                  </a:lnTo>
                  <a:lnTo>
                    <a:pt x="11" y="79"/>
                  </a:lnTo>
                  <a:lnTo>
                    <a:pt x="11" y="78"/>
                  </a:lnTo>
                  <a:lnTo>
                    <a:pt x="11" y="78"/>
                  </a:lnTo>
                  <a:lnTo>
                    <a:pt x="11" y="77"/>
                  </a:lnTo>
                  <a:lnTo>
                    <a:pt x="11" y="76"/>
                  </a:lnTo>
                  <a:lnTo>
                    <a:pt x="11" y="76"/>
                  </a:lnTo>
                  <a:lnTo>
                    <a:pt x="11" y="75"/>
                  </a:lnTo>
                  <a:lnTo>
                    <a:pt x="11" y="74"/>
                  </a:lnTo>
                  <a:lnTo>
                    <a:pt x="11" y="74"/>
                  </a:lnTo>
                  <a:lnTo>
                    <a:pt x="11" y="73"/>
                  </a:lnTo>
                  <a:lnTo>
                    <a:pt x="11" y="72"/>
                  </a:lnTo>
                  <a:lnTo>
                    <a:pt x="11" y="72"/>
                  </a:lnTo>
                  <a:lnTo>
                    <a:pt x="11" y="71"/>
                  </a:lnTo>
                  <a:lnTo>
                    <a:pt x="11" y="70"/>
                  </a:lnTo>
                  <a:lnTo>
                    <a:pt x="11" y="70"/>
                  </a:lnTo>
                  <a:lnTo>
                    <a:pt x="11" y="69"/>
                  </a:lnTo>
                  <a:lnTo>
                    <a:pt x="11" y="68"/>
                  </a:lnTo>
                  <a:lnTo>
                    <a:pt x="11" y="68"/>
                  </a:lnTo>
                  <a:lnTo>
                    <a:pt x="11" y="67"/>
                  </a:lnTo>
                  <a:lnTo>
                    <a:pt x="11" y="66"/>
                  </a:lnTo>
                  <a:lnTo>
                    <a:pt x="11" y="65"/>
                  </a:lnTo>
                  <a:lnTo>
                    <a:pt x="11" y="64"/>
                  </a:lnTo>
                  <a:lnTo>
                    <a:pt x="11" y="64"/>
                  </a:lnTo>
                  <a:lnTo>
                    <a:pt x="11" y="62"/>
                  </a:lnTo>
                  <a:lnTo>
                    <a:pt x="11" y="61"/>
                  </a:lnTo>
                  <a:lnTo>
                    <a:pt x="11" y="60"/>
                  </a:lnTo>
                  <a:lnTo>
                    <a:pt x="10" y="57"/>
                  </a:lnTo>
                  <a:lnTo>
                    <a:pt x="10" y="56"/>
                  </a:lnTo>
                  <a:lnTo>
                    <a:pt x="9" y="55"/>
                  </a:lnTo>
                  <a:lnTo>
                    <a:pt x="9" y="54"/>
                  </a:lnTo>
                  <a:lnTo>
                    <a:pt x="9" y="52"/>
                  </a:lnTo>
                  <a:lnTo>
                    <a:pt x="8" y="51"/>
                  </a:lnTo>
                  <a:lnTo>
                    <a:pt x="8" y="50"/>
                  </a:lnTo>
                  <a:lnTo>
                    <a:pt x="7" y="49"/>
                  </a:lnTo>
                  <a:lnTo>
                    <a:pt x="7" y="48"/>
                  </a:lnTo>
                  <a:lnTo>
                    <a:pt x="6" y="47"/>
                  </a:lnTo>
                  <a:lnTo>
                    <a:pt x="5" y="46"/>
                  </a:lnTo>
                  <a:lnTo>
                    <a:pt x="5" y="45"/>
                  </a:lnTo>
                  <a:lnTo>
                    <a:pt x="5" y="44"/>
                  </a:lnTo>
                  <a:lnTo>
                    <a:pt x="4" y="44"/>
                  </a:lnTo>
                  <a:lnTo>
                    <a:pt x="3" y="43"/>
                  </a:lnTo>
                  <a:lnTo>
                    <a:pt x="3" y="42"/>
                  </a:lnTo>
                  <a:lnTo>
                    <a:pt x="3" y="41"/>
                  </a:lnTo>
                  <a:lnTo>
                    <a:pt x="2" y="40"/>
                  </a:lnTo>
                  <a:lnTo>
                    <a:pt x="2" y="40"/>
                  </a:lnTo>
                  <a:lnTo>
                    <a:pt x="1" y="39"/>
                  </a:lnTo>
                  <a:lnTo>
                    <a:pt x="1" y="38"/>
                  </a:lnTo>
                  <a:lnTo>
                    <a:pt x="1" y="37"/>
                  </a:lnTo>
                  <a:lnTo>
                    <a:pt x="1" y="36"/>
                  </a:lnTo>
                  <a:lnTo>
                    <a:pt x="0" y="35"/>
                  </a:lnTo>
                  <a:lnTo>
                    <a:pt x="0" y="34"/>
                  </a:lnTo>
                  <a:lnTo>
                    <a:pt x="0" y="33"/>
                  </a:lnTo>
                  <a:lnTo>
                    <a:pt x="0" y="32"/>
                  </a:lnTo>
                  <a:lnTo>
                    <a:pt x="0" y="31"/>
                  </a:lnTo>
                  <a:lnTo>
                    <a:pt x="1" y="30"/>
                  </a:lnTo>
                  <a:lnTo>
                    <a:pt x="1" y="29"/>
                  </a:lnTo>
                  <a:lnTo>
                    <a:pt x="1" y="28"/>
                  </a:lnTo>
                  <a:lnTo>
                    <a:pt x="2" y="26"/>
                  </a:lnTo>
                  <a:lnTo>
                    <a:pt x="2" y="25"/>
                  </a:lnTo>
                  <a:lnTo>
                    <a:pt x="3" y="24"/>
                  </a:lnTo>
                  <a:lnTo>
                    <a:pt x="3" y="23"/>
                  </a:lnTo>
                  <a:lnTo>
                    <a:pt x="3" y="23"/>
                  </a:lnTo>
                  <a:lnTo>
                    <a:pt x="3" y="22"/>
                  </a:lnTo>
                  <a:lnTo>
                    <a:pt x="4" y="22"/>
                  </a:lnTo>
                  <a:lnTo>
                    <a:pt x="4" y="21"/>
                  </a:lnTo>
                  <a:lnTo>
                    <a:pt x="5" y="20"/>
                  </a:lnTo>
                  <a:lnTo>
                    <a:pt x="5" y="20"/>
                  </a:lnTo>
                  <a:lnTo>
                    <a:pt x="6" y="19"/>
                  </a:lnTo>
                  <a:lnTo>
                    <a:pt x="6" y="19"/>
                  </a:lnTo>
                  <a:lnTo>
                    <a:pt x="7" y="18"/>
                  </a:lnTo>
                  <a:lnTo>
                    <a:pt x="7" y="18"/>
                  </a:lnTo>
                  <a:lnTo>
                    <a:pt x="8" y="18"/>
                  </a:lnTo>
                  <a:lnTo>
                    <a:pt x="8" y="17"/>
                  </a:lnTo>
                  <a:lnTo>
                    <a:pt x="9" y="17"/>
                  </a:lnTo>
                  <a:lnTo>
                    <a:pt x="9" y="16"/>
                  </a:lnTo>
                  <a:lnTo>
                    <a:pt x="10" y="16"/>
                  </a:lnTo>
                  <a:lnTo>
                    <a:pt x="11" y="16"/>
                  </a:lnTo>
                  <a:lnTo>
                    <a:pt x="11" y="15"/>
                  </a:lnTo>
                  <a:lnTo>
                    <a:pt x="12" y="15"/>
                  </a:lnTo>
                  <a:lnTo>
                    <a:pt x="13" y="14"/>
                  </a:lnTo>
                  <a:lnTo>
                    <a:pt x="14" y="14"/>
                  </a:lnTo>
                  <a:lnTo>
                    <a:pt x="15" y="14"/>
                  </a:lnTo>
                  <a:lnTo>
                    <a:pt x="15" y="14"/>
                  </a:lnTo>
                  <a:lnTo>
                    <a:pt x="16" y="13"/>
                  </a:lnTo>
                  <a:lnTo>
                    <a:pt x="17" y="13"/>
                  </a:lnTo>
                  <a:lnTo>
                    <a:pt x="18" y="12"/>
                  </a:lnTo>
                  <a:lnTo>
                    <a:pt x="19" y="12"/>
                  </a:lnTo>
                  <a:lnTo>
                    <a:pt x="20" y="12"/>
                  </a:lnTo>
                  <a:lnTo>
                    <a:pt x="21" y="11"/>
                  </a:lnTo>
                  <a:lnTo>
                    <a:pt x="22" y="11"/>
                  </a:lnTo>
                  <a:lnTo>
                    <a:pt x="23" y="11"/>
                  </a:lnTo>
                  <a:lnTo>
                    <a:pt x="23" y="11"/>
                  </a:lnTo>
                  <a:lnTo>
                    <a:pt x="24" y="11"/>
                  </a:lnTo>
                  <a:lnTo>
                    <a:pt x="25" y="11"/>
                  </a:lnTo>
                  <a:lnTo>
                    <a:pt x="25" y="11"/>
                  </a:lnTo>
                  <a:lnTo>
                    <a:pt x="26" y="11"/>
                  </a:lnTo>
                  <a:lnTo>
                    <a:pt x="26" y="11"/>
                  </a:lnTo>
                  <a:lnTo>
                    <a:pt x="27" y="11"/>
                  </a:lnTo>
                  <a:lnTo>
                    <a:pt x="27" y="11"/>
                  </a:lnTo>
                  <a:lnTo>
                    <a:pt x="28" y="11"/>
                  </a:lnTo>
                  <a:lnTo>
                    <a:pt x="28" y="11"/>
                  </a:lnTo>
                  <a:lnTo>
                    <a:pt x="29" y="11"/>
                  </a:lnTo>
                  <a:lnTo>
                    <a:pt x="29" y="11"/>
                  </a:lnTo>
                  <a:lnTo>
                    <a:pt x="29" y="11"/>
                  </a:lnTo>
                  <a:lnTo>
                    <a:pt x="30" y="11"/>
                  </a:lnTo>
                  <a:lnTo>
                    <a:pt x="31" y="11"/>
                  </a:lnTo>
                  <a:lnTo>
                    <a:pt x="31" y="11"/>
                  </a:lnTo>
                  <a:lnTo>
                    <a:pt x="31" y="11"/>
                  </a:lnTo>
                  <a:lnTo>
                    <a:pt x="32" y="11"/>
                  </a:lnTo>
                  <a:lnTo>
                    <a:pt x="33" y="12"/>
                  </a:lnTo>
                  <a:lnTo>
                    <a:pt x="33" y="12"/>
                  </a:lnTo>
                  <a:lnTo>
                    <a:pt x="34" y="12"/>
                  </a:lnTo>
                  <a:lnTo>
                    <a:pt x="34" y="12"/>
                  </a:lnTo>
                  <a:lnTo>
                    <a:pt x="35" y="12"/>
                  </a:lnTo>
                  <a:lnTo>
                    <a:pt x="36" y="12"/>
                  </a:lnTo>
                  <a:lnTo>
                    <a:pt x="36" y="12"/>
                  </a:lnTo>
                  <a:lnTo>
                    <a:pt x="37" y="12"/>
                  </a:lnTo>
                  <a:lnTo>
                    <a:pt x="38" y="12"/>
                  </a:lnTo>
                  <a:lnTo>
                    <a:pt x="39" y="12"/>
                  </a:lnTo>
                  <a:lnTo>
                    <a:pt x="41" y="12"/>
                  </a:lnTo>
                  <a:lnTo>
                    <a:pt x="43" y="12"/>
                  </a:lnTo>
                  <a:lnTo>
                    <a:pt x="43" y="12"/>
                  </a:lnTo>
                  <a:lnTo>
                    <a:pt x="45" y="12"/>
                  </a:lnTo>
                  <a:lnTo>
                    <a:pt x="45" y="12"/>
                  </a:lnTo>
                  <a:lnTo>
                    <a:pt x="47" y="11"/>
                  </a:lnTo>
                  <a:lnTo>
                    <a:pt x="47" y="11"/>
                  </a:lnTo>
                  <a:lnTo>
                    <a:pt x="48" y="11"/>
                  </a:lnTo>
                  <a:lnTo>
                    <a:pt x="49" y="11"/>
                  </a:lnTo>
                  <a:lnTo>
                    <a:pt x="50" y="11"/>
                  </a:lnTo>
                  <a:lnTo>
                    <a:pt x="51" y="11"/>
                  </a:lnTo>
                  <a:lnTo>
                    <a:pt x="51" y="11"/>
                  </a:lnTo>
                  <a:lnTo>
                    <a:pt x="52" y="11"/>
                  </a:lnTo>
                  <a:lnTo>
                    <a:pt x="53" y="11"/>
                  </a:lnTo>
                  <a:lnTo>
                    <a:pt x="53" y="11"/>
                  </a:lnTo>
                  <a:lnTo>
                    <a:pt x="54" y="11"/>
                  </a:lnTo>
                  <a:lnTo>
                    <a:pt x="55" y="11"/>
                  </a:lnTo>
                  <a:lnTo>
                    <a:pt x="55" y="11"/>
                  </a:lnTo>
                  <a:lnTo>
                    <a:pt x="56" y="11"/>
                  </a:lnTo>
                  <a:lnTo>
                    <a:pt x="57" y="10"/>
                  </a:lnTo>
                  <a:lnTo>
                    <a:pt x="57" y="10"/>
                  </a:lnTo>
                  <a:lnTo>
                    <a:pt x="58" y="10"/>
                  </a:lnTo>
                  <a:lnTo>
                    <a:pt x="59" y="10"/>
                  </a:lnTo>
                  <a:lnTo>
                    <a:pt x="60" y="10"/>
                  </a:lnTo>
                  <a:lnTo>
                    <a:pt x="61" y="10"/>
                  </a:lnTo>
                  <a:lnTo>
                    <a:pt x="61" y="10"/>
                  </a:lnTo>
                  <a:lnTo>
                    <a:pt x="63" y="10"/>
                  </a:lnTo>
                  <a:lnTo>
                    <a:pt x="63" y="9"/>
                  </a:lnTo>
                  <a:lnTo>
                    <a:pt x="65" y="9"/>
                  </a:lnTo>
                  <a:lnTo>
                    <a:pt x="66" y="9"/>
                  </a:lnTo>
                  <a:lnTo>
                    <a:pt x="67" y="9"/>
                  </a:lnTo>
                  <a:lnTo>
                    <a:pt x="70" y="8"/>
                  </a:lnTo>
                  <a:lnTo>
                    <a:pt x="71" y="8"/>
                  </a:lnTo>
                  <a:lnTo>
                    <a:pt x="72" y="8"/>
                  </a:lnTo>
                  <a:lnTo>
                    <a:pt x="73" y="7"/>
                  </a:lnTo>
                  <a:lnTo>
                    <a:pt x="74" y="7"/>
                  </a:lnTo>
                  <a:lnTo>
                    <a:pt x="75" y="7"/>
                  </a:lnTo>
                  <a:lnTo>
                    <a:pt x="76" y="6"/>
                  </a:lnTo>
                  <a:lnTo>
                    <a:pt x="77" y="6"/>
                  </a:lnTo>
                  <a:lnTo>
                    <a:pt x="77" y="6"/>
                  </a:lnTo>
                  <a:lnTo>
                    <a:pt x="78" y="6"/>
                  </a:lnTo>
                  <a:lnTo>
                    <a:pt x="79" y="5"/>
                  </a:lnTo>
                  <a:lnTo>
                    <a:pt x="79" y="5"/>
                  </a:lnTo>
                  <a:lnTo>
                    <a:pt x="80" y="5"/>
                  </a:lnTo>
                  <a:lnTo>
                    <a:pt x="81" y="4"/>
                  </a:lnTo>
                  <a:lnTo>
                    <a:pt x="81" y="4"/>
                  </a:lnTo>
                  <a:lnTo>
                    <a:pt x="82" y="4"/>
                  </a:lnTo>
                  <a:lnTo>
                    <a:pt x="83" y="4"/>
                  </a:lnTo>
                  <a:lnTo>
                    <a:pt x="83" y="3"/>
                  </a:lnTo>
                  <a:lnTo>
                    <a:pt x="84" y="3"/>
                  </a:lnTo>
                  <a:lnTo>
                    <a:pt x="85" y="3"/>
                  </a:lnTo>
                  <a:lnTo>
                    <a:pt x="85" y="3"/>
                  </a:lnTo>
                  <a:lnTo>
                    <a:pt x="86" y="2"/>
                  </a:lnTo>
                  <a:lnTo>
                    <a:pt x="87" y="2"/>
                  </a:lnTo>
                  <a:lnTo>
                    <a:pt x="88" y="2"/>
                  </a:lnTo>
                  <a:lnTo>
                    <a:pt x="89" y="2"/>
                  </a:lnTo>
                  <a:lnTo>
                    <a:pt x="89" y="2"/>
                  </a:lnTo>
                  <a:lnTo>
                    <a:pt x="91" y="2"/>
                  </a:lnTo>
                  <a:lnTo>
                    <a:pt x="91" y="1"/>
                  </a:lnTo>
                  <a:lnTo>
                    <a:pt x="93" y="1"/>
                  </a:lnTo>
                  <a:lnTo>
                    <a:pt x="94" y="1"/>
                  </a:lnTo>
                  <a:lnTo>
                    <a:pt x="95" y="1"/>
                  </a:lnTo>
                  <a:lnTo>
                    <a:pt x="97" y="1"/>
                  </a:lnTo>
                  <a:lnTo>
                    <a:pt x="98" y="1"/>
                  </a:lnTo>
                  <a:lnTo>
                    <a:pt x="99" y="1"/>
                  </a:lnTo>
                  <a:lnTo>
                    <a:pt x="99" y="1"/>
                  </a:lnTo>
                  <a:lnTo>
                    <a:pt x="100" y="1"/>
                  </a:lnTo>
                  <a:lnTo>
                    <a:pt x="101" y="1"/>
                  </a:lnTo>
                  <a:lnTo>
                    <a:pt x="101" y="1"/>
                  </a:lnTo>
                  <a:lnTo>
                    <a:pt x="102" y="0"/>
                  </a:lnTo>
                  <a:lnTo>
                    <a:pt x="103" y="0"/>
                  </a:lnTo>
                  <a:lnTo>
                    <a:pt x="103" y="0"/>
                  </a:lnTo>
                  <a:lnTo>
                    <a:pt x="104" y="0"/>
                  </a:lnTo>
                  <a:lnTo>
                    <a:pt x="105" y="0"/>
                  </a:lnTo>
                  <a:lnTo>
                    <a:pt x="105" y="0"/>
                  </a:lnTo>
                  <a:lnTo>
                    <a:pt x="106" y="0"/>
                  </a:lnTo>
                  <a:lnTo>
                    <a:pt x="107" y="0"/>
                  </a:lnTo>
                  <a:lnTo>
                    <a:pt x="107" y="0"/>
                  </a:lnTo>
                  <a:lnTo>
                    <a:pt x="107" y="0"/>
                  </a:lnTo>
                  <a:lnTo>
                    <a:pt x="108" y="1"/>
                  </a:lnTo>
                  <a:lnTo>
                    <a:pt x="109" y="1"/>
                  </a:lnTo>
                  <a:lnTo>
                    <a:pt x="109" y="1"/>
                  </a:lnTo>
                  <a:lnTo>
                    <a:pt x="109" y="1"/>
                  </a:lnTo>
                  <a:lnTo>
                    <a:pt x="110" y="1"/>
                  </a:lnTo>
                  <a:lnTo>
                    <a:pt x="111" y="2"/>
                  </a:lnTo>
                  <a:lnTo>
                    <a:pt x="111" y="2"/>
                  </a:lnTo>
                  <a:lnTo>
                    <a:pt x="111" y="2"/>
                  </a:lnTo>
                  <a:lnTo>
                    <a:pt x="112" y="2"/>
                  </a:lnTo>
                  <a:lnTo>
                    <a:pt x="112" y="2"/>
                  </a:lnTo>
                  <a:lnTo>
                    <a:pt x="113" y="3"/>
                  </a:lnTo>
                  <a:lnTo>
                    <a:pt x="113" y="3"/>
                  </a:lnTo>
                  <a:lnTo>
                    <a:pt x="113" y="4"/>
                  </a:lnTo>
                  <a:lnTo>
                    <a:pt x="114" y="4"/>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01" name="Freeform 194" descr="Zig zag"/>
            <p:cNvSpPr>
              <a:spLocks/>
            </p:cNvSpPr>
            <p:nvPr/>
          </p:nvSpPr>
          <p:spPr bwMode="auto">
            <a:xfrm>
              <a:off x="5916613" y="2895600"/>
              <a:ext cx="180975" cy="77788"/>
            </a:xfrm>
            <a:custGeom>
              <a:avLst/>
              <a:gdLst/>
              <a:ahLst/>
              <a:cxnLst>
                <a:cxn ang="0">
                  <a:pos x="37" y="20"/>
                </a:cxn>
                <a:cxn ang="0">
                  <a:pos x="73" y="11"/>
                </a:cxn>
                <a:cxn ang="0">
                  <a:pos x="102" y="0"/>
                </a:cxn>
                <a:cxn ang="0">
                  <a:pos x="124" y="8"/>
                </a:cxn>
                <a:cxn ang="0">
                  <a:pos x="130" y="31"/>
                </a:cxn>
                <a:cxn ang="0">
                  <a:pos x="118" y="54"/>
                </a:cxn>
                <a:cxn ang="0">
                  <a:pos x="93" y="56"/>
                </a:cxn>
                <a:cxn ang="0">
                  <a:pos x="65" y="44"/>
                </a:cxn>
                <a:cxn ang="0">
                  <a:pos x="37" y="46"/>
                </a:cxn>
                <a:cxn ang="0">
                  <a:pos x="8" y="46"/>
                </a:cxn>
                <a:cxn ang="0">
                  <a:pos x="0" y="33"/>
                </a:cxn>
                <a:cxn ang="0">
                  <a:pos x="37" y="20"/>
                </a:cxn>
              </a:cxnLst>
              <a:rect l="0" t="0" r="r" b="b"/>
              <a:pathLst>
                <a:path w="131" h="57">
                  <a:moveTo>
                    <a:pt x="37" y="20"/>
                  </a:moveTo>
                  <a:lnTo>
                    <a:pt x="73" y="11"/>
                  </a:lnTo>
                  <a:lnTo>
                    <a:pt x="102" y="0"/>
                  </a:lnTo>
                  <a:lnTo>
                    <a:pt x="124" y="8"/>
                  </a:lnTo>
                  <a:lnTo>
                    <a:pt x="130" y="31"/>
                  </a:lnTo>
                  <a:lnTo>
                    <a:pt x="118" y="54"/>
                  </a:lnTo>
                  <a:lnTo>
                    <a:pt x="93" y="56"/>
                  </a:lnTo>
                  <a:lnTo>
                    <a:pt x="65" y="44"/>
                  </a:lnTo>
                  <a:lnTo>
                    <a:pt x="37" y="46"/>
                  </a:lnTo>
                  <a:lnTo>
                    <a:pt x="8" y="46"/>
                  </a:lnTo>
                  <a:lnTo>
                    <a:pt x="0" y="33"/>
                  </a:lnTo>
                  <a:lnTo>
                    <a:pt x="37" y="20"/>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02" name="Freeform 195" descr="Horizontal brick"/>
            <p:cNvSpPr>
              <a:spLocks/>
            </p:cNvSpPr>
            <p:nvPr/>
          </p:nvSpPr>
          <p:spPr bwMode="auto">
            <a:xfrm>
              <a:off x="5081588" y="2670175"/>
              <a:ext cx="214312" cy="342900"/>
            </a:xfrm>
            <a:custGeom>
              <a:avLst/>
              <a:gdLst/>
              <a:ahLst/>
              <a:cxnLst>
                <a:cxn ang="0">
                  <a:pos x="154" y="40"/>
                </a:cxn>
                <a:cxn ang="0">
                  <a:pos x="155" y="49"/>
                </a:cxn>
                <a:cxn ang="0">
                  <a:pos x="154" y="59"/>
                </a:cxn>
                <a:cxn ang="0">
                  <a:pos x="154" y="72"/>
                </a:cxn>
                <a:cxn ang="0">
                  <a:pos x="154" y="85"/>
                </a:cxn>
                <a:cxn ang="0">
                  <a:pos x="154" y="92"/>
                </a:cxn>
                <a:cxn ang="0">
                  <a:pos x="154" y="100"/>
                </a:cxn>
                <a:cxn ang="0">
                  <a:pos x="153" y="114"/>
                </a:cxn>
                <a:cxn ang="0">
                  <a:pos x="152" y="125"/>
                </a:cxn>
                <a:cxn ang="0">
                  <a:pos x="151" y="133"/>
                </a:cxn>
                <a:cxn ang="0">
                  <a:pos x="149" y="142"/>
                </a:cxn>
                <a:cxn ang="0">
                  <a:pos x="145" y="156"/>
                </a:cxn>
                <a:cxn ang="0">
                  <a:pos x="141" y="165"/>
                </a:cxn>
                <a:cxn ang="0">
                  <a:pos x="137" y="173"/>
                </a:cxn>
                <a:cxn ang="0">
                  <a:pos x="132" y="181"/>
                </a:cxn>
                <a:cxn ang="0">
                  <a:pos x="125" y="197"/>
                </a:cxn>
                <a:cxn ang="0">
                  <a:pos x="121" y="211"/>
                </a:cxn>
                <a:cxn ang="0">
                  <a:pos x="119" y="223"/>
                </a:cxn>
                <a:cxn ang="0">
                  <a:pos x="112" y="233"/>
                </a:cxn>
                <a:cxn ang="0">
                  <a:pos x="99" y="245"/>
                </a:cxn>
                <a:cxn ang="0">
                  <a:pos x="88" y="250"/>
                </a:cxn>
                <a:cxn ang="0">
                  <a:pos x="78" y="252"/>
                </a:cxn>
                <a:cxn ang="0">
                  <a:pos x="66" y="251"/>
                </a:cxn>
                <a:cxn ang="0">
                  <a:pos x="52" y="247"/>
                </a:cxn>
                <a:cxn ang="0">
                  <a:pos x="45" y="241"/>
                </a:cxn>
                <a:cxn ang="0">
                  <a:pos x="39" y="234"/>
                </a:cxn>
                <a:cxn ang="0">
                  <a:pos x="31" y="224"/>
                </a:cxn>
                <a:cxn ang="0">
                  <a:pos x="22" y="213"/>
                </a:cxn>
                <a:cxn ang="0">
                  <a:pos x="16" y="207"/>
                </a:cxn>
                <a:cxn ang="0">
                  <a:pos x="12" y="200"/>
                </a:cxn>
                <a:cxn ang="0">
                  <a:pos x="7" y="190"/>
                </a:cxn>
                <a:cxn ang="0">
                  <a:pos x="2" y="174"/>
                </a:cxn>
                <a:cxn ang="0">
                  <a:pos x="1" y="163"/>
                </a:cxn>
                <a:cxn ang="0">
                  <a:pos x="1" y="153"/>
                </a:cxn>
                <a:cxn ang="0">
                  <a:pos x="4" y="139"/>
                </a:cxn>
                <a:cxn ang="0">
                  <a:pos x="11" y="120"/>
                </a:cxn>
                <a:cxn ang="0">
                  <a:pos x="18" y="109"/>
                </a:cxn>
                <a:cxn ang="0">
                  <a:pos x="27" y="98"/>
                </a:cxn>
                <a:cxn ang="0">
                  <a:pos x="39" y="80"/>
                </a:cxn>
                <a:cxn ang="0">
                  <a:pos x="45" y="71"/>
                </a:cxn>
                <a:cxn ang="0">
                  <a:pos x="49" y="64"/>
                </a:cxn>
                <a:cxn ang="0">
                  <a:pos x="55" y="57"/>
                </a:cxn>
                <a:cxn ang="0">
                  <a:pos x="63" y="45"/>
                </a:cxn>
                <a:cxn ang="0">
                  <a:pos x="69" y="37"/>
                </a:cxn>
                <a:cxn ang="0">
                  <a:pos x="74" y="31"/>
                </a:cxn>
                <a:cxn ang="0">
                  <a:pos x="80" y="25"/>
                </a:cxn>
                <a:cxn ang="0">
                  <a:pos x="89" y="17"/>
                </a:cxn>
                <a:cxn ang="0">
                  <a:pos x="95" y="13"/>
                </a:cxn>
                <a:cxn ang="0">
                  <a:pos x="100" y="10"/>
                </a:cxn>
                <a:cxn ang="0">
                  <a:pos x="106" y="7"/>
                </a:cxn>
                <a:cxn ang="0">
                  <a:pos x="114" y="3"/>
                </a:cxn>
                <a:cxn ang="0">
                  <a:pos x="119" y="1"/>
                </a:cxn>
                <a:cxn ang="0">
                  <a:pos x="122" y="0"/>
                </a:cxn>
                <a:cxn ang="0">
                  <a:pos x="127" y="0"/>
                </a:cxn>
                <a:cxn ang="0">
                  <a:pos x="135" y="3"/>
                </a:cxn>
                <a:cxn ang="0">
                  <a:pos x="141" y="9"/>
                </a:cxn>
                <a:cxn ang="0">
                  <a:pos x="145" y="16"/>
                </a:cxn>
                <a:cxn ang="0">
                  <a:pos x="149" y="25"/>
                </a:cxn>
              </a:cxnLst>
              <a:rect l="0" t="0" r="r" b="b"/>
              <a:pathLst>
                <a:path w="156" h="253">
                  <a:moveTo>
                    <a:pt x="151" y="28"/>
                  </a:moveTo>
                  <a:lnTo>
                    <a:pt x="152" y="31"/>
                  </a:lnTo>
                  <a:lnTo>
                    <a:pt x="152" y="33"/>
                  </a:lnTo>
                  <a:lnTo>
                    <a:pt x="153" y="35"/>
                  </a:lnTo>
                  <a:lnTo>
                    <a:pt x="153" y="36"/>
                  </a:lnTo>
                  <a:lnTo>
                    <a:pt x="153" y="37"/>
                  </a:lnTo>
                  <a:lnTo>
                    <a:pt x="154" y="39"/>
                  </a:lnTo>
                  <a:lnTo>
                    <a:pt x="154" y="40"/>
                  </a:lnTo>
                  <a:lnTo>
                    <a:pt x="154" y="41"/>
                  </a:lnTo>
                  <a:lnTo>
                    <a:pt x="155" y="43"/>
                  </a:lnTo>
                  <a:lnTo>
                    <a:pt x="155" y="44"/>
                  </a:lnTo>
                  <a:lnTo>
                    <a:pt x="155" y="45"/>
                  </a:lnTo>
                  <a:lnTo>
                    <a:pt x="155" y="46"/>
                  </a:lnTo>
                  <a:lnTo>
                    <a:pt x="155" y="47"/>
                  </a:lnTo>
                  <a:lnTo>
                    <a:pt x="155" y="48"/>
                  </a:lnTo>
                  <a:lnTo>
                    <a:pt x="155" y="49"/>
                  </a:lnTo>
                  <a:lnTo>
                    <a:pt x="155" y="50"/>
                  </a:lnTo>
                  <a:lnTo>
                    <a:pt x="154" y="51"/>
                  </a:lnTo>
                  <a:lnTo>
                    <a:pt x="154" y="53"/>
                  </a:lnTo>
                  <a:lnTo>
                    <a:pt x="154" y="54"/>
                  </a:lnTo>
                  <a:lnTo>
                    <a:pt x="154" y="55"/>
                  </a:lnTo>
                  <a:lnTo>
                    <a:pt x="154" y="56"/>
                  </a:lnTo>
                  <a:lnTo>
                    <a:pt x="154" y="57"/>
                  </a:lnTo>
                  <a:lnTo>
                    <a:pt x="154" y="59"/>
                  </a:lnTo>
                  <a:lnTo>
                    <a:pt x="154" y="60"/>
                  </a:lnTo>
                  <a:lnTo>
                    <a:pt x="153" y="61"/>
                  </a:lnTo>
                  <a:lnTo>
                    <a:pt x="153" y="63"/>
                  </a:lnTo>
                  <a:lnTo>
                    <a:pt x="153" y="65"/>
                  </a:lnTo>
                  <a:lnTo>
                    <a:pt x="153" y="66"/>
                  </a:lnTo>
                  <a:lnTo>
                    <a:pt x="153" y="68"/>
                  </a:lnTo>
                  <a:lnTo>
                    <a:pt x="153" y="70"/>
                  </a:lnTo>
                  <a:lnTo>
                    <a:pt x="154" y="72"/>
                  </a:lnTo>
                  <a:lnTo>
                    <a:pt x="154" y="75"/>
                  </a:lnTo>
                  <a:lnTo>
                    <a:pt x="154" y="77"/>
                  </a:lnTo>
                  <a:lnTo>
                    <a:pt x="154" y="78"/>
                  </a:lnTo>
                  <a:lnTo>
                    <a:pt x="154" y="80"/>
                  </a:lnTo>
                  <a:lnTo>
                    <a:pt x="154" y="81"/>
                  </a:lnTo>
                  <a:lnTo>
                    <a:pt x="154" y="82"/>
                  </a:lnTo>
                  <a:lnTo>
                    <a:pt x="154" y="83"/>
                  </a:lnTo>
                  <a:lnTo>
                    <a:pt x="154" y="85"/>
                  </a:lnTo>
                  <a:lnTo>
                    <a:pt x="154" y="85"/>
                  </a:lnTo>
                  <a:lnTo>
                    <a:pt x="154" y="87"/>
                  </a:lnTo>
                  <a:lnTo>
                    <a:pt x="154" y="87"/>
                  </a:lnTo>
                  <a:lnTo>
                    <a:pt x="154" y="89"/>
                  </a:lnTo>
                  <a:lnTo>
                    <a:pt x="154" y="89"/>
                  </a:lnTo>
                  <a:lnTo>
                    <a:pt x="154" y="90"/>
                  </a:lnTo>
                  <a:lnTo>
                    <a:pt x="154" y="91"/>
                  </a:lnTo>
                  <a:lnTo>
                    <a:pt x="154" y="92"/>
                  </a:lnTo>
                  <a:lnTo>
                    <a:pt x="154" y="93"/>
                  </a:lnTo>
                  <a:lnTo>
                    <a:pt x="154" y="94"/>
                  </a:lnTo>
                  <a:lnTo>
                    <a:pt x="154" y="95"/>
                  </a:lnTo>
                  <a:lnTo>
                    <a:pt x="154" y="96"/>
                  </a:lnTo>
                  <a:lnTo>
                    <a:pt x="154" y="97"/>
                  </a:lnTo>
                  <a:lnTo>
                    <a:pt x="154" y="98"/>
                  </a:lnTo>
                  <a:lnTo>
                    <a:pt x="154" y="99"/>
                  </a:lnTo>
                  <a:lnTo>
                    <a:pt x="154" y="100"/>
                  </a:lnTo>
                  <a:lnTo>
                    <a:pt x="154" y="101"/>
                  </a:lnTo>
                  <a:lnTo>
                    <a:pt x="154" y="103"/>
                  </a:lnTo>
                  <a:lnTo>
                    <a:pt x="154" y="104"/>
                  </a:lnTo>
                  <a:lnTo>
                    <a:pt x="154" y="105"/>
                  </a:lnTo>
                  <a:lnTo>
                    <a:pt x="154" y="107"/>
                  </a:lnTo>
                  <a:lnTo>
                    <a:pt x="154" y="109"/>
                  </a:lnTo>
                  <a:lnTo>
                    <a:pt x="154" y="111"/>
                  </a:lnTo>
                  <a:lnTo>
                    <a:pt x="153" y="114"/>
                  </a:lnTo>
                  <a:lnTo>
                    <a:pt x="153" y="116"/>
                  </a:lnTo>
                  <a:lnTo>
                    <a:pt x="153" y="117"/>
                  </a:lnTo>
                  <a:lnTo>
                    <a:pt x="153" y="119"/>
                  </a:lnTo>
                  <a:lnTo>
                    <a:pt x="153" y="120"/>
                  </a:lnTo>
                  <a:lnTo>
                    <a:pt x="153" y="121"/>
                  </a:lnTo>
                  <a:lnTo>
                    <a:pt x="153" y="123"/>
                  </a:lnTo>
                  <a:lnTo>
                    <a:pt x="152" y="124"/>
                  </a:lnTo>
                  <a:lnTo>
                    <a:pt x="152" y="125"/>
                  </a:lnTo>
                  <a:lnTo>
                    <a:pt x="152" y="126"/>
                  </a:lnTo>
                  <a:lnTo>
                    <a:pt x="152" y="127"/>
                  </a:lnTo>
                  <a:lnTo>
                    <a:pt x="152" y="128"/>
                  </a:lnTo>
                  <a:lnTo>
                    <a:pt x="152" y="129"/>
                  </a:lnTo>
                  <a:lnTo>
                    <a:pt x="152" y="130"/>
                  </a:lnTo>
                  <a:lnTo>
                    <a:pt x="152" y="131"/>
                  </a:lnTo>
                  <a:lnTo>
                    <a:pt x="151" y="132"/>
                  </a:lnTo>
                  <a:lnTo>
                    <a:pt x="151" y="133"/>
                  </a:lnTo>
                  <a:lnTo>
                    <a:pt x="151" y="134"/>
                  </a:lnTo>
                  <a:lnTo>
                    <a:pt x="151" y="135"/>
                  </a:lnTo>
                  <a:lnTo>
                    <a:pt x="151" y="136"/>
                  </a:lnTo>
                  <a:lnTo>
                    <a:pt x="151" y="137"/>
                  </a:lnTo>
                  <a:lnTo>
                    <a:pt x="150" y="138"/>
                  </a:lnTo>
                  <a:lnTo>
                    <a:pt x="150" y="139"/>
                  </a:lnTo>
                  <a:lnTo>
                    <a:pt x="150" y="141"/>
                  </a:lnTo>
                  <a:lnTo>
                    <a:pt x="149" y="142"/>
                  </a:lnTo>
                  <a:lnTo>
                    <a:pt x="149" y="143"/>
                  </a:lnTo>
                  <a:lnTo>
                    <a:pt x="149" y="144"/>
                  </a:lnTo>
                  <a:lnTo>
                    <a:pt x="148" y="146"/>
                  </a:lnTo>
                  <a:lnTo>
                    <a:pt x="148" y="147"/>
                  </a:lnTo>
                  <a:lnTo>
                    <a:pt x="147" y="149"/>
                  </a:lnTo>
                  <a:lnTo>
                    <a:pt x="147" y="151"/>
                  </a:lnTo>
                  <a:lnTo>
                    <a:pt x="146" y="154"/>
                  </a:lnTo>
                  <a:lnTo>
                    <a:pt x="145" y="156"/>
                  </a:lnTo>
                  <a:lnTo>
                    <a:pt x="145" y="157"/>
                  </a:lnTo>
                  <a:lnTo>
                    <a:pt x="144" y="159"/>
                  </a:lnTo>
                  <a:lnTo>
                    <a:pt x="143" y="160"/>
                  </a:lnTo>
                  <a:lnTo>
                    <a:pt x="143" y="161"/>
                  </a:lnTo>
                  <a:lnTo>
                    <a:pt x="143" y="163"/>
                  </a:lnTo>
                  <a:lnTo>
                    <a:pt x="142" y="163"/>
                  </a:lnTo>
                  <a:lnTo>
                    <a:pt x="141" y="165"/>
                  </a:lnTo>
                  <a:lnTo>
                    <a:pt x="141" y="165"/>
                  </a:lnTo>
                  <a:lnTo>
                    <a:pt x="141" y="167"/>
                  </a:lnTo>
                  <a:lnTo>
                    <a:pt x="140" y="167"/>
                  </a:lnTo>
                  <a:lnTo>
                    <a:pt x="139" y="168"/>
                  </a:lnTo>
                  <a:lnTo>
                    <a:pt x="139" y="169"/>
                  </a:lnTo>
                  <a:lnTo>
                    <a:pt x="139" y="170"/>
                  </a:lnTo>
                  <a:lnTo>
                    <a:pt x="138" y="171"/>
                  </a:lnTo>
                  <a:lnTo>
                    <a:pt x="137" y="172"/>
                  </a:lnTo>
                  <a:lnTo>
                    <a:pt x="137" y="173"/>
                  </a:lnTo>
                  <a:lnTo>
                    <a:pt x="136" y="173"/>
                  </a:lnTo>
                  <a:lnTo>
                    <a:pt x="136" y="175"/>
                  </a:lnTo>
                  <a:lnTo>
                    <a:pt x="135" y="175"/>
                  </a:lnTo>
                  <a:lnTo>
                    <a:pt x="135" y="176"/>
                  </a:lnTo>
                  <a:lnTo>
                    <a:pt x="134" y="177"/>
                  </a:lnTo>
                  <a:lnTo>
                    <a:pt x="133" y="179"/>
                  </a:lnTo>
                  <a:lnTo>
                    <a:pt x="133" y="180"/>
                  </a:lnTo>
                  <a:lnTo>
                    <a:pt x="132" y="181"/>
                  </a:lnTo>
                  <a:lnTo>
                    <a:pt x="131" y="182"/>
                  </a:lnTo>
                  <a:lnTo>
                    <a:pt x="131" y="183"/>
                  </a:lnTo>
                  <a:lnTo>
                    <a:pt x="130" y="185"/>
                  </a:lnTo>
                  <a:lnTo>
                    <a:pt x="129" y="187"/>
                  </a:lnTo>
                  <a:lnTo>
                    <a:pt x="129" y="189"/>
                  </a:lnTo>
                  <a:lnTo>
                    <a:pt x="126" y="193"/>
                  </a:lnTo>
                  <a:lnTo>
                    <a:pt x="125" y="195"/>
                  </a:lnTo>
                  <a:lnTo>
                    <a:pt x="125" y="197"/>
                  </a:lnTo>
                  <a:lnTo>
                    <a:pt x="124" y="199"/>
                  </a:lnTo>
                  <a:lnTo>
                    <a:pt x="123" y="201"/>
                  </a:lnTo>
                  <a:lnTo>
                    <a:pt x="123" y="203"/>
                  </a:lnTo>
                  <a:lnTo>
                    <a:pt x="123" y="205"/>
                  </a:lnTo>
                  <a:lnTo>
                    <a:pt x="122" y="207"/>
                  </a:lnTo>
                  <a:lnTo>
                    <a:pt x="122" y="208"/>
                  </a:lnTo>
                  <a:lnTo>
                    <a:pt x="121" y="210"/>
                  </a:lnTo>
                  <a:lnTo>
                    <a:pt x="121" y="211"/>
                  </a:lnTo>
                  <a:lnTo>
                    <a:pt x="121" y="213"/>
                  </a:lnTo>
                  <a:lnTo>
                    <a:pt x="121" y="215"/>
                  </a:lnTo>
                  <a:lnTo>
                    <a:pt x="120" y="216"/>
                  </a:lnTo>
                  <a:lnTo>
                    <a:pt x="120" y="217"/>
                  </a:lnTo>
                  <a:lnTo>
                    <a:pt x="120" y="219"/>
                  </a:lnTo>
                  <a:lnTo>
                    <a:pt x="119" y="220"/>
                  </a:lnTo>
                  <a:lnTo>
                    <a:pt x="119" y="221"/>
                  </a:lnTo>
                  <a:lnTo>
                    <a:pt x="119" y="223"/>
                  </a:lnTo>
                  <a:lnTo>
                    <a:pt x="118" y="224"/>
                  </a:lnTo>
                  <a:lnTo>
                    <a:pt x="117" y="225"/>
                  </a:lnTo>
                  <a:lnTo>
                    <a:pt x="117" y="227"/>
                  </a:lnTo>
                  <a:lnTo>
                    <a:pt x="116" y="228"/>
                  </a:lnTo>
                  <a:lnTo>
                    <a:pt x="115" y="229"/>
                  </a:lnTo>
                  <a:lnTo>
                    <a:pt x="114" y="231"/>
                  </a:lnTo>
                  <a:lnTo>
                    <a:pt x="113" y="232"/>
                  </a:lnTo>
                  <a:lnTo>
                    <a:pt x="112" y="233"/>
                  </a:lnTo>
                  <a:lnTo>
                    <a:pt x="111" y="235"/>
                  </a:lnTo>
                  <a:lnTo>
                    <a:pt x="109" y="236"/>
                  </a:lnTo>
                  <a:lnTo>
                    <a:pt x="107" y="238"/>
                  </a:lnTo>
                  <a:lnTo>
                    <a:pt x="106" y="239"/>
                  </a:lnTo>
                  <a:lnTo>
                    <a:pt x="103" y="241"/>
                  </a:lnTo>
                  <a:lnTo>
                    <a:pt x="101" y="243"/>
                  </a:lnTo>
                  <a:lnTo>
                    <a:pt x="100" y="243"/>
                  </a:lnTo>
                  <a:lnTo>
                    <a:pt x="99" y="245"/>
                  </a:lnTo>
                  <a:lnTo>
                    <a:pt x="97" y="245"/>
                  </a:lnTo>
                  <a:lnTo>
                    <a:pt x="96" y="246"/>
                  </a:lnTo>
                  <a:lnTo>
                    <a:pt x="95" y="247"/>
                  </a:lnTo>
                  <a:lnTo>
                    <a:pt x="93" y="248"/>
                  </a:lnTo>
                  <a:lnTo>
                    <a:pt x="92" y="248"/>
                  </a:lnTo>
                  <a:lnTo>
                    <a:pt x="91" y="249"/>
                  </a:lnTo>
                  <a:lnTo>
                    <a:pt x="89" y="249"/>
                  </a:lnTo>
                  <a:lnTo>
                    <a:pt x="88" y="250"/>
                  </a:lnTo>
                  <a:lnTo>
                    <a:pt x="87" y="251"/>
                  </a:lnTo>
                  <a:lnTo>
                    <a:pt x="85" y="251"/>
                  </a:lnTo>
                  <a:lnTo>
                    <a:pt x="84" y="251"/>
                  </a:lnTo>
                  <a:lnTo>
                    <a:pt x="83" y="251"/>
                  </a:lnTo>
                  <a:lnTo>
                    <a:pt x="82" y="252"/>
                  </a:lnTo>
                  <a:lnTo>
                    <a:pt x="80" y="252"/>
                  </a:lnTo>
                  <a:lnTo>
                    <a:pt x="79" y="252"/>
                  </a:lnTo>
                  <a:lnTo>
                    <a:pt x="78" y="252"/>
                  </a:lnTo>
                  <a:lnTo>
                    <a:pt x="76" y="252"/>
                  </a:lnTo>
                  <a:lnTo>
                    <a:pt x="75" y="252"/>
                  </a:lnTo>
                  <a:lnTo>
                    <a:pt x="73" y="252"/>
                  </a:lnTo>
                  <a:lnTo>
                    <a:pt x="72" y="252"/>
                  </a:lnTo>
                  <a:lnTo>
                    <a:pt x="71" y="252"/>
                  </a:lnTo>
                  <a:lnTo>
                    <a:pt x="69" y="251"/>
                  </a:lnTo>
                  <a:lnTo>
                    <a:pt x="67" y="251"/>
                  </a:lnTo>
                  <a:lnTo>
                    <a:pt x="66" y="251"/>
                  </a:lnTo>
                  <a:lnTo>
                    <a:pt x="64" y="251"/>
                  </a:lnTo>
                  <a:lnTo>
                    <a:pt x="62" y="250"/>
                  </a:lnTo>
                  <a:lnTo>
                    <a:pt x="61" y="250"/>
                  </a:lnTo>
                  <a:lnTo>
                    <a:pt x="57" y="249"/>
                  </a:lnTo>
                  <a:lnTo>
                    <a:pt x="56" y="248"/>
                  </a:lnTo>
                  <a:lnTo>
                    <a:pt x="54" y="248"/>
                  </a:lnTo>
                  <a:lnTo>
                    <a:pt x="53" y="247"/>
                  </a:lnTo>
                  <a:lnTo>
                    <a:pt x="52" y="247"/>
                  </a:lnTo>
                  <a:lnTo>
                    <a:pt x="51" y="246"/>
                  </a:lnTo>
                  <a:lnTo>
                    <a:pt x="50" y="245"/>
                  </a:lnTo>
                  <a:lnTo>
                    <a:pt x="49" y="245"/>
                  </a:lnTo>
                  <a:lnTo>
                    <a:pt x="48" y="244"/>
                  </a:lnTo>
                  <a:lnTo>
                    <a:pt x="47" y="243"/>
                  </a:lnTo>
                  <a:lnTo>
                    <a:pt x="46" y="243"/>
                  </a:lnTo>
                  <a:lnTo>
                    <a:pt x="45" y="242"/>
                  </a:lnTo>
                  <a:lnTo>
                    <a:pt x="45" y="241"/>
                  </a:lnTo>
                  <a:lnTo>
                    <a:pt x="44" y="240"/>
                  </a:lnTo>
                  <a:lnTo>
                    <a:pt x="43" y="239"/>
                  </a:lnTo>
                  <a:lnTo>
                    <a:pt x="42" y="239"/>
                  </a:lnTo>
                  <a:lnTo>
                    <a:pt x="41" y="238"/>
                  </a:lnTo>
                  <a:lnTo>
                    <a:pt x="41" y="237"/>
                  </a:lnTo>
                  <a:lnTo>
                    <a:pt x="40" y="236"/>
                  </a:lnTo>
                  <a:lnTo>
                    <a:pt x="39" y="235"/>
                  </a:lnTo>
                  <a:lnTo>
                    <a:pt x="39" y="234"/>
                  </a:lnTo>
                  <a:lnTo>
                    <a:pt x="38" y="233"/>
                  </a:lnTo>
                  <a:lnTo>
                    <a:pt x="37" y="231"/>
                  </a:lnTo>
                  <a:lnTo>
                    <a:pt x="36" y="230"/>
                  </a:lnTo>
                  <a:lnTo>
                    <a:pt x="35" y="229"/>
                  </a:lnTo>
                  <a:lnTo>
                    <a:pt x="35" y="228"/>
                  </a:lnTo>
                  <a:lnTo>
                    <a:pt x="34" y="227"/>
                  </a:lnTo>
                  <a:lnTo>
                    <a:pt x="33" y="225"/>
                  </a:lnTo>
                  <a:lnTo>
                    <a:pt x="31" y="224"/>
                  </a:lnTo>
                  <a:lnTo>
                    <a:pt x="31" y="223"/>
                  </a:lnTo>
                  <a:lnTo>
                    <a:pt x="29" y="221"/>
                  </a:lnTo>
                  <a:lnTo>
                    <a:pt x="27" y="219"/>
                  </a:lnTo>
                  <a:lnTo>
                    <a:pt x="26" y="217"/>
                  </a:lnTo>
                  <a:lnTo>
                    <a:pt x="25" y="216"/>
                  </a:lnTo>
                  <a:lnTo>
                    <a:pt x="24" y="215"/>
                  </a:lnTo>
                  <a:lnTo>
                    <a:pt x="23" y="214"/>
                  </a:lnTo>
                  <a:lnTo>
                    <a:pt x="22" y="213"/>
                  </a:lnTo>
                  <a:lnTo>
                    <a:pt x="21" y="212"/>
                  </a:lnTo>
                  <a:lnTo>
                    <a:pt x="20" y="211"/>
                  </a:lnTo>
                  <a:lnTo>
                    <a:pt x="20" y="210"/>
                  </a:lnTo>
                  <a:lnTo>
                    <a:pt x="19" y="209"/>
                  </a:lnTo>
                  <a:lnTo>
                    <a:pt x="18" y="209"/>
                  </a:lnTo>
                  <a:lnTo>
                    <a:pt x="17" y="208"/>
                  </a:lnTo>
                  <a:lnTo>
                    <a:pt x="17" y="207"/>
                  </a:lnTo>
                  <a:lnTo>
                    <a:pt x="16" y="207"/>
                  </a:lnTo>
                  <a:lnTo>
                    <a:pt x="16" y="206"/>
                  </a:lnTo>
                  <a:lnTo>
                    <a:pt x="15" y="205"/>
                  </a:lnTo>
                  <a:lnTo>
                    <a:pt x="15" y="204"/>
                  </a:lnTo>
                  <a:lnTo>
                    <a:pt x="14" y="203"/>
                  </a:lnTo>
                  <a:lnTo>
                    <a:pt x="13" y="202"/>
                  </a:lnTo>
                  <a:lnTo>
                    <a:pt x="13" y="201"/>
                  </a:lnTo>
                  <a:lnTo>
                    <a:pt x="12" y="201"/>
                  </a:lnTo>
                  <a:lnTo>
                    <a:pt x="12" y="200"/>
                  </a:lnTo>
                  <a:lnTo>
                    <a:pt x="11" y="199"/>
                  </a:lnTo>
                  <a:lnTo>
                    <a:pt x="11" y="197"/>
                  </a:lnTo>
                  <a:lnTo>
                    <a:pt x="10" y="197"/>
                  </a:lnTo>
                  <a:lnTo>
                    <a:pt x="10" y="195"/>
                  </a:lnTo>
                  <a:lnTo>
                    <a:pt x="9" y="194"/>
                  </a:lnTo>
                  <a:lnTo>
                    <a:pt x="9" y="193"/>
                  </a:lnTo>
                  <a:lnTo>
                    <a:pt x="8" y="191"/>
                  </a:lnTo>
                  <a:lnTo>
                    <a:pt x="7" y="190"/>
                  </a:lnTo>
                  <a:lnTo>
                    <a:pt x="7" y="188"/>
                  </a:lnTo>
                  <a:lnTo>
                    <a:pt x="5" y="184"/>
                  </a:lnTo>
                  <a:lnTo>
                    <a:pt x="5" y="182"/>
                  </a:lnTo>
                  <a:lnTo>
                    <a:pt x="4" y="180"/>
                  </a:lnTo>
                  <a:lnTo>
                    <a:pt x="4" y="179"/>
                  </a:lnTo>
                  <a:lnTo>
                    <a:pt x="3" y="177"/>
                  </a:lnTo>
                  <a:lnTo>
                    <a:pt x="3" y="175"/>
                  </a:lnTo>
                  <a:lnTo>
                    <a:pt x="2" y="174"/>
                  </a:lnTo>
                  <a:lnTo>
                    <a:pt x="2" y="173"/>
                  </a:lnTo>
                  <a:lnTo>
                    <a:pt x="2" y="171"/>
                  </a:lnTo>
                  <a:lnTo>
                    <a:pt x="1" y="170"/>
                  </a:lnTo>
                  <a:lnTo>
                    <a:pt x="1" y="169"/>
                  </a:lnTo>
                  <a:lnTo>
                    <a:pt x="1" y="167"/>
                  </a:lnTo>
                  <a:lnTo>
                    <a:pt x="1" y="166"/>
                  </a:lnTo>
                  <a:lnTo>
                    <a:pt x="1" y="165"/>
                  </a:lnTo>
                  <a:lnTo>
                    <a:pt x="1" y="163"/>
                  </a:lnTo>
                  <a:lnTo>
                    <a:pt x="0" y="162"/>
                  </a:lnTo>
                  <a:lnTo>
                    <a:pt x="0" y="161"/>
                  </a:lnTo>
                  <a:lnTo>
                    <a:pt x="0" y="160"/>
                  </a:lnTo>
                  <a:lnTo>
                    <a:pt x="1" y="159"/>
                  </a:lnTo>
                  <a:lnTo>
                    <a:pt x="1" y="157"/>
                  </a:lnTo>
                  <a:lnTo>
                    <a:pt x="1" y="156"/>
                  </a:lnTo>
                  <a:lnTo>
                    <a:pt x="1" y="155"/>
                  </a:lnTo>
                  <a:lnTo>
                    <a:pt x="1" y="153"/>
                  </a:lnTo>
                  <a:lnTo>
                    <a:pt x="1" y="151"/>
                  </a:lnTo>
                  <a:lnTo>
                    <a:pt x="1" y="150"/>
                  </a:lnTo>
                  <a:lnTo>
                    <a:pt x="2" y="148"/>
                  </a:lnTo>
                  <a:lnTo>
                    <a:pt x="2" y="147"/>
                  </a:lnTo>
                  <a:lnTo>
                    <a:pt x="3" y="145"/>
                  </a:lnTo>
                  <a:lnTo>
                    <a:pt x="3" y="143"/>
                  </a:lnTo>
                  <a:lnTo>
                    <a:pt x="3" y="141"/>
                  </a:lnTo>
                  <a:lnTo>
                    <a:pt x="4" y="139"/>
                  </a:lnTo>
                  <a:lnTo>
                    <a:pt x="5" y="133"/>
                  </a:lnTo>
                  <a:lnTo>
                    <a:pt x="6" y="131"/>
                  </a:lnTo>
                  <a:lnTo>
                    <a:pt x="7" y="129"/>
                  </a:lnTo>
                  <a:lnTo>
                    <a:pt x="8" y="127"/>
                  </a:lnTo>
                  <a:lnTo>
                    <a:pt x="8" y="125"/>
                  </a:lnTo>
                  <a:lnTo>
                    <a:pt x="9" y="123"/>
                  </a:lnTo>
                  <a:lnTo>
                    <a:pt x="10" y="121"/>
                  </a:lnTo>
                  <a:lnTo>
                    <a:pt x="11" y="120"/>
                  </a:lnTo>
                  <a:lnTo>
                    <a:pt x="11" y="118"/>
                  </a:lnTo>
                  <a:lnTo>
                    <a:pt x="12" y="117"/>
                  </a:lnTo>
                  <a:lnTo>
                    <a:pt x="13" y="115"/>
                  </a:lnTo>
                  <a:lnTo>
                    <a:pt x="14" y="114"/>
                  </a:lnTo>
                  <a:lnTo>
                    <a:pt x="15" y="113"/>
                  </a:lnTo>
                  <a:lnTo>
                    <a:pt x="16" y="111"/>
                  </a:lnTo>
                  <a:lnTo>
                    <a:pt x="17" y="110"/>
                  </a:lnTo>
                  <a:lnTo>
                    <a:pt x="18" y="109"/>
                  </a:lnTo>
                  <a:lnTo>
                    <a:pt x="19" y="108"/>
                  </a:lnTo>
                  <a:lnTo>
                    <a:pt x="20" y="106"/>
                  </a:lnTo>
                  <a:lnTo>
                    <a:pt x="21" y="105"/>
                  </a:lnTo>
                  <a:lnTo>
                    <a:pt x="22" y="104"/>
                  </a:lnTo>
                  <a:lnTo>
                    <a:pt x="23" y="102"/>
                  </a:lnTo>
                  <a:lnTo>
                    <a:pt x="24" y="101"/>
                  </a:lnTo>
                  <a:lnTo>
                    <a:pt x="26" y="99"/>
                  </a:lnTo>
                  <a:lnTo>
                    <a:pt x="27" y="98"/>
                  </a:lnTo>
                  <a:lnTo>
                    <a:pt x="28" y="96"/>
                  </a:lnTo>
                  <a:lnTo>
                    <a:pt x="29" y="94"/>
                  </a:lnTo>
                  <a:lnTo>
                    <a:pt x="31" y="92"/>
                  </a:lnTo>
                  <a:lnTo>
                    <a:pt x="33" y="90"/>
                  </a:lnTo>
                  <a:lnTo>
                    <a:pt x="34" y="88"/>
                  </a:lnTo>
                  <a:lnTo>
                    <a:pt x="35" y="86"/>
                  </a:lnTo>
                  <a:lnTo>
                    <a:pt x="37" y="83"/>
                  </a:lnTo>
                  <a:lnTo>
                    <a:pt x="39" y="80"/>
                  </a:lnTo>
                  <a:lnTo>
                    <a:pt x="40" y="79"/>
                  </a:lnTo>
                  <a:lnTo>
                    <a:pt x="41" y="77"/>
                  </a:lnTo>
                  <a:lnTo>
                    <a:pt x="42" y="76"/>
                  </a:lnTo>
                  <a:lnTo>
                    <a:pt x="42" y="75"/>
                  </a:lnTo>
                  <a:lnTo>
                    <a:pt x="43" y="74"/>
                  </a:lnTo>
                  <a:lnTo>
                    <a:pt x="44" y="73"/>
                  </a:lnTo>
                  <a:lnTo>
                    <a:pt x="44" y="72"/>
                  </a:lnTo>
                  <a:lnTo>
                    <a:pt x="45" y="71"/>
                  </a:lnTo>
                  <a:lnTo>
                    <a:pt x="45" y="70"/>
                  </a:lnTo>
                  <a:lnTo>
                    <a:pt x="46" y="69"/>
                  </a:lnTo>
                  <a:lnTo>
                    <a:pt x="47" y="68"/>
                  </a:lnTo>
                  <a:lnTo>
                    <a:pt x="47" y="67"/>
                  </a:lnTo>
                  <a:lnTo>
                    <a:pt x="48" y="67"/>
                  </a:lnTo>
                  <a:lnTo>
                    <a:pt x="48" y="66"/>
                  </a:lnTo>
                  <a:lnTo>
                    <a:pt x="49" y="65"/>
                  </a:lnTo>
                  <a:lnTo>
                    <a:pt x="49" y="64"/>
                  </a:lnTo>
                  <a:lnTo>
                    <a:pt x="50" y="63"/>
                  </a:lnTo>
                  <a:lnTo>
                    <a:pt x="50" y="62"/>
                  </a:lnTo>
                  <a:lnTo>
                    <a:pt x="51" y="61"/>
                  </a:lnTo>
                  <a:lnTo>
                    <a:pt x="51" y="61"/>
                  </a:lnTo>
                  <a:lnTo>
                    <a:pt x="52" y="60"/>
                  </a:lnTo>
                  <a:lnTo>
                    <a:pt x="53" y="59"/>
                  </a:lnTo>
                  <a:lnTo>
                    <a:pt x="54" y="58"/>
                  </a:lnTo>
                  <a:lnTo>
                    <a:pt x="55" y="57"/>
                  </a:lnTo>
                  <a:lnTo>
                    <a:pt x="55" y="55"/>
                  </a:lnTo>
                  <a:lnTo>
                    <a:pt x="56" y="54"/>
                  </a:lnTo>
                  <a:lnTo>
                    <a:pt x="57" y="53"/>
                  </a:lnTo>
                  <a:lnTo>
                    <a:pt x="58" y="52"/>
                  </a:lnTo>
                  <a:lnTo>
                    <a:pt x="59" y="50"/>
                  </a:lnTo>
                  <a:lnTo>
                    <a:pt x="61" y="49"/>
                  </a:lnTo>
                  <a:lnTo>
                    <a:pt x="63" y="46"/>
                  </a:lnTo>
                  <a:lnTo>
                    <a:pt x="63" y="45"/>
                  </a:lnTo>
                  <a:lnTo>
                    <a:pt x="64" y="44"/>
                  </a:lnTo>
                  <a:lnTo>
                    <a:pt x="65" y="43"/>
                  </a:lnTo>
                  <a:lnTo>
                    <a:pt x="66" y="41"/>
                  </a:lnTo>
                  <a:lnTo>
                    <a:pt x="67" y="41"/>
                  </a:lnTo>
                  <a:lnTo>
                    <a:pt x="67" y="40"/>
                  </a:lnTo>
                  <a:lnTo>
                    <a:pt x="68" y="39"/>
                  </a:lnTo>
                  <a:lnTo>
                    <a:pt x="69" y="38"/>
                  </a:lnTo>
                  <a:lnTo>
                    <a:pt x="69" y="37"/>
                  </a:lnTo>
                  <a:lnTo>
                    <a:pt x="70" y="36"/>
                  </a:lnTo>
                  <a:lnTo>
                    <a:pt x="70" y="35"/>
                  </a:lnTo>
                  <a:lnTo>
                    <a:pt x="71" y="35"/>
                  </a:lnTo>
                  <a:lnTo>
                    <a:pt x="71" y="34"/>
                  </a:lnTo>
                  <a:lnTo>
                    <a:pt x="72" y="33"/>
                  </a:lnTo>
                  <a:lnTo>
                    <a:pt x="73" y="33"/>
                  </a:lnTo>
                  <a:lnTo>
                    <a:pt x="73" y="32"/>
                  </a:lnTo>
                  <a:lnTo>
                    <a:pt x="74" y="31"/>
                  </a:lnTo>
                  <a:lnTo>
                    <a:pt x="74" y="31"/>
                  </a:lnTo>
                  <a:lnTo>
                    <a:pt x="75" y="30"/>
                  </a:lnTo>
                  <a:lnTo>
                    <a:pt x="76" y="29"/>
                  </a:lnTo>
                  <a:lnTo>
                    <a:pt x="77" y="29"/>
                  </a:lnTo>
                  <a:lnTo>
                    <a:pt x="77" y="28"/>
                  </a:lnTo>
                  <a:lnTo>
                    <a:pt x="78" y="27"/>
                  </a:lnTo>
                  <a:lnTo>
                    <a:pt x="79" y="26"/>
                  </a:lnTo>
                  <a:lnTo>
                    <a:pt x="80" y="25"/>
                  </a:lnTo>
                  <a:lnTo>
                    <a:pt x="81" y="25"/>
                  </a:lnTo>
                  <a:lnTo>
                    <a:pt x="82" y="23"/>
                  </a:lnTo>
                  <a:lnTo>
                    <a:pt x="83" y="23"/>
                  </a:lnTo>
                  <a:lnTo>
                    <a:pt x="84" y="21"/>
                  </a:lnTo>
                  <a:lnTo>
                    <a:pt x="86" y="21"/>
                  </a:lnTo>
                  <a:lnTo>
                    <a:pt x="87" y="19"/>
                  </a:lnTo>
                  <a:lnTo>
                    <a:pt x="89" y="18"/>
                  </a:lnTo>
                  <a:lnTo>
                    <a:pt x="89" y="17"/>
                  </a:lnTo>
                  <a:lnTo>
                    <a:pt x="90" y="17"/>
                  </a:lnTo>
                  <a:lnTo>
                    <a:pt x="91" y="16"/>
                  </a:lnTo>
                  <a:lnTo>
                    <a:pt x="92" y="15"/>
                  </a:lnTo>
                  <a:lnTo>
                    <a:pt x="92" y="15"/>
                  </a:lnTo>
                  <a:lnTo>
                    <a:pt x="93" y="14"/>
                  </a:lnTo>
                  <a:lnTo>
                    <a:pt x="94" y="14"/>
                  </a:lnTo>
                  <a:lnTo>
                    <a:pt x="94" y="13"/>
                  </a:lnTo>
                  <a:lnTo>
                    <a:pt x="95" y="13"/>
                  </a:lnTo>
                  <a:lnTo>
                    <a:pt x="95" y="13"/>
                  </a:lnTo>
                  <a:lnTo>
                    <a:pt x="96" y="12"/>
                  </a:lnTo>
                  <a:lnTo>
                    <a:pt x="97" y="12"/>
                  </a:lnTo>
                  <a:lnTo>
                    <a:pt x="97" y="11"/>
                  </a:lnTo>
                  <a:lnTo>
                    <a:pt x="98" y="11"/>
                  </a:lnTo>
                  <a:lnTo>
                    <a:pt x="99" y="11"/>
                  </a:lnTo>
                  <a:lnTo>
                    <a:pt x="99" y="10"/>
                  </a:lnTo>
                  <a:lnTo>
                    <a:pt x="100" y="10"/>
                  </a:lnTo>
                  <a:lnTo>
                    <a:pt x="101" y="9"/>
                  </a:lnTo>
                  <a:lnTo>
                    <a:pt x="101" y="9"/>
                  </a:lnTo>
                  <a:lnTo>
                    <a:pt x="102" y="9"/>
                  </a:lnTo>
                  <a:lnTo>
                    <a:pt x="103" y="8"/>
                  </a:lnTo>
                  <a:lnTo>
                    <a:pt x="103" y="8"/>
                  </a:lnTo>
                  <a:lnTo>
                    <a:pt x="104" y="7"/>
                  </a:lnTo>
                  <a:lnTo>
                    <a:pt x="105" y="7"/>
                  </a:lnTo>
                  <a:lnTo>
                    <a:pt x="106" y="7"/>
                  </a:lnTo>
                  <a:lnTo>
                    <a:pt x="107" y="6"/>
                  </a:lnTo>
                  <a:lnTo>
                    <a:pt x="108" y="6"/>
                  </a:lnTo>
                  <a:lnTo>
                    <a:pt x="109" y="5"/>
                  </a:lnTo>
                  <a:lnTo>
                    <a:pt x="111" y="5"/>
                  </a:lnTo>
                  <a:lnTo>
                    <a:pt x="112" y="4"/>
                  </a:lnTo>
                  <a:lnTo>
                    <a:pt x="113" y="4"/>
                  </a:lnTo>
                  <a:lnTo>
                    <a:pt x="114" y="3"/>
                  </a:lnTo>
                  <a:lnTo>
                    <a:pt x="114" y="3"/>
                  </a:lnTo>
                  <a:lnTo>
                    <a:pt x="115" y="3"/>
                  </a:lnTo>
                  <a:lnTo>
                    <a:pt x="115" y="3"/>
                  </a:lnTo>
                  <a:lnTo>
                    <a:pt x="116" y="2"/>
                  </a:lnTo>
                  <a:lnTo>
                    <a:pt x="117" y="2"/>
                  </a:lnTo>
                  <a:lnTo>
                    <a:pt x="117" y="2"/>
                  </a:lnTo>
                  <a:lnTo>
                    <a:pt x="118" y="1"/>
                  </a:lnTo>
                  <a:lnTo>
                    <a:pt x="118" y="1"/>
                  </a:lnTo>
                  <a:lnTo>
                    <a:pt x="119" y="1"/>
                  </a:lnTo>
                  <a:lnTo>
                    <a:pt x="119" y="1"/>
                  </a:lnTo>
                  <a:lnTo>
                    <a:pt x="119" y="1"/>
                  </a:lnTo>
                  <a:lnTo>
                    <a:pt x="120" y="1"/>
                  </a:lnTo>
                  <a:lnTo>
                    <a:pt x="121" y="0"/>
                  </a:lnTo>
                  <a:lnTo>
                    <a:pt x="121" y="0"/>
                  </a:lnTo>
                  <a:lnTo>
                    <a:pt x="121" y="0"/>
                  </a:lnTo>
                  <a:lnTo>
                    <a:pt x="122" y="0"/>
                  </a:lnTo>
                  <a:lnTo>
                    <a:pt x="122" y="0"/>
                  </a:lnTo>
                  <a:lnTo>
                    <a:pt x="123" y="0"/>
                  </a:lnTo>
                  <a:lnTo>
                    <a:pt x="123" y="0"/>
                  </a:lnTo>
                  <a:lnTo>
                    <a:pt x="124" y="0"/>
                  </a:lnTo>
                  <a:lnTo>
                    <a:pt x="124" y="0"/>
                  </a:lnTo>
                  <a:lnTo>
                    <a:pt x="125" y="0"/>
                  </a:lnTo>
                  <a:lnTo>
                    <a:pt x="125" y="0"/>
                  </a:lnTo>
                  <a:lnTo>
                    <a:pt x="126" y="0"/>
                  </a:lnTo>
                  <a:lnTo>
                    <a:pt x="127" y="0"/>
                  </a:lnTo>
                  <a:lnTo>
                    <a:pt x="127" y="0"/>
                  </a:lnTo>
                  <a:lnTo>
                    <a:pt x="128" y="0"/>
                  </a:lnTo>
                  <a:lnTo>
                    <a:pt x="129" y="1"/>
                  </a:lnTo>
                  <a:lnTo>
                    <a:pt x="131" y="1"/>
                  </a:lnTo>
                  <a:lnTo>
                    <a:pt x="132" y="2"/>
                  </a:lnTo>
                  <a:lnTo>
                    <a:pt x="133" y="2"/>
                  </a:lnTo>
                  <a:lnTo>
                    <a:pt x="134" y="3"/>
                  </a:lnTo>
                  <a:lnTo>
                    <a:pt x="135" y="3"/>
                  </a:lnTo>
                  <a:lnTo>
                    <a:pt x="136" y="4"/>
                  </a:lnTo>
                  <a:lnTo>
                    <a:pt x="137" y="5"/>
                  </a:lnTo>
                  <a:lnTo>
                    <a:pt x="138" y="5"/>
                  </a:lnTo>
                  <a:lnTo>
                    <a:pt x="139" y="6"/>
                  </a:lnTo>
                  <a:lnTo>
                    <a:pt x="139" y="7"/>
                  </a:lnTo>
                  <a:lnTo>
                    <a:pt x="140" y="7"/>
                  </a:lnTo>
                  <a:lnTo>
                    <a:pt x="141" y="8"/>
                  </a:lnTo>
                  <a:lnTo>
                    <a:pt x="141" y="9"/>
                  </a:lnTo>
                  <a:lnTo>
                    <a:pt x="142" y="9"/>
                  </a:lnTo>
                  <a:lnTo>
                    <a:pt x="143" y="10"/>
                  </a:lnTo>
                  <a:lnTo>
                    <a:pt x="143" y="11"/>
                  </a:lnTo>
                  <a:lnTo>
                    <a:pt x="143" y="12"/>
                  </a:lnTo>
                  <a:lnTo>
                    <a:pt x="144" y="13"/>
                  </a:lnTo>
                  <a:lnTo>
                    <a:pt x="145" y="14"/>
                  </a:lnTo>
                  <a:lnTo>
                    <a:pt x="145" y="15"/>
                  </a:lnTo>
                  <a:lnTo>
                    <a:pt x="145" y="16"/>
                  </a:lnTo>
                  <a:lnTo>
                    <a:pt x="146" y="17"/>
                  </a:lnTo>
                  <a:lnTo>
                    <a:pt x="147" y="18"/>
                  </a:lnTo>
                  <a:lnTo>
                    <a:pt x="147" y="19"/>
                  </a:lnTo>
                  <a:lnTo>
                    <a:pt x="147" y="20"/>
                  </a:lnTo>
                  <a:lnTo>
                    <a:pt x="148" y="21"/>
                  </a:lnTo>
                  <a:lnTo>
                    <a:pt x="148" y="23"/>
                  </a:lnTo>
                  <a:lnTo>
                    <a:pt x="149" y="24"/>
                  </a:lnTo>
                  <a:lnTo>
                    <a:pt x="149" y="25"/>
                  </a:lnTo>
                  <a:lnTo>
                    <a:pt x="150" y="27"/>
                  </a:lnTo>
                  <a:lnTo>
                    <a:pt x="151" y="28"/>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03" name="Freeform 196" descr="Zig zag"/>
            <p:cNvSpPr>
              <a:spLocks/>
            </p:cNvSpPr>
            <p:nvPr/>
          </p:nvSpPr>
          <p:spPr bwMode="auto">
            <a:xfrm>
              <a:off x="5341938" y="2501900"/>
              <a:ext cx="744537" cy="222250"/>
            </a:xfrm>
            <a:custGeom>
              <a:avLst/>
              <a:gdLst/>
              <a:ahLst/>
              <a:cxnLst>
                <a:cxn ang="0">
                  <a:pos x="181" y="4"/>
                </a:cxn>
                <a:cxn ang="0">
                  <a:pos x="138" y="8"/>
                </a:cxn>
                <a:cxn ang="0">
                  <a:pos x="113" y="7"/>
                </a:cxn>
                <a:cxn ang="0">
                  <a:pos x="76" y="9"/>
                </a:cxn>
                <a:cxn ang="0">
                  <a:pos x="46" y="14"/>
                </a:cxn>
                <a:cxn ang="0">
                  <a:pos x="20" y="29"/>
                </a:cxn>
                <a:cxn ang="0">
                  <a:pos x="12" y="40"/>
                </a:cxn>
                <a:cxn ang="0">
                  <a:pos x="2" y="61"/>
                </a:cxn>
                <a:cxn ang="0">
                  <a:pos x="0" y="79"/>
                </a:cxn>
                <a:cxn ang="0">
                  <a:pos x="2" y="112"/>
                </a:cxn>
                <a:cxn ang="0">
                  <a:pos x="18" y="137"/>
                </a:cxn>
                <a:cxn ang="0">
                  <a:pos x="40" y="155"/>
                </a:cxn>
                <a:cxn ang="0">
                  <a:pos x="74" y="161"/>
                </a:cxn>
                <a:cxn ang="0">
                  <a:pos x="104" y="158"/>
                </a:cxn>
                <a:cxn ang="0">
                  <a:pos x="146" y="149"/>
                </a:cxn>
                <a:cxn ang="0">
                  <a:pos x="174" y="142"/>
                </a:cxn>
                <a:cxn ang="0">
                  <a:pos x="221" y="133"/>
                </a:cxn>
                <a:cxn ang="0">
                  <a:pos x="254" y="126"/>
                </a:cxn>
                <a:cxn ang="0">
                  <a:pos x="274" y="111"/>
                </a:cxn>
                <a:cxn ang="0">
                  <a:pos x="277" y="99"/>
                </a:cxn>
                <a:cxn ang="0">
                  <a:pos x="274" y="89"/>
                </a:cxn>
                <a:cxn ang="0">
                  <a:pos x="264" y="83"/>
                </a:cxn>
                <a:cxn ang="0">
                  <a:pos x="243" y="84"/>
                </a:cxn>
                <a:cxn ang="0">
                  <a:pos x="230" y="80"/>
                </a:cxn>
                <a:cxn ang="0">
                  <a:pos x="233" y="70"/>
                </a:cxn>
                <a:cxn ang="0">
                  <a:pos x="245" y="60"/>
                </a:cxn>
                <a:cxn ang="0">
                  <a:pos x="262" y="58"/>
                </a:cxn>
                <a:cxn ang="0">
                  <a:pos x="289" y="62"/>
                </a:cxn>
                <a:cxn ang="0">
                  <a:pos x="310" y="71"/>
                </a:cxn>
                <a:cxn ang="0">
                  <a:pos x="335" y="84"/>
                </a:cxn>
                <a:cxn ang="0">
                  <a:pos x="354" y="97"/>
                </a:cxn>
                <a:cxn ang="0">
                  <a:pos x="379" y="115"/>
                </a:cxn>
                <a:cxn ang="0">
                  <a:pos x="406" y="131"/>
                </a:cxn>
                <a:cxn ang="0">
                  <a:pos x="424" y="137"/>
                </a:cxn>
                <a:cxn ang="0">
                  <a:pos x="449" y="140"/>
                </a:cxn>
                <a:cxn ang="0">
                  <a:pos x="466" y="138"/>
                </a:cxn>
                <a:cxn ang="0">
                  <a:pos x="486" y="130"/>
                </a:cxn>
                <a:cxn ang="0">
                  <a:pos x="495" y="121"/>
                </a:cxn>
                <a:cxn ang="0">
                  <a:pos x="498" y="105"/>
                </a:cxn>
                <a:cxn ang="0">
                  <a:pos x="493" y="94"/>
                </a:cxn>
                <a:cxn ang="0">
                  <a:pos x="476" y="93"/>
                </a:cxn>
                <a:cxn ang="0">
                  <a:pos x="458" y="95"/>
                </a:cxn>
                <a:cxn ang="0">
                  <a:pos x="450" y="85"/>
                </a:cxn>
                <a:cxn ang="0">
                  <a:pos x="453" y="73"/>
                </a:cxn>
                <a:cxn ang="0">
                  <a:pos x="465" y="68"/>
                </a:cxn>
                <a:cxn ang="0">
                  <a:pos x="492" y="58"/>
                </a:cxn>
                <a:cxn ang="0">
                  <a:pos x="518" y="49"/>
                </a:cxn>
                <a:cxn ang="0">
                  <a:pos x="536" y="32"/>
                </a:cxn>
                <a:cxn ang="0">
                  <a:pos x="540" y="21"/>
                </a:cxn>
                <a:cxn ang="0">
                  <a:pos x="536" y="15"/>
                </a:cxn>
                <a:cxn ang="0">
                  <a:pos x="529" y="13"/>
                </a:cxn>
                <a:cxn ang="0">
                  <a:pos x="507" y="15"/>
                </a:cxn>
                <a:cxn ang="0">
                  <a:pos x="483" y="21"/>
                </a:cxn>
                <a:cxn ang="0">
                  <a:pos x="468" y="22"/>
                </a:cxn>
                <a:cxn ang="0">
                  <a:pos x="446" y="24"/>
                </a:cxn>
                <a:cxn ang="0">
                  <a:pos x="427" y="25"/>
                </a:cxn>
                <a:cxn ang="0">
                  <a:pos x="398" y="25"/>
                </a:cxn>
                <a:cxn ang="0">
                  <a:pos x="377" y="23"/>
                </a:cxn>
                <a:cxn ang="0">
                  <a:pos x="347" y="15"/>
                </a:cxn>
                <a:cxn ang="0">
                  <a:pos x="327" y="7"/>
                </a:cxn>
                <a:cxn ang="0">
                  <a:pos x="302" y="3"/>
                </a:cxn>
                <a:cxn ang="0">
                  <a:pos x="282" y="3"/>
                </a:cxn>
                <a:cxn ang="0">
                  <a:pos x="249" y="1"/>
                </a:cxn>
              </a:cxnLst>
              <a:rect l="0" t="0" r="r" b="b"/>
              <a:pathLst>
                <a:path w="541" h="163">
                  <a:moveTo>
                    <a:pt x="221" y="1"/>
                  </a:moveTo>
                  <a:lnTo>
                    <a:pt x="214" y="1"/>
                  </a:lnTo>
                  <a:lnTo>
                    <a:pt x="211" y="1"/>
                  </a:lnTo>
                  <a:lnTo>
                    <a:pt x="208" y="1"/>
                  </a:lnTo>
                  <a:lnTo>
                    <a:pt x="206" y="1"/>
                  </a:lnTo>
                  <a:lnTo>
                    <a:pt x="203" y="1"/>
                  </a:lnTo>
                  <a:lnTo>
                    <a:pt x="200" y="1"/>
                  </a:lnTo>
                  <a:lnTo>
                    <a:pt x="198" y="2"/>
                  </a:lnTo>
                  <a:lnTo>
                    <a:pt x="196" y="2"/>
                  </a:lnTo>
                  <a:lnTo>
                    <a:pt x="194" y="2"/>
                  </a:lnTo>
                  <a:lnTo>
                    <a:pt x="192" y="3"/>
                  </a:lnTo>
                  <a:lnTo>
                    <a:pt x="190" y="3"/>
                  </a:lnTo>
                  <a:lnTo>
                    <a:pt x="188" y="3"/>
                  </a:lnTo>
                  <a:lnTo>
                    <a:pt x="186" y="3"/>
                  </a:lnTo>
                  <a:lnTo>
                    <a:pt x="184" y="3"/>
                  </a:lnTo>
                  <a:lnTo>
                    <a:pt x="183" y="4"/>
                  </a:lnTo>
                  <a:lnTo>
                    <a:pt x="181" y="4"/>
                  </a:lnTo>
                  <a:lnTo>
                    <a:pt x="179" y="4"/>
                  </a:lnTo>
                  <a:lnTo>
                    <a:pt x="177" y="5"/>
                  </a:lnTo>
                  <a:lnTo>
                    <a:pt x="176" y="5"/>
                  </a:lnTo>
                  <a:lnTo>
                    <a:pt x="174" y="5"/>
                  </a:lnTo>
                  <a:lnTo>
                    <a:pt x="172" y="5"/>
                  </a:lnTo>
                  <a:lnTo>
                    <a:pt x="170" y="5"/>
                  </a:lnTo>
                  <a:lnTo>
                    <a:pt x="167" y="6"/>
                  </a:lnTo>
                  <a:lnTo>
                    <a:pt x="165" y="6"/>
                  </a:lnTo>
                  <a:lnTo>
                    <a:pt x="162" y="6"/>
                  </a:lnTo>
                  <a:lnTo>
                    <a:pt x="160" y="7"/>
                  </a:lnTo>
                  <a:lnTo>
                    <a:pt x="157" y="7"/>
                  </a:lnTo>
                  <a:lnTo>
                    <a:pt x="154" y="7"/>
                  </a:lnTo>
                  <a:lnTo>
                    <a:pt x="151" y="7"/>
                  </a:lnTo>
                  <a:lnTo>
                    <a:pt x="148" y="7"/>
                  </a:lnTo>
                  <a:lnTo>
                    <a:pt x="145" y="8"/>
                  </a:lnTo>
                  <a:lnTo>
                    <a:pt x="140" y="8"/>
                  </a:lnTo>
                  <a:lnTo>
                    <a:pt x="138" y="8"/>
                  </a:lnTo>
                  <a:lnTo>
                    <a:pt x="136" y="8"/>
                  </a:lnTo>
                  <a:lnTo>
                    <a:pt x="134" y="8"/>
                  </a:lnTo>
                  <a:lnTo>
                    <a:pt x="132" y="8"/>
                  </a:lnTo>
                  <a:lnTo>
                    <a:pt x="130" y="8"/>
                  </a:lnTo>
                  <a:lnTo>
                    <a:pt x="129" y="8"/>
                  </a:lnTo>
                  <a:lnTo>
                    <a:pt x="128" y="8"/>
                  </a:lnTo>
                  <a:lnTo>
                    <a:pt x="126" y="8"/>
                  </a:lnTo>
                  <a:lnTo>
                    <a:pt x="125" y="8"/>
                  </a:lnTo>
                  <a:lnTo>
                    <a:pt x="123" y="7"/>
                  </a:lnTo>
                  <a:lnTo>
                    <a:pt x="122" y="7"/>
                  </a:lnTo>
                  <a:lnTo>
                    <a:pt x="121" y="7"/>
                  </a:lnTo>
                  <a:lnTo>
                    <a:pt x="120" y="7"/>
                  </a:lnTo>
                  <a:lnTo>
                    <a:pt x="118" y="7"/>
                  </a:lnTo>
                  <a:lnTo>
                    <a:pt x="117" y="7"/>
                  </a:lnTo>
                  <a:lnTo>
                    <a:pt x="116" y="7"/>
                  </a:lnTo>
                  <a:lnTo>
                    <a:pt x="114" y="7"/>
                  </a:lnTo>
                  <a:lnTo>
                    <a:pt x="113" y="7"/>
                  </a:lnTo>
                  <a:lnTo>
                    <a:pt x="112" y="7"/>
                  </a:lnTo>
                  <a:lnTo>
                    <a:pt x="110" y="7"/>
                  </a:lnTo>
                  <a:lnTo>
                    <a:pt x="109" y="7"/>
                  </a:lnTo>
                  <a:lnTo>
                    <a:pt x="107" y="7"/>
                  </a:lnTo>
                  <a:lnTo>
                    <a:pt x="106" y="7"/>
                  </a:lnTo>
                  <a:lnTo>
                    <a:pt x="104" y="7"/>
                  </a:lnTo>
                  <a:lnTo>
                    <a:pt x="102" y="7"/>
                  </a:lnTo>
                  <a:lnTo>
                    <a:pt x="100" y="7"/>
                  </a:lnTo>
                  <a:lnTo>
                    <a:pt x="98" y="7"/>
                  </a:lnTo>
                  <a:lnTo>
                    <a:pt x="96" y="7"/>
                  </a:lnTo>
                  <a:lnTo>
                    <a:pt x="94" y="8"/>
                  </a:lnTo>
                  <a:lnTo>
                    <a:pt x="92" y="8"/>
                  </a:lnTo>
                  <a:lnTo>
                    <a:pt x="86" y="9"/>
                  </a:lnTo>
                  <a:lnTo>
                    <a:pt x="83" y="9"/>
                  </a:lnTo>
                  <a:lnTo>
                    <a:pt x="81" y="9"/>
                  </a:lnTo>
                  <a:lnTo>
                    <a:pt x="78" y="9"/>
                  </a:lnTo>
                  <a:lnTo>
                    <a:pt x="76" y="9"/>
                  </a:lnTo>
                  <a:lnTo>
                    <a:pt x="74" y="10"/>
                  </a:lnTo>
                  <a:lnTo>
                    <a:pt x="72" y="10"/>
                  </a:lnTo>
                  <a:lnTo>
                    <a:pt x="70" y="10"/>
                  </a:lnTo>
                  <a:lnTo>
                    <a:pt x="68" y="10"/>
                  </a:lnTo>
                  <a:lnTo>
                    <a:pt x="66" y="10"/>
                  </a:lnTo>
                  <a:lnTo>
                    <a:pt x="64" y="10"/>
                  </a:lnTo>
                  <a:lnTo>
                    <a:pt x="62" y="11"/>
                  </a:lnTo>
                  <a:lnTo>
                    <a:pt x="61" y="11"/>
                  </a:lnTo>
                  <a:lnTo>
                    <a:pt x="59" y="11"/>
                  </a:lnTo>
                  <a:lnTo>
                    <a:pt x="58" y="11"/>
                  </a:lnTo>
                  <a:lnTo>
                    <a:pt x="56" y="11"/>
                  </a:lnTo>
                  <a:lnTo>
                    <a:pt x="54" y="12"/>
                  </a:lnTo>
                  <a:lnTo>
                    <a:pt x="52" y="12"/>
                  </a:lnTo>
                  <a:lnTo>
                    <a:pt x="51" y="13"/>
                  </a:lnTo>
                  <a:lnTo>
                    <a:pt x="49" y="13"/>
                  </a:lnTo>
                  <a:lnTo>
                    <a:pt x="48" y="13"/>
                  </a:lnTo>
                  <a:lnTo>
                    <a:pt x="46" y="14"/>
                  </a:lnTo>
                  <a:lnTo>
                    <a:pt x="44" y="15"/>
                  </a:lnTo>
                  <a:lnTo>
                    <a:pt x="42" y="15"/>
                  </a:lnTo>
                  <a:lnTo>
                    <a:pt x="40" y="16"/>
                  </a:lnTo>
                  <a:lnTo>
                    <a:pt x="39" y="17"/>
                  </a:lnTo>
                  <a:lnTo>
                    <a:pt x="37" y="18"/>
                  </a:lnTo>
                  <a:lnTo>
                    <a:pt x="34" y="19"/>
                  </a:lnTo>
                  <a:lnTo>
                    <a:pt x="32" y="21"/>
                  </a:lnTo>
                  <a:lnTo>
                    <a:pt x="30" y="22"/>
                  </a:lnTo>
                  <a:lnTo>
                    <a:pt x="28" y="23"/>
                  </a:lnTo>
                  <a:lnTo>
                    <a:pt x="26" y="25"/>
                  </a:lnTo>
                  <a:lnTo>
                    <a:pt x="24" y="25"/>
                  </a:lnTo>
                  <a:lnTo>
                    <a:pt x="24" y="26"/>
                  </a:lnTo>
                  <a:lnTo>
                    <a:pt x="23" y="27"/>
                  </a:lnTo>
                  <a:lnTo>
                    <a:pt x="22" y="27"/>
                  </a:lnTo>
                  <a:lnTo>
                    <a:pt x="21" y="28"/>
                  </a:lnTo>
                  <a:lnTo>
                    <a:pt x="20" y="28"/>
                  </a:lnTo>
                  <a:lnTo>
                    <a:pt x="20" y="29"/>
                  </a:lnTo>
                  <a:lnTo>
                    <a:pt x="19" y="29"/>
                  </a:lnTo>
                  <a:lnTo>
                    <a:pt x="19" y="30"/>
                  </a:lnTo>
                  <a:lnTo>
                    <a:pt x="18" y="31"/>
                  </a:lnTo>
                  <a:lnTo>
                    <a:pt x="18" y="31"/>
                  </a:lnTo>
                  <a:lnTo>
                    <a:pt x="17" y="32"/>
                  </a:lnTo>
                  <a:lnTo>
                    <a:pt x="16" y="32"/>
                  </a:lnTo>
                  <a:lnTo>
                    <a:pt x="16" y="33"/>
                  </a:lnTo>
                  <a:lnTo>
                    <a:pt x="16" y="33"/>
                  </a:lnTo>
                  <a:lnTo>
                    <a:pt x="15" y="34"/>
                  </a:lnTo>
                  <a:lnTo>
                    <a:pt x="15" y="35"/>
                  </a:lnTo>
                  <a:lnTo>
                    <a:pt x="14" y="35"/>
                  </a:lnTo>
                  <a:lnTo>
                    <a:pt x="14" y="36"/>
                  </a:lnTo>
                  <a:lnTo>
                    <a:pt x="14" y="37"/>
                  </a:lnTo>
                  <a:lnTo>
                    <a:pt x="13" y="37"/>
                  </a:lnTo>
                  <a:lnTo>
                    <a:pt x="13" y="38"/>
                  </a:lnTo>
                  <a:lnTo>
                    <a:pt x="12" y="39"/>
                  </a:lnTo>
                  <a:lnTo>
                    <a:pt x="12" y="40"/>
                  </a:lnTo>
                  <a:lnTo>
                    <a:pt x="12" y="41"/>
                  </a:lnTo>
                  <a:lnTo>
                    <a:pt x="11" y="42"/>
                  </a:lnTo>
                  <a:lnTo>
                    <a:pt x="11" y="43"/>
                  </a:lnTo>
                  <a:lnTo>
                    <a:pt x="10" y="44"/>
                  </a:lnTo>
                  <a:lnTo>
                    <a:pt x="10" y="45"/>
                  </a:lnTo>
                  <a:lnTo>
                    <a:pt x="9" y="46"/>
                  </a:lnTo>
                  <a:lnTo>
                    <a:pt x="8" y="49"/>
                  </a:lnTo>
                  <a:lnTo>
                    <a:pt x="7" y="51"/>
                  </a:lnTo>
                  <a:lnTo>
                    <a:pt x="6" y="52"/>
                  </a:lnTo>
                  <a:lnTo>
                    <a:pt x="6" y="53"/>
                  </a:lnTo>
                  <a:lnTo>
                    <a:pt x="5" y="54"/>
                  </a:lnTo>
                  <a:lnTo>
                    <a:pt x="4" y="55"/>
                  </a:lnTo>
                  <a:lnTo>
                    <a:pt x="4" y="57"/>
                  </a:lnTo>
                  <a:lnTo>
                    <a:pt x="3" y="57"/>
                  </a:lnTo>
                  <a:lnTo>
                    <a:pt x="3" y="59"/>
                  </a:lnTo>
                  <a:lnTo>
                    <a:pt x="2" y="60"/>
                  </a:lnTo>
                  <a:lnTo>
                    <a:pt x="2" y="61"/>
                  </a:lnTo>
                  <a:lnTo>
                    <a:pt x="2" y="61"/>
                  </a:lnTo>
                  <a:lnTo>
                    <a:pt x="2" y="63"/>
                  </a:lnTo>
                  <a:lnTo>
                    <a:pt x="1" y="63"/>
                  </a:lnTo>
                  <a:lnTo>
                    <a:pt x="1" y="65"/>
                  </a:lnTo>
                  <a:lnTo>
                    <a:pt x="1" y="65"/>
                  </a:lnTo>
                  <a:lnTo>
                    <a:pt x="0" y="66"/>
                  </a:lnTo>
                  <a:lnTo>
                    <a:pt x="0" y="67"/>
                  </a:lnTo>
                  <a:lnTo>
                    <a:pt x="0" y="68"/>
                  </a:lnTo>
                  <a:lnTo>
                    <a:pt x="0" y="69"/>
                  </a:lnTo>
                  <a:lnTo>
                    <a:pt x="0" y="70"/>
                  </a:lnTo>
                  <a:lnTo>
                    <a:pt x="0" y="71"/>
                  </a:lnTo>
                  <a:lnTo>
                    <a:pt x="0" y="73"/>
                  </a:lnTo>
                  <a:lnTo>
                    <a:pt x="0" y="74"/>
                  </a:lnTo>
                  <a:lnTo>
                    <a:pt x="0" y="75"/>
                  </a:lnTo>
                  <a:lnTo>
                    <a:pt x="0" y="76"/>
                  </a:lnTo>
                  <a:lnTo>
                    <a:pt x="0" y="78"/>
                  </a:lnTo>
                  <a:lnTo>
                    <a:pt x="0" y="79"/>
                  </a:lnTo>
                  <a:lnTo>
                    <a:pt x="0" y="81"/>
                  </a:lnTo>
                  <a:lnTo>
                    <a:pt x="0" y="82"/>
                  </a:lnTo>
                  <a:lnTo>
                    <a:pt x="0" y="84"/>
                  </a:lnTo>
                  <a:lnTo>
                    <a:pt x="0" y="89"/>
                  </a:lnTo>
                  <a:lnTo>
                    <a:pt x="0" y="91"/>
                  </a:lnTo>
                  <a:lnTo>
                    <a:pt x="0" y="93"/>
                  </a:lnTo>
                  <a:lnTo>
                    <a:pt x="0" y="95"/>
                  </a:lnTo>
                  <a:lnTo>
                    <a:pt x="0" y="97"/>
                  </a:lnTo>
                  <a:lnTo>
                    <a:pt x="1" y="99"/>
                  </a:lnTo>
                  <a:lnTo>
                    <a:pt x="1" y="101"/>
                  </a:lnTo>
                  <a:lnTo>
                    <a:pt x="1" y="103"/>
                  </a:lnTo>
                  <a:lnTo>
                    <a:pt x="1" y="104"/>
                  </a:lnTo>
                  <a:lnTo>
                    <a:pt x="1" y="106"/>
                  </a:lnTo>
                  <a:lnTo>
                    <a:pt x="2" y="107"/>
                  </a:lnTo>
                  <a:lnTo>
                    <a:pt x="2" y="109"/>
                  </a:lnTo>
                  <a:lnTo>
                    <a:pt x="2" y="110"/>
                  </a:lnTo>
                  <a:lnTo>
                    <a:pt x="2" y="112"/>
                  </a:lnTo>
                  <a:lnTo>
                    <a:pt x="3" y="113"/>
                  </a:lnTo>
                  <a:lnTo>
                    <a:pt x="3" y="115"/>
                  </a:lnTo>
                  <a:lnTo>
                    <a:pt x="4" y="116"/>
                  </a:lnTo>
                  <a:lnTo>
                    <a:pt x="4" y="117"/>
                  </a:lnTo>
                  <a:lnTo>
                    <a:pt x="5" y="119"/>
                  </a:lnTo>
                  <a:lnTo>
                    <a:pt x="6" y="120"/>
                  </a:lnTo>
                  <a:lnTo>
                    <a:pt x="6" y="121"/>
                  </a:lnTo>
                  <a:lnTo>
                    <a:pt x="7" y="123"/>
                  </a:lnTo>
                  <a:lnTo>
                    <a:pt x="8" y="124"/>
                  </a:lnTo>
                  <a:lnTo>
                    <a:pt x="9" y="125"/>
                  </a:lnTo>
                  <a:lnTo>
                    <a:pt x="10" y="127"/>
                  </a:lnTo>
                  <a:lnTo>
                    <a:pt x="11" y="129"/>
                  </a:lnTo>
                  <a:lnTo>
                    <a:pt x="12" y="130"/>
                  </a:lnTo>
                  <a:lnTo>
                    <a:pt x="14" y="131"/>
                  </a:lnTo>
                  <a:lnTo>
                    <a:pt x="15" y="133"/>
                  </a:lnTo>
                  <a:lnTo>
                    <a:pt x="16" y="135"/>
                  </a:lnTo>
                  <a:lnTo>
                    <a:pt x="18" y="137"/>
                  </a:lnTo>
                  <a:lnTo>
                    <a:pt x="21" y="140"/>
                  </a:lnTo>
                  <a:lnTo>
                    <a:pt x="22" y="141"/>
                  </a:lnTo>
                  <a:lnTo>
                    <a:pt x="24" y="143"/>
                  </a:lnTo>
                  <a:lnTo>
                    <a:pt x="25" y="144"/>
                  </a:lnTo>
                  <a:lnTo>
                    <a:pt x="26" y="145"/>
                  </a:lnTo>
                  <a:lnTo>
                    <a:pt x="27" y="146"/>
                  </a:lnTo>
                  <a:lnTo>
                    <a:pt x="28" y="147"/>
                  </a:lnTo>
                  <a:lnTo>
                    <a:pt x="30" y="148"/>
                  </a:lnTo>
                  <a:lnTo>
                    <a:pt x="31" y="149"/>
                  </a:lnTo>
                  <a:lnTo>
                    <a:pt x="32" y="150"/>
                  </a:lnTo>
                  <a:lnTo>
                    <a:pt x="33" y="151"/>
                  </a:lnTo>
                  <a:lnTo>
                    <a:pt x="34" y="151"/>
                  </a:lnTo>
                  <a:lnTo>
                    <a:pt x="36" y="152"/>
                  </a:lnTo>
                  <a:lnTo>
                    <a:pt x="37" y="153"/>
                  </a:lnTo>
                  <a:lnTo>
                    <a:pt x="38" y="153"/>
                  </a:lnTo>
                  <a:lnTo>
                    <a:pt x="39" y="154"/>
                  </a:lnTo>
                  <a:lnTo>
                    <a:pt x="40" y="155"/>
                  </a:lnTo>
                  <a:lnTo>
                    <a:pt x="42" y="155"/>
                  </a:lnTo>
                  <a:lnTo>
                    <a:pt x="43" y="155"/>
                  </a:lnTo>
                  <a:lnTo>
                    <a:pt x="44" y="156"/>
                  </a:lnTo>
                  <a:lnTo>
                    <a:pt x="46" y="156"/>
                  </a:lnTo>
                  <a:lnTo>
                    <a:pt x="47" y="157"/>
                  </a:lnTo>
                  <a:lnTo>
                    <a:pt x="49" y="157"/>
                  </a:lnTo>
                  <a:lnTo>
                    <a:pt x="50" y="157"/>
                  </a:lnTo>
                  <a:lnTo>
                    <a:pt x="52" y="158"/>
                  </a:lnTo>
                  <a:lnTo>
                    <a:pt x="54" y="158"/>
                  </a:lnTo>
                  <a:lnTo>
                    <a:pt x="56" y="159"/>
                  </a:lnTo>
                  <a:lnTo>
                    <a:pt x="58" y="159"/>
                  </a:lnTo>
                  <a:lnTo>
                    <a:pt x="60" y="159"/>
                  </a:lnTo>
                  <a:lnTo>
                    <a:pt x="62" y="159"/>
                  </a:lnTo>
                  <a:lnTo>
                    <a:pt x="64" y="160"/>
                  </a:lnTo>
                  <a:lnTo>
                    <a:pt x="70" y="161"/>
                  </a:lnTo>
                  <a:lnTo>
                    <a:pt x="72" y="161"/>
                  </a:lnTo>
                  <a:lnTo>
                    <a:pt x="74" y="161"/>
                  </a:lnTo>
                  <a:lnTo>
                    <a:pt x="77" y="161"/>
                  </a:lnTo>
                  <a:lnTo>
                    <a:pt x="79" y="162"/>
                  </a:lnTo>
                  <a:lnTo>
                    <a:pt x="81" y="162"/>
                  </a:lnTo>
                  <a:lnTo>
                    <a:pt x="83" y="162"/>
                  </a:lnTo>
                  <a:lnTo>
                    <a:pt x="85" y="162"/>
                  </a:lnTo>
                  <a:lnTo>
                    <a:pt x="86" y="162"/>
                  </a:lnTo>
                  <a:lnTo>
                    <a:pt x="88" y="161"/>
                  </a:lnTo>
                  <a:lnTo>
                    <a:pt x="90" y="161"/>
                  </a:lnTo>
                  <a:lnTo>
                    <a:pt x="91" y="161"/>
                  </a:lnTo>
                  <a:lnTo>
                    <a:pt x="93" y="161"/>
                  </a:lnTo>
                  <a:lnTo>
                    <a:pt x="94" y="161"/>
                  </a:lnTo>
                  <a:lnTo>
                    <a:pt x="96" y="160"/>
                  </a:lnTo>
                  <a:lnTo>
                    <a:pt x="98" y="160"/>
                  </a:lnTo>
                  <a:lnTo>
                    <a:pt x="99" y="159"/>
                  </a:lnTo>
                  <a:lnTo>
                    <a:pt x="101" y="159"/>
                  </a:lnTo>
                  <a:lnTo>
                    <a:pt x="102" y="159"/>
                  </a:lnTo>
                  <a:lnTo>
                    <a:pt x="104" y="158"/>
                  </a:lnTo>
                  <a:lnTo>
                    <a:pt x="106" y="158"/>
                  </a:lnTo>
                  <a:lnTo>
                    <a:pt x="108" y="157"/>
                  </a:lnTo>
                  <a:lnTo>
                    <a:pt x="110" y="157"/>
                  </a:lnTo>
                  <a:lnTo>
                    <a:pt x="112" y="156"/>
                  </a:lnTo>
                  <a:lnTo>
                    <a:pt x="114" y="155"/>
                  </a:lnTo>
                  <a:lnTo>
                    <a:pt x="116" y="155"/>
                  </a:lnTo>
                  <a:lnTo>
                    <a:pt x="118" y="155"/>
                  </a:lnTo>
                  <a:lnTo>
                    <a:pt x="121" y="154"/>
                  </a:lnTo>
                  <a:lnTo>
                    <a:pt x="123" y="153"/>
                  </a:lnTo>
                  <a:lnTo>
                    <a:pt x="126" y="153"/>
                  </a:lnTo>
                  <a:lnTo>
                    <a:pt x="129" y="153"/>
                  </a:lnTo>
                  <a:lnTo>
                    <a:pt x="135" y="151"/>
                  </a:lnTo>
                  <a:lnTo>
                    <a:pt x="137" y="151"/>
                  </a:lnTo>
                  <a:lnTo>
                    <a:pt x="140" y="150"/>
                  </a:lnTo>
                  <a:lnTo>
                    <a:pt x="142" y="150"/>
                  </a:lnTo>
                  <a:lnTo>
                    <a:pt x="144" y="149"/>
                  </a:lnTo>
                  <a:lnTo>
                    <a:pt x="146" y="149"/>
                  </a:lnTo>
                  <a:lnTo>
                    <a:pt x="148" y="149"/>
                  </a:lnTo>
                  <a:lnTo>
                    <a:pt x="150" y="148"/>
                  </a:lnTo>
                  <a:lnTo>
                    <a:pt x="152" y="148"/>
                  </a:lnTo>
                  <a:lnTo>
                    <a:pt x="154" y="147"/>
                  </a:lnTo>
                  <a:lnTo>
                    <a:pt x="155" y="147"/>
                  </a:lnTo>
                  <a:lnTo>
                    <a:pt x="157" y="147"/>
                  </a:lnTo>
                  <a:lnTo>
                    <a:pt x="158" y="146"/>
                  </a:lnTo>
                  <a:lnTo>
                    <a:pt x="160" y="146"/>
                  </a:lnTo>
                  <a:lnTo>
                    <a:pt x="162" y="145"/>
                  </a:lnTo>
                  <a:lnTo>
                    <a:pt x="163" y="145"/>
                  </a:lnTo>
                  <a:lnTo>
                    <a:pt x="164" y="145"/>
                  </a:lnTo>
                  <a:lnTo>
                    <a:pt x="166" y="144"/>
                  </a:lnTo>
                  <a:lnTo>
                    <a:pt x="168" y="144"/>
                  </a:lnTo>
                  <a:lnTo>
                    <a:pt x="169" y="143"/>
                  </a:lnTo>
                  <a:lnTo>
                    <a:pt x="171" y="143"/>
                  </a:lnTo>
                  <a:lnTo>
                    <a:pt x="173" y="143"/>
                  </a:lnTo>
                  <a:lnTo>
                    <a:pt x="174" y="142"/>
                  </a:lnTo>
                  <a:lnTo>
                    <a:pt x="176" y="141"/>
                  </a:lnTo>
                  <a:lnTo>
                    <a:pt x="178" y="141"/>
                  </a:lnTo>
                  <a:lnTo>
                    <a:pt x="180" y="140"/>
                  </a:lnTo>
                  <a:lnTo>
                    <a:pt x="183" y="140"/>
                  </a:lnTo>
                  <a:lnTo>
                    <a:pt x="185" y="139"/>
                  </a:lnTo>
                  <a:lnTo>
                    <a:pt x="188" y="138"/>
                  </a:lnTo>
                  <a:lnTo>
                    <a:pt x="190" y="137"/>
                  </a:lnTo>
                  <a:lnTo>
                    <a:pt x="194" y="137"/>
                  </a:lnTo>
                  <a:lnTo>
                    <a:pt x="200" y="135"/>
                  </a:lnTo>
                  <a:lnTo>
                    <a:pt x="203" y="135"/>
                  </a:lnTo>
                  <a:lnTo>
                    <a:pt x="206" y="134"/>
                  </a:lnTo>
                  <a:lnTo>
                    <a:pt x="209" y="134"/>
                  </a:lnTo>
                  <a:lnTo>
                    <a:pt x="211" y="133"/>
                  </a:lnTo>
                  <a:lnTo>
                    <a:pt x="214" y="133"/>
                  </a:lnTo>
                  <a:lnTo>
                    <a:pt x="216" y="133"/>
                  </a:lnTo>
                  <a:lnTo>
                    <a:pt x="219" y="133"/>
                  </a:lnTo>
                  <a:lnTo>
                    <a:pt x="221" y="133"/>
                  </a:lnTo>
                  <a:lnTo>
                    <a:pt x="223" y="133"/>
                  </a:lnTo>
                  <a:lnTo>
                    <a:pt x="225" y="132"/>
                  </a:lnTo>
                  <a:lnTo>
                    <a:pt x="227" y="132"/>
                  </a:lnTo>
                  <a:lnTo>
                    <a:pt x="230" y="132"/>
                  </a:lnTo>
                  <a:lnTo>
                    <a:pt x="231" y="132"/>
                  </a:lnTo>
                  <a:lnTo>
                    <a:pt x="233" y="132"/>
                  </a:lnTo>
                  <a:lnTo>
                    <a:pt x="235" y="131"/>
                  </a:lnTo>
                  <a:lnTo>
                    <a:pt x="237" y="131"/>
                  </a:lnTo>
                  <a:lnTo>
                    <a:pt x="239" y="131"/>
                  </a:lnTo>
                  <a:lnTo>
                    <a:pt x="241" y="131"/>
                  </a:lnTo>
                  <a:lnTo>
                    <a:pt x="243" y="130"/>
                  </a:lnTo>
                  <a:lnTo>
                    <a:pt x="245" y="130"/>
                  </a:lnTo>
                  <a:lnTo>
                    <a:pt x="246" y="129"/>
                  </a:lnTo>
                  <a:lnTo>
                    <a:pt x="248" y="129"/>
                  </a:lnTo>
                  <a:lnTo>
                    <a:pt x="250" y="128"/>
                  </a:lnTo>
                  <a:lnTo>
                    <a:pt x="252" y="127"/>
                  </a:lnTo>
                  <a:lnTo>
                    <a:pt x="254" y="126"/>
                  </a:lnTo>
                  <a:lnTo>
                    <a:pt x="256" y="125"/>
                  </a:lnTo>
                  <a:lnTo>
                    <a:pt x="259" y="123"/>
                  </a:lnTo>
                  <a:lnTo>
                    <a:pt x="261" y="122"/>
                  </a:lnTo>
                  <a:lnTo>
                    <a:pt x="263" y="120"/>
                  </a:lnTo>
                  <a:lnTo>
                    <a:pt x="266" y="119"/>
                  </a:lnTo>
                  <a:lnTo>
                    <a:pt x="267" y="117"/>
                  </a:lnTo>
                  <a:lnTo>
                    <a:pt x="268" y="117"/>
                  </a:lnTo>
                  <a:lnTo>
                    <a:pt x="269" y="116"/>
                  </a:lnTo>
                  <a:lnTo>
                    <a:pt x="270" y="115"/>
                  </a:lnTo>
                  <a:lnTo>
                    <a:pt x="270" y="115"/>
                  </a:lnTo>
                  <a:lnTo>
                    <a:pt x="271" y="114"/>
                  </a:lnTo>
                  <a:lnTo>
                    <a:pt x="271" y="114"/>
                  </a:lnTo>
                  <a:lnTo>
                    <a:pt x="272" y="113"/>
                  </a:lnTo>
                  <a:lnTo>
                    <a:pt x="272" y="113"/>
                  </a:lnTo>
                  <a:lnTo>
                    <a:pt x="273" y="112"/>
                  </a:lnTo>
                  <a:lnTo>
                    <a:pt x="274" y="111"/>
                  </a:lnTo>
                  <a:lnTo>
                    <a:pt x="274" y="111"/>
                  </a:lnTo>
                  <a:lnTo>
                    <a:pt x="274" y="111"/>
                  </a:lnTo>
                  <a:lnTo>
                    <a:pt x="275" y="110"/>
                  </a:lnTo>
                  <a:lnTo>
                    <a:pt x="275" y="109"/>
                  </a:lnTo>
                  <a:lnTo>
                    <a:pt x="275" y="109"/>
                  </a:lnTo>
                  <a:lnTo>
                    <a:pt x="276" y="108"/>
                  </a:lnTo>
                  <a:lnTo>
                    <a:pt x="276" y="107"/>
                  </a:lnTo>
                  <a:lnTo>
                    <a:pt x="276" y="107"/>
                  </a:lnTo>
                  <a:lnTo>
                    <a:pt x="276" y="106"/>
                  </a:lnTo>
                  <a:lnTo>
                    <a:pt x="276" y="106"/>
                  </a:lnTo>
                  <a:lnTo>
                    <a:pt x="277" y="105"/>
                  </a:lnTo>
                  <a:lnTo>
                    <a:pt x="277" y="104"/>
                  </a:lnTo>
                  <a:lnTo>
                    <a:pt x="277" y="103"/>
                  </a:lnTo>
                  <a:lnTo>
                    <a:pt x="277" y="103"/>
                  </a:lnTo>
                  <a:lnTo>
                    <a:pt x="277" y="102"/>
                  </a:lnTo>
                  <a:lnTo>
                    <a:pt x="277" y="101"/>
                  </a:lnTo>
                  <a:lnTo>
                    <a:pt x="277" y="100"/>
                  </a:lnTo>
                  <a:lnTo>
                    <a:pt x="277" y="99"/>
                  </a:lnTo>
                  <a:lnTo>
                    <a:pt x="277" y="99"/>
                  </a:lnTo>
                  <a:lnTo>
                    <a:pt x="277" y="98"/>
                  </a:lnTo>
                  <a:lnTo>
                    <a:pt x="277" y="96"/>
                  </a:lnTo>
                  <a:lnTo>
                    <a:pt x="277" y="96"/>
                  </a:lnTo>
                  <a:lnTo>
                    <a:pt x="277" y="95"/>
                  </a:lnTo>
                  <a:lnTo>
                    <a:pt x="277" y="95"/>
                  </a:lnTo>
                  <a:lnTo>
                    <a:pt x="276" y="94"/>
                  </a:lnTo>
                  <a:lnTo>
                    <a:pt x="276" y="93"/>
                  </a:lnTo>
                  <a:lnTo>
                    <a:pt x="276" y="93"/>
                  </a:lnTo>
                  <a:lnTo>
                    <a:pt x="276" y="93"/>
                  </a:lnTo>
                  <a:lnTo>
                    <a:pt x="276" y="92"/>
                  </a:lnTo>
                  <a:lnTo>
                    <a:pt x="276" y="91"/>
                  </a:lnTo>
                  <a:lnTo>
                    <a:pt x="276" y="91"/>
                  </a:lnTo>
                  <a:lnTo>
                    <a:pt x="275" y="91"/>
                  </a:lnTo>
                  <a:lnTo>
                    <a:pt x="275" y="90"/>
                  </a:lnTo>
                  <a:lnTo>
                    <a:pt x="275" y="90"/>
                  </a:lnTo>
                  <a:lnTo>
                    <a:pt x="274" y="89"/>
                  </a:lnTo>
                  <a:lnTo>
                    <a:pt x="274" y="89"/>
                  </a:lnTo>
                  <a:lnTo>
                    <a:pt x="274" y="89"/>
                  </a:lnTo>
                  <a:lnTo>
                    <a:pt x="274" y="88"/>
                  </a:lnTo>
                  <a:lnTo>
                    <a:pt x="273" y="88"/>
                  </a:lnTo>
                  <a:lnTo>
                    <a:pt x="273" y="87"/>
                  </a:lnTo>
                  <a:lnTo>
                    <a:pt x="272" y="87"/>
                  </a:lnTo>
                  <a:lnTo>
                    <a:pt x="272" y="87"/>
                  </a:lnTo>
                  <a:lnTo>
                    <a:pt x="272" y="87"/>
                  </a:lnTo>
                  <a:lnTo>
                    <a:pt x="271" y="86"/>
                  </a:lnTo>
                  <a:lnTo>
                    <a:pt x="270" y="86"/>
                  </a:lnTo>
                  <a:lnTo>
                    <a:pt x="270" y="86"/>
                  </a:lnTo>
                  <a:lnTo>
                    <a:pt x="270" y="85"/>
                  </a:lnTo>
                  <a:lnTo>
                    <a:pt x="269" y="85"/>
                  </a:lnTo>
                  <a:lnTo>
                    <a:pt x="268" y="85"/>
                  </a:lnTo>
                  <a:lnTo>
                    <a:pt x="268" y="84"/>
                  </a:lnTo>
                  <a:lnTo>
                    <a:pt x="267" y="84"/>
                  </a:lnTo>
                  <a:lnTo>
                    <a:pt x="264" y="83"/>
                  </a:lnTo>
                  <a:lnTo>
                    <a:pt x="263" y="83"/>
                  </a:lnTo>
                  <a:lnTo>
                    <a:pt x="262" y="82"/>
                  </a:lnTo>
                  <a:lnTo>
                    <a:pt x="260" y="82"/>
                  </a:lnTo>
                  <a:lnTo>
                    <a:pt x="259" y="82"/>
                  </a:lnTo>
                  <a:lnTo>
                    <a:pt x="258" y="82"/>
                  </a:lnTo>
                  <a:lnTo>
                    <a:pt x="257" y="82"/>
                  </a:lnTo>
                  <a:lnTo>
                    <a:pt x="255" y="82"/>
                  </a:lnTo>
                  <a:lnTo>
                    <a:pt x="254" y="82"/>
                  </a:lnTo>
                  <a:lnTo>
                    <a:pt x="253" y="82"/>
                  </a:lnTo>
                  <a:lnTo>
                    <a:pt x="252" y="83"/>
                  </a:lnTo>
                  <a:lnTo>
                    <a:pt x="250" y="83"/>
                  </a:lnTo>
                  <a:lnTo>
                    <a:pt x="249" y="83"/>
                  </a:lnTo>
                  <a:lnTo>
                    <a:pt x="248" y="83"/>
                  </a:lnTo>
                  <a:lnTo>
                    <a:pt x="247" y="83"/>
                  </a:lnTo>
                  <a:lnTo>
                    <a:pt x="246" y="84"/>
                  </a:lnTo>
                  <a:lnTo>
                    <a:pt x="244" y="84"/>
                  </a:lnTo>
                  <a:lnTo>
                    <a:pt x="243" y="84"/>
                  </a:lnTo>
                  <a:lnTo>
                    <a:pt x="242" y="85"/>
                  </a:lnTo>
                  <a:lnTo>
                    <a:pt x="241" y="85"/>
                  </a:lnTo>
                  <a:lnTo>
                    <a:pt x="240" y="85"/>
                  </a:lnTo>
                  <a:lnTo>
                    <a:pt x="239" y="85"/>
                  </a:lnTo>
                  <a:lnTo>
                    <a:pt x="238" y="85"/>
                  </a:lnTo>
                  <a:lnTo>
                    <a:pt x="237" y="85"/>
                  </a:lnTo>
                  <a:lnTo>
                    <a:pt x="236" y="85"/>
                  </a:lnTo>
                  <a:lnTo>
                    <a:pt x="235" y="85"/>
                  </a:lnTo>
                  <a:lnTo>
                    <a:pt x="234" y="85"/>
                  </a:lnTo>
                  <a:lnTo>
                    <a:pt x="234" y="84"/>
                  </a:lnTo>
                  <a:lnTo>
                    <a:pt x="233" y="84"/>
                  </a:lnTo>
                  <a:lnTo>
                    <a:pt x="232" y="83"/>
                  </a:lnTo>
                  <a:lnTo>
                    <a:pt x="232" y="83"/>
                  </a:lnTo>
                  <a:lnTo>
                    <a:pt x="231" y="81"/>
                  </a:lnTo>
                  <a:lnTo>
                    <a:pt x="231" y="81"/>
                  </a:lnTo>
                  <a:lnTo>
                    <a:pt x="231" y="81"/>
                  </a:lnTo>
                  <a:lnTo>
                    <a:pt x="230" y="80"/>
                  </a:lnTo>
                  <a:lnTo>
                    <a:pt x="230" y="79"/>
                  </a:lnTo>
                  <a:lnTo>
                    <a:pt x="230" y="79"/>
                  </a:lnTo>
                  <a:lnTo>
                    <a:pt x="230" y="78"/>
                  </a:lnTo>
                  <a:lnTo>
                    <a:pt x="230" y="78"/>
                  </a:lnTo>
                  <a:lnTo>
                    <a:pt x="230" y="77"/>
                  </a:lnTo>
                  <a:lnTo>
                    <a:pt x="230" y="77"/>
                  </a:lnTo>
                  <a:lnTo>
                    <a:pt x="230" y="76"/>
                  </a:lnTo>
                  <a:lnTo>
                    <a:pt x="230" y="75"/>
                  </a:lnTo>
                  <a:lnTo>
                    <a:pt x="231" y="75"/>
                  </a:lnTo>
                  <a:lnTo>
                    <a:pt x="231" y="74"/>
                  </a:lnTo>
                  <a:lnTo>
                    <a:pt x="231" y="73"/>
                  </a:lnTo>
                  <a:lnTo>
                    <a:pt x="231" y="73"/>
                  </a:lnTo>
                  <a:lnTo>
                    <a:pt x="232" y="72"/>
                  </a:lnTo>
                  <a:lnTo>
                    <a:pt x="232" y="72"/>
                  </a:lnTo>
                  <a:lnTo>
                    <a:pt x="232" y="71"/>
                  </a:lnTo>
                  <a:lnTo>
                    <a:pt x="232" y="71"/>
                  </a:lnTo>
                  <a:lnTo>
                    <a:pt x="233" y="70"/>
                  </a:lnTo>
                  <a:lnTo>
                    <a:pt x="233" y="69"/>
                  </a:lnTo>
                  <a:lnTo>
                    <a:pt x="234" y="69"/>
                  </a:lnTo>
                  <a:lnTo>
                    <a:pt x="234" y="68"/>
                  </a:lnTo>
                  <a:lnTo>
                    <a:pt x="234" y="67"/>
                  </a:lnTo>
                  <a:lnTo>
                    <a:pt x="235" y="67"/>
                  </a:lnTo>
                  <a:lnTo>
                    <a:pt x="235" y="67"/>
                  </a:lnTo>
                  <a:lnTo>
                    <a:pt x="236" y="66"/>
                  </a:lnTo>
                  <a:lnTo>
                    <a:pt x="236" y="65"/>
                  </a:lnTo>
                  <a:lnTo>
                    <a:pt x="237" y="65"/>
                  </a:lnTo>
                  <a:lnTo>
                    <a:pt x="238" y="65"/>
                  </a:lnTo>
                  <a:lnTo>
                    <a:pt x="240" y="63"/>
                  </a:lnTo>
                  <a:lnTo>
                    <a:pt x="240" y="62"/>
                  </a:lnTo>
                  <a:lnTo>
                    <a:pt x="242" y="61"/>
                  </a:lnTo>
                  <a:lnTo>
                    <a:pt x="242" y="61"/>
                  </a:lnTo>
                  <a:lnTo>
                    <a:pt x="243" y="61"/>
                  </a:lnTo>
                  <a:lnTo>
                    <a:pt x="244" y="60"/>
                  </a:lnTo>
                  <a:lnTo>
                    <a:pt x="245" y="60"/>
                  </a:lnTo>
                  <a:lnTo>
                    <a:pt x="246" y="59"/>
                  </a:lnTo>
                  <a:lnTo>
                    <a:pt x="247" y="59"/>
                  </a:lnTo>
                  <a:lnTo>
                    <a:pt x="248" y="59"/>
                  </a:lnTo>
                  <a:lnTo>
                    <a:pt x="249" y="59"/>
                  </a:lnTo>
                  <a:lnTo>
                    <a:pt x="250" y="58"/>
                  </a:lnTo>
                  <a:lnTo>
                    <a:pt x="250" y="58"/>
                  </a:lnTo>
                  <a:lnTo>
                    <a:pt x="252" y="58"/>
                  </a:lnTo>
                  <a:lnTo>
                    <a:pt x="252" y="58"/>
                  </a:lnTo>
                  <a:lnTo>
                    <a:pt x="253" y="58"/>
                  </a:lnTo>
                  <a:lnTo>
                    <a:pt x="254" y="58"/>
                  </a:lnTo>
                  <a:lnTo>
                    <a:pt x="255" y="58"/>
                  </a:lnTo>
                  <a:lnTo>
                    <a:pt x="256" y="58"/>
                  </a:lnTo>
                  <a:lnTo>
                    <a:pt x="257" y="58"/>
                  </a:lnTo>
                  <a:lnTo>
                    <a:pt x="258" y="58"/>
                  </a:lnTo>
                  <a:lnTo>
                    <a:pt x="260" y="58"/>
                  </a:lnTo>
                  <a:lnTo>
                    <a:pt x="261" y="58"/>
                  </a:lnTo>
                  <a:lnTo>
                    <a:pt x="262" y="58"/>
                  </a:lnTo>
                  <a:lnTo>
                    <a:pt x="263" y="58"/>
                  </a:lnTo>
                  <a:lnTo>
                    <a:pt x="264" y="59"/>
                  </a:lnTo>
                  <a:lnTo>
                    <a:pt x="266" y="59"/>
                  </a:lnTo>
                  <a:lnTo>
                    <a:pt x="267" y="59"/>
                  </a:lnTo>
                  <a:lnTo>
                    <a:pt x="268" y="59"/>
                  </a:lnTo>
                  <a:lnTo>
                    <a:pt x="270" y="59"/>
                  </a:lnTo>
                  <a:lnTo>
                    <a:pt x="272" y="59"/>
                  </a:lnTo>
                  <a:lnTo>
                    <a:pt x="276" y="59"/>
                  </a:lnTo>
                  <a:lnTo>
                    <a:pt x="277" y="60"/>
                  </a:lnTo>
                  <a:lnTo>
                    <a:pt x="279" y="60"/>
                  </a:lnTo>
                  <a:lnTo>
                    <a:pt x="281" y="60"/>
                  </a:lnTo>
                  <a:lnTo>
                    <a:pt x="282" y="61"/>
                  </a:lnTo>
                  <a:lnTo>
                    <a:pt x="284" y="61"/>
                  </a:lnTo>
                  <a:lnTo>
                    <a:pt x="285" y="61"/>
                  </a:lnTo>
                  <a:lnTo>
                    <a:pt x="286" y="61"/>
                  </a:lnTo>
                  <a:lnTo>
                    <a:pt x="288" y="62"/>
                  </a:lnTo>
                  <a:lnTo>
                    <a:pt x="289" y="62"/>
                  </a:lnTo>
                  <a:lnTo>
                    <a:pt x="290" y="62"/>
                  </a:lnTo>
                  <a:lnTo>
                    <a:pt x="292" y="63"/>
                  </a:lnTo>
                  <a:lnTo>
                    <a:pt x="292" y="63"/>
                  </a:lnTo>
                  <a:lnTo>
                    <a:pt x="294" y="63"/>
                  </a:lnTo>
                  <a:lnTo>
                    <a:pt x="295" y="64"/>
                  </a:lnTo>
                  <a:lnTo>
                    <a:pt x="296" y="64"/>
                  </a:lnTo>
                  <a:lnTo>
                    <a:pt x="297" y="65"/>
                  </a:lnTo>
                  <a:lnTo>
                    <a:pt x="298" y="65"/>
                  </a:lnTo>
                  <a:lnTo>
                    <a:pt x="299" y="66"/>
                  </a:lnTo>
                  <a:lnTo>
                    <a:pt x="300" y="67"/>
                  </a:lnTo>
                  <a:lnTo>
                    <a:pt x="301" y="67"/>
                  </a:lnTo>
                  <a:lnTo>
                    <a:pt x="302" y="67"/>
                  </a:lnTo>
                  <a:lnTo>
                    <a:pt x="304" y="68"/>
                  </a:lnTo>
                  <a:lnTo>
                    <a:pt x="305" y="69"/>
                  </a:lnTo>
                  <a:lnTo>
                    <a:pt x="306" y="69"/>
                  </a:lnTo>
                  <a:lnTo>
                    <a:pt x="308" y="70"/>
                  </a:lnTo>
                  <a:lnTo>
                    <a:pt x="310" y="71"/>
                  </a:lnTo>
                  <a:lnTo>
                    <a:pt x="311" y="72"/>
                  </a:lnTo>
                  <a:lnTo>
                    <a:pt x="313" y="73"/>
                  </a:lnTo>
                  <a:lnTo>
                    <a:pt x="315" y="73"/>
                  </a:lnTo>
                  <a:lnTo>
                    <a:pt x="317" y="75"/>
                  </a:lnTo>
                  <a:lnTo>
                    <a:pt x="320" y="76"/>
                  </a:lnTo>
                  <a:lnTo>
                    <a:pt x="322" y="77"/>
                  </a:lnTo>
                  <a:lnTo>
                    <a:pt x="324" y="78"/>
                  </a:lnTo>
                  <a:lnTo>
                    <a:pt x="325" y="79"/>
                  </a:lnTo>
                  <a:lnTo>
                    <a:pt x="326" y="79"/>
                  </a:lnTo>
                  <a:lnTo>
                    <a:pt x="328" y="80"/>
                  </a:lnTo>
                  <a:lnTo>
                    <a:pt x="329" y="81"/>
                  </a:lnTo>
                  <a:lnTo>
                    <a:pt x="330" y="81"/>
                  </a:lnTo>
                  <a:lnTo>
                    <a:pt x="331" y="82"/>
                  </a:lnTo>
                  <a:lnTo>
                    <a:pt x="332" y="82"/>
                  </a:lnTo>
                  <a:lnTo>
                    <a:pt x="333" y="83"/>
                  </a:lnTo>
                  <a:lnTo>
                    <a:pt x="334" y="83"/>
                  </a:lnTo>
                  <a:lnTo>
                    <a:pt x="335" y="84"/>
                  </a:lnTo>
                  <a:lnTo>
                    <a:pt x="336" y="85"/>
                  </a:lnTo>
                  <a:lnTo>
                    <a:pt x="337" y="85"/>
                  </a:lnTo>
                  <a:lnTo>
                    <a:pt x="338" y="86"/>
                  </a:lnTo>
                  <a:lnTo>
                    <a:pt x="339" y="86"/>
                  </a:lnTo>
                  <a:lnTo>
                    <a:pt x="340" y="87"/>
                  </a:lnTo>
                  <a:lnTo>
                    <a:pt x="341" y="88"/>
                  </a:lnTo>
                  <a:lnTo>
                    <a:pt x="342" y="88"/>
                  </a:lnTo>
                  <a:lnTo>
                    <a:pt x="342" y="89"/>
                  </a:lnTo>
                  <a:lnTo>
                    <a:pt x="344" y="89"/>
                  </a:lnTo>
                  <a:lnTo>
                    <a:pt x="345" y="90"/>
                  </a:lnTo>
                  <a:lnTo>
                    <a:pt x="346" y="91"/>
                  </a:lnTo>
                  <a:lnTo>
                    <a:pt x="347" y="92"/>
                  </a:lnTo>
                  <a:lnTo>
                    <a:pt x="348" y="93"/>
                  </a:lnTo>
                  <a:lnTo>
                    <a:pt x="350" y="93"/>
                  </a:lnTo>
                  <a:lnTo>
                    <a:pt x="351" y="95"/>
                  </a:lnTo>
                  <a:lnTo>
                    <a:pt x="352" y="95"/>
                  </a:lnTo>
                  <a:lnTo>
                    <a:pt x="354" y="97"/>
                  </a:lnTo>
                  <a:lnTo>
                    <a:pt x="356" y="98"/>
                  </a:lnTo>
                  <a:lnTo>
                    <a:pt x="360" y="100"/>
                  </a:lnTo>
                  <a:lnTo>
                    <a:pt x="362" y="101"/>
                  </a:lnTo>
                  <a:lnTo>
                    <a:pt x="363" y="103"/>
                  </a:lnTo>
                  <a:lnTo>
                    <a:pt x="365" y="104"/>
                  </a:lnTo>
                  <a:lnTo>
                    <a:pt x="366" y="105"/>
                  </a:lnTo>
                  <a:lnTo>
                    <a:pt x="368" y="106"/>
                  </a:lnTo>
                  <a:lnTo>
                    <a:pt x="369" y="107"/>
                  </a:lnTo>
                  <a:lnTo>
                    <a:pt x="370" y="108"/>
                  </a:lnTo>
                  <a:lnTo>
                    <a:pt x="372" y="109"/>
                  </a:lnTo>
                  <a:lnTo>
                    <a:pt x="373" y="110"/>
                  </a:lnTo>
                  <a:lnTo>
                    <a:pt x="374" y="111"/>
                  </a:lnTo>
                  <a:lnTo>
                    <a:pt x="375" y="112"/>
                  </a:lnTo>
                  <a:lnTo>
                    <a:pt x="376" y="113"/>
                  </a:lnTo>
                  <a:lnTo>
                    <a:pt x="377" y="114"/>
                  </a:lnTo>
                  <a:lnTo>
                    <a:pt x="378" y="115"/>
                  </a:lnTo>
                  <a:lnTo>
                    <a:pt x="379" y="115"/>
                  </a:lnTo>
                  <a:lnTo>
                    <a:pt x="380" y="116"/>
                  </a:lnTo>
                  <a:lnTo>
                    <a:pt x="381" y="117"/>
                  </a:lnTo>
                  <a:lnTo>
                    <a:pt x="382" y="118"/>
                  </a:lnTo>
                  <a:lnTo>
                    <a:pt x="383" y="119"/>
                  </a:lnTo>
                  <a:lnTo>
                    <a:pt x="384" y="119"/>
                  </a:lnTo>
                  <a:lnTo>
                    <a:pt x="386" y="120"/>
                  </a:lnTo>
                  <a:lnTo>
                    <a:pt x="387" y="121"/>
                  </a:lnTo>
                  <a:lnTo>
                    <a:pt x="388" y="122"/>
                  </a:lnTo>
                  <a:lnTo>
                    <a:pt x="390" y="123"/>
                  </a:lnTo>
                  <a:lnTo>
                    <a:pt x="391" y="124"/>
                  </a:lnTo>
                  <a:lnTo>
                    <a:pt x="393" y="125"/>
                  </a:lnTo>
                  <a:lnTo>
                    <a:pt x="395" y="126"/>
                  </a:lnTo>
                  <a:lnTo>
                    <a:pt x="397" y="127"/>
                  </a:lnTo>
                  <a:lnTo>
                    <a:pt x="399" y="128"/>
                  </a:lnTo>
                  <a:lnTo>
                    <a:pt x="401" y="129"/>
                  </a:lnTo>
                  <a:lnTo>
                    <a:pt x="404" y="130"/>
                  </a:lnTo>
                  <a:lnTo>
                    <a:pt x="406" y="131"/>
                  </a:lnTo>
                  <a:lnTo>
                    <a:pt x="407" y="131"/>
                  </a:lnTo>
                  <a:lnTo>
                    <a:pt x="408" y="132"/>
                  </a:lnTo>
                  <a:lnTo>
                    <a:pt x="410" y="133"/>
                  </a:lnTo>
                  <a:lnTo>
                    <a:pt x="411" y="133"/>
                  </a:lnTo>
                  <a:lnTo>
                    <a:pt x="412" y="134"/>
                  </a:lnTo>
                  <a:lnTo>
                    <a:pt x="413" y="134"/>
                  </a:lnTo>
                  <a:lnTo>
                    <a:pt x="414" y="135"/>
                  </a:lnTo>
                  <a:lnTo>
                    <a:pt x="415" y="135"/>
                  </a:lnTo>
                  <a:lnTo>
                    <a:pt x="416" y="135"/>
                  </a:lnTo>
                  <a:lnTo>
                    <a:pt x="417" y="135"/>
                  </a:lnTo>
                  <a:lnTo>
                    <a:pt x="418" y="136"/>
                  </a:lnTo>
                  <a:lnTo>
                    <a:pt x="419" y="136"/>
                  </a:lnTo>
                  <a:lnTo>
                    <a:pt x="420" y="137"/>
                  </a:lnTo>
                  <a:lnTo>
                    <a:pt x="421" y="137"/>
                  </a:lnTo>
                  <a:lnTo>
                    <a:pt x="422" y="137"/>
                  </a:lnTo>
                  <a:lnTo>
                    <a:pt x="423" y="137"/>
                  </a:lnTo>
                  <a:lnTo>
                    <a:pt x="424" y="137"/>
                  </a:lnTo>
                  <a:lnTo>
                    <a:pt x="425" y="138"/>
                  </a:lnTo>
                  <a:lnTo>
                    <a:pt x="426" y="138"/>
                  </a:lnTo>
                  <a:lnTo>
                    <a:pt x="427" y="138"/>
                  </a:lnTo>
                  <a:lnTo>
                    <a:pt x="428" y="138"/>
                  </a:lnTo>
                  <a:lnTo>
                    <a:pt x="430" y="138"/>
                  </a:lnTo>
                  <a:lnTo>
                    <a:pt x="431" y="139"/>
                  </a:lnTo>
                  <a:lnTo>
                    <a:pt x="432" y="139"/>
                  </a:lnTo>
                  <a:lnTo>
                    <a:pt x="434" y="139"/>
                  </a:lnTo>
                  <a:lnTo>
                    <a:pt x="436" y="139"/>
                  </a:lnTo>
                  <a:lnTo>
                    <a:pt x="437" y="139"/>
                  </a:lnTo>
                  <a:lnTo>
                    <a:pt x="439" y="139"/>
                  </a:lnTo>
                  <a:lnTo>
                    <a:pt x="441" y="139"/>
                  </a:lnTo>
                  <a:lnTo>
                    <a:pt x="444" y="139"/>
                  </a:lnTo>
                  <a:lnTo>
                    <a:pt x="445" y="139"/>
                  </a:lnTo>
                  <a:lnTo>
                    <a:pt x="447" y="139"/>
                  </a:lnTo>
                  <a:lnTo>
                    <a:pt x="448" y="139"/>
                  </a:lnTo>
                  <a:lnTo>
                    <a:pt x="449" y="140"/>
                  </a:lnTo>
                  <a:lnTo>
                    <a:pt x="450" y="140"/>
                  </a:lnTo>
                  <a:lnTo>
                    <a:pt x="452" y="140"/>
                  </a:lnTo>
                  <a:lnTo>
                    <a:pt x="453" y="140"/>
                  </a:lnTo>
                  <a:lnTo>
                    <a:pt x="454" y="140"/>
                  </a:lnTo>
                  <a:lnTo>
                    <a:pt x="455" y="140"/>
                  </a:lnTo>
                  <a:lnTo>
                    <a:pt x="456" y="140"/>
                  </a:lnTo>
                  <a:lnTo>
                    <a:pt x="457" y="140"/>
                  </a:lnTo>
                  <a:lnTo>
                    <a:pt x="458" y="140"/>
                  </a:lnTo>
                  <a:lnTo>
                    <a:pt x="459" y="140"/>
                  </a:lnTo>
                  <a:lnTo>
                    <a:pt x="460" y="139"/>
                  </a:lnTo>
                  <a:lnTo>
                    <a:pt x="461" y="139"/>
                  </a:lnTo>
                  <a:lnTo>
                    <a:pt x="462" y="139"/>
                  </a:lnTo>
                  <a:lnTo>
                    <a:pt x="462" y="139"/>
                  </a:lnTo>
                  <a:lnTo>
                    <a:pt x="463" y="139"/>
                  </a:lnTo>
                  <a:lnTo>
                    <a:pt x="464" y="139"/>
                  </a:lnTo>
                  <a:lnTo>
                    <a:pt x="465" y="138"/>
                  </a:lnTo>
                  <a:lnTo>
                    <a:pt x="466" y="138"/>
                  </a:lnTo>
                  <a:lnTo>
                    <a:pt x="467" y="138"/>
                  </a:lnTo>
                  <a:lnTo>
                    <a:pt x="468" y="137"/>
                  </a:lnTo>
                  <a:lnTo>
                    <a:pt x="469" y="137"/>
                  </a:lnTo>
                  <a:lnTo>
                    <a:pt x="470" y="137"/>
                  </a:lnTo>
                  <a:lnTo>
                    <a:pt x="472" y="136"/>
                  </a:lnTo>
                  <a:lnTo>
                    <a:pt x="473" y="135"/>
                  </a:lnTo>
                  <a:lnTo>
                    <a:pt x="474" y="135"/>
                  </a:lnTo>
                  <a:lnTo>
                    <a:pt x="476" y="134"/>
                  </a:lnTo>
                  <a:lnTo>
                    <a:pt x="477" y="134"/>
                  </a:lnTo>
                  <a:lnTo>
                    <a:pt x="479" y="133"/>
                  </a:lnTo>
                  <a:lnTo>
                    <a:pt x="480" y="132"/>
                  </a:lnTo>
                  <a:lnTo>
                    <a:pt x="481" y="132"/>
                  </a:lnTo>
                  <a:lnTo>
                    <a:pt x="482" y="131"/>
                  </a:lnTo>
                  <a:lnTo>
                    <a:pt x="483" y="131"/>
                  </a:lnTo>
                  <a:lnTo>
                    <a:pt x="484" y="131"/>
                  </a:lnTo>
                  <a:lnTo>
                    <a:pt x="485" y="130"/>
                  </a:lnTo>
                  <a:lnTo>
                    <a:pt x="486" y="130"/>
                  </a:lnTo>
                  <a:lnTo>
                    <a:pt x="486" y="129"/>
                  </a:lnTo>
                  <a:lnTo>
                    <a:pt x="487" y="129"/>
                  </a:lnTo>
                  <a:lnTo>
                    <a:pt x="488" y="129"/>
                  </a:lnTo>
                  <a:lnTo>
                    <a:pt x="488" y="128"/>
                  </a:lnTo>
                  <a:lnTo>
                    <a:pt x="489" y="128"/>
                  </a:lnTo>
                  <a:lnTo>
                    <a:pt x="490" y="127"/>
                  </a:lnTo>
                  <a:lnTo>
                    <a:pt x="490" y="127"/>
                  </a:lnTo>
                  <a:lnTo>
                    <a:pt x="491" y="126"/>
                  </a:lnTo>
                  <a:lnTo>
                    <a:pt x="491" y="126"/>
                  </a:lnTo>
                  <a:lnTo>
                    <a:pt x="492" y="125"/>
                  </a:lnTo>
                  <a:lnTo>
                    <a:pt x="492" y="125"/>
                  </a:lnTo>
                  <a:lnTo>
                    <a:pt x="492" y="124"/>
                  </a:lnTo>
                  <a:lnTo>
                    <a:pt x="493" y="124"/>
                  </a:lnTo>
                  <a:lnTo>
                    <a:pt x="494" y="123"/>
                  </a:lnTo>
                  <a:lnTo>
                    <a:pt x="494" y="123"/>
                  </a:lnTo>
                  <a:lnTo>
                    <a:pt x="494" y="122"/>
                  </a:lnTo>
                  <a:lnTo>
                    <a:pt x="495" y="121"/>
                  </a:lnTo>
                  <a:lnTo>
                    <a:pt x="495" y="120"/>
                  </a:lnTo>
                  <a:lnTo>
                    <a:pt x="495" y="119"/>
                  </a:lnTo>
                  <a:lnTo>
                    <a:pt x="496" y="119"/>
                  </a:lnTo>
                  <a:lnTo>
                    <a:pt x="496" y="118"/>
                  </a:lnTo>
                  <a:lnTo>
                    <a:pt x="496" y="117"/>
                  </a:lnTo>
                  <a:lnTo>
                    <a:pt x="497" y="116"/>
                  </a:lnTo>
                  <a:lnTo>
                    <a:pt x="497" y="114"/>
                  </a:lnTo>
                  <a:lnTo>
                    <a:pt x="497" y="113"/>
                  </a:lnTo>
                  <a:lnTo>
                    <a:pt x="498" y="112"/>
                  </a:lnTo>
                  <a:lnTo>
                    <a:pt x="498" y="111"/>
                  </a:lnTo>
                  <a:lnTo>
                    <a:pt x="498" y="111"/>
                  </a:lnTo>
                  <a:lnTo>
                    <a:pt x="498" y="109"/>
                  </a:lnTo>
                  <a:lnTo>
                    <a:pt x="498" y="109"/>
                  </a:lnTo>
                  <a:lnTo>
                    <a:pt x="498" y="108"/>
                  </a:lnTo>
                  <a:lnTo>
                    <a:pt x="498" y="107"/>
                  </a:lnTo>
                  <a:lnTo>
                    <a:pt x="498" y="106"/>
                  </a:lnTo>
                  <a:lnTo>
                    <a:pt x="498" y="105"/>
                  </a:lnTo>
                  <a:lnTo>
                    <a:pt x="498" y="105"/>
                  </a:lnTo>
                  <a:lnTo>
                    <a:pt x="498" y="104"/>
                  </a:lnTo>
                  <a:lnTo>
                    <a:pt x="498" y="103"/>
                  </a:lnTo>
                  <a:lnTo>
                    <a:pt x="498" y="103"/>
                  </a:lnTo>
                  <a:lnTo>
                    <a:pt x="498" y="102"/>
                  </a:lnTo>
                  <a:lnTo>
                    <a:pt x="498" y="101"/>
                  </a:lnTo>
                  <a:lnTo>
                    <a:pt x="497" y="100"/>
                  </a:lnTo>
                  <a:lnTo>
                    <a:pt x="497" y="100"/>
                  </a:lnTo>
                  <a:lnTo>
                    <a:pt x="497" y="99"/>
                  </a:lnTo>
                  <a:lnTo>
                    <a:pt x="496" y="98"/>
                  </a:lnTo>
                  <a:lnTo>
                    <a:pt x="496" y="98"/>
                  </a:lnTo>
                  <a:lnTo>
                    <a:pt x="496" y="97"/>
                  </a:lnTo>
                  <a:lnTo>
                    <a:pt x="495" y="97"/>
                  </a:lnTo>
                  <a:lnTo>
                    <a:pt x="495" y="96"/>
                  </a:lnTo>
                  <a:lnTo>
                    <a:pt x="494" y="95"/>
                  </a:lnTo>
                  <a:lnTo>
                    <a:pt x="494" y="95"/>
                  </a:lnTo>
                  <a:lnTo>
                    <a:pt x="493" y="94"/>
                  </a:lnTo>
                  <a:lnTo>
                    <a:pt x="492" y="94"/>
                  </a:lnTo>
                  <a:lnTo>
                    <a:pt x="492" y="93"/>
                  </a:lnTo>
                  <a:lnTo>
                    <a:pt x="491" y="93"/>
                  </a:lnTo>
                  <a:lnTo>
                    <a:pt x="489" y="92"/>
                  </a:lnTo>
                  <a:lnTo>
                    <a:pt x="488" y="91"/>
                  </a:lnTo>
                  <a:lnTo>
                    <a:pt x="487" y="91"/>
                  </a:lnTo>
                  <a:lnTo>
                    <a:pt x="486" y="91"/>
                  </a:lnTo>
                  <a:lnTo>
                    <a:pt x="485" y="91"/>
                  </a:lnTo>
                  <a:lnTo>
                    <a:pt x="484" y="91"/>
                  </a:lnTo>
                  <a:lnTo>
                    <a:pt x="483" y="91"/>
                  </a:lnTo>
                  <a:lnTo>
                    <a:pt x="482" y="91"/>
                  </a:lnTo>
                  <a:lnTo>
                    <a:pt x="481" y="92"/>
                  </a:lnTo>
                  <a:lnTo>
                    <a:pt x="480" y="92"/>
                  </a:lnTo>
                  <a:lnTo>
                    <a:pt x="479" y="92"/>
                  </a:lnTo>
                  <a:lnTo>
                    <a:pt x="478" y="93"/>
                  </a:lnTo>
                  <a:lnTo>
                    <a:pt x="477" y="93"/>
                  </a:lnTo>
                  <a:lnTo>
                    <a:pt x="476" y="93"/>
                  </a:lnTo>
                  <a:lnTo>
                    <a:pt x="474" y="94"/>
                  </a:lnTo>
                  <a:lnTo>
                    <a:pt x="473" y="94"/>
                  </a:lnTo>
                  <a:lnTo>
                    <a:pt x="472" y="95"/>
                  </a:lnTo>
                  <a:lnTo>
                    <a:pt x="471" y="95"/>
                  </a:lnTo>
                  <a:lnTo>
                    <a:pt x="470" y="96"/>
                  </a:lnTo>
                  <a:lnTo>
                    <a:pt x="469" y="96"/>
                  </a:lnTo>
                  <a:lnTo>
                    <a:pt x="468" y="96"/>
                  </a:lnTo>
                  <a:lnTo>
                    <a:pt x="467" y="97"/>
                  </a:lnTo>
                  <a:lnTo>
                    <a:pt x="466" y="97"/>
                  </a:lnTo>
                  <a:lnTo>
                    <a:pt x="465" y="97"/>
                  </a:lnTo>
                  <a:lnTo>
                    <a:pt x="464" y="97"/>
                  </a:lnTo>
                  <a:lnTo>
                    <a:pt x="462" y="97"/>
                  </a:lnTo>
                  <a:lnTo>
                    <a:pt x="462" y="97"/>
                  </a:lnTo>
                  <a:lnTo>
                    <a:pt x="460" y="97"/>
                  </a:lnTo>
                  <a:lnTo>
                    <a:pt x="460" y="96"/>
                  </a:lnTo>
                  <a:lnTo>
                    <a:pt x="458" y="96"/>
                  </a:lnTo>
                  <a:lnTo>
                    <a:pt x="458" y="95"/>
                  </a:lnTo>
                  <a:lnTo>
                    <a:pt x="456" y="94"/>
                  </a:lnTo>
                  <a:lnTo>
                    <a:pt x="456" y="94"/>
                  </a:lnTo>
                  <a:lnTo>
                    <a:pt x="455" y="93"/>
                  </a:lnTo>
                  <a:lnTo>
                    <a:pt x="454" y="93"/>
                  </a:lnTo>
                  <a:lnTo>
                    <a:pt x="454" y="93"/>
                  </a:lnTo>
                  <a:lnTo>
                    <a:pt x="454" y="92"/>
                  </a:lnTo>
                  <a:lnTo>
                    <a:pt x="453" y="91"/>
                  </a:lnTo>
                  <a:lnTo>
                    <a:pt x="453" y="91"/>
                  </a:lnTo>
                  <a:lnTo>
                    <a:pt x="452" y="90"/>
                  </a:lnTo>
                  <a:lnTo>
                    <a:pt x="452" y="90"/>
                  </a:lnTo>
                  <a:lnTo>
                    <a:pt x="452" y="89"/>
                  </a:lnTo>
                  <a:lnTo>
                    <a:pt x="451" y="89"/>
                  </a:lnTo>
                  <a:lnTo>
                    <a:pt x="451" y="88"/>
                  </a:lnTo>
                  <a:lnTo>
                    <a:pt x="451" y="87"/>
                  </a:lnTo>
                  <a:lnTo>
                    <a:pt x="450" y="87"/>
                  </a:lnTo>
                  <a:lnTo>
                    <a:pt x="450" y="86"/>
                  </a:lnTo>
                  <a:lnTo>
                    <a:pt x="450" y="85"/>
                  </a:lnTo>
                  <a:lnTo>
                    <a:pt x="450" y="85"/>
                  </a:lnTo>
                  <a:lnTo>
                    <a:pt x="450" y="84"/>
                  </a:lnTo>
                  <a:lnTo>
                    <a:pt x="450" y="84"/>
                  </a:lnTo>
                  <a:lnTo>
                    <a:pt x="450" y="83"/>
                  </a:lnTo>
                  <a:lnTo>
                    <a:pt x="450" y="82"/>
                  </a:lnTo>
                  <a:lnTo>
                    <a:pt x="450" y="82"/>
                  </a:lnTo>
                  <a:lnTo>
                    <a:pt x="450" y="81"/>
                  </a:lnTo>
                  <a:lnTo>
                    <a:pt x="450" y="81"/>
                  </a:lnTo>
                  <a:lnTo>
                    <a:pt x="450" y="80"/>
                  </a:lnTo>
                  <a:lnTo>
                    <a:pt x="450" y="79"/>
                  </a:lnTo>
                  <a:lnTo>
                    <a:pt x="450" y="79"/>
                  </a:lnTo>
                  <a:lnTo>
                    <a:pt x="450" y="78"/>
                  </a:lnTo>
                  <a:lnTo>
                    <a:pt x="451" y="77"/>
                  </a:lnTo>
                  <a:lnTo>
                    <a:pt x="451" y="77"/>
                  </a:lnTo>
                  <a:lnTo>
                    <a:pt x="452" y="75"/>
                  </a:lnTo>
                  <a:lnTo>
                    <a:pt x="452" y="74"/>
                  </a:lnTo>
                  <a:lnTo>
                    <a:pt x="453" y="73"/>
                  </a:lnTo>
                  <a:lnTo>
                    <a:pt x="453" y="73"/>
                  </a:lnTo>
                  <a:lnTo>
                    <a:pt x="454" y="72"/>
                  </a:lnTo>
                  <a:lnTo>
                    <a:pt x="454" y="72"/>
                  </a:lnTo>
                  <a:lnTo>
                    <a:pt x="455" y="71"/>
                  </a:lnTo>
                  <a:lnTo>
                    <a:pt x="456" y="71"/>
                  </a:lnTo>
                  <a:lnTo>
                    <a:pt x="456" y="71"/>
                  </a:lnTo>
                  <a:lnTo>
                    <a:pt x="457" y="71"/>
                  </a:lnTo>
                  <a:lnTo>
                    <a:pt x="458" y="70"/>
                  </a:lnTo>
                  <a:lnTo>
                    <a:pt x="458" y="70"/>
                  </a:lnTo>
                  <a:lnTo>
                    <a:pt x="459" y="70"/>
                  </a:lnTo>
                  <a:lnTo>
                    <a:pt x="460" y="69"/>
                  </a:lnTo>
                  <a:lnTo>
                    <a:pt x="461" y="69"/>
                  </a:lnTo>
                  <a:lnTo>
                    <a:pt x="462" y="69"/>
                  </a:lnTo>
                  <a:lnTo>
                    <a:pt x="462" y="69"/>
                  </a:lnTo>
                  <a:lnTo>
                    <a:pt x="463" y="69"/>
                  </a:lnTo>
                  <a:lnTo>
                    <a:pt x="464" y="69"/>
                  </a:lnTo>
                  <a:lnTo>
                    <a:pt x="465" y="68"/>
                  </a:lnTo>
                  <a:lnTo>
                    <a:pt x="466" y="68"/>
                  </a:lnTo>
                  <a:lnTo>
                    <a:pt x="467" y="68"/>
                  </a:lnTo>
                  <a:lnTo>
                    <a:pt x="468" y="67"/>
                  </a:lnTo>
                  <a:lnTo>
                    <a:pt x="469" y="67"/>
                  </a:lnTo>
                  <a:lnTo>
                    <a:pt x="470" y="67"/>
                  </a:lnTo>
                  <a:lnTo>
                    <a:pt x="471" y="67"/>
                  </a:lnTo>
                  <a:lnTo>
                    <a:pt x="472" y="66"/>
                  </a:lnTo>
                  <a:lnTo>
                    <a:pt x="474" y="66"/>
                  </a:lnTo>
                  <a:lnTo>
                    <a:pt x="475" y="65"/>
                  </a:lnTo>
                  <a:lnTo>
                    <a:pt x="476" y="65"/>
                  </a:lnTo>
                  <a:lnTo>
                    <a:pt x="477" y="65"/>
                  </a:lnTo>
                  <a:lnTo>
                    <a:pt x="482" y="62"/>
                  </a:lnTo>
                  <a:lnTo>
                    <a:pt x="484" y="61"/>
                  </a:lnTo>
                  <a:lnTo>
                    <a:pt x="486" y="61"/>
                  </a:lnTo>
                  <a:lnTo>
                    <a:pt x="488" y="60"/>
                  </a:lnTo>
                  <a:lnTo>
                    <a:pt x="490" y="59"/>
                  </a:lnTo>
                  <a:lnTo>
                    <a:pt x="492" y="58"/>
                  </a:lnTo>
                  <a:lnTo>
                    <a:pt x="494" y="58"/>
                  </a:lnTo>
                  <a:lnTo>
                    <a:pt x="496" y="57"/>
                  </a:lnTo>
                  <a:lnTo>
                    <a:pt x="498" y="57"/>
                  </a:lnTo>
                  <a:lnTo>
                    <a:pt x="499" y="56"/>
                  </a:lnTo>
                  <a:lnTo>
                    <a:pt x="501" y="56"/>
                  </a:lnTo>
                  <a:lnTo>
                    <a:pt x="502" y="55"/>
                  </a:lnTo>
                  <a:lnTo>
                    <a:pt x="504" y="55"/>
                  </a:lnTo>
                  <a:lnTo>
                    <a:pt x="505" y="54"/>
                  </a:lnTo>
                  <a:lnTo>
                    <a:pt x="507" y="54"/>
                  </a:lnTo>
                  <a:lnTo>
                    <a:pt x="508" y="53"/>
                  </a:lnTo>
                  <a:lnTo>
                    <a:pt x="510" y="53"/>
                  </a:lnTo>
                  <a:lnTo>
                    <a:pt x="511" y="53"/>
                  </a:lnTo>
                  <a:lnTo>
                    <a:pt x="512" y="52"/>
                  </a:lnTo>
                  <a:lnTo>
                    <a:pt x="514" y="51"/>
                  </a:lnTo>
                  <a:lnTo>
                    <a:pt x="515" y="51"/>
                  </a:lnTo>
                  <a:lnTo>
                    <a:pt x="517" y="50"/>
                  </a:lnTo>
                  <a:lnTo>
                    <a:pt x="518" y="49"/>
                  </a:lnTo>
                  <a:lnTo>
                    <a:pt x="520" y="48"/>
                  </a:lnTo>
                  <a:lnTo>
                    <a:pt x="521" y="47"/>
                  </a:lnTo>
                  <a:lnTo>
                    <a:pt x="522" y="46"/>
                  </a:lnTo>
                  <a:lnTo>
                    <a:pt x="524" y="45"/>
                  </a:lnTo>
                  <a:lnTo>
                    <a:pt x="526" y="43"/>
                  </a:lnTo>
                  <a:lnTo>
                    <a:pt x="527" y="42"/>
                  </a:lnTo>
                  <a:lnTo>
                    <a:pt x="529" y="40"/>
                  </a:lnTo>
                  <a:lnTo>
                    <a:pt x="531" y="39"/>
                  </a:lnTo>
                  <a:lnTo>
                    <a:pt x="532" y="37"/>
                  </a:lnTo>
                  <a:lnTo>
                    <a:pt x="532" y="36"/>
                  </a:lnTo>
                  <a:lnTo>
                    <a:pt x="533" y="36"/>
                  </a:lnTo>
                  <a:lnTo>
                    <a:pt x="534" y="35"/>
                  </a:lnTo>
                  <a:lnTo>
                    <a:pt x="534" y="34"/>
                  </a:lnTo>
                  <a:lnTo>
                    <a:pt x="535" y="34"/>
                  </a:lnTo>
                  <a:lnTo>
                    <a:pt x="536" y="33"/>
                  </a:lnTo>
                  <a:lnTo>
                    <a:pt x="536" y="33"/>
                  </a:lnTo>
                  <a:lnTo>
                    <a:pt x="536" y="32"/>
                  </a:lnTo>
                  <a:lnTo>
                    <a:pt x="537" y="31"/>
                  </a:lnTo>
                  <a:lnTo>
                    <a:pt x="538" y="31"/>
                  </a:lnTo>
                  <a:lnTo>
                    <a:pt x="538" y="30"/>
                  </a:lnTo>
                  <a:lnTo>
                    <a:pt x="538" y="29"/>
                  </a:lnTo>
                  <a:lnTo>
                    <a:pt x="538" y="29"/>
                  </a:lnTo>
                  <a:lnTo>
                    <a:pt x="539" y="28"/>
                  </a:lnTo>
                  <a:lnTo>
                    <a:pt x="539" y="27"/>
                  </a:lnTo>
                  <a:lnTo>
                    <a:pt x="539" y="27"/>
                  </a:lnTo>
                  <a:lnTo>
                    <a:pt x="540" y="26"/>
                  </a:lnTo>
                  <a:lnTo>
                    <a:pt x="540" y="26"/>
                  </a:lnTo>
                  <a:lnTo>
                    <a:pt x="540" y="25"/>
                  </a:lnTo>
                  <a:lnTo>
                    <a:pt x="540" y="25"/>
                  </a:lnTo>
                  <a:lnTo>
                    <a:pt x="540" y="24"/>
                  </a:lnTo>
                  <a:lnTo>
                    <a:pt x="540" y="23"/>
                  </a:lnTo>
                  <a:lnTo>
                    <a:pt x="540" y="23"/>
                  </a:lnTo>
                  <a:lnTo>
                    <a:pt x="540" y="22"/>
                  </a:lnTo>
                  <a:lnTo>
                    <a:pt x="540" y="21"/>
                  </a:lnTo>
                  <a:lnTo>
                    <a:pt x="540" y="21"/>
                  </a:lnTo>
                  <a:lnTo>
                    <a:pt x="540" y="20"/>
                  </a:lnTo>
                  <a:lnTo>
                    <a:pt x="540" y="19"/>
                  </a:lnTo>
                  <a:lnTo>
                    <a:pt x="539" y="19"/>
                  </a:lnTo>
                  <a:lnTo>
                    <a:pt x="539" y="18"/>
                  </a:lnTo>
                  <a:lnTo>
                    <a:pt x="539" y="17"/>
                  </a:lnTo>
                  <a:lnTo>
                    <a:pt x="538" y="17"/>
                  </a:lnTo>
                  <a:lnTo>
                    <a:pt x="538" y="17"/>
                  </a:lnTo>
                  <a:lnTo>
                    <a:pt x="538" y="16"/>
                  </a:lnTo>
                  <a:lnTo>
                    <a:pt x="538" y="16"/>
                  </a:lnTo>
                  <a:lnTo>
                    <a:pt x="538" y="16"/>
                  </a:lnTo>
                  <a:lnTo>
                    <a:pt x="538" y="16"/>
                  </a:lnTo>
                  <a:lnTo>
                    <a:pt x="537" y="15"/>
                  </a:lnTo>
                  <a:lnTo>
                    <a:pt x="537" y="15"/>
                  </a:lnTo>
                  <a:lnTo>
                    <a:pt x="536" y="15"/>
                  </a:lnTo>
                  <a:lnTo>
                    <a:pt x="536" y="15"/>
                  </a:lnTo>
                  <a:lnTo>
                    <a:pt x="536" y="15"/>
                  </a:lnTo>
                  <a:lnTo>
                    <a:pt x="536" y="15"/>
                  </a:lnTo>
                  <a:lnTo>
                    <a:pt x="535" y="14"/>
                  </a:lnTo>
                  <a:lnTo>
                    <a:pt x="535" y="14"/>
                  </a:lnTo>
                  <a:lnTo>
                    <a:pt x="535" y="14"/>
                  </a:lnTo>
                  <a:lnTo>
                    <a:pt x="534" y="14"/>
                  </a:lnTo>
                  <a:lnTo>
                    <a:pt x="534" y="14"/>
                  </a:lnTo>
                  <a:lnTo>
                    <a:pt x="534" y="14"/>
                  </a:lnTo>
                  <a:lnTo>
                    <a:pt x="533" y="14"/>
                  </a:lnTo>
                  <a:lnTo>
                    <a:pt x="533" y="13"/>
                  </a:lnTo>
                  <a:lnTo>
                    <a:pt x="532" y="13"/>
                  </a:lnTo>
                  <a:lnTo>
                    <a:pt x="532" y="13"/>
                  </a:lnTo>
                  <a:lnTo>
                    <a:pt x="531" y="13"/>
                  </a:lnTo>
                  <a:lnTo>
                    <a:pt x="531" y="13"/>
                  </a:lnTo>
                  <a:lnTo>
                    <a:pt x="530" y="13"/>
                  </a:lnTo>
                  <a:lnTo>
                    <a:pt x="530" y="13"/>
                  </a:lnTo>
                  <a:lnTo>
                    <a:pt x="530" y="13"/>
                  </a:lnTo>
                  <a:lnTo>
                    <a:pt x="529" y="13"/>
                  </a:lnTo>
                  <a:lnTo>
                    <a:pt x="528" y="13"/>
                  </a:lnTo>
                  <a:lnTo>
                    <a:pt x="528" y="13"/>
                  </a:lnTo>
                  <a:lnTo>
                    <a:pt x="524" y="13"/>
                  </a:lnTo>
                  <a:lnTo>
                    <a:pt x="523" y="12"/>
                  </a:lnTo>
                  <a:lnTo>
                    <a:pt x="521" y="12"/>
                  </a:lnTo>
                  <a:lnTo>
                    <a:pt x="520" y="12"/>
                  </a:lnTo>
                  <a:lnTo>
                    <a:pt x="518" y="12"/>
                  </a:lnTo>
                  <a:lnTo>
                    <a:pt x="517" y="13"/>
                  </a:lnTo>
                  <a:lnTo>
                    <a:pt x="516" y="13"/>
                  </a:lnTo>
                  <a:lnTo>
                    <a:pt x="514" y="13"/>
                  </a:lnTo>
                  <a:lnTo>
                    <a:pt x="513" y="13"/>
                  </a:lnTo>
                  <a:lnTo>
                    <a:pt x="512" y="13"/>
                  </a:lnTo>
                  <a:lnTo>
                    <a:pt x="511" y="13"/>
                  </a:lnTo>
                  <a:lnTo>
                    <a:pt x="510" y="14"/>
                  </a:lnTo>
                  <a:lnTo>
                    <a:pt x="509" y="14"/>
                  </a:lnTo>
                  <a:lnTo>
                    <a:pt x="508" y="14"/>
                  </a:lnTo>
                  <a:lnTo>
                    <a:pt x="507" y="15"/>
                  </a:lnTo>
                  <a:lnTo>
                    <a:pt x="506" y="15"/>
                  </a:lnTo>
                  <a:lnTo>
                    <a:pt x="505" y="15"/>
                  </a:lnTo>
                  <a:lnTo>
                    <a:pt x="504" y="16"/>
                  </a:lnTo>
                  <a:lnTo>
                    <a:pt x="503" y="16"/>
                  </a:lnTo>
                  <a:lnTo>
                    <a:pt x="502" y="17"/>
                  </a:lnTo>
                  <a:lnTo>
                    <a:pt x="500" y="17"/>
                  </a:lnTo>
                  <a:lnTo>
                    <a:pt x="499" y="17"/>
                  </a:lnTo>
                  <a:lnTo>
                    <a:pt x="498" y="18"/>
                  </a:lnTo>
                  <a:lnTo>
                    <a:pt x="497" y="18"/>
                  </a:lnTo>
                  <a:lnTo>
                    <a:pt x="496" y="19"/>
                  </a:lnTo>
                  <a:lnTo>
                    <a:pt x="494" y="19"/>
                  </a:lnTo>
                  <a:lnTo>
                    <a:pt x="492" y="19"/>
                  </a:lnTo>
                  <a:lnTo>
                    <a:pt x="491" y="19"/>
                  </a:lnTo>
                  <a:lnTo>
                    <a:pt x="489" y="20"/>
                  </a:lnTo>
                  <a:lnTo>
                    <a:pt x="487" y="20"/>
                  </a:lnTo>
                  <a:lnTo>
                    <a:pt x="486" y="21"/>
                  </a:lnTo>
                  <a:lnTo>
                    <a:pt x="483" y="21"/>
                  </a:lnTo>
                  <a:lnTo>
                    <a:pt x="482" y="21"/>
                  </a:lnTo>
                  <a:lnTo>
                    <a:pt x="480" y="21"/>
                  </a:lnTo>
                  <a:lnTo>
                    <a:pt x="479" y="21"/>
                  </a:lnTo>
                  <a:lnTo>
                    <a:pt x="478" y="21"/>
                  </a:lnTo>
                  <a:lnTo>
                    <a:pt x="477" y="21"/>
                  </a:lnTo>
                  <a:lnTo>
                    <a:pt x="476" y="21"/>
                  </a:lnTo>
                  <a:lnTo>
                    <a:pt x="476" y="21"/>
                  </a:lnTo>
                  <a:lnTo>
                    <a:pt x="475" y="22"/>
                  </a:lnTo>
                  <a:lnTo>
                    <a:pt x="474" y="22"/>
                  </a:lnTo>
                  <a:lnTo>
                    <a:pt x="473" y="22"/>
                  </a:lnTo>
                  <a:lnTo>
                    <a:pt x="472" y="22"/>
                  </a:lnTo>
                  <a:lnTo>
                    <a:pt x="472" y="22"/>
                  </a:lnTo>
                  <a:lnTo>
                    <a:pt x="471" y="22"/>
                  </a:lnTo>
                  <a:lnTo>
                    <a:pt x="470" y="22"/>
                  </a:lnTo>
                  <a:lnTo>
                    <a:pt x="470" y="22"/>
                  </a:lnTo>
                  <a:lnTo>
                    <a:pt x="469" y="22"/>
                  </a:lnTo>
                  <a:lnTo>
                    <a:pt x="468" y="22"/>
                  </a:lnTo>
                  <a:lnTo>
                    <a:pt x="467" y="22"/>
                  </a:lnTo>
                  <a:lnTo>
                    <a:pt x="466" y="22"/>
                  </a:lnTo>
                  <a:lnTo>
                    <a:pt x="466" y="22"/>
                  </a:lnTo>
                  <a:lnTo>
                    <a:pt x="465" y="23"/>
                  </a:lnTo>
                  <a:lnTo>
                    <a:pt x="464" y="23"/>
                  </a:lnTo>
                  <a:lnTo>
                    <a:pt x="463" y="23"/>
                  </a:lnTo>
                  <a:lnTo>
                    <a:pt x="462" y="23"/>
                  </a:lnTo>
                  <a:lnTo>
                    <a:pt x="461" y="23"/>
                  </a:lnTo>
                  <a:lnTo>
                    <a:pt x="460" y="23"/>
                  </a:lnTo>
                  <a:lnTo>
                    <a:pt x="458" y="23"/>
                  </a:lnTo>
                  <a:lnTo>
                    <a:pt x="457" y="23"/>
                  </a:lnTo>
                  <a:lnTo>
                    <a:pt x="456" y="23"/>
                  </a:lnTo>
                  <a:lnTo>
                    <a:pt x="455" y="23"/>
                  </a:lnTo>
                  <a:lnTo>
                    <a:pt x="451" y="23"/>
                  </a:lnTo>
                  <a:lnTo>
                    <a:pt x="449" y="23"/>
                  </a:lnTo>
                  <a:lnTo>
                    <a:pt x="448" y="24"/>
                  </a:lnTo>
                  <a:lnTo>
                    <a:pt x="446" y="24"/>
                  </a:lnTo>
                  <a:lnTo>
                    <a:pt x="445" y="24"/>
                  </a:lnTo>
                  <a:lnTo>
                    <a:pt x="443" y="24"/>
                  </a:lnTo>
                  <a:lnTo>
                    <a:pt x="442" y="24"/>
                  </a:lnTo>
                  <a:lnTo>
                    <a:pt x="441" y="24"/>
                  </a:lnTo>
                  <a:lnTo>
                    <a:pt x="440" y="24"/>
                  </a:lnTo>
                  <a:lnTo>
                    <a:pt x="438" y="25"/>
                  </a:lnTo>
                  <a:lnTo>
                    <a:pt x="438" y="25"/>
                  </a:lnTo>
                  <a:lnTo>
                    <a:pt x="436" y="25"/>
                  </a:lnTo>
                  <a:lnTo>
                    <a:pt x="435" y="25"/>
                  </a:lnTo>
                  <a:lnTo>
                    <a:pt x="434" y="25"/>
                  </a:lnTo>
                  <a:lnTo>
                    <a:pt x="434" y="25"/>
                  </a:lnTo>
                  <a:lnTo>
                    <a:pt x="432" y="25"/>
                  </a:lnTo>
                  <a:lnTo>
                    <a:pt x="431" y="25"/>
                  </a:lnTo>
                  <a:lnTo>
                    <a:pt x="430" y="25"/>
                  </a:lnTo>
                  <a:lnTo>
                    <a:pt x="429" y="25"/>
                  </a:lnTo>
                  <a:lnTo>
                    <a:pt x="428" y="25"/>
                  </a:lnTo>
                  <a:lnTo>
                    <a:pt x="427" y="25"/>
                  </a:lnTo>
                  <a:lnTo>
                    <a:pt x="426" y="25"/>
                  </a:lnTo>
                  <a:lnTo>
                    <a:pt x="425" y="25"/>
                  </a:lnTo>
                  <a:lnTo>
                    <a:pt x="424" y="25"/>
                  </a:lnTo>
                  <a:lnTo>
                    <a:pt x="422" y="25"/>
                  </a:lnTo>
                  <a:lnTo>
                    <a:pt x="421" y="25"/>
                  </a:lnTo>
                  <a:lnTo>
                    <a:pt x="419" y="26"/>
                  </a:lnTo>
                  <a:lnTo>
                    <a:pt x="418" y="26"/>
                  </a:lnTo>
                  <a:lnTo>
                    <a:pt x="416" y="26"/>
                  </a:lnTo>
                  <a:lnTo>
                    <a:pt x="414" y="26"/>
                  </a:lnTo>
                  <a:lnTo>
                    <a:pt x="412" y="26"/>
                  </a:lnTo>
                  <a:lnTo>
                    <a:pt x="408" y="25"/>
                  </a:lnTo>
                  <a:lnTo>
                    <a:pt x="406" y="25"/>
                  </a:lnTo>
                  <a:lnTo>
                    <a:pt x="404" y="25"/>
                  </a:lnTo>
                  <a:lnTo>
                    <a:pt x="402" y="25"/>
                  </a:lnTo>
                  <a:lnTo>
                    <a:pt x="401" y="25"/>
                  </a:lnTo>
                  <a:lnTo>
                    <a:pt x="399" y="25"/>
                  </a:lnTo>
                  <a:lnTo>
                    <a:pt x="398" y="25"/>
                  </a:lnTo>
                  <a:lnTo>
                    <a:pt x="396" y="25"/>
                  </a:lnTo>
                  <a:lnTo>
                    <a:pt x="395" y="25"/>
                  </a:lnTo>
                  <a:lnTo>
                    <a:pt x="394" y="25"/>
                  </a:lnTo>
                  <a:lnTo>
                    <a:pt x="393" y="25"/>
                  </a:lnTo>
                  <a:lnTo>
                    <a:pt x="392" y="25"/>
                  </a:lnTo>
                  <a:lnTo>
                    <a:pt x="390" y="25"/>
                  </a:lnTo>
                  <a:lnTo>
                    <a:pt x="389" y="25"/>
                  </a:lnTo>
                  <a:lnTo>
                    <a:pt x="388" y="25"/>
                  </a:lnTo>
                  <a:lnTo>
                    <a:pt x="387" y="25"/>
                  </a:lnTo>
                  <a:lnTo>
                    <a:pt x="386" y="25"/>
                  </a:lnTo>
                  <a:lnTo>
                    <a:pt x="385" y="24"/>
                  </a:lnTo>
                  <a:lnTo>
                    <a:pt x="384" y="24"/>
                  </a:lnTo>
                  <a:lnTo>
                    <a:pt x="382" y="24"/>
                  </a:lnTo>
                  <a:lnTo>
                    <a:pt x="381" y="24"/>
                  </a:lnTo>
                  <a:lnTo>
                    <a:pt x="380" y="23"/>
                  </a:lnTo>
                  <a:lnTo>
                    <a:pt x="378" y="23"/>
                  </a:lnTo>
                  <a:lnTo>
                    <a:pt x="377" y="23"/>
                  </a:lnTo>
                  <a:lnTo>
                    <a:pt x="376" y="23"/>
                  </a:lnTo>
                  <a:lnTo>
                    <a:pt x="374" y="23"/>
                  </a:lnTo>
                  <a:lnTo>
                    <a:pt x="372" y="22"/>
                  </a:lnTo>
                  <a:lnTo>
                    <a:pt x="370" y="22"/>
                  </a:lnTo>
                  <a:lnTo>
                    <a:pt x="369" y="21"/>
                  </a:lnTo>
                  <a:lnTo>
                    <a:pt x="367" y="21"/>
                  </a:lnTo>
                  <a:lnTo>
                    <a:pt x="365" y="21"/>
                  </a:lnTo>
                  <a:lnTo>
                    <a:pt x="360" y="19"/>
                  </a:lnTo>
                  <a:lnTo>
                    <a:pt x="359" y="19"/>
                  </a:lnTo>
                  <a:lnTo>
                    <a:pt x="357" y="19"/>
                  </a:lnTo>
                  <a:lnTo>
                    <a:pt x="355" y="18"/>
                  </a:lnTo>
                  <a:lnTo>
                    <a:pt x="354" y="17"/>
                  </a:lnTo>
                  <a:lnTo>
                    <a:pt x="352" y="17"/>
                  </a:lnTo>
                  <a:lnTo>
                    <a:pt x="351" y="17"/>
                  </a:lnTo>
                  <a:lnTo>
                    <a:pt x="350" y="16"/>
                  </a:lnTo>
                  <a:lnTo>
                    <a:pt x="348" y="15"/>
                  </a:lnTo>
                  <a:lnTo>
                    <a:pt x="347" y="15"/>
                  </a:lnTo>
                  <a:lnTo>
                    <a:pt x="346" y="15"/>
                  </a:lnTo>
                  <a:lnTo>
                    <a:pt x="345" y="14"/>
                  </a:lnTo>
                  <a:lnTo>
                    <a:pt x="344" y="13"/>
                  </a:lnTo>
                  <a:lnTo>
                    <a:pt x="343" y="13"/>
                  </a:lnTo>
                  <a:lnTo>
                    <a:pt x="342" y="13"/>
                  </a:lnTo>
                  <a:lnTo>
                    <a:pt x="341" y="12"/>
                  </a:lnTo>
                  <a:lnTo>
                    <a:pt x="340" y="11"/>
                  </a:lnTo>
                  <a:lnTo>
                    <a:pt x="339" y="11"/>
                  </a:lnTo>
                  <a:lnTo>
                    <a:pt x="338" y="11"/>
                  </a:lnTo>
                  <a:lnTo>
                    <a:pt x="337" y="10"/>
                  </a:lnTo>
                  <a:lnTo>
                    <a:pt x="336" y="9"/>
                  </a:lnTo>
                  <a:lnTo>
                    <a:pt x="334" y="9"/>
                  </a:lnTo>
                  <a:lnTo>
                    <a:pt x="333" y="9"/>
                  </a:lnTo>
                  <a:lnTo>
                    <a:pt x="332" y="8"/>
                  </a:lnTo>
                  <a:lnTo>
                    <a:pt x="330" y="7"/>
                  </a:lnTo>
                  <a:lnTo>
                    <a:pt x="329" y="7"/>
                  </a:lnTo>
                  <a:lnTo>
                    <a:pt x="327" y="7"/>
                  </a:lnTo>
                  <a:lnTo>
                    <a:pt x="325" y="6"/>
                  </a:lnTo>
                  <a:lnTo>
                    <a:pt x="324" y="6"/>
                  </a:lnTo>
                  <a:lnTo>
                    <a:pt x="322" y="5"/>
                  </a:lnTo>
                  <a:lnTo>
                    <a:pt x="320" y="5"/>
                  </a:lnTo>
                  <a:lnTo>
                    <a:pt x="316" y="4"/>
                  </a:lnTo>
                  <a:lnTo>
                    <a:pt x="314" y="4"/>
                  </a:lnTo>
                  <a:lnTo>
                    <a:pt x="313" y="4"/>
                  </a:lnTo>
                  <a:lnTo>
                    <a:pt x="312" y="3"/>
                  </a:lnTo>
                  <a:lnTo>
                    <a:pt x="310" y="3"/>
                  </a:lnTo>
                  <a:lnTo>
                    <a:pt x="309" y="3"/>
                  </a:lnTo>
                  <a:lnTo>
                    <a:pt x="308" y="3"/>
                  </a:lnTo>
                  <a:lnTo>
                    <a:pt x="307" y="3"/>
                  </a:lnTo>
                  <a:lnTo>
                    <a:pt x="306" y="3"/>
                  </a:lnTo>
                  <a:lnTo>
                    <a:pt x="305" y="3"/>
                  </a:lnTo>
                  <a:lnTo>
                    <a:pt x="304" y="3"/>
                  </a:lnTo>
                  <a:lnTo>
                    <a:pt x="303" y="3"/>
                  </a:lnTo>
                  <a:lnTo>
                    <a:pt x="302" y="3"/>
                  </a:lnTo>
                  <a:lnTo>
                    <a:pt x="301" y="3"/>
                  </a:lnTo>
                  <a:lnTo>
                    <a:pt x="300" y="3"/>
                  </a:lnTo>
                  <a:lnTo>
                    <a:pt x="299" y="3"/>
                  </a:lnTo>
                  <a:lnTo>
                    <a:pt x="298" y="3"/>
                  </a:lnTo>
                  <a:lnTo>
                    <a:pt x="297" y="3"/>
                  </a:lnTo>
                  <a:lnTo>
                    <a:pt x="296" y="3"/>
                  </a:lnTo>
                  <a:lnTo>
                    <a:pt x="295" y="3"/>
                  </a:lnTo>
                  <a:lnTo>
                    <a:pt x="294" y="3"/>
                  </a:lnTo>
                  <a:lnTo>
                    <a:pt x="293" y="3"/>
                  </a:lnTo>
                  <a:lnTo>
                    <a:pt x="292" y="3"/>
                  </a:lnTo>
                  <a:lnTo>
                    <a:pt x="290" y="3"/>
                  </a:lnTo>
                  <a:lnTo>
                    <a:pt x="289" y="3"/>
                  </a:lnTo>
                  <a:lnTo>
                    <a:pt x="288" y="3"/>
                  </a:lnTo>
                  <a:lnTo>
                    <a:pt x="286" y="3"/>
                  </a:lnTo>
                  <a:lnTo>
                    <a:pt x="285" y="3"/>
                  </a:lnTo>
                  <a:lnTo>
                    <a:pt x="283" y="3"/>
                  </a:lnTo>
                  <a:lnTo>
                    <a:pt x="282" y="3"/>
                  </a:lnTo>
                  <a:lnTo>
                    <a:pt x="280" y="3"/>
                  </a:lnTo>
                  <a:lnTo>
                    <a:pt x="274" y="2"/>
                  </a:lnTo>
                  <a:lnTo>
                    <a:pt x="272" y="2"/>
                  </a:lnTo>
                  <a:lnTo>
                    <a:pt x="270" y="2"/>
                  </a:lnTo>
                  <a:lnTo>
                    <a:pt x="268" y="2"/>
                  </a:lnTo>
                  <a:lnTo>
                    <a:pt x="266" y="1"/>
                  </a:lnTo>
                  <a:lnTo>
                    <a:pt x="264" y="1"/>
                  </a:lnTo>
                  <a:lnTo>
                    <a:pt x="262" y="1"/>
                  </a:lnTo>
                  <a:lnTo>
                    <a:pt x="260" y="1"/>
                  </a:lnTo>
                  <a:lnTo>
                    <a:pt x="259" y="1"/>
                  </a:lnTo>
                  <a:lnTo>
                    <a:pt x="257" y="1"/>
                  </a:lnTo>
                  <a:lnTo>
                    <a:pt x="256" y="1"/>
                  </a:lnTo>
                  <a:lnTo>
                    <a:pt x="254" y="1"/>
                  </a:lnTo>
                  <a:lnTo>
                    <a:pt x="253" y="1"/>
                  </a:lnTo>
                  <a:lnTo>
                    <a:pt x="252" y="1"/>
                  </a:lnTo>
                  <a:lnTo>
                    <a:pt x="250" y="1"/>
                  </a:lnTo>
                  <a:lnTo>
                    <a:pt x="249" y="1"/>
                  </a:lnTo>
                  <a:lnTo>
                    <a:pt x="248" y="0"/>
                  </a:lnTo>
                  <a:lnTo>
                    <a:pt x="246" y="0"/>
                  </a:lnTo>
                  <a:lnTo>
                    <a:pt x="245" y="0"/>
                  </a:lnTo>
                  <a:lnTo>
                    <a:pt x="243" y="0"/>
                  </a:lnTo>
                  <a:lnTo>
                    <a:pt x="242" y="0"/>
                  </a:lnTo>
                  <a:lnTo>
                    <a:pt x="240" y="0"/>
                  </a:lnTo>
                  <a:lnTo>
                    <a:pt x="238" y="0"/>
                  </a:lnTo>
                  <a:lnTo>
                    <a:pt x="236" y="0"/>
                  </a:lnTo>
                  <a:lnTo>
                    <a:pt x="235" y="0"/>
                  </a:lnTo>
                  <a:lnTo>
                    <a:pt x="233" y="0"/>
                  </a:lnTo>
                  <a:lnTo>
                    <a:pt x="231" y="0"/>
                  </a:lnTo>
                  <a:lnTo>
                    <a:pt x="228" y="0"/>
                  </a:lnTo>
                  <a:lnTo>
                    <a:pt x="226" y="0"/>
                  </a:lnTo>
                  <a:lnTo>
                    <a:pt x="224" y="0"/>
                  </a:lnTo>
                  <a:lnTo>
                    <a:pt x="221" y="1"/>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04" name="Freeform 197" descr="Horizontal brick"/>
            <p:cNvSpPr>
              <a:spLocks/>
            </p:cNvSpPr>
            <p:nvPr/>
          </p:nvSpPr>
          <p:spPr bwMode="auto">
            <a:xfrm>
              <a:off x="7015163" y="3186113"/>
              <a:ext cx="808037" cy="833437"/>
            </a:xfrm>
            <a:custGeom>
              <a:avLst/>
              <a:gdLst/>
              <a:ahLst/>
              <a:cxnLst>
                <a:cxn ang="0">
                  <a:pos x="17" y="590"/>
                </a:cxn>
                <a:cxn ang="0">
                  <a:pos x="146" y="412"/>
                </a:cxn>
                <a:cxn ang="0">
                  <a:pos x="256" y="263"/>
                </a:cxn>
                <a:cxn ang="0">
                  <a:pos x="314" y="183"/>
                </a:cxn>
                <a:cxn ang="0">
                  <a:pos x="404" y="66"/>
                </a:cxn>
                <a:cxn ang="0">
                  <a:pos x="450" y="28"/>
                </a:cxn>
                <a:cxn ang="0">
                  <a:pos x="492" y="5"/>
                </a:cxn>
                <a:cxn ang="0">
                  <a:pos x="554" y="0"/>
                </a:cxn>
                <a:cxn ang="0">
                  <a:pos x="576" y="13"/>
                </a:cxn>
                <a:cxn ang="0">
                  <a:pos x="585" y="31"/>
                </a:cxn>
                <a:cxn ang="0">
                  <a:pos x="576" y="51"/>
                </a:cxn>
                <a:cxn ang="0">
                  <a:pos x="570" y="66"/>
                </a:cxn>
                <a:cxn ang="0">
                  <a:pos x="458" y="219"/>
                </a:cxn>
                <a:cxn ang="0">
                  <a:pos x="404" y="301"/>
                </a:cxn>
                <a:cxn ang="0">
                  <a:pos x="318" y="415"/>
                </a:cxn>
                <a:cxn ang="0">
                  <a:pos x="229" y="537"/>
                </a:cxn>
                <a:cxn ang="0">
                  <a:pos x="190" y="588"/>
                </a:cxn>
                <a:cxn ang="0">
                  <a:pos x="93" y="600"/>
                </a:cxn>
                <a:cxn ang="0">
                  <a:pos x="0" y="612"/>
                </a:cxn>
                <a:cxn ang="0">
                  <a:pos x="17" y="590"/>
                </a:cxn>
              </a:cxnLst>
              <a:rect l="0" t="0" r="r" b="b"/>
              <a:pathLst>
                <a:path w="586" h="613">
                  <a:moveTo>
                    <a:pt x="17" y="590"/>
                  </a:moveTo>
                  <a:lnTo>
                    <a:pt x="146" y="412"/>
                  </a:lnTo>
                  <a:lnTo>
                    <a:pt x="256" y="263"/>
                  </a:lnTo>
                  <a:lnTo>
                    <a:pt x="314" y="183"/>
                  </a:lnTo>
                  <a:lnTo>
                    <a:pt x="404" y="66"/>
                  </a:lnTo>
                  <a:lnTo>
                    <a:pt x="450" y="28"/>
                  </a:lnTo>
                  <a:lnTo>
                    <a:pt x="492" y="5"/>
                  </a:lnTo>
                  <a:lnTo>
                    <a:pt x="554" y="0"/>
                  </a:lnTo>
                  <a:lnTo>
                    <a:pt x="576" y="13"/>
                  </a:lnTo>
                  <a:lnTo>
                    <a:pt x="585" y="31"/>
                  </a:lnTo>
                  <a:lnTo>
                    <a:pt x="576" y="51"/>
                  </a:lnTo>
                  <a:lnTo>
                    <a:pt x="570" y="66"/>
                  </a:lnTo>
                  <a:lnTo>
                    <a:pt x="458" y="219"/>
                  </a:lnTo>
                  <a:lnTo>
                    <a:pt x="404" y="301"/>
                  </a:lnTo>
                  <a:lnTo>
                    <a:pt x="318" y="415"/>
                  </a:lnTo>
                  <a:lnTo>
                    <a:pt x="229" y="537"/>
                  </a:lnTo>
                  <a:lnTo>
                    <a:pt x="190" y="588"/>
                  </a:lnTo>
                  <a:lnTo>
                    <a:pt x="93" y="600"/>
                  </a:lnTo>
                  <a:lnTo>
                    <a:pt x="0" y="612"/>
                  </a:lnTo>
                  <a:lnTo>
                    <a:pt x="17" y="590"/>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05" name="Freeform 198" descr="Zig zag"/>
            <p:cNvSpPr>
              <a:spLocks/>
            </p:cNvSpPr>
            <p:nvPr/>
          </p:nvSpPr>
          <p:spPr bwMode="auto">
            <a:xfrm>
              <a:off x="6342063" y="2409825"/>
              <a:ext cx="120650" cy="274638"/>
            </a:xfrm>
            <a:custGeom>
              <a:avLst/>
              <a:gdLst/>
              <a:ahLst/>
              <a:cxnLst>
                <a:cxn ang="0">
                  <a:pos x="71" y="0"/>
                </a:cxn>
                <a:cxn ang="0">
                  <a:pos x="78" y="1"/>
                </a:cxn>
                <a:cxn ang="0">
                  <a:pos x="84" y="4"/>
                </a:cxn>
                <a:cxn ang="0">
                  <a:pos x="88" y="11"/>
                </a:cxn>
                <a:cxn ang="0">
                  <a:pos x="86" y="20"/>
                </a:cxn>
                <a:cxn ang="0">
                  <a:pos x="80" y="29"/>
                </a:cxn>
                <a:cxn ang="0">
                  <a:pos x="72" y="40"/>
                </a:cxn>
                <a:cxn ang="0">
                  <a:pos x="64" y="49"/>
                </a:cxn>
                <a:cxn ang="0">
                  <a:pos x="58" y="55"/>
                </a:cxn>
                <a:cxn ang="0">
                  <a:pos x="52" y="61"/>
                </a:cxn>
                <a:cxn ang="0">
                  <a:pos x="47" y="70"/>
                </a:cxn>
                <a:cxn ang="0">
                  <a:pos x="46" y="75"/>
                </a:cxn>
                <a:cxn ang="0">
                  <a:pos x="45" y="80"/>
                </a:cxn>
                <a:cxn ang="0">
                  <a:pos x="43" y="89"/>
                </a:cxn>
                <a:cxn ang="0">
                  <a:pos x="41" y="96"/>
                </a:cxn>
                <a:cxn ang="0">
                  <a:pos x="40" y="102"/>
                </a:cxn>
                <a:cxn ang="0">
                  <a:pos x="40" y="109"/>
                </a:cxn>
                <a:cxn ang="0">
                  <a:pos x="42" y="116"/>
                </a:cxn>
                <a:cxn ang="0">
                  <a:pos x="45" y="119"/>
                </a:cxn>
                <a:cxn ang="0">
                  <a:pos x="47" y="122"/>
                </a:cxn>
                <a:cxn ang="0">
                  <a:pos x="51" y="129"/>
                </a:cxn>
                <a:cxn ang="0">
                  <a:pos x="55" y="137"/>
                </a:cxn>
                <a:cxn ang="0">
                  <a:pos x="57" y="144"/>
                </a:cxn>
                <a:cxn ang="0">
                  <a:pos x="60" y="153"/>
                </a:cxn>
                <a:cxn ang="0">
                  <a:pos x="63" y="162"/>
                </a:cxn>
                <a:cxn ang="0">
                  <a:pos x="65" y="167"/>
                </a:cxn>
                <a:cxn ang="0">
                  <a:pos x="66" y="172"/>
                </a:cxn>
                <a:cxn ang="0">
                  <a:pos x="66" y="181"/>
                </a:cxn>
                <a:cxn ang="0">
                  <a:pos x="65" y="189"/>
                </a:cxn>
                <a:cxn ang="0">
                  <a:pos x="63" y="196"/>
                </a:cxn>
                <a:cxn ang="0">
                  <a:pos x="58" y="200"/>
                </a:cxn>
                <a:cxn ang="0">
                  <a:pos x="50" y="201"/>
                </a:cxn>
                <a:cxn ang="0">
                  <a:pos x="42" y="197"/>
                </a:cxn>
                <a:cxn ang="0">
                  <a:pos x="34" y="189"/>
                </a:cxn>
                <a:cxn ang="0">
                  <a:pos x="25" y="180"/>
                </a:cxn>
                <a:cxn ang="0">
                  <a:pos x="22" y="172"/>
                </a:cxn>
                <a:cxn ang="0">
                  <a:pos x="22" y="164"/>
                </a:cxn>
                <a:cxn ang="0">
                  <a:pos x="19" y="154"/>
                </a:cxn>
                <a:cxn ang="0">
                  <a:pos x="16" y="148"/>
                </a:cxn>
                <a:cxn ang="0">
                  <a:pos x="14" y="145"/>
                </a:cxn>
                <a:cxn ang="0">
                  <a:pos x="11" y="141"/>
                </a:cxn>
                <a:cxn ang="0">
                  <a:pos x="8" y="133"/>
                </a:cxn>
                <a:cxn ang="0">
                  <a:pos x="7" y="129"/>
                </a:cxn>
                <a:cxn ang="0">
                  <a:pos x="6" y="124"/>
                </a:cxn>
                <a:cxn ang="0">
                  <a:pos x="4" y="115"/>
                </a:cxn>
                <a:cxn ang="0">
                  <a:pos x="2" y="107"/>
                </a:cxn>
                <a:cxn ang="0">
                  <a:pos x="1" y="100"/>
                </a:cxn>
                <a:cxn ang="0">
                  <a:pos x="1" y="92"/>
                </a:cxn>
                <a:cxn ang="0">
                  <a:pos x="3" y="83"/>
                </a:cxn>
                <a:cxn ang="0">
                  <a:pos x="6" y="79"/>
                </a:cxn>
                <a:cxn ang="0">
                  <a:pos x="10" y="74"/>
                </a:cxn>
                <a:cxn ang="0">
                  <a:pos x="15" y="65"/>
                </a:cxn>
                <a:cxn ang="0">
                  <a:pos x="18" y="58"/>
                </a:cxn>
                <a:cxn ang="0">
                  <a:pos x="21" y="52"/>
                </a:cxn>
                <a:cxn ang="0">
                  <a:pos x="26" y="45"/>
                </a:cxn>
                <a:cxn ang="0">
                  <a:pos x="32" y="36"/>
                </a:cxn>
                <a:cxn ang="0">
                  <a:pos x="37" y="32"/>
                </a:cxn>
                <a:cxn ang="0">
                  <a:pos x="42" y="27"/>
                </a:cxn>
                <a:cxn ang="0">
                  <a:pos x="50" y="19"/>
                </a:cxn>
                <a:cxn ang="0">
                  <a:pos x="54" y="11"/>
                </a:cxn>
                <a:cxn ang="0">
                  <a:pos x="56" y="6"/>
                </a:cxn>
                <a:cxn ang="0">
                  <a:pos x="62" y="2"/>
                </a:cxn>
              </a:cxnLst>
              <a:rect l="0" t="0" r="r" b="b"/>
              <a:pathLst>
                <a:path w="89" h="202">
                  <a:moveTo>
                    <a:pt x="64" y="2"/>
                  </a:moveTo>
                  <a:lnTo>
                    <a:pt x="65" y="1"/>
                  </a:lnTo>
                  <a:lnTo>
                    <a:pt x="66" y="1"/>
                  </a:lnTo>
                  <a:lnTo>
                    <a:pt x="67" y="1"/>
                  </a:lnTo>
                  <a:lnTo>
                    <a:pt x="68" y="1"/>
                  </a:lnTo>
                  <a:lnTo>
                    <a:pt x="68" y="0"/>
                  </a:lnTo>
                  <a:lnTo>
                    <a:pt x="70" y="0"/>
                  </a:lnTo>
                  <a:lnTo>
                    <a:pt x="70" y="0"/>
                  </a:lnTo>
                  <a:lnTo>
                    <a:pt x="71" y="0"/>
                  </a:lnTo>
                  <a:lnTo>
                    <a:pt x="72" y="0"/>
                  </a:lnTo>
                  <a:lnTo>
                    <a:pt x="73" y="0"/>
                  </a:lnTo>
                  <a:lnTo>
                    <a:pt x="74" y="0"/>
                  </a:lnTo>
                  <a:lnTo>
                    <a:pt x="74" y="0"/>
                  </a:lnTo>
                  <a:lnTo>
                    <a:pt x="75" y="0"/>
                  </a:lnTo>
                  <a:lnTo>
                    <a:pt x="76" y="0"/>
                  </a:lnTo>
                  <a:lnTo>
                    <a:pt x="77" y="1"/>
                  </a:lnTo>
                  <a:lnTo>
                    <a:pt x="78" y="1"/>
                  </a:lnTo>
                  <a:lnTo>
                    <a:pt x="78" y="1"/>
                  </a:lnTo>
                  <a:lnTo>
                    <a:pt x="79" y="1"/>
                  </a:lnTo>
                  <a:lnTo>
                    <a:pt x="80" y="1"/>
                  </a:lnTo>
                  <a:lnTo>
                    <a:pt x="80" y="2"/>
                  </a:lnTo>
                  <a:lnTo>
                    <a:pt x="81" y="2"/>
                  </a:lnTo>
                  <a:lnTo>
                    <a:pt x="82" y="2"/>
                  </a:lnTo>
                  <a:lnTo>
                    <a:pt x="82" y="3"/>
                  </a:lnTo>
                  <a:lnTo>
                    <a:pt x="83" y="3"/>
                  </a:lnTo>
                  <a:lnTo>
                    <a:pt x="84" y="3"/>
                  </a:lnTo>
                  <a:lnTo>
                    <a:pt x="84" y="4"/>
                  </a:lnTo>
                  <a:lnTo>
                    <a:pt x="84" y="4"/>
                  </a:lnTo>
                  <a:lnTo>
                    <a:pt x="85" y="5"/>
                  </a:lnTo>
                  <a:lnTo>
                    <a:pt x="86" y="5"/>
                  </a:lnTo>
                  <a:lnTo>
                    <a:pt x="86" y="6"/>
                  </a:lnTo>
                  <a:lnTo>
                    <a:pt x="86" y="7"/>
                  </a:lnTo>
                  <a:lnTo>
                    <a:pt x="87" y="8"/>
                  </a:lnTo>
                  <a:lnTo>
                    <a:pt x="88" y="9"/>
                  </a:lnTo>
                  <a:lnTo>
                    <a:pt x="88" y="10"/>
                  </a:lnTo>
                  <a:lnTo>
                    <a:pt x="88" y="11"/>
                  </a:lnTo>
                  <a:lnTo>
                    <a:pt x="88" y="12"/>
                  </a:lnTo>
                  <a:lnTo>
                    <a:pt x="88" y="13"/>
                  </a:lnTo>
                  <a:lnTo>
                    <a:pt x="88" y="14"/>
                  </a:lnTo>
                  <a:lnTo>
                    <a:pt x="88" y="15"/>
                  </a:lnTo>
                  <a:lnTo>
                    <a:pt x="88" y="16"/>
                  </a:lnTo>
                  <a:lnTo>
                    <a:pt x="87" y="17"/>
                  </a:lnTo>
                  <a:lnTo>
                    <a:pt x="87" y="18"/>
                  </a:lnTo>
                  <a:lnTo>
                    <a:pt x="86" y="19"/>
                  </a:lnTo>
                  <a:lnTo>
                    <a:pt x="86" y="20"/>
                  </a:lnTo>
                  <a:lnTo>
                    <a:pt x="86" y="21"/>
                  </a:lnTo>
                  <a:lnTo>
                    <a:pt x="85" y="21"/>
                  </a:lnTo>
                  <a:lnTo>
                    <a:pt x="84" y="23"/>
                  </a:lnTo>
                  <a:lnTo>
                    <a:pt x="84" y="23"/>
                  </a:lnTo>
                  <a:lnTo>
                    <a:pt x="83" y="25"/>
                  </a:lnTo>
                  <a:lnTo>
                    <a:pt x="82" y="25"/>
                  </a:lnTo>
                  <a:lnTo>
                    <a:pt x="82" y="27"/>
                  </a:lnTo>
                  <a:lnTo>
                    <a:pt x="81" y="28"/>
                  </a:lnTo>
                  <a:lnTo>
                    <a:pt x="80" y="29"/>
                  </a:lnTo>
                  <a:lnTo>
                    <a:pt x="79" y="30"/>
                  </a:lnTo>
                  <a:lnTo>
                    <a:pt x="78" y="31"/>
                  </a:lnTo>
                  <a:lnTo>
                    <a:pt x="77" y="32"/>
                  </a:lnTo>
                  <a:lnTo>
                    <a:pt x="76" y="33"/>
                  </a:lnTo>
                  <a:lnTo>
                    <a:pt x="76" y="35"/>
                  </a:lnTo>
                  <a:lnTo>
                    <a:pt x="74" y="36"/>
                  </a:lnTo>
                  <a:lnTo>
                    <a:pt x="74" y="37"/>
                  </a:lnTo>
                  <a:lnTo>
                    <a:pt x="73" y="39"/>
                  </a:lnTo>
                  <a:lnTo>
                    <a:pt x="72" y="40"/>
                  </a:lnTo>
                  <a:lnTo>
                    <a:pt x="70" y="43"/>
                  </a:lnTo>
                  <a:lnTo>
                    <a:pt x="69" y="43"/>
                  </a:lnTo>
                  <a:lnTo>
                    <a:pt x="69" y="45"/>
                  </a:lnTo>
                  <a:lnTo>
                    <a:pt x="68" y="45"/>
                  </a:lnTo>
                  <a:lnTo>
                    <a:pt x="67" y="47"/>
                  </a:lnTo>
                  <a:lnTo>
                    <a:pt x="66" y="47"/>
                  </a:lnTo>
                  <a:lnTo>
                    <a:pt x="66" y="48"/>
                  </a:lnTo>
                  <a:lnTo>
                    <a:pt x="65" y="49"/>
                  </a:lnTo>
                  <a:lnTo>
                    <a:pt x="64" y="49"/>
                  </a:lnTo>
                  <a:lnTo>
                    <a:pt x="64" y="50"/>
                  </a:lnTo>
                  <a:lnTo>
                    <a:pt x="63" y="51"/>
                  </a:lnTo>
                  <a:lnTo>
                    <a:pt x="62" y="51"/>
                  </a:lnTo>
                  <a:lnTo>
                    <a:pt x="62" y="52"/>
                  </a:lnTo>
                  <a:lnTo>
                    <a:pt x="61" y="52"/>
                  </a:lnTo>
                  <a:lnTo>
                    <a:pt x="60" y="53"/>
                  </a:lnTo>
                  <a:lnTo>
                    <a:pt x="60" y="53"/>
                  </a:lnTo>
                  <a:lnTo>
                    <a:pt x="59" y="54"/>
                  </a:lnTo>
                  <a:lnTo>
                    <a:pt x="58" y="55"/>
                  </a:lnTo>
                  <a:lnTo>
                    <a:pt x="58" y="55"/>
                  </a:lnTo>
                  <a:lnTo>
                    <a:pt x="57" y="56"/>
                  </a:lnTo>
                  <a:lnTo>
                    <a:pt x="56" y="56"/>
                  </a:lnTo>
                  <a:lnTo>
                    <a:pt x="56" y="57"/>
                  </a:lnTo>
                  <a:lnTo>
                    <a:pt x="55" y="58"/>
                  </a:lnTo>
                  <a:lnTo>
                    <a:pt x="54" y="59"/>
                  </a:lnTo>
                  <a:lnTo>
                    <a:pt x="54" y="59"/>
                  </a:lnTo>
                  <a:lnTo>
                    <a:pt x="53" y="60"/>
                  </a:lnTo>
                  <a:lnTo>
                    <a:pt x="52" y="61"/>
                  </a:lnTo>
                  <a:lnTo>
                    <a:pt x="52" y="62"/>
                  </a:lnTo>
                  <a:lnTo>
                    <a:pt x="51" y="63"/>
                  </a:lnTo>
                  <a:lnTo>
                    <a:pt x="50" y="64"/>
                  </a:lnTo>
                  <a:lnTo>
                    <a:pt x="50" y="66"/>
                  </a:lnTo>
                  <a:lnTo>
                    <a:pt x="48" y="67"/>
                  </a:lnTo>
                  <a:lnTo>
                    <a:pt x="48" y="68"/>
                  </a:lnTo>
                  <a:lnTo>
                    <a:pt x="48" y="69"/>
                  </a:lnTo>
                  <a:lnTo>
                    <a:pt x="48" y="69"/>
                  </a:lnTo>
                  <a:lnTo>
                    <a:pt x="47" y="70"/>
                  </a:lnTo>
                  <a:lnTo>
                    <a:pt x="47" y="71"/>
                  </a:lnTo>
                  <a:lnTo>
                    <a:pt x="47" y="71"/>
                  </a:lnTo>
                  <a:lnTo>
                    <a:pt x="46" y="72"/>
                  </a:lnTo>
                  <a:lnTo>
                    <a:pt x="46" y="73"/>
                  </a:lnTo>
                  <a:lnTo>
                    <a:pt x="46" y="73"/>
                  </a:lnTo>
                  <a:lnTo>
                    <a:pt x="46" y="74"/>
                  </a:lnTo>
                  <a:lnTo>
                    <a:pt x="46" y="74"/>
                  </a:lnTo>
                  <a:lnTo>
                    <a:pt x="46" y="75"/>
                  </a:lnTo>
                  <a:lnTo>
                    <a:pt x="46" y="75"/>
                  </a:lnTo>
                  <a:lnTo>
                    <a:pt x="46" y="76"/>
                  </a:lnTo>
                  <a:lnTo>
                    <a:pt x="46" y="76"/>
                  </a:lnTo>
                  <a:lnTo>
                    <a:pt x="45" y="77"/>
                  </a:lnTo>
                  <a:lnTo>
                    <a:pt x="45" y="77"/>
                  </a:lnTo>
                  <a:lnTo>
                    <a:pt x="45" y="78"/>
                  </a:lnTo>
                  <a:lnTo>
                    <a:pt x="45" y="78"/>
                  </a:lnTo>
                  <a:lnTo>
                    <a:pt x="45" y="79"/>
                  </a:lnTo>
                  <a:lnTo>
                    <a:pt x="45" y="79"/>
                  </a:lnTo>
                  <a:lnTo>
                    <a:pt x="45" y="80"/>
                  </a:lnTo>
                  <a:lnTo>
                    <a:pt x="45" y="81"/>
                  </a:lnTo>
                  <a:lnTo>
                    <a:pt x="45" y="81"/>
                  </a:lnTo>
                  <a:lnTo>
                    <a:pt x="44" y="82"/>
                  </a:lnTo>
                  <a:lnTo>
                    <a:pt x="44" y="83"/>
                  </a:lnTo>
                  <a:lnTo>
                    <a:pt x="44" y="84"/>
                  </a:lnTo>
                  <a:lnTo>
                    <a:pt x="44" y="85"/>
                  </a:lnTo>
                  <a:lnTo>
                    <a:pt x="44" y="85"/>
                  </a:lnTo>
                  <a:lnTo>
                    <a:pt x="44" y="87"/>
                  </a:lnTo>
                  <a:lnTo>
                    <a:pt x="43" y="89"/>
                  </a:lnTo>
                  <a:lnTo>
                    <a:pt x="43" y="90"/>
                  </a:lnTo>
                  <a:lnTo>
                    <a:pt x="43" y="91"/>
                  </a:lnTo>
                  <a:lnTo>
                    <a:pt x="43" y="92"/>
                  </a:lnTo>
                  <a:lnTo>
                    <a:pt x="42" y="93"/>
                  </a:lnTo>
                  <a:lnTo>
                    <a:pt x="42" y="93"/>
                  </a:lnTo>
                  <a:lnTo>
                    <a:pt x="42" y="94"/>
                  </a:lnTo>
                  <a:lnTo>
                    <a:pt x="42" y="95"/>
                  </a:lnTo>
                  <a:lnTo>
                    <a:pt x="42" y="96"/>
                  </a:lnTo>
                  <a:lnTo>
                    <a:pt x="41" y="96"/>
                  </a:lnTo>
                  <a:lnTo>
                    <a:pt x="41" y="97"/>
                  </a:lnTo>
                  <a:lnTo>
                    <a:pt x="41" y="98"/>
                  </a:lnTo>
                  <a:lnTo>
                    <a:pt x="41" y="98"/>
                  </a:lnTo>
                  <a:lnTo>
                    <a:pt x="40" y="99"/>
                  </a:lnTo>
                  <a:lnTo>
                    <a:pt x="40" y="100"/>
                  </a:lnTo>
                  <a:lnTo>
                    <a:pt x="40" y="100"/>
                  </a:lnTo>
                  <a:lnTo>
                    <a:pt x="40" y="101"/>
                  </a:lnTo>
                  <a:lnTo>
                    <a:pt x="40" y="101"/>
                  </a:lnTo>
                  <a:lnTo>
                    <a:pt x="40" y="102"/>
                  </a:lnTo>
                  <a:lnTo>
                    <a:pt x="40" y="103"/>
                  </a:lnTo>
                  <a:lnTo>
                    <a:pt x="40" y="104"/>
                  </a:lnTo>
                  <a:lnTo>
                    <a:pt x="40" y="104"/>
                  </a:lnTo>
                  <a:lnTo>
                    <a:pt x="40" y="105"/>
                  </a:lnTo>
                  <a:lnTo>
                    <a:pt x="40" y="106"/>
                  </a:lnTo>
                  <a:lnTo>
                    <a:pt x="40" y="107"/>
                  </a:lnTo>
                  <a:lnTo>
                    <a:pt x="40" y="107"/>
                  </a:lnTo>
                  <a:lnTo>
                    <a:pt x="40" y="108"/>
                  </a:lnTo>
                  <a:lnTo>
                    <a:pt x="40" y="109"/>
                  </a:lnTo>
                  <a:lnTo>
                    <a:pt x="40" y="110"/>
                  </a:lnTo>
                  <a:lnTo>
                    <a:pt x="41" y="111"/>
                  </a:lnTo>
                  <a:lnTo>
                    <a:pt x="41" y="113"/>
                  </a:lnTo>
                  <a:lnTo>
                    <a:pt x="41" y="113"/>
                  </a:lnTo>
                  <a:lnTo>
                    <a:pt x="42" y="114"/>
                  </a:lnTo>
                  <a:lnTo>
                    <a:pt x="42" y="115"/>
                  </a:lnTo>
                  <a:lnTo>
                    <a:pt x="42" y="115"/>
                  </a:lnTo>
                  <a:lnTo>
                    <a:pt x="42" y="115"/>
                  </a:lnTo>
                  <a:lnTo>
                    <a:pt x="42" y="116"/>
                  </a:lnTo>
                  <a:lnTo>
                    <a:pt x="42" y="116"/>
                  </a:lnTo>
                  <a:lnTo>
                    <a:pt x="43" y="117"/>
                  </a:lnTo>
                  <a:lnTo>
                    <a:pt x="43" y="117"/>
                  </a:lnTo>
                  <a:lnTo>
                    <a:pt x="43" y="117"/>
                  </a:lnTo>
                  <a:lnTo>
                    <a:pt x="44" y="118"/>
                  </a:lnTo>
                  <a:lnTo>
                    <a:pt x="44" y="118"/>
                  </a:lnTo>
                  <a:lnTo>
                    <a:pt x="44" y="118"/>
                  </a:lnTo>
                  <a:lnTo>
                    <a:pt x="44" y="119"/>
                  </a:lnTo>
                  <a:lnTo>
                    <a:pt x="45" y="119"/>
                  </a:lnTo>
                  <a:lnTo>
                    <a:pt x="45" y="119"/>
                  </a:lnTo>
                  <a:lnTo>
                    <a:pt x="45" y="119"/>
                  </a:lnTo>
                  <a:lnTo>
                    <a:pt x="46" y="120"/>
                  </a:lnTo>
                  <a:lnTo>
                    <a:pt x="46" y="120"/>
                  </a:lnTo>
                  <a:lnTo>
                    <a:pt x="46" y="120"/>
                  </a:lnTo>
                  <a:lnTo>
                    <a:pt x="46" y="121"/>
                  </a:lnTo>
                  <a:lnTo>
                    <a:pt x="47" y="121"/>
                  </a:lnTo>
                  <a:lnTo>
                    <a:pt x="47" y="121"/>
                  </a:lnTo>
                  <a:lnTo>
                    <a:pt x="47" y="122"/>
                  </a:lnTo>
                  <a:lnTo>
                    <a:pt x="48" y="122"/>
                  </a:lnTo>
                  <a:lnTo>
                    <a:pt x="48" y="123"/>
                  </a:lnTo>
                  <a:lnTo>
                    <a:pt x="48" y="123"/>
                  </a:lnTo>
                  <a:lnTo>
                    <a:pt x="48" y="123"/>
                  </a:lnTo>
                  <a:lnTo>
                    <a:pt x="49" y="124"/>
                  </a:lnTo>
                  <a:lnTo>
                    <a:pt x="49" y="125"/>
                  </a:lnTo>
                  <a:lnTo>
                    <a:pt x="50" y="125"/>
                  </a:lnTo>
                  <a:lnTo>
                    <a:pt x="51" y="128"/>
                  </a:lnTo>
                  <a:lnTo>
                    <a:pt x="51" y="129"/>
                  </a:lnTo>
                  <a:lnTo>
                    <a:pt x="52" y="130"/>
                  </a:lnTo>
                  <a:lnTo>
                    <a:pt x="52" y="131"/>
                  </a:lnTo>
                  <a:lnTo>
                    <a:pt x="53" y="132"/>
                  </a:lnTo>
                  <a:lnTo>
                    <a:pt x="53" y="133"/>
                  </a:lnTo>
                  <a:lnTo>
                    <a:pt x="54" y="134"/>
                  </a:lnTo>
                  <a:lnTo>
                    <a:pt x="54" y="135"/>
                  </a:lnTo>
                  <a:lnTo>
                    <a:pt x="54" y="136"/>
                  </a:lnTo>
                  <a:lnTo>
                    <a:pt x="55" y="137"/>
                  </a:lnTo>
                  <a:lnTo>
                    <a:pt x="55" y="137"/>
                  </a:lnTo>
                  <a:lnTo>
                    <a:pt x="55" y="138"/>
                  </a:lnTo>
                  <a:lnTo>
                    <a:pt x="56" y="139"/>
                  </a:lnTo>
                  <a:lnTo>
                    <a:pt x="56" y="139"/>
                  </a:lnTo>
                  <a:lnTo>
                    <a:pt x="56" y="140"/>
                  </a:lnTo>
                  <a:lnTo>
                    <a:pt x="56" y="141"/>
                  </a:lnTo>
                  <a:lnTo>
                    <a:pt x="57" y="142"/>
                  </a:lnTo>
                  <a:lnTo>
                    <a:pt x="57" y="143"/>
                  </a:lnTo>
                  <a:lnTo>
                    <a:pt x="57" y="143"/>
                  </a:lnTo>
                  <a:lnTo>
                    <a:pt x="57" y="144"/>
                  </a:lnTo>
                  <a:lnTo>
                    <a:pt x="58" y="145"/>
                  </a:lnTo>
                  <a:lnTo>
                    <a:pt x="58" y="146"/>
                  </a:lnTo>
                  <a:lnTo>
                    <a:pt x="58" y="147"/>
                  </a:lnTo>
                  <a:lnTo>
                    <a:pt x="58" y="148"/>
                  </a:lnTo>
                  <a:lnTo>
                    <a:pt x="58" y="149"/>
                  </a:lnTo>
                  <a:lnTo>
                    <a:pt x="59" y="150"/>
                  </a:lnTo>
                  <a:lnTo>
                    <a:pt x="59" y="151"/>
                  </a:lnTo>
                  <a:lnTo>
                    <a:pt x="60" y="152"/>
                  </a:lnTo>
                  <a:lnTo>
                    <a:pt x="60" y="153"/>
                  </a:lnTo>
                  <a:lnTo>
                    <a:pt x="60" y="155"/>
                  </a:lnTo>
                  <a:lnTo>
                    <a:pt x="61" y="156"/>
                  </a:lnTo>
                  <a:lnTo>
                    <a:pt x="61" y="158"/>
                  </a:lnTo>
                  <a:lnTo>
                    <a:pt x="62" y="159"/>
                  </a:lnTo>
                  <a:lnTo>
                    <a:pt x="62" y="159"/>
                  </a:lnTo>
                  <a:lnTo>
                    <a:pt x="62" y="160"/>
                  </a:lnTo>
                  <a:lnTo>
                    <a:pt x="62" y="161"/>
                  </a:lnTo>
                  <a:lnTo>
                    <a:pt x="62" y="161"/>
                  </a:lnTo>
                  <a:lnTo>
                    <a:pt x="63" y="162"/>
                  </a:lnTo>
                  <a:lnTo>
                    <a:pt x="63" y="163"/>
                  </a:lnTo>
                  <a:lnTo>
                    <a:pt x="63" y="163"/>
                  </a:lnTo>
                  <a:lnTo>
                    <a:pt x="64" y="164"/>
                  </a:lnTo>
                  <a:lnTo>
                    <a:pt x="64" y="165"/>
                  </a:lnTo>
                  <a:lnTo>
                    <a:pt x="64" y="165"/>
                  </a:lnTo>
                  <a:lnTo>
                    <a:pt x="64" y="165"/>
                  </a:lnTo>
                  <a:lnTo>
                    <a:pt x="64" y="166"/>
                  </a:lnTo>
                  <a:lnTo>
                    <a:pt x="65" y="167"/>
                  </a:lnTo>
                  <a:lnTo>
                    <a:pt x="65" y="167"/>
                  </a:lnTo>
                  <a:lnTo>
                    <a:pt x="65" y="168"/>
                  </a:lnTo>
                  <a:lnTo>
                    <a:pt x="65" y="168"/>
                  </a:lnTo>
                  <a:lnTo>
                    <a:pt x="66" y="169"/>
                  </a:lnTo>
                  <a:lnTo>
                    <a:pt x="66" y="169"/>
                  </a:lnTo>
                  <a:lnTo>
                    <a:pt x="66" y="170"/>
                  </a:lnTo>
                  <a:lnTo>
                    <a:pt x="66" y="170"/>
                  </a:lnTo>
                  <a:lnTo>
                    <a:pt x="66" y="171"/>
                  </a:lnTo>
                  <a:lnTo>
                    <a:pt x="66" y="171"/>
                  </a:lnTo>
                  <a:lnTo>
                    <a:pt x="66" y="172"/>
                  </a:lnTo>
                  <a:lnTo>
                    <a:pt x="66" y="173"/>
                  </a:lnTo>
                  <a:lnTo>
                    <a:pt x="66" y="174"/>
                  </a:lnTo>
                  <a:lnTo>
                    <a:pt x="66" y="175"/>
                  </a:lnTo>
                  <a:lnTo>
                    <a:pt x="66" y="175"/>
                  </a:lnTo>
                  <a:lnTo>
                    <a:pt x="66" y="176"/>
                  </a:lnTo>
                  <a:lnTo>
                    <a:pt x="66" y="177"/>
                  </a:lnTo>
                  <a:lnTo>
                    <a:pt x="66" y="179"/>
                  </a:lnTo>
                  <a:lnTo>
                    <a:pt x="66" y="180"/>
                  </a:lnTo>
                  <a:lnTo>
                    <a:pt x="66" y="181"/>
                  </a:lnTo>
                  <a:lnTo>
                    <a:pt x="66" y="182"/>
                  </a:lnTo>
                  <a:lnTo>
                    <a:pt x="66" y="183"/>
                  </a:lnTo>
                  <a:lnTo>
                    <a:pt x="66" y="184"/>
                  </a:lnTo>
                  <a:lnTo>
                    <a:pt x="66" y="185"/>
                  </a:lnTo>
                  <a:lnTo>
                    <a:pt x="66" y="186"/>
                  </a:lnTo>
                  <a:lnTo>
                    <a:pt x="66" y="187"/>
                  </a:lnTo>
                  <a:lnTo>
                    <a:pt x="65" y="188"/>
                  </a:lnTo>
                  <a:lnTo>
                    <a:pt x="65" y="189"/>
                  </a:lnTo>
                  <a:lnTo>
                    <a:pt x="65" y="189"/>
                  </a:lnTo>
                  <a:lnTo>
                    <a:pt x="65" y="190"/>
                  </a:lnTo>
                  <a:lnTo>
                    <a:pt x="65" y="191"/>
                  </a:lnTo>
                  <a:lnTo>
                    <a:pt x="65" y="192"/>
                  </a:lnTo>
                  <a:lnTo>
                    <a:pt x="64" y="193"/>
                  </a:lnTo>
                  <a:lnTo>
                    <a:pt x="64" y="193"/>
                  </a:lnTo>
                  <a:lnTo>
                    <a:pt x="64" y="194"/>
                  </a:lnTo>
                  <a:lnTo>
                    <a:pt x="64" y="195"/>
                  </a:lnTo>
                  <a:lnTo>
                    <a:pt x="64" y="195"/>
                  </a:lnTo>
                  <a:lnTo>
                    <a:pt x="63" y="196"/>
                  </a:lnTo>
                  <a:lnTo>
                    <a:pt x="63" y="196"/>
                  </a:lnTo>
                  <a:lnTo>
                    <a:pt x="62" y="197"/>
                  </a:lnTo>
                  <a:lnTo>
                    <a:pt x="62" y="197"/>
                  </a:lnTo>
                  <a:lnTo>
                    <a:pt x="62" y="198"/>
                  </a:lnTo>
                  <a:lnTo>
                    <a:pt x="61" y="198"/>
                  </a:lnTo>
                  <a:lnTo>
                    <a:pt x="60" y="199"/>
                  </a:lnTo>
                  <a:lnTo>
                    <a:pt x="60" y="199"/>
                  </a:lnTo>
                  <a:lnTo>
                    <a:pt x="59" y="199"/>
                  </a:lnTo>
                  <a:lnTo>
                    <a:pt x="58" y="200"/>
                  </a:lnTo>
                  <a:lnTo>
                    <a:pt x="58" y="200"/>
                  </a:lnTo>
                  <a:lnTo>
                    <a:pt x="56" y="201"/>
                  </a:lnTo>
                  <a:lnTo>
                    <a:pt x="55" y="201"/>
                  </a:lnTo>
                  <a:lnTo>
                    <a:pt x="54" y="201"/>
                  </a:lnTo>
                  <a:lnTo>
                    <a:pt x="53" y="201"/>
                  </a:lnTo>
                  <a:lnTo>
                    <a:pt x="52" y="201"/>
                  </a:lnTo>
                  <a:lnTo>
                    <a:pt x="52" y="201"/>
                  </a:lnTo>
                  <a:lnTo>
                    <a:pt x="51" y="201"/>
                  </a:lnTo>
                  <a:lnTo>
                    <a:pt x="50" y="201"/>
                  </a:lnTo>
                  <a:lnTo>
                    <a:pt x="49" y="200"/>
                  </a:lnTo>
                  <a:lnTo>
                    <a:pt x="48" y="200"/>
                  </a:lnTo>
                  <a:lnTo>
                    <a:pt x="47" y="200"/>
                  </a:lnTo>
                  <a:lnTo>
                    <a:pt x="46" y="199"/>
                  </a:lnTo>
                  <a:lnTo>
                    <a:pt x="45" y="199"/>
                  </a:lnTo>
                  <a:lnTo>
                    <a:pt x="44" y="198"/>
                  </a:lnTo>
                  <a:lnTo>
                    <a:pt x="44" y="198"/>
                  </a:lnTo>
                  <a:lnTo>
                    <a:pt x="42" y="197"/>
                  </a:lnTo>
                  <a:lnTo>
                    <a:pt x="42" y="197"/>
                  </a:lnTo>
                  <a:lnTo>
                    <a:pt x="41" y="196"/>
                  </a:lnTo>
                  <a:lnTo>
                    <a:pt x="40" y="195"/>
                  </a:lnTo>
                  <a:lnTo>
                    <a:pt x="39" y="195"/>
                  </a:lnTo>
                  <a:lnTo>
                    <a:pt x="38" y="194"/>
                  </a:lnTo>
                  <a:lnTo>
                    <a:pt x="37" y="193"/>
                  </a:lnTo>
                  <a:lnTo>
                    <a:pt x="36" y="192"/>
                  </a:lnTo>
                  <a:lnTo>
                    <a:pt x="35" y="191"/>
                  </a:lnTo>
                  <a:lnTo>
                    <a:pt x="34" y="191"/>
                  </a:lnTo>
                  <a:lnTo>
                    <a:pt x="34" y="189"/>
                  </a:lnTo>
                  <a:lnTo>
                    <a:pt x="33" y="189"/>
                  </a:lnTo>
                  <a:lnTo>
                    <a:pt x="32" y="188"/>
                  </a:lnTo>
                  <a:lnTo>
                    <a:pt x="31" y="187"/>
                  </a:lnTo>
                  <a:lnTo>
                    <a:pt x="30" y="186"/>
                  </a:lnTo>
                  <a:lnTo>
                    <a:pt x="29" y="185"/>
                  </a:lnTo>
                  <a:lnTo>
                    <a:pt x="27" y="183"/>
                  </a:lnTo>
                  <a:lnTo>
                    <a:pt x="26" y="182"/>
                  </a:lnTo>
                  <a:lnTo>
                    <a:pt x="26" y="181"/>
                  </a:lnTo>
                  <a:lnTo>
                    <a:pt x="25" y="180"/>
                  </a:lnTo>
                  <a:lnTo>
                    <a:pt x="25" y="179"/>
                  </a:lnTo>
                  <a:lnTo>
                    <a:pt x="24" y="178"/>
                  </a:lnTo>
                  <a:lnTo>
                    <a:pt x="24" y="177"/>
                  </a:lnTo>
                  <a:lnTo>
                    <a:pt x="24" y="176"/>
                  </a:lnTo>
                  <a:lnTo>
                    <a:pt x="23" y="175"/>
                  </a:lnTo>
                  <a:lnTo>
                    <a:pt x="23" y="175"/>
                  </a:lnTo>
                  <a:lnTo>
                    <a:pt x="23" y="174"/>
                  </a:lnTo>
                  <a:lnTo>
                    <a:pt x="23" y="173"/>
                  </a:lnTo>
                  <a:lnTo>
                    <a:pt x="22" y="172"/>
                  </a:lnTo>
                  <a:lnTo>
                    <a:pt x="22" y="171"/>
                  </a:lnTo>
                  <a:lnTo>
                    <a:pt x="22" y="171"/>
                  </a:lnTo>
                  <a:lnTo>
                    <a:pt x="22" y="169"/>
                  </a:lnTo>
                  <a:lnTo>
                    <a:pt x="22" y="169"/>
                  </a:lnTo>
                  <a:lnTo>
                    <a:pt x="22" y="168"/>
                  </a:lnTo>
                  <a:lnTo>
                    <a:pt x="22" y="167"/>
                  </a:lnTo>
                  <a:lnTo>
                    <a:pt x="22" y="166"/>
                  </a:lnTo>
                  <a:lnTo>
                    <a:pt x="22" y="165"/>
                  </a:lnTo>
                  <a:lnTo>
                    <a:pt x="22" y="164"/>
                  </a:lnTo>
                  <a:lnTo>
                    <a:pt x="22" y="163"/>
                  </a:lnTo>
                  <a:lnTo>
                    <a:pt x="21" y="162"/>
                  </a:lnTo>
                  <a:lnTo>
                    <a:pt x="21" y="161"/>
                  </a:lnTo>
                  <a:lnTo>
                    <a:pt x="21" y="160"/>
                  </a:lnTo>
                  <a:lnTo>
                    <a:pt x="20" y="159"/>
                  </a:lnTo>
                  <a:lnTo>
                    <a:pt x="20" y="157"/>
                  </a:lnTo>
                  <a:lnTo>
                    <a:pt x="20" y="156"/>
                  </a:lnTo>
                  <a:lnTo>
                    <a:pt x="19" y="155"/>
                  </a:lnTo>
                  <a:lnTo>
                    <a:pt x="19" y="154"/>
                  </a:lnTo>
                  <a:lnTo>
                    <a:pt x="18" y="152"/>
                  </a:lnTo>
                  <a:lnTo>
                    <a:pt x="18" y="151"/>
                  </a:lnTo>
                  <a:lnTo>
                    <a:pt x="17" y="151"/>
                  </a:lnTo>
                  <a:lnTo>
                    <a:pt x="17" y="151"/>
                  </a:lnTo>
                  <a:lnTo>
                    <a:pt x="17" y="150"/>
                  </a:lnTo>
                  <a:lnTo>
                    <a:pt x="16" y="149"/>
                  </a:lnTo>
                  <a:lnTo>
                    <a:pt x="16" y="149"/>
                  </a:lnTo>
                  <a:lnTo>
                    <a:pt x="16" y="149"/>
                  </a:lnTo>
                  <a:lnTo>
                    <a:pt x="16" y="148"/>
                  </a:lnTo>
                  <a:lnTo>
                    <a:pt x="16" y="148"/>
                  </a:lnTo>
                  <a:lnTo>
                    <a:pt x="15" y="147"/>
                  </a:lnTo>
                  <a:lnTo>
                    <a:pt x="15" y="147"/>
                  </a:lnTo>
                  <a:lnTo>
                    <a:pt x="15" y="147"/>
                  </a:lnTo>
                  <a:lnTo>
                    <a:pt x="14" y="146"/>
                  </a:lnTo>
                  <a:lnTo>
                    <a:pt x="14" y="146"/>
                  </a:lnTo>
                  <a:lnTo>
                    <a:pt x="14" y="145"/>
                  </a:lnTo>
                  <a:lnTo>
                    <a:pt x="14" y="145"/>
                  </a:lnTo>
                  <a:lnTo>
                    <a:pt x="14" y="145"/>
                  </a:lnTo>
                  <a:lnTo>
                    <a:pt x="13" y="145"/>
                  </a:lnTo>
                  <a:lnTo>
                    <a:pt x="13" y="144"/>
                  </a:lnTo>
                  <a:lnTo>
                    <a:pt x="13" y="144"/>
                  </a:lnTo>
                  <a:lnTo>
                    <a:pt x="12" y="143"/>
                  </a:lnTo>
                  <a:lnTo>
                    <a:pt x="12" y="143"/>
                  </a:lnTo>
                  <a:lnTo>
                    <a:pt x="12" y="142"/>
                  </a:lnTo>
                  <a:lnTo>
                    <a:pt x="12" y="142"/>
                  </a:lnTo>
                  <a:lnTo>
                    <a:pt x="12" y="141"/>
                  </a:lnTo>
                  <a:lnTo>
                    <a:pt x="11" y="141"/>
                  </a:lnTo>
                  <a:lnTo>
                    <a:pt x="11" y="140"/>
                  </a:lnTo>
                  <a:lnTo>
                    <a:pt x="11" y="139"/>
                  </a:lnTo>
                  <a:lnTo>
                    <a:pt x="10" y="139"/>
                  </a:lnTo>
                  <a:lnTo>
                    <a:pt x="10" y="138"/>
                  </a:lnTo>
                  <a:lnTo>
                    <a:pt x="10" y="136"/>
                  </a:lnTo>
                  <a:lnTo>
                    <a:pt x="9" y="135"/>
                  </a:lnTo>
                  <a:lnTo>
                    <a:pt x="9" y="135"/>
                  </a:lnTo>
                  <a:lnTo>
                    <a:pt x="8" y="134"/>
                  </a:lnTo>
                  <a:lnTo>
                    <a:pt x="8" y="133"/>
                  </a:lnTo>
                  <a:lnTo>
                    <a:pt x="8" y="133"/>
                  </a:lnTo>
                  <a:lnTo>
                    <a:pt x="8" y="132"/>
                  </a:lnTo>
                  <a:lnTo>
                    <a:pt x="8" y="132"/>
                  </a:lnTo>
                  <a:lnTo>
                    <a:pt x="8" y="131"/>
                  </a:lnTo>
                  <a:lnTo>
                    <a:pt x="7" y="131"/>
                  </a:lnTo>
                  <a:lnTo>
                    <a:pt x="7" y="130"/>
                  </a:lnTo>
                  <a:lnTo>
                    <a:pt x="7" y="129"/>
                  </a:lnTo>
                  <a:lnTo>
                    <a:pt x="7" y="129"/>
                  </a:lnTo>
                  <a:lnTo>
                    <a:pt x="7" y="129"/>
                  </a:lnTo>
                  <a:lnTo>
                    <a:pt x="7" y="128"/>
                  </a:lnTo>
                  <a:lnTo>
                    <a:pt x="6" y="127"/>
                  </a:lnTo>
                  <a:lnTo>
                    <a:pt x="6" y="127"/>
                  </a:lnTo>
                  <a:lnTo>
                    <a:pt x="6" y="127"/>
                  </a:lnTo>
                  <a:lnTo>
                    <a:pt x="6" y="126"/>
                  </a:lnTo>
                  <a:lnTo>
                    <a:pt x="6" y="125"/>
                  </a:lnTo>
                  <a:lnTo>
                    <a:pt x="6" y="125"/>
                  </a:lnTo>
                  <a:lnTo>
                    <a:pt x="6" y="124"/>
                  </a:lnTo>
                  <a:lnTo>
                    <a:pt x="6" y="124"/>
                  </a:lnTo>
                  <a:lnTo>
                    <a:pt x="6" y="123"/>
                  </a:lnTo>
                  <a:lnTo>
                    <a:pt x="6" y="123"/>
                  </a:lnTo>
                  <a:lnTo>
                    <a:pt x="5" y="122"/>
                  </a:lnTo>
                  <a:lnTo>
                    <a:pt x="5" y="121"/>
                  </a:lnTo>
                  <a:lnTo>
                    <a:pt x="5" y="120"/>
                  </a:lnTo>
                  <a:lnTo>
                    <a:pt x="5" y="119"/>
                  </a:lnTo>
                  <a:lnTo>
                    <a:pt x="5" y="119"/>
                  </a:lnTo>
                  <a:lnTo>
                    <a:pt x="5" y="118"/>
                  </a:lnTo>
                  <a:lnTo>
                    <a:pt x="4" y="115"/>
                  </a:lnTo>
                  <a:lnTo>
                    <a:pt x="4" y="114"/>
                  </a:lnTo>
                  <a:lnTo>
                    <a:pt x="4" y="113"/>
                  </a:lnTo>
                  <a:lnTo>
                    <a:pt x="3" y="112"/>
                  </a:lnTo>
                  <a:lnTo>
                    <a:pt x="3" y="111"/>
                  </a:lnTo>
                  <a:lnTo>
                    <a:pt x="3" y="110"/>
                  </a:lnTo>
                  <a:lnTo>
                    <a:pt x="2" y="109"/>
                  </a:lnTo>
                  <a:lnTo>
                    <a:pt x="2" y="108"/>
                  </a:lnTo>
                  <a:lnTo>
                    <a:pt x="2" y="107"/>
                  </a:lnTo>
                  <a:lnTo>
                    <a:pt x="2" y="107"/>
                  </a:lnTo>
                  <a:lnTo>
                    <a:pt x="2" y="106"/>
                  </a:lnTo>
                  <a:lnTo>
                    <a:pt x="2" y="105"/>
                  </a:lnTo>
                  <a:lnTo>
                    <a:pt x="1" y="105"/>
                  </a:lnTo>
                  <a:lnTo>
                    <a:pt x="1" y="104"/>
                  </a:lnTo>
                  <a:lnTo>
                    <a:pt x="1" y="103"/>
                  </a:lnTo>
                  <a:lnTo>
                    <a:pt x="1" y="103"/>
                  </a:lnTo>
                  <a:lnTo>
                    <a:pt x="1" y="102"/>
                  </a:lnTo>
                  <a:lnTo>
                    <a:pt x="1" y="101"/>
                  </a:lnTo>
                  <a:lnTo>
                    <a:pt x="1" y="100"/>
                  </a:lnTo>
                  <a:lnTo>
                    <a:pt x="0" y="99"/>
                  </a:lnTo>
                  <a:lnTo>
                    <a:pt x="0" y="99"/>
                  </a:lnTo>
                  <a:lnTo>
                    <a:pt x="0" y="98"/>
                  </a:lnTo>
                  <a:lnTo>
                    <a:pt x="0" y="97"/>
                  </a:lnTo>
                  <a:lnTo>
                    <a:pt x="0" y="96"/>
                  </a:lnTo>
                  <a:lnTo>
                    <a:pt x="0" y="95"/>
                  </a:lnTo>
                  <a:lnTo>
                    <a:pt x="1" y="95"/>
                  </a:lnTo>
                  <a:lnTo>
                    <a:pt x="1" y="93"/>
                  </a:lnTo>
                  <a:lnTo>
                    <a:pt x="1" y="92"/>
                  </a:lnTo>
                  <a:lnTo>
                    <a:pt x="1" y="91"/>
                  </a:lnTo>
                  <a:lnTo>
                    <a:pt x="1" y="90"/>
                  </a:lnTo>
                  <a:lnTo>
                    <a:pt x="2" y="89"/>
                  </a:lnTo>
                  <a:lnTo>
                    <a:pt x="2" y="87"/>
                  </a:lnTo>
                  <a:lnTo>
                    <a:pt x="2" y="86"/>
                  </a:lnTo>
                  <a:lnTo>
                    <a:pt x="2" y="85"/>
                  </a:lnTo>
                  <a:lnTo>
                    <a:pt x="2" y="85"/>
                  </a:lnTo>
                  <a:lnTo>
                    <a:pt x="3" y="84"/>
                  </a:lnTo>
                  <a:lnTo>
                    <a:pt x="3" y="83"/>
                  </a:lnTo>
                  <a:lnTo>
                    <a:pt x="4" y="83"/>
                  </a:lnTo>
                  <a:lnTo>
                    <a:pt x="4" y="82"/>
                  </a:lnTo>
                  <a:lnTo>
                    <a:pt x="4" y="81"/>
                  </a:lnTo>
                  <a:lnTo>
                    <a:pt x="4" y="81"/>
                  </a:lnTo>
                  <a:lnTo>
                    <a:pt x="5" y="81"/>
                  </a:lnTo>
                  <a:lnTo>
                    <a:pt x="5" y="80"/>
                  </a:lnTo>
                  <a:lnTo>
                    <a:pt x="5" y="79"/>
                  </a:lnTo>
                  <a:lnTo>
                    <a:pt x="6" y="79"/>
                  </a:lnTo>
                  <a:lnTo>
                    <a:pt x="6" y="79"/>
                  </a:lnTo>
                  <a:lnTo>
                    <a:pt x="6" y="78"/>
                  </a:lnTo>
                  <a:lnTo>
                    <a:pt x="7" y="78"/>
                  </a:lnTo>
                  <a:lnTo>
                    <a:pt x="7" y="77"/>
                  </a:lnTo>
                  <a:lnTo>
                    <a:pt x="8" y="77"/>
                  </a:lnTo>
                  <a:lnTo>
                    <a:pt x="8" y="76"/>
                  </a:lnTo>
                  <a:lnTo>
                    <a:pt x="8" y="76"/>
                  </a:lnTo>
                  <a:lnTo>
                    <a:pt x="9" y="75"/>
                  </a:lnTo>
                  <a:lnTo>
                    <a:pt x="9" y="75"/>
                  </a:lnTo>
                  <a:lnTo>
                    <a:pt x="10" y="74"/>
                  </a:lnTo>
                  <a:lnTo>
                    <a:pt x="10" y="73"/>
                  </a:lnTo>
                  <a:lnTo>
                    <a:pt x="10" y="73"/>
                  </a:lnTo>
                  <a:lnTo>
                    <a:pt x="11" y="72"/>
                  </a:lnTo>
                  <a:lnTo>
                    <a:pt x="12" y="71"/>
                  </a:lnTo>
                  <a:lnTo>
                    <a:pt x="12" y="70"/>
                  </a:lnTo>
                  <a:lnTo>
                    <a:pt x="12" y="69"/>
                  </a:lnTo>
                  <a:lnTo>
                    <a:pt x="13" y="69"/>
                  </a:lnTo>
                  <a:lnTo>
                    <a:pt x="14" y="66"/>
                  </a:lnTo>
                  <a:lnTo>
                    <a:pt x="15" y="65"/>
                  </a:lnTo>
                  <a:lnTo>
                    <a:pt x="15" y="64"/>
                  </a:lnTo>
                  <a:lnTo>
                    <a:pt x="16" y="63"/>
                  </a:lnTo>
                  <a:lnTo>
                    <a:pt x="16" y="62"/>
                  </a:lnTo>
                  <a:lnTo>
                    <a:pt x="16" y="61"/>
                  </a:lnTo>
                  <a:lnTo>
                    <a:pt x="17" y="61"/>
                  </a:lnTo>
                  <a:lnTo>
                    <a:pt x="17" y="60"/>
                  </a:lnTo>
                  <a:lnTo>
                    <a:pt x="18" y="59"/>
                  </a:lnTo>
                  <a:lnTo>
                    <a:pt x="18" y="59"/>
                  </a:lnTo>
                  <a:lnTo>
                    <a:pt x="18" y="58"/>
                  </a:lnTo>
                  <a:lnTo>
                    <a:pt x="18" y="57"/>
                  </a:lnTo>
                  <a:lnTo>
                    <a:pt x="19" y="57"/>
                  </a:lnTo>
                  <a:lnTo>
                    <a:pt x="19" y="56"/>
                  </a:lnTo>
                  <a:lnTo>
                    <a:pt x="20" y="55"/>
                  </a:lnTo>
                  <a:lnTo>
                    <a:pt x="20" y="55"/>
                  </a:lnTo>
                  <a:lnTo>
                    <a:pt x="20" y="54"/>
                  </a:lnTo>
                  <a:lnTo>
                    <a:pt x="20" y="53"/>
                  </a:lnTo>
                  <a:lnTo>
                    <a:pt x="20" y="53"/>
                  </a:lnTo>
                  <a:lnTo>
                    <a:pt x="21" y="52"/>
                  </a:lnTo>
                  <a:lnTo>
                    <a:pt x="21" y="51"/>
                  </a:lnTo>
                  <a:lnTo>
                    <a:pt x="22" y="51"/>
                  </a:lnTo>
                  <a:lnTo>
                    <a:pt x="22" y="50"/>
                  </a:lnTo>
                  <a:lnTo>
                    <a:pt x="22" y="49"/>
                  </a:lnTo>
                  <a:lnTo>
                    <a:pt x="23" y="48"/>
                  </a:lnTo>
                  <a:lnTo>
                    <a:pt x="24" y="47"/>
                  </a:lnTo>
                  <a:lnTo>
                    <a:pt x="24" y="47"/>
                  </a:lnTo>
                  <a:lnTo>
                    <a:pt x="25" y="46"/>
                  </a:lnTo>
                  <a:lnTo>
                    <a:pt x="26" y="45"/>
                  </a:lnTo>
                  <a:lnTo>
                    <a:pt x="26" y="44"/>
                  </a:lnTo>
                  <a:lnTo>
                    <a:pt x="27" y="43"/>
                  </a:lnTo>
                  <a:lnTo>
                    <a:pt x="28" y="41"/>
                  </a:lnTo>
                  <a:lnTo>
                    <a:pt x="29" y="40"/>
                  </a:lnTo>
                  <a:lnTo>
                    <a:pt x="30" y="39"/>
                  </a:lnTo>
                  <a:lnTo>
                    <a:pt x="30" y="38"/>
                  </a:lnTo>
                  <a:lnTo>
                    <a:pt x="31" y="38"/>
                  </a:lnTo>
                  <a:lnTo>
                    <a:pt x="32" y="37"/>
                  </a:lnTo>
                  <a:lnTo>
                    <a:pt x="32" y="36"/>
                  </a:lnTo>
                  <a:lnTo>
                    <a:pt x="33" y="36"/>
                  </a:lnTo>
                  <a:lnTo>
                    <a:pt x="33" y="35"/>
                  </a:lnTo>
                  <a:lnTo>
                    <a:pt x="34" y="35"/>
                  </a:lnTo>
                  <a:lnTo>
                    <a:pt x="34" y="34"/>
                  </a:lnTo>
                  <a:lnTo>
                    <a:pt x="35" y="34"/>
                  </a:lnTo>
                  <a:lnTo>
                    <a:pt x="35" y="33"/>
                  </a:lnTo>
                  <a:lnTo>
                    <a:pt x="36" y="33"/>
                  </a:lnTo>
                  <a:lnTo>
                    <a:pt x="36" y="32"/>
                  </a:lnTo>
                  <a:lnTo>
                    <a:pt x="37" y="32"/>
                  </a:lnTo>
                  <a:lnTo>
                    <a:pt x="37" y="31"/>
                  </a:lnTo>
                  <a:lnTo>
                    <a:pt x="38" y="31"/>
                  </a:lnTo>
                  <a:lnTo>
                    <a:pt x="38" y="30"/>
                  </a:lnTo>
                  <a:lnTo>
                    <a:pt x="39" y="30"/>
                  </a:lnTo>
                  <a:lnTo>
                    <a:pt x="40" y="29"/>
                  </a:lnTo>
                  <a:lnTo>
                    <a:pt x="40" y="29"/>
                  </a:lnTo>
                  <a:lnTo>
                    <a:pt x="41" y="28"/>
                  </a:lnTo>
                  <a:lnTo>
                    <a:pt x="41" y="27"/>
                  </a:lnTo>
                  <a:lnTo>
                    <a:pt x="42" y="27"/>
                  </a:lnTo>
                  <a:lnTo>
                    <a:pt x="43" y="26"/>
                  </a:lnTo>
                  <a:lnTo>
                    <a:pt x="44" y="25"/>
                  </a:lnTo>
                  <a:lnTo>
                    <a:pt x="44" y="25"/>
                  </a:lnTo>
                  <a:lnTo>
                    <a:pt x="45" y="24"/>
                  </a:lnTo>
                  <a:lnTo>
                    <a:pt x="46" y="23"/>
                  </a:lnTo>
                  <a:lnTo>
                    <a:pt x="47" y="22"/>
                  </a:lnTo>
                  <a:lnTo>
                    <a:pt x="48" y="20"/>
                  </a:lnTo>
                  <a:lnTo>
                    <a:pt x="49" y="19"/>
                  </a:lnTo>
                  <a:lnTo>
                    <a:pt x="50" y="19"/>
                  </a:lnTo>
                  <a:lnTo>
                    <a:pt x="50" y="17"/>
                  </a:lnTo>
                  <a:lnTo>
                    <a:pt x="51" y="17"/>
                  </a:lnTo>
                  <a:lnTo>
                    <a:pt x="51" y="16"/>
                  </a:lnTo>
                  <a:lnTo>
                    <a:pt x="52" y="15"/>
                  </a:lnTo>
                  <a:lnTo>
                    <a:pt x="52" y="14"/>
                  </a:lnTo>
                  <a:lnTo>
                    <a:pt x="52" y="13"/>
                  </a:lnTo>
                  <a:lnTo>
                    <a:pt x="53" y="13"/>
                  </a:lnTo>
                  <a:lnTo>
                    <a:pt x="53" y="12"/>
                  </a:lnTo>
                  <a:lnTo>
                    <a:pt x="54" y="11"/>
                  </a:lnTo>
                  <a:lnTo>
                    <a:pt x="54" y="11"/>
                  </a:lnTo>
                  <a:lnTo>
                    <a:pt x="54" y="10"/>
                  </a:lnTo>
                  <a:lnTo>
                    <a:pt x="54" y="9"/>
                  </a:lnTo>
                  <a:lnTo>
                    <a:pt x="55" y="9"/>
                  </a:lnTo>
                  <a:lnTo>
                    <a:pt x="55" y="8"/>
                  </a:lnTo>
                  <a:lnTo>
                    <a:pt x="55" y="7"/>
                  </a:lnTo>
                  <a:lnTo>
                    <a:pt x="56" y="7"/>
                  </a:lnTo>
                  <a:lnTo>
                    <a:pt x="56" y="7"/>
                  </a:lnTo>
                  <a:lnTo>
                    <a:pt x="56" y="6"/>
                  </a:lnTo>
                  <a:lnTo>
                    <a:pt x="57" y="5"/>
                  </a:lnTo>
                  <a:lnTo>
                    <a:pt x="58" y="5"/>
                  </a:lnTo>
                  <a:lnTo>
                    <a:pt x="58" y="5"/>
                  </a:lnTo>
                  <a:lnTo>
                    <a:pt x="59" y="4"/>
                  </a:lnTo>
                  <a:lnTo>
                    <a:pt x="59" y="3"/>
                  </a:lnTo>
                  <a:lnTo>
                    <a:pt x="60" y="3"/>
                  </a:lnTo>
                  <a:lnTo>
                    <a:pt x="61" y="3"/>
                  </a:lnTo>
                  <a:lnTo>
                    <a:pt x="62" y="2"/>
                  </a:lnTo>
                  <a:lnTo>
                    <a:pt x="62" y="2"/>
                  </a:lnTo>
                  <a:lnTo>
                    <a:pt x="64" y="2"/>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06" name="Freeform 199" descr="Horizontal brick"/>
            <p:cNvSpPr>
              <a:spLocks/>
            </p:cNvSpPr>
            <p:nvPr/>
          </p:nvSpPr>
          <p:spPr bwMode="auto">
            <a:xfrm>
              <a:off x="8013700" y="3211513"/>
              <a:ext cx="654050" cy="241300"/>
            </a:xfrm>
            <a:custGeom>
              <a:avLst/>
              <a:gdLst/>
              <a:ahLst/>
              <a:cxnLst>
                <a:cxn ang="0">
                  <a:pos x="76" y="20"/>
                </a:cxn>
                <a:cxn ang="0">
                  <a:pos x="64" y="23"/>
                </a:cxn>
                <a:cxn ang="0">
                  <a:pos x="52" y="30"/>
                </a:cxn>
                <a:cxn ang="0">
                  <a:pos x="37" y="40"/>
                </a:cxn>
                <a:cxn ang="0">
                  <a:pos x="30" y="47"/>
                </a:cxn>
                <a:cxn ang="0">
                  <a:pos x="23" y="58"/>
                </a:cxn>
                <a:cxn ang="0">
                  <a:pos x="12" y="74"/>
                </a:cxn>
                <a:cxn ang="0">
                  <a:pos x="5" y="86"/>
                </a:cxn>
                <a:cxn ang="0">
                  <a:pos x="1" y="99"/>
                </a:cxn>
                <a:cxn ang="0">
                  <a:pos x="0" y="118"/>
                </a:cxn>
                <a:cxn ang="0">
                  <a:pos x="2" y="130"/>
                </a:cxn>
                <a:cxn ang="0">
                  <a:pos x="8" y="142"/>
                </a:cxn>
                <a:cxn ang="0">
                  <a:pos x="18" y="155"/>
                </a:cxn>
                <a:cxn ang="0">
                  <a:pos x="24" y="161"/>
                </a:cxn>
                <a:cxn ang="0">
                  <a:pos x="32" y="166"/>
                </a:cxn>
                <a:cxn ang="0">
                  <a:pos x="49" y="172"/>
                </a:cxn>
                <a:cxn ang="0">
                  <a:pos x="64" y="175"/>
                </a:cxn>
                <a:cxn ang="0">
                  <a:pos x="79" y="176"/>
                </a:cxn>
                <a:cxn ang="0">
                  <a:pos x="107" y="176"/>
                </a:cxn>
                <a:cxn ang="0">
                  <a:pos x="130" y="176"/>
                </a:cxn>
                <a:cxn ang="0">
                  <a:pos x="150" y="174"/>
                </a:cxn>
                <a:cxn ang="0">
                  <a:pos x="186" y="168"/>
                </a:cxn>
                <a:cxn ang="0">
                  <a:pos x="212" y="162"/>
                </a:cxn>
                <a:cxn ang="0">
                  <a:pos x="234" y="156"/>
                </a:cxn>
                <a:cxn ang="0">
                  <a:pos x="271" y="151"/>
                </a:cxn>
                <a:cxn ang="0">
                  <a:pos x="296" y="152"/>
                </a:cxn>
                <a:cxn ang="0">
                  <a:pos x="315" y="155"/>
                </a:cxn>
                <a:cxn ang="0">
                  <a:pos x="343" y="156"/>
                </a:cxn>
                <a:cxn ang="0">
                  <a:pos x="367" y="154"/>
                </a:cxn>
                <a:cxn ang="0">
                  <a:pos x="383" y="150"/>
                </a:cxn>
                <a:cxn ang="0">
                  <a:pos x="404" y="146"/>
                </a:cxn>
                <a:cxn ang="0">
                  <a:pos x="421" y="144"/>
                </a:cxn>
                <a:cxn ang="0">
                  <a:pos x="431" y="143"/>
                </a:cxn>
                <a:cxn ang="0">
                  <a:pos x="442" y="139"/>
                </a:cxn>
                <a:cxn ang="0">
                  <a:pos x="452" y="130"/>
                </a:cxn>
                <a:cxn ang="0">
                  <a:pos x="457" y="122"/>
                </a:cxn>
                <a:cxn ang="0">
                  <a:pos x="461" y="112"/>
                </a:cxn>
                <a:cxn ang="0">
                  <a:pos x="467" y="98"/>
                </a:cxn>
                <a:cxn ang="0">
                  <a:pos x="472" y="90"/>
                </a:cxn>
                <a:cxn ang="0">
                  <a:pos x="473" y="81"/>
                </a:cxn>
                <a:cxn ang="0">
                  <a:pos x="470" y="72"/>
                </a:cxn>
                <a:cxn ang="0">
                  <a:pos x="465" y="68"/>
                </a:cxn>
                <a:cxn ang="0">
                  <a:pos x="458" y="64"/>
                </a:cxn>
                <a:cxn ang="0">
                  <a:pos x="439" y="54"/>
                </a:cxn>
                <a:cxn ang="0">
                  <a:pos x="422" y="48"/>
                </a:cxn>
                <a:cxn ang="0">
                  <a:pos x="404" y="43"/>
                </a:cxn>
                <a:cxn ang="0">
                  <a:pos x="377" y="35"/>
                </a:cxn>
                <a:cxn ang="0">
                  <a:pos x="362" y="30"/>
                </a:cxn>
                <a:cxn ang="0">
                  <a:pos x="348" y="26"/>
                </a:cxn>
                <a:cxn ang="0">
                  <a:pos x="325" y="19"/>
                </a:cxn>
                <a:cxn ang="0">
                  <a:pos x="309" y="14"/>
                </a:cxn>
                <a:cxn ang="0">
                  <a:pos x="296" y="9"/>
                </a:cxn>
                <a:cxn ang="0">
                  <a:pos x="272" y="4"/>
                </a:cxn>
                <a:cxn ang="0">
                  <a:pos x="256" y="2"/>
                </a:cxn>
                <a:cxn ang="0">
                  <a:pos x="242" y="2"/>
                </a:cxn>
                <a:cxn ang="0">
                  <a:pos x="218" y="1"/>
                </a:cxn>
                <a:cxn ang="0">
                  <a:pos x="200" y="0"/>
                </a:cxn>
                <a:cxn ang="0">
                  <a:pos x="186" y="0"/>
                </a:cxn>
                <a:cxn ang="0">
                  <a:pos x="167" y="2"/>
                </a:cxn>
                <a:cxn ang="0">
                  <a:pos x="138" y="5"/>
                </a:cxn>
                <a:cxn ang="0">
                  <a:pos x="120" y="8"/>
                </a:cxn>
                <a:cxn ang="0">
                  <a:pos x="96" y="15"/>
                </a:cxn>
              </a:cxnLst>
              <a:rect l="0" t="0" r="r" b="b"/>
              <a:pathLst>
                <a:path w="474" h="177">
                  <a:moveTo>
                    <a:pt x="93" y="16"/>
                  </a:moveTo>
                  <a:lnTo>
                    <a:pt x="88" y="17"/>
                  </a:lnTo>
                  <a:lnTo>
                    <a:pt x="87" y="17"/>
                  </a:lnTo>
                  <a:lnTo>
                    <a:pt x="85" y="18"/>
                  </a:lnTo>
                  <a:lnTo>
                    <a:pt x="83" y="18"/>
                  </a:lnTo>
                  <a:lnTo>
                    <a:pt x="82" y="18"/>
                  </a:lnTo>
                  <a:lnTo>
                    <a:pt x="80" y="19"/>
                  </a:lnTo>
                  <a:lnTo>
                    <a:pt x="79" y="19"/>
                  </a:lnTo>
                  <a:lnTo>
                    <a:pt x="77" y="20"/>
                  </a:lnTo>
                  <a:lnTo>
                    <a:pt x="76" y="20"/>
                  </a:lnTo>
                  <a:lnTo>
                    <a:pt x="74" y="20"/>
                  </a:lnTo>
                  <a:lnTo>
                    <a:pt x="73" y="20"/>
                  </a:lnTo>
                  <a:lnTo>
                    <a:pt x="72" y="21"/>
                  </a:lnTo>
                  <a:lnTo>
                    <a:pt x="71" y="21"/>
                  </a:lnTo>
                  <a:lnTo>
                    <a:pt x="70" y="21"/>
                  </a:lnTo>
                  <a:lnTo>
                    <a:pt x="69" y="22"/>
                  </a:lnTo>
                  <a:lnTo>
                    <a:pt x="68" y="22"/>
                  </a:lnTo>
                  <a:lnTo>
                    <a:pt x="66" y="22"/>
                  </a:lnTo>
                  <a:lnTo>
                    <a:pt x="65" y="22"/>
                  </a:lnTo>
                  <a:lnTo>
                    <a:pt x="64" y="23"/>
                  </a:lnTo>
                  <a:lnTo>
                    <a:pt x="63" y="23"/>
                  </a:lnTo>
                  <a:lnTo>
                    <a:pt x="62" y="24"/>
                  </a:lnTo>
                  <a:lnTo>
                    <a:pt x="61" y="24"/>
                  </a:lnTo>
                  <a:lnTo>
                    <a:pt x="60" y="25"/>
                  </a:lnTo>
                  <a:lnTo>
                    <a:pt x="58" y="26"/>
                  </a:lnTo>
                  <a:lnTo>
                    <a:pt x="57" y="26"/>
                  </a:lnTo>
                  <a:lnTo>
                    <a:pt x="56" y="27"/>
                  </a:lnTo>
                  <a:lnTo>
                    <a:pt x="54" y="28"/>
                  </a:lnTo>
                  <a:lnTo>
                    <a:pt x="53" y="29"/>
                  </a:lnTo>
                  <a:lnTo>
                    <a:pt x="52" y="30"/>
                  </a:lnTo>
                  <a:lnTo>
                    <a:pt x="50" y="31"/>
                  </a:lnTo>
                  <a:lnTo>
                    <a:pt x="48" y="32"/>
                  </a:lnTo>
                  <a:lnTo>
                    <a:pt x="45" y="34"/>
                  </a:lnTo>
                  <a:lnTo>
                    <a:pt x="44" y="35"/>
                  </a:lnTo>
                  <a:lnTo>
                    <a:pt x="43" y="36"/>
                  </a:lnTo>
                  <a:lnTo>
                    <a:pt x="42" y="36"/>
                  </a:lnTo>
                  <a:lnTo>
                    <a:pt x="40" y="37"/>
                  </a:lnTo>
                  <a:lnTo>
                    <a:pt x="39" y="38"/>
                  </a:lnTo>
                  <a:lnTo>
                    <a:pt x="38" y="39"/>
                  </a:lnTo>
                  <a:lnTo>
                    <a:pt x="37" y="40"/>
                  </a:lnTo>
                  <a:lnTo>
                    <a:pt x="36" y="40"/>
                  </a:lnTo>
                  <a:lnTo>
                    <a:pt x="36" y="41"/>
                  </a:lnTo>
                  <a:lnTo>
                    <a:pt x="35" y="42"/>
                  </a:lnTo>
                  <a:lnTo>
                    <a:pt x="34" y="42"/>
                  </a:lnTo>
                  <a:lnTo>
                    <a:pt x="34" y="43"/>
                  </a:lnTo>
                  <a:lnTo>
                    <a:pt x="33" y="44"/>
                  </a:lnTo>
                  <a:lnTo>
                    <a:pt x="32" y="45"/>
                  </a:lnTo>
                  <a:lnTo>
                    <a:pt x="32" y="46"/>
                  </a:lnTo>
                  <a:lnTo>
                    <a:pt x="31" y="46"/>
                  </a:lnTo>
                  <a:lnTo>
                    <a:pt x="30" y="47"/>
                  </a:lnTo>
                  <a:lnTo>
                    <a:pt x="30" y="48"/>
                  </a:lnTo>
                  <a:lnTo>
                    <a:pt x="29" y="49"/>
                  </a:lnTo>
                  <a:lnTo>
                    <a:pt x="28" y="50"/>
                  </a:lnTo>
                  <a:lnTo>
                    <a:pt x="28" y="51"/>
                  </a:lnTo>
                  <a:lnTo>
                    <a:pt x="27" y="52"/>
                  </a:lnTo>
                  <a:lnTo>
                    <a:pt x="26" y="53"/>
                  </a:lnTo>
                  <a:lnTo>
                    <a:pt x="26" y="54"/>
                  </a:lnTo>
                  <a:lnTo>
                    <a:pt x="25" y="55"/>
                  </a:lnTo>
                  <a:lnTo>
                    <a:pt x="24" y="56"/>
                  </a:lnTo>
                  <a:lnTo>
                    <a:pt x="23" y="58"/>
                  </a:lnTo>
                  <a:lnTo>
                    <a:pt x="22" y="59"/>
                  </a:lnTo>
                  <a:lnTo>
                    <a:pt x="22" y="60"/>
                  </a:lnTo>
                  <a:lnTo>
                    <a:pt x="21" y="62"/>
                  </a:lnTo>
                  <a:lnTo>
                    <a:pt x="18" y="66"/>
                  </a:lnTo>
                  <a:lnTo>
                    <a:pt x="17" y="67"/>
                  </a:lnTo>
                  <a:lnTo>
                    <a:pt x="16" y="69"/>
                  </a:lnTo>
                  <a:lnTo>
                    <a:pt x="15" y="70"/>
                  </a:lnTo>
                  <a:lnTo>
                    <a:pt x="14" y="72"/>
                  </a:lnTo>
                  <a:lnTo>
                    <a:pt x="13" y="73"/>
                  </a:lnTo>
                  <a:lnTo>
                    <a:pt x="12" y="74"/>
                  </a:lnTo>
                  <a:lnTo>
                    <a:pt x="11" y="75"/>
                  </a:lnTo>
                  <a:lnTo>
                    <a:pt x="10" y="76"/>
                  </a:lnTo>
                  <a:lnTo>
                    <a:pt x="9" y="78"/>
                  </a:lnTo>
                  <a:lnTo>
                    <a:pt x="8" y="79"/>
                  </a:lnTo>
                  <a:lnTo>
                    <a:pt x="8" y="80"/>
                  </a:lnTo>
                  <a:lnTo>
                    <a:pt x="7" y="81"/>
                  </a:lnTo>
                  <a:lnTo>
                    <a:pt x="6" y="82"/>
                  </a:lnTo>
                  <a:lnTo>
                    <a:pt x="6" y="83"/>
                  </a:lnTo>
                  <a:lnTo>
                    <a:pt x="5" y="84"/>
                  </a:lnTo>
                  <a:lnTo>
                    <a:pt x="5" y="86"/>
                  </a:lnTo>
                  <a:lnTo>
                    <a:pt x="4" y="86"/>
                  </a:lnTo>
                  <a:lnTo>
                    <a:pt x="4" y="88"/>
                  </a:lnTo>
                  <a:lnTo>
                    <a:pt x="3" y="89"/>
                  </a:lnTo>
                  <a:lnTo>
                    <a:pt x="3" y="90"/>
                  </a:lnTo>
                  <a:lnTo>
                    <a:pt x="2" y="91"/>
                  </a:lnTo>
                  <a:lnTo>
                    <a:pt x="2" y="93"/>
                  </a:lnTo>
                  <a:lnTo>
                    <a:pt x="2" y="94"/>
                  </a:lnTo>
                  <a:lnTo>
                    <a:pt x="2" y="96"/>
                  </a:lnTo>
                  <a:lnTo>
                    <a:pt x="1" y="97"/>
                  </a:lnTo>
                  <a:lnTo>
                    <a:pt x="1" y="99"/>
                  </a:lnTo>
                  <a:lnTo>
                    <a:pt x="1" y="100"/>
                  </a:lnTo>
                  <a:lnTo>
                    <a:pt x="0" y="102"/>
                  </a:lnTo>
                  <a:lnTo>
                    <a:pt x="0" y="104"/>
                  </a:lnTo>
                  <a:lnTo>
                    <a:pt x="0" y="106"/>
                  </a:lnTo>
                  <a:lnTo>
                    <a:pt x="0" y="110"/>
                  </a:lnTo>
                  <a:lnTo>
                    <a:pt x="0" y="112"/>
                  </a:lnTo>
                  <a:lnTo>
                    <a:pt x="0" y="114"/>
                  </a:lnTo>
                  <a:lnTo>
                    <a:pt x="0" y="115"/>
                  </a:lnTo>
                  <a:lnTo>
                    <a:pt x="0" y="117"/>
                  </a:lnTo>
                  <a:lnTo>
                    <a:pt x="0" y="118"/>
                  </a:lnTo>
                  <a:lnTo>
                    <a:pt x="0" y="120"/>
                  </a:lnTo>
                  <a:lnTo>
                    <a:pt x="0" y="121"/>
                  </a:lnTo>
                  <a:lnTo>
                    <a:pt x="0" y="122"/>
                  </a:lnTo>
                  <a:lnTo>
                    <a:pt x="0" y="124"/>
                  </a:lnTo>
                  <a:lnTo>
                    <a:pt x="0" y="125"/>
                  </a:lnTo>
                  <a:lnTo>
                    <a:pt x="1" y="126"/>
                  </a:lnTo>
                  <a:lnTo>
                    <a:pt x="1" y="127"/>
                  </a:lnTo>
                  <a:lnTo>
                    <a:pt x="1" y="128"/>
                  </a:lnTo>
                  <a:lnTo>
                    <a:pt x="2" y="129"/>
                  </a:lnTo>
                  <a:lnTo>
                    <a:pt x="2" y="130"/>
                  </a:lnTo>
                  <a:lnTo>
                    <a:pt x="2" y="132"/>
                  </a:lnTo>
                  <a:lnTo>
                    <a:pt x="3" y="133"/>
                  </a:lnTo>
                  <a:lnTo>
                    <a:pt x="3" y="134"/>
                  </a:lnTo>
                  <a:lnTo>
                    <a:pt x="4" y="135"/>
                  </a:lnTo>
                  <a:lnTo>
                    <a:pt x="4" y="136"/>
                  </a:lnTo>
                  <a:lnTo>
                    <a:pt x="5" y="137"/>
                  </a:lnTo>
                  <a:lnTo>
                    <a:pt x="6" y="138"/>
                  </a:lnTo>
                  <a:lnTo>
                    <a:pt x="7" y="140"/>
                  </a:lnTo>
                  <a:lnTo>
                    <a:pt x="8" y="141"/>
                  </a:lnTo>
                  <a:lnTo>
                    <a:pt x="8" y="142"/>
                  </a:lnTo>
                  <a:lnTo>
                    <a:pt x="9" y="144"/>
                  </a:lnTo>
                  <a:lnTo>
                    <a:pt x="10" y="145"/>
                  </a:lnTo>
                  <a:lnTo>
                    <a:pt x="12" y="146"/>
                  </a:lnTo>
                  <a:lnTo>
                    <a:pt x="12" y="148"/>
                  </a:lnTo>
                  <a:lnTo>
                    <a:pt x="14" y="150"/>
                  </a:lnTo>
                  <a:lnTo>
                    <a:pt x="15" y="152"/>
                  </a:lnTo>
                  <a:lnTo>
                    <a:pt x="16" y="153"/>
                  </a:lnTo>
                  <a:lnTo>
                    <a:pt x="17" y="154"/>
                  </a:lnTo>
                  <a:lnTo>
                    <a:pt x="17" y="154"/>
                  </a:lnTo>
                  <a:lnTo>
                    <a:pt x="18" y="155"/>
                  </a:lnTo>
                  <a:lnTo>
                    <a:pt x="18" y="156"/>
                  </a:lnTo>
                  <a:lnTo>
                    <a:pt x="19" y="157"/>
                  </a:lnTo>
                  <a:lnTo>
                    <a:pt x="20" y="158"/>
                  </a:lnTo>
                  <a:lnTo>
                    <a:pt x="20" y="158"/>
                  </a:lnTo>
                  <a:lnTo>
                    <a:pt x="21" y="159"/>
                  </a:lnTo>
                  <a:lnTo>
                    <a:pt x="22" y="159"/>
                  </a:lnTo>
                  <a:lnTo>
                    <a:pt x="22" y="160"/>
                  </a:lnTo>
                  <a:lnTo>
                    <a:pt x="23" y="160"/>
                  </a:lnTo>
                  <a:lnTo>
                    <a:pt x="24" y="161"/>
                  </a:lnTo>
                  <a:lnTo>
                    <a:pt x="24" y="161"/>
                  </a:lnTo>
                  <a:lnTo>
                    <a:pt x="25" y="162"/>
                  </a:lnTo>
                  <a:lnTo>
                    <a:pt x="26" y="162"/>
                  </a:lnTo>
                  <a:lnTo>
                    <a:pt x="26" y="162"/>
                  </a:lnTo>
                  <a:lnTo>
                    <a:pt x="27" y="163"/>
                  </a:lnTo>
                  <a:lnTo>
                    <a:pt x="28" y="163"/>
                  </a:lnTo>
                  <a:lnTo>
                    <a:pt x="28" y="164"/>
                  </a:lnTo>
                  <a:lnTo>
                    <a:pt x="29" y="164"/>
                  </a:lnTo>
                  <a:lnTo>
                    <a:pt x="30" y="164"/>
                  </a:lnTo>
                  <a:lnTo>
                    <a:pt x="31" y="165"/>
                  </a:lnTo>
                  <a:lnTo>
                    <a:pt x="32" y="166"/>
                  </a:lnTo>
                  <a:lnTo>
                    <a:pt x="33" y="166"/>
                  </a:lnTo>
                  <a:lnTo>
                    <a:pt x="34" y="166"/>
                  </a:lnTo>
                  <a:lnTo>
                    <a:pt x="35" y="167"/>
                  </a:lnTo>
                  <a:lnTo>
                    <a:pt x="36" y="167"/>
                  </a:lnTo>
                  <a:lnTo>
                    <a:pt x="38" y="168"/>
                  </a:lnTo>
                  <a:lnTo>
                    <a:pt x="39" y="168"/>
                  </a:lnTo>
                  <a:lnTo>
                    <a:pt x="43" y="170"/>
                  </a:lnTo>
                  <a:lnTo>
                    <a:pt x="45" y="171"/>
                  </a:lnTo>
                  <a:lnTo>
                    <a:pt x="47" y="171"/>
                  </a:lnTo>
                  <a:lnTo>
                    <a:pt x="49" y="172"/>
                  </a:lnTo>
                  <a:lnTo>
                    <a:pt x="51" y="172"/>
                  </a:lnTo>
                  <a:lnTo>
                    <a:pt x="52" y="173"/>
                  </a:lnTo>
                  <a:lnTo>
                    <a:pt x="54" y="174"/>
                  </a:lnTo>
                  <a:lnTo>
                    <a:pt x="56" y="174"/>
                  </a:lnTo>
                  <a:lnTo>
                    <a:pt x="57" y="174"/>
                  </a:lnTo>
                  <a:lnTo>
                    <a:pt x="58" y="174"/>
                  </a:lnTo>
                  <a:lnTo>
                    <a:pt x="60" y="175"/>
                  </a:lnTo>
                  <a:lnTo>
                    <a:pt x="61" y="175"/>
                  </a:lnTo>
                  <a:lnTo>
                    <a:pt x="63" y="175"/>
                  </a:lnTo>
                  <a:lnTo>
                    <a:pt x="64" y="175"/>
                  </a:lnTo>
                  <a:lnTo>
                    <a:pt x="66" y="176"/>
                  </a:lnTo>
                  <a:lnTo>
                    <a:pt x="67" y="176"/>
                  </a:lnTo>
                  <a:lnTo>
                    <a:pt x="68" y="176"/>
                  </a:lnTo>
                  <a:lnTo>
                    <a:pt x="70" y="176"/>
                  </a:lnTo>
                  <a:lnTo>
                    <a:pt x="71" y="176"/>
                  </a:lnTo>
                  <a:lnTo>
                    <a:pt x="72" y="176"/>
                  </a:lnTo>
                  <a:lnTo>
                    <a:pt x="74" y="176"/>
                  </a:lnTo>
                  <a:lnTo>
                    <a:pt x="76" y="176"/>
                  </a:lnTo>
                  <a:lnTo>
                    <a:pt x="77" y="176"/>
                  </a:lnTo>
                  <a:lnTo>
                    <a:pt x="79" y="176"/>
                  </a:lnTo>
                  <a:lnTo>
                    <a:pt x="81" y="176"/>
                  </a:lnTo>
                  <a:lnTo>
                    <a:pt x="83" y="176"/>
                  </a:lnTo>
                  <a:lnTo>
                    <a:pt x="85" y="176"/>
                  </a:lnTo>
                  <a:lnTo>
                    <a:pt x="87" y="176"/>
                  </a:lnTo>
                  <a:lnTo>
                    <a:pt x="89" y="176"/>
                  </a:lnTo>
                  <a:lnTo>
                    <a:pt x="92" y="176"/>
                  </a:lnTo>
                  <a:lnTo>
                    <a:pt x="94" y="176"/>
                  </a:lnTo>
                  <a:lnTo>
                    <a:pt x="101" y="176"/>
                  </a:lnTo>
                  <a:lnTo>
                    <a:pt x="104" y="176"/>
                  </a:lnTo>
                  <a:lnTo>
                    <a:pt x="107" y="176"/>
                  </a:lnTo>
                  <a:lnTo>
                    <a:pt x="110" y="176"/>
                  </a:lnTo>
                  <a:lnTo>
                    <a:pt x="113" y="176"/>
                  </a:lnTo>
                  <a:lnTo>
                    <a:pt x="115" y="176"/>
                  </a:lnTo>
                  <a:lnTo>
                    <a:pt x="118" y="176"/>
                  </a:lnTo>
                  <a:lnTo>
                    <a:pt x="120" y="176"/>
                  </a:lnTo>
                  <a:lnTo>
                    <a:pt x="122" y="176"/>
                  </a:lnTo>
                  <a:lnTo>
                    <a:pt x="124" y="176"/>
                  </a:lnTo>
                  <a:lnTo>
                    <a:pt x="126" y="176"/>
                  </a:lnTo>
                  <a:lnTo>
                    <a:pt x="128" y="176"/>
                  </a:lnTo>
                  <a:lnTo>
                    <a:pt x="130" y="176"/>
                  </a:lnTo>
                  <a:lnTo>
                    <a:pt x="132" y="176"/>
                  </a:lnTo>
                  <a:lnTo>
                    <a:pt x="134" y="176"/>
                  </a:lnTo>
                  <a:lnTo>
                    <a:pt x="136" y="175"/>
                  </a:lnTo>
                  <a:lnTo>
                    <a:pt x="138" y="175"/>
                  </a:lnTo>
                  <a:lnTo>
                    <a:pt x="140" y="175"/>
                  </a:lnTo>
                  <a:lnTo>
                    <a:pt x="142" y="175"/>
                  </a:lnTo>
                  <a:lnTo>
                    <a:pt x="144" y="174"/>
                  </a:lnTo>
                  <a:lnTo>
                    <a:pt x="146" y="174"/>
                  </a:lnTo>
                  <a:lnTo>
                    <a:pt x="148" y="174"/>
                  </a:lnTo>
                  <a:lnTo>
                    <a:pt x="150" y="174"/>
                  </a:lnTo>
                  <a:lnTo>
                    <a:pt x="152" y="173"/>
                  </a:lnTo>
                  <a:lnTo>
                    <a:pt x="155" y="173"/>
                  </a:lnTo>
                  <a:lnTo>
                    <a:pt x="158" y="172"/>
                  </a:lnTo>
                  <a:lnTo>
                    <a:pt x="161" y="172"/>
                  </a:lnTo>
                  <a:lnTo>
                    <a:pt x="164" y="172"/>
                  </a:lnTo>
                  <a:lnTo>
                    <a:pt x="167" y="171"/>
                  </a:lnTo>
                  <a:lnTo>
                    <a:pt x="170" y="171"/>
                  </a:lnTo>
                  <a:lnTo>
                    <a:pt x="174" y="170"/>
                  </a:lnTo>
                  <a:lnTo>
                    <a:pt x="182" y="169"/>
                  </a:lnTo>
                  <a:lnTo>
                    <a:pt x="186" y="168"/>
                  </a:lnTo>
                  <a:lnTo>
                    <a:pt x="189" y="168"/>
                  </a:lnTo>
                  <a:lnTo>
                    <a:pt x="192" y="167"/>
                  </a:lnTo>
                  <a:lnTo>
                    <a:pt x="195" y="166"/>
                  </a:lnTo>
                  <a:lnTo>
                    <a:pt x="198" y="166"/>
                  </a:lnTo>
                  <a:lnTo>
                    <a:pt x="201" y="165"/>
                  </a:lnTo>
                  <a:lnTo>
                    <a:pt x="203" y="164"/>
                  </a:lnTo>
                  <a:lnTo>
                    <a:pt x="206" y="164"/>
                  </a:lnTo>
                  <a:lnTo>
                    <a:pt x="208" y="163"/>
                  </a:lnTo>
                  <a:lnTo>
                    <a:pt x="210" y="162"/>
                  </a:lnTo>
                  <a:lnTo>
                    <a:pt x="212" y="162"/>
                  </a:lnTo>
                  <a:lnTo>
                    <a:pt x="214" y="161"/>
                  </a:lnTo>
                  <a:lnTo>
                    <a:pt x="217" y="160"/>
                  </a:lnTo>
                  <a:lnTo>
                    <a:pt x="219" y="160"/>
                  </a:lnTo>
                  <a:lnTo>
                    <a:pt x="221" y="159"/>
                  </a:lnTo>
                  <a:lnTo>
                    <a:pt x="223" y="159"/>
                  </a:lnTo>
                  <a:lnTo>
                    <a:pt x="225" y="158"/>
                  </a:lnTo>
                  <a:lnTo>
                    <a:pt x="227" y="158"/>
                  </a:lnTo>
                  <a:lnTo>
                    <a:pt x="230" y="157"/>
                  </a:lnTo>
                  <a:lnTo>
                    <a:pt x="232" y="156"/>
                  </a:lnTo>
                  <a:lnTo>
                    <a:pt x="234" y="156"/>
                  </a:lnTo>
                  <a:lnTo>
                    <a:pt x="237" y="155"/>
                  </a:lnTo>
                  <a:lnTo>
                    <a:pt x="240" y="155"/>
                  </a:lnTo>
                  <a:lnTo>
                    <a:pt x="242" y="154"/>
                  </a:lnTo>
                  <a:lnTo>
                    <a:pt x="246" y="154"/>
                  </a:lnTo>
                  <a:lnTo>
                    <a:pt x="249" y="153"/>
                  </a:lnTo>
                  <a:lnTo>
                    <a:pt x="252" y="153"/>
                  </a:lnTo>
                  <a:lnTo>
                    <a:pt x="256" y="152"/>
                  </a:lnTo>
                  <a:lnTo>
                    <a:pt x="260" y="152"/>
                  </a:lnTo>
                  <a:lnTo>
                    <a:pt x="264" y="152"/>
                  </a:lnTo>
                  <a:lnTo>
                    <a:pt x="271" y="151"/>
                  </a:lnTo>
                  <a:lnTo>
                    <a:pt x="274" y="151"/>
                  </a:lnTo>
                  <a:lnTo>
                    <a:pt x="277" y="151"/>
                  </a:lnTo>
                  <a:lnTo>
                    <a:pt x="280" y="151"/>
                  </a:lnTo>
                  <a:lnTo>
                    <a:pt x="282" y="151"/>
                  </a:lnTo>
                  <a:lnTo>
                    <a:pt x="284" y="152"/>
                  </a:lnTo>
                  <a:lnTo>
                    <a:pt x="287" y="152"/>
                  </a:lnTo>
                  <a:lnTo>
                    <a:pt x="289" y="152"/>
                  </a:lnTo>
                  <a:lnTo>
                    <a:pt x="291" y="152"/>
                  </a:lnTo>
                  <a:lnTo>
                    <a:pt x="294" y="152"/>
                  </a:lnTo>
                  <a:lnTo>
                    <a:pt x="296" y="152"/>
                  </a:lnTo>
                  <a:lnTo>
                    <a:pt x="297" y="153"/>
                  </a:lnTo>
                  <a:lnTo>
                    <a:pt x="299" y="153"/>
                  </a:lnTo>
                  <a:lnTo>
                    <a:pt x="301" y="153"/>
                  </a:lnTo>
                  <a:lnTo>
                    <a:pt x="303" y="154"/>
                  </a:lnTo>
                  <a:lnTo>
                    <a:pt x="305" y="154"/>
                  </a:lnTo>
                  <a:lnTo>
                    <a:pt x="307" y="154"/>
                  </a:lnTo>
                  <a:lnTo>
                    <a:pt x="309" y="154"/>
                  </a:lnTo>
                  <a:lnTo>
                    <a:pt x="311" y="155"/>
                  </a:lnTo>
                  <a:lnTo>
                    <a:pt x="313" y="155"/>
                  </a:lnTo>
                  <a:lnTo>
                    <a:pt x="315" y="155"/>
                  </a:lnTo>
                  <a:lnTo>
                    <a:pt x="317" y="156"/>
                  </a:lnTo>
                  <a:lnTo>
                    <a:pt x="319" y="156"/>
                  </a:lnTo>
                  <a:lnTo>
                    <a:pt x="322" y="156"/>
                  </a:lnTo>
                  <a:lnTo>
                    <a:pt x="324" y="156"/>
                  </a:lnTo>
                  <a:lnTo>
                    <a:pt x="327" y="156"/>
                  </a:lnTo>
                  <a:lnTo>
                    <a:pt x="330" y="156"/>
                  </a:lnTo>
                  <a:lnTo>
                    <a:pt x="332" y="156"/>
                  </a:lnTo>
                  <a:lnTo>
                    <a:pt x="336" y="156"/>
                  </a:lnTo>
                  <a:lnTo>
                    <a:pt x="339" y="156"/>
                  </a:lnTo>
                  <a:lnTo>
                    <a:pt x="343" y="156"/>
                  </a:lnTo>
                  <a:lnTo>
                    <a:pt x="348" y="156"/>
                  </a:lnTo>
                  <a:lnTo>
                    <a:pt x="351" y="155"/>
                  </a:lnTo>
                  <a:lnTo>
                    <a:pt x="354" y="155"/>
                  </a:lnTo>
                  <a:lnTo>
                    <a:pt x="356" y="155"/>
                  </a:lnTo>
                  <a:lnTo>
                    <a:pt x="358" y="155"/>
                  </a:lnTo>
                  <a:lnTo>
                    <a:pt x="360" y="154"/>
                  </a:lnTo>
                  <a:lnTo>
                    <a:pt x="362" y="154"/>
                  </a:lnTo>
                  <a:lnTo>
                    <a:pt x="364" y="154"/>
                  </a:lnTo>
                  <a:lnTo>
                    <a:pt x="366" y="154"/>
                  </a:lnTo>
                  <a:lnTo>
                    <a:pt x="367" y="154"/>
                  </a:lnTo>
                  <a:lnTo>
                    <a:pt x="369" y="153"/>
                  </a:lnTo>
                  <a:lnTo>
                    <a:pt x="370" y="153"/>
                  </a:lnTo>
                  <a:lnTo>
                    <a:pt x="372" y="153"/>
                  </a:lnTo>
                  <a:lnTo>
                    <a:pt x="374" y="152"/>
                  </a:lnTo>
                  <a:lnTo>
                    <a:pt x="375" y="152"/>
                  </a:lnTo>
                  <a:lnTo>
                    <a:pt x="377" y="152"/>
                  </a:lnTo>
                  <a:lnTo>
                    <a:pt x="378" y="152"/>
                  </a:lnTo>
                  <a:lnTo>
                    <a:pt x="380" y="151"/>
                  </a:lnTo>
                  <a:lnTo>
                    <a:pt x="381" y="151"/>
                  </a:lnTo>
                  <a:lnTo>
                    <a:pt x="383" y="150"/>
                  </a:lnTo>
                  <a:lnTo>
                    <a:pt x="384" y="150"/>
                  </a:lnTo>
                  <a:lnTo>
                    <a:pt x="386" y="150"/>
                  </a:lnTo>
                  <a:lnTo>
                    <a:pt x="388" y="149"/>
                  </a:lnTo>
                  <a:lnTo>
                    <a:pt x="390" y="149"/>
                  </a:lnTo>
                  <a:lnTo>
                    <a:pt x="392" y="148"/>
                  </a:lnTo>
                  <a:lnTo>
                    <a:pt x="394" y="148"/>
                  </a:lnTo>
                  <a:lnTo>
                    <a:pt x="397" y="148"/>
                  </a:lnTo>
                  <a:lnTo>
                    <a:pt x="399" y="147"/>
                  </a:lnTo>
                  <a:lnTo>
                    <a:pt x="402" y="146"/>
                  </a:lnTo>
                  <a:lnTo>
                    <a:pt x="404" y="146"/>
                  </a:lnTo>
                  <a:lnTo>
                    <a:pt x="408" y="146"/>
                  </a:lnTo>
                  <a:lnTo>
                    <a:pt x="411" y="145"/>
                  </a:lnTo>
                  <a:lnTo>
                    <a:pt x="412" y="144"/>
                  </a:lnTo>
                  <a:lnTo>
                    <a:pt x="414" y="144"/>
                  </a:lnTo>
                  <a:lnTo>
                    <a:pt x="415" y="144"/>
                  </a:lnTo>
                  <a:lnTo>
                    <a:pt x="416" y="144"/>
                  </a:lnTo>
                  <a:lnTo>
                    <a:pt x="418" y="144"/>
                  </a:lnTo>
                  <a:lnTo>
                    <a:pt x="419" y="144"/>
                  </a:lnTo>
                  <a:lnTo>
                    <a:pt x="420" y="144"/>
                  </a:lnTo>
                  <a:lnTo>
                    <a:pt x="421" y="144"/>
                  </a:lnTo>
                  <a:lnTo>
                    <a:pt x="422" y="144"/>
                  </a:lnTo>
                  <a:lnTo>
                    <a:pt x="424" y="144"/>
                  </a:lnTo>
                  <a:lnTo>
                    <a:pt x="424" y="144"/>
                  </a:lnTo>
                  <a:lnTo>
                    <a:pt x="426" y="144"/>
                  </a:lnTo>
                  <a:lnTo>
                    <a:pt x="426" y="144"/>
                  </a:lnTo>
                  <a:lnTo>
                    <a:pt x="428" y="144"/>
                  </a:lnTo>
                  <a:lnTo>
                    <a:pt x="428" y="144"/>
                  </a:lnTo>
                  <a:lnTo>
                    <a:pt x="429" y="144"/>
                  </a:lnTo>
                  <a:lnTo>
                    <a:pt x="430" y="143"/>
                  </a:lnTo>
                  <a:lnTo>
                    <a:pt x="431" y="143"/>
                  </a:lnTo>
                  <a:lnTo>
                    <a:pt x="432" y="143"/>
                  </a:lnTo>
                  <a:lnTo>
                    <a:pt x="433" y="143"/>
                  </a:lnTo>
                  <a:lnTo>
                    <a:pt x="434" y="143"/>
                  </a:lnTo>
                  <a:lnTo>
                    <a:pt x="435" y="142"/>
                  </a:lnTo>
                  <a:lnTo>
                    <a:pt x="436" y="142"/>
                  </a:lnTo>
                  <a:lnTo>
                    <a:pt x="437" y="142"/>
                  </a:lnTo>
                  <a:lnTo>
                    <a:pt x="438" y="141"/>
                  </a:lnTo>
                  <a:lnTo>
                    <a:pt x="439" y="141"/>
                  </a:lnTo>
                  <a:lnTo>
                    <a:pt x="440" y="140"/>
                  </a:lnTo>
                  <a:lnTo>
                    <a:pt x="442" y="139"/>
                  </a:lnTo>
                  <a:lnTo>
                    <a:pt x="443" y="139"/>
                  </a:lnTo>
                  <a:lnTo>
                    <a:pt x="444" y="138"/>
                  </a:lnTo>
                  <a:lnTo>
                    <a:pt x="446" y="136"/>
                  </a:lnTo>
                  <a:lnTo>
                    <a:pt x="448" y="135"/>
                  </a:lnTo>
                  <a:lnTo>
                    <a:pt x="449" y="134"/>
                  </a:lnTo>
                  <a:lnTo>
                    <a:pt x="450" y="134"/>
                  </a:lnTo>
                  <a:lnTo>
                    <a:pt x="450" y="133"/>
                  </a:lnTo>
                  <a:lnTo>
                    <a:pt x="451" y="132"/>
                  </a:lnTo>
                  <a:lnTo>
                    <a:pt x="452" y="131"/>
                  </a:lnTo>
                  <a:lnTo>
                    <a:pt x="452" y="130"/>
                  </a:lnTo>
                  <a:lnTo>
                    <a:pt x="453" y="130"/>
                  </a:lnTo>
                  <a:lnTo>
                    <a:pt x="454" y="129"/>
                  </a:lnTo>
                  <a:lnTo>
                    <a:pt x="454" y="128"/>
                  </a:lnTo>
                  <a:lnTo>
                    <a:pt x="454" y="127"/>
                  </a:lnTo>
                  <a:lnTo>
                    <a:pt x="455" y="127"/>
                  </a:lnTo>
                  <a:lnTo>
                    <a:pt x="455" y="126"/>
                  </a:lnTo>
                  <a:lnTo>
                    <a:pt x="456" y="125"/>
                  </a:lnTo>
                  <a:lnTo>
                    <a:pt x="456" y="124"/>
                  </a:lnTo>
                  <a:lnTo>
                    <a:pt x="456" y="123"/>
                  </a:lnTo>
                  <a:lnTo>
                    <a:pt x="457" y="122"/>
                  </a:lnTo>
                  <a:lnTo>
                    <a:pt x="457" y="122"/>
                  </a:lnTo>
                  <a:lnTo>
                    <a:pt x="458" y="120"/>
                  </a:lnTo>
                  <a:lnTo>
                    <a:pt x="458" y="120"/>
                  </a:lnTo>
                  <a:lnTo>
                    <a:pt x="458" y="118"/>
                  </a:lnTo>
                  <a:lnTo>
                    <a:pt x="459" y="118"/>
                  </a:lnTo>
                  <a:lnTo>
                    <a:pt x="459" y="116"/>
                  </a:lnTo>
                  <a:lnTo>
                    <a:pt x="459" y="115"/>
                  </a:lnTo>
                  <a:lnTo>
                    <a:pt x="460" y="114"/>
                  </a:lnTo>
                  <a:lnTo>
                    <a:pt x="460" y="113"/>
                  </a:lnTo>
                  <a:lnTo>
                    <a:pt x="461" y="112"/>
                  </a:lnTo>
                  <a:lnTo>
                    <a:pt x="461" y="110"/>
                  </a:lnTo>
                  <a:lnTo>
                    <a:pt x="462" y="109"/>
                  </a:lnTo>
                  <a:lnTo>
                    <a:pt x="463" y="108"/>
                  </a:lnTo>
                  <a:lnTo>
                    <a:pt x="464" y="105"/>
                  </a:lnTo>
                  <a:lnTo>
                    <a:pt x="464" y="104"/>
                  </a:lnTo>
                  <a:lnTo>
                    <a:pt x="465" y="102"/>
                  </a:lnTo>
                  <a:lnTo>
                    <a:pt x="466" y="101"/>
                  </a:lnTo>
                  <a:lnTo>
                    <a:pt x="466" y="100"/>
                  </a:lnTo>
                  <a:lnTo>
                    <a:pt x="467" y="99"/>
                  </a:lnTo>
                  <a:lnTo>
                    <a:pt x="467" y="98"/>
                  </a:lnTo>
                  <a:lnTo>
                    <a:pt x="468" y="98"/>
                  </a:lnTo>
                  <a:lnTo>
                    <a:pt x="468" y="96"/>
                  </a:lnTo>
                  <a:lnTo>
                    <a:pt x="469" y="96"/>
                  </a:lnTo>
                  <a:lnTo>
                    <a:pt x="469" y="95"/>
                  </a:lnTo>
                  <a:lnTo>
                    <a:pt x="470" y="94"/>
                  </a:lnTo>
                  <a:lnTo>
                    <a:pt x="470" y="93"/>
                  </a:lnTo>
                  <a:lnTo>
                    <a:pt x="471" y="92"/>
                  </a:lnTo>
                  <a:lnTo>
                    <a:pt x="471" y="92"/>
                  </a:lnTo>
                  <a:lnTo>
                    <a:pt x="472" y="91"/>
                  </a:lnTo>
                  <a:lnTo>
                    <a:pt x="472" y="90"/>
                  </a:lnTo>
                  <a:lnTo>
                    <a:pt x="472" y="89"/>
                  </a:lnTo>
                  <a:lnTo>
                    <a:pt x="472" y="88"/>
                  </a:lnTo>
                  <a:lnTo>
                    <a:pt x="472" y="88"/>
                  </a:lnTo>
                  <a:lnTo>
                    <a:pt x="473" y="87"/>
                  </a:lnTo>
                  <a:lnTo>
                    <a:pt x="473" y="86"/>
                  </a:lnTo>
                  <a:lnTo>
                    <a:pt x="473" y="85"/>
                  </a:lnTo>
                  <a:lnTo>
                    <a:pt x="473" y="84"/>
                  </a:lnTo>
                  <a:lnTo>
                    <a:pt x="473" y="83"/>
                  </a:lnTo>
                  <a:lnTo>
                    <a:pt x="473" y="82"/>
                  </a:lnTo>
                  <a:lnTo>
                    <a:pt x="473" y="81"/>
                  </a:lnTo>
                  <a:lnTo>
                    <a:pt x="473" y="80"/>
                  </a:lnTo>
                  <a:lnTo>
                    <a:pt x="472" y="79"/>
                  </a:lnTo>
                  <a:lnTo>
                    <a:pt x="472" y="78"/>
                  </a:lnTo>
                  <a:lnTo>
                    <a:pt x="472" y="77"/>
                  </a:lnTo>
                  <a:lnTo>
                    <a:pt x="471" y="75"/>
                  </a:lnTo>
                  <a:lnTo>
                    <a:pt x="471" y="75"/>
                  </a:lnTo>
                  <a:lnTo>
                    <a:pt x="471" y="74"/>
                  </a:lnTo>
                  <a:lnTo>
                    <a:pt x="470" y="73"/>
                  </a:lnTo>
                  <a:lnTo>
                    <a:pt x="470" y="73"/>
                  </a:lnTo>
                  <a:lnTo>
                    <a:pt x="470" y="72"/>
                  </a:lnTo>
                  <a:lnTo>
                    <a:pt x="469" y="72"/>
                  </a:lnTo>
                  <a:lnTo>
                    <a:pt x="469" y="71"/>
                  </a:lnTo>
                  <a:lnTo>
                    <a:pt x="468" y="70"/>
                  </a:lnTo>
                  <a:lnTo>
                    <a:pt x="468" y="70"/>
                  </a:lnTo>
                  <a:lnTo>
                    <a:pt x="468" y="70"/>
                  </a:lnTo>
                  <a:lnTo>
                    <a:pt x="467" y="69"/>
                  </a:lnTo>
                  <a:lnTo>
                    <a:pt x="466" y="69"/>
                  </a:lnTo>
                  <a:lnTo>
                    <a:pt x="466" y="68"/>
                  </a:lnTo>
                  <a:lnTo>
                    <a:pt x="466" y="68"/>
                  </a:lnTo>
                  <a:lnTo>
                    <a:pt x="465" y="68"/>
                  </a:lnTo>
                  <a:lnTo>
                    <a:pt x="464" y="67"/>
                  </a:lnTo>
                  <a:lnTo>
                    <a:pt x="464" y="67"/>
                  </a:lnTo>
                  <a:lnTo>
                    <a:pt x="463" y="67"/>
                  </a:lnTo>
                  <a:lnTo>
                    <a:pt x="462" y="66"/>
                  </a:lnTo>
                  <a:lnTo>
                    <a:pt x="462" y="66"/>
                  </a:lnTo>
                  <a:lnTo>
                    <a:pt x="461" y="66"/>
                  </a:lnTo>
                  <a:lnTo>
                    <a:pt x="460" y="65"/>
                  </a:lnTo>
                  <a:lnTo>
                    <a:pt x="460" y="65"/>
                  </a:lnTo>
                  <a:lnTo>
                    <a:pt x="459" y="64"/>
                  </a:lnTo>
                  <a:lnTo>
                    <a:pt x="458" y="64"/>
                  </a:lnTo>
                  <a:lnTo>
                    <a:pt x="457" y="64"/>
                  </a:lnTo>
                  <a:lnTo>
                    <a:pt x="456" y="63"/>
                  </a:lnTo>
                  <a:lnTo>
                    <a:pt x="455" y="63"/>
                  </a:lnTo>
                  <a:lnTo>
                    <a:pt x="454" y="62"/>
                  </a:lnTo>
                  <a:lnTo>
                    <a:pt x="454" y="62"/>
                  </a:lnTo>
                  <a:lnTo>
                    <a:pt x="448" y="59"/>
                  </a:lnTo>
                  <a:lnTo>
                    <a:pt x="446" y="58"/>
                  </a:lnTo>
                  <a:lnTo>
                    <a:pt x="444" y="56"/>
                  </a:lnTo>
                  <a:lnTo>
                    <a:pt x="441" y="56"/>
                  </a:lnTo>
                  <a:lnTo>
                    <a:pt x="439" y="54"/>
                  </a:lnTo>
                  <a:lnTo>
                    <a:pt x="437" y="54"/>
                  </a:lnTo>
                  <a:lnTo>
                    <a:pt x="435" y="53"/>
                  </a:lnTo>
                  <a:lnTo>
                    <a:pt x="434" y="52"/>
                  </a:lnTo>
                  <a:lnTo>
                    <a:pt x="432" y="51"/>
                  </a:lnTo>
                  <a:lnTo>
                    <a:pt x="430" y="51"/>
                  </a:lnTo>
                  <a:lnTo>
                    <a:pt x="428" y="50"/>
                  </a:lnTo>
                  <a:lnTo>
                    <a:pt x="427" y="50"/>
                  </a:lnTo>
                  <a:lnTo>
                    <a:pt x="425" y="49"/>
                  </a:lnTo>
                  <a:lnTo>
                    <a:pt x="423" y="48"/>
                  </a:lnTo>
                  <a:lnTo>
                    <a:pt x="422" y="48"/>
                  </a:lnTo>
                  <a:lnTo>
                    <a:pt x="420" y="48"/>
                  </a:lnTo>
                  <a:lnTo>
                    <a:pt x="418" y="47"/>
                  </a:lnTo>
                  <a:lnTo>
                    <a:pt x="417" y="47"/>
                  </a:lnTo>
                  <a:lnTo>
                    <a:pt x="415" y="46"/>
                  </a:lnTo>
                  <a:lnTo>
                    <a:pt x="413" y="46"/>
                  </a:lnTo>
                  <a:lnTo>
                    <a:pt x="412" y="46"/>
                  </a:lnTo>
                  <a:lnTo>
                    <a:pt x="410" y="45"/>
                  </a:lnTo>
                  <a:lnTo>
                    <a:pt x="408" y="44"/>
                  </a:lnTo>
                  <a:lnTo>
                    <a:pt x="406" y="44"/>
                  </a:lnTo>
                  <a:lnTo>
                    <a:pt x="404" y="43"/>
                  </a:lnTo>
                  <a:lnTo>
                    <a:pt x="401" y="43"/>
                  </a:lnTo>
                  <a:lnTo>
                    <a:pt x="399" y="42"/>
                  </a:lnTo>
                  <a:lnTo>
                    <a:pt x="396" y="41"/>
                  </a:lnTo>
                  <a:lnTo>
                    <a:pt x="394" y="40"/>
                  </a:lnTo>
                  <a:lnTo>
                    <a:pt x="391" y="40"/>
                  </a:lnTo>
                  <a:lnTo>
                    <a:pt x="388" y="39"/>
                  </a:lnTo>
                  <a:lnTo>
                    <a:pt x="383" y="37"/>
                  </a:lnTo>
                  <a:lnTo>
                    <a:pt x="381" y="36"/>
                  </a:lnTo>
                  <a:lnTo>
                    <a:pt x="379" y="36"/>
                  </a:lnTo>
                  <a:lnTo>
                    <a:pt x="377" y="35"/>
                  </a:lnTo>
                  <a:lnTo>
                    <a:pt x="375" y="34"/>
                  </a:lnTo>
                  <a:lnTo>
                    <a:pt x="374" y="34"/>
                  </a:lnTo>
                  <a:lnTo>
                    <a:pt x="372" y="34"/>
                  </a:lnTo>
                  <a:lnTo>
                    <a:pt x="370" y="33"/>
                  </a:lnTo>
                  <a:lnTo>
                    <a:pt x="369" y="32"/>
                  </a:lnTo>
                  <a:lnTo>
                    <a:pt x="367" y="32"/>
                  </a:lnTo>
                  <a:lnTo>
                    <a:pt x="366" y="32"/>
                  </a:lnTo>
                  <a:lnTo>
                    <a:pt x="365" y="31"/>
                  </a:lnTo>
                  <a:lnTo>
                    <a:pt x="363" y="31"/>
                  </a:lnTo>
                  <a:lnTo>
                    <a:pt x="362" y="30"/>
                  </a:lnTo>
                  <a:lnTo>
                    <a:pt x="361" y="30"/>
                  </a:lnTo>
                  <a:lnTo>
                    <a:pt x="360" y="30"/>
                  </a:lnTo>
                  <a:lnTo>
                    <a:pt x="358" y="29"/>
                  </a:lnTo>
                  <a:lnTo>
                    <a:pt x="357" y="29"/>
                  </a:lnTo>
                  <a:lnTo>
                    <a:pt x="356" y="28"/>
                  </a:lnTo>
                  <a:lnTo>
                    <a:pt x="354" y="28"/>
                  </a:lnTo>
                  <a:lnTo>
                    <a:pt x="353" y="28"/>
                  </a:lnTo>
                  <a:lnTo>
                    <a:pt x="351" y="27"/>
                  </a:lnTo>
                  <a:lnTo>
                    <a:pt x="350" y="27"/>
                  </a:lnTo>
                  <a:lnTo>
                    <a:pt x="348" y="26"/>
                  </a:lnTo>
                  <a:lnTo>
                    <a:pt x="346" y="26"/>
                  </a:lnTo>
                  <a:lnTo>
                    <a:pt x="344" y="25"/>
                  </a:lnTo>
                  <a:lnTo>
                    <a:pt x="343" y="25"/>
                  </a:lnTo>
                  <a:lnTo>
                    <a:pt x="341" y="24"/>
                  </a:lnTo>
                  <a:lnTo>
                    <a:pt x="338" y="24"/>
                  </a:lnTo>
                  <a:lnTo>
                    <a:pt x="336" y="23"/>
                  </a:lnTo>
                  <a:lnTo>
                    <a:pt x="334" y="22"/>
                  </a:lnTo>
                  <a:lnTo>
                    <a:pt x="329" y="21"/>
                  </a:lnTo>
                  <a:lnTo>
                    <a:pt x="327" y="20"/>
                  </a:lnTo>
                  <a:lnTo>
                    <a:pt x="325" y="19"/>
                  </a:lnTo>
                  <a:lnTo>
                    <a:pt x="323" y="19"/>
                  </a:lnTo>
                  <a:lnTo>
                    <a:pt x="321" y="18"/>
                  </a:lnTo>
                  <a:lnTo>
                    <a:pt x="319" y="17"/>
                  </a:lnTo>
                  <a:lnTo>
                    <a:pt x="318" y="17"/>
                  </a:lnTo>
                  <a:lnTo>
                    <a:pt x="316" y="16"/>
                  </a:lnTo>
                  <a:lnTo>
                    <a:pt x="315" y="16"/>
                  </a:lnTo>
                  <a:lnTo>
                    <a:pt x="313" y="15"/>
                  </a:lnTo>
                  <a:lnTo>
                    <a:pt x="312" y="15"/>
                  </a:lnTo>
                  <a:lnTo>
                    <a:pt x="310" y="14"/>
                  </a:lnTo>
                  <a:lnTo>
                    <a:pt x="309" y="14"/>
                  </a:lnTo>
                  <a:lnTo>
                    <a:pt x="308" y="13"/>
                  </a:lnTo>
                  <a:lnTo>
                    <a:pt x="307" y="13"/>
                  </a:lnTo>
                  <a:lnTo>
                    <a:pt x="306" y="12"/>
                  </a:lnTo>
                  <a:lnTo>
                    <a:pt x="304" y="12"/>
                  </a:lnTo>
                  <a:lnTo>
                    <a:pt x="303" y="11"/>
                  </a:lnTo>
                  <a:lnTo>
                    <a:pt x="302" y="11"/>
                  </a:lnTo>
                  <a:lnTo>
                    <a:pt x="300" y="10"/>
                  </a:lnTo>
                  <a:lnTo>
                    <a:pt x="299" y="10"/>
                  </a:lnTo>
                  <a:lnTo>
                    <a:pt x="297" y="10"/>
                  </a:lnTo>
                  <a:lnTo>
                    <a:pt x="296" y="9"/>
                  </a:lnTo>
                  <a:lnTo>
                    <a:pt x="294" y="9"/>
                  </a:lnTo>
                  <a:lnTo>
                    <a:pt x="292" y="8"/>
                  </a:lnTo>
                  <a:lnTo>
                    <a:pt x="290" y="8"/>
                  </a:lnTo>
                  <a:lnTo>
                    <a:pt x="288" y="7"/>
                  </a:lnTo>
                  <a:lnTo>
                    <a:pt x="286" y="7"/>
                  </a:lnTo>
                  <a:lnTo>
                    <a:pt x="284" y="6"/>
                  </a:lnTo>
                  <a:lnTo>
                    <a:pt x="282" y="6"/>
                  </a:lnTo>
                  <a:lnTo>
                    <a:pt x="280" y="6"/>
                  </a:lnTo>
                  <a:lnTo>
                    <a:pt x="274" y="4"/>
                  </a:lnTo>
                  <a:lnTo>
                    <a:pt x="272" y="4"/>
                  </a:lnTo>
                  <a:lnTo>
                    <a:pt x="270" y="4"/>
                  </a:lnTo>
                  <a:lnTo>
                    <a:pt x="268" y="4"/>
                  </a:lnTo>
                  <a:lnTo>
                    <a:pt x="266" y="3"/>
                  </a:lnTo>
                  <a:lnTo>
                    <a:pt x="265" y="3"/>
                  </a:lnTo>
                  <a:lnTo>
                    <a:pt x="263" y="3"/>
                  </a:lnTo>
                  <a:lnTo>
                    <a:pt x="262" y="3"/>
                  </a:lnTo>
                  <a:lnTo>
                    <a:pt x="260" y="2"/>
                  </a:lnTo>
                  <a:lnTo>
                    <a:pt x="258" y="2"/>
                  </a:lnTo>
                  <a:lnTo>
                    <a:pt x="257" y="2"/>
                  </a:lnTo>
                  <a:lnTo>
                    <a:pt x="256" y="2"/>
                  </a:lnTo>
                  <a:lnTo>
                    <a:pt x="254" y="2"/>
                  </a:lnTo>
                  <a:lnTo>
                    <a:pt x="253" y="2"/>
                  </a:lnTo>
                  <a:lnTo>
                    <a:pt x="252" y="2"/>
                  </a:lnTo>
                  <a:lnTo>
                    <a:pt x="250" y="2"/>
                  </a:lnTo>
                  <a:lnTo>
                    <a:pt x="249" y="2"/>
                  </a:lnTo>
                  <a:lnTo>
                    <a:pt x="248" y="2"/>
                  </a:lnTo>
                  <a:lnTo>
                    <a:pt x="246" y="2"/>
                  </a:lnTo>
                  <a:lnTo>
                    <a:pt x="245" y="2"/>
                  </a:lnTo>
                  <a:lnTo>
                    <a:pt x="243" y="2"/>
                  </a:lnTo>
                  <a:lnTo>
                    <a:pt x="242" y="2"/>
                  </a:lnTo>
                  <a:lnTo>
                    <a:pt x="240" y="2"/>
                  </a:lnTo>
                  <a:lnTo>
                    <a:pt x="238" y="2"/>
                  </a:lnTo>
                  <a:lnTo>
                    <a:pt x="237" y="2"/>
                  </a:lnTo>
                  <a:lnTo>
                    <a:pt x="235" y="2"/>
                  </a:lnTo>
                  <a:lnTo>
                    <a:pt x="233" y="2"/>
                  </a:lnTo>
                  <a:lnTo>
                    <a:pt x="230" y="2"/>
                  </a:lnTo>
                  <a:lnTo>
                    <a:pt x="228" y="2"/>
                  </a:lnTo>
                  <a:lnTo>
                    <a:pt x="226" y="2"/>
                  </a:lnTo>
                  <a:lnTo>
                    <a:pt x="224" y="2"/>
                  </a:lnTo>
                  <a:lnTo>
                    <a:pt x="218" y="1"/>
                  </a:lnTo>
                  <a:lnTo>
                    <a:pt x="216" y="1"/>
                  </a:lnTo>
                  <a:lnTo>
                    <a:pt x="214" y="1"/>
                  </a:lnTo>
                  <a:lnTo>
                    <a:pt x="212" y="1"/>
                  </a:lnTo>
                  <a:lnTo>
                    <a:pt x="210" y="1"/>
                  </a:lnTo>
                  <a:lnTo>
                    <a:pt x="208" y="1"/>
                  </a:lnTo>
                  <a:lnTo>
                    <a:pt x="206" y="0"/>
                  </a:lnTo>
                  <a:lnTo>
                    <a:pt x="205" y="0"/>
                  </a:lnTo>
                  <a:lnTo>
                    <a:pt x="203" y="0"/>
                  </a:lnTo>
                  <a:lnTo>
                    <a:pt x="202" y="0"/>
                  </a:lnTo>
                  <a:lnTo>
                    <a:pt x="200" y="0"/>
                  </a:lnTo>
                  <a:lnTo>
                    <a:pt x="199" y="0"/>
                  </a:lnTo>
                  <a:lnTo>
                    <a:pt x="198" y="0"/>
                  </a:lnTo>
                  <a:lnTo>
                    <a:pt x="196" y="0"/>
                  </a:lnTo>
                  <a:lnTo>
                    <a:pt x="195" y="0"/>
                  </a:lnTo>
                  <a:lnTo>
                    <a:pt x="194" y="0"/>
                  </a:lnTo>
                  <a:lnTo>
                    <a:pt x="192" y="0"/>
                  </a:lnTo>
                  <a:lnTo>
                    <a:pt x="191" y="0"/>
                  </a:lnTo>
                  <a:lnTo>
                    <a:pt x="190" y="0"/>
                  </a:lnTo>
                  <a:lnTo>
                    <a:pt x="188" y="0"/>
                  </a:lnTo>
                  <a:lnTo>
                    <a:pt x="186" y="0"/>
                  </a:lnTo>
                  <a:lnTo>
                    <a:pt x="185" y="0"/>
                  </a:lnTo>
                  <a:lnTo>
                    <a:pt x="184" y="0"/>
                  </a:lnTo>
                  <a:lnTo>
                    <a:pt x="182" y="0"/>
                  </a:lnTo>
                  <a:lnTo>
                    <a:pt x="180" y="0"/>
                  </a:lnTo>
                  <a:lnTo>
                    <a:pt x="178" y="0"/>
                  </a:lnTo>
                  <a:lnTo>
                    <a:pt x="176" y="1"/>
                  </a:lnTo>
                  <a:lnTo>
                    <a:pt x="174" y="1"/>
                  </a:lnTo>
                  <a:lnTo>
                    <a:pt x="172" y="1"/>
                  </a:lnTo>
                  <a:lnTo>
                    <a:pt x="170" y="1"/>
                  </a:lnTo>
                  <a:lnTo>
                    <a:pt x="167" y="2"/>
                  </a:lnTo>
                  <a:lnTo>
                    <a:pt x="160" y="2"/>
                  </a:lnTo>
                  <a:lnTo>
                    <a:pt x="157" y="2"/>
                  </a:lnTo>
                  <a:lnTo>
                    <a:pt x="154" y="3"/>
                  </a:lnTo>
                  <a:lnTo>
                    <a:pt x="152" y="3"/>
                  </a:lnTo>
                  <a:lnTo>
                    <a:pt x="149" y="3"/>
                  </a:lnTo>
                  <a:lnTo>
                    <a:pt x="147" y="4"/>
                  </a:lnTo>
                  <a:lnTo>
                    <a:pt x="145" y="4"/>
                  </a:lnTo>
                  <a:lnTo>
                    <a:pt x="142" y="4"/>
                  </a:lnTo>
                  <a:lnTo>
                    <a:pt x="140" y="4"/>
                  </a:lnTo>
                  <a:lnTo>
                    <a:pt x="138" y="5"/>
                  </a:lnTo>
                  <a:lnTo>
                    <a:pt x="136" y="5"/>
                  </a:lnTo>
                  <a:lnTo>
                    <a:pt x="135" y="5"/>
                  </a:lnTo>
                  <a:lnTo>
                    <a:pt x="133" y="6"/>
                  </a:lnTo>
                  <a:lnTo>
                    <a:pt x="131" y="6"/>
                  </a:lnTo>
                  <a:lnTo>
                    <a:pt x="129" y="6"/>
                  </a:lnTo>
                  <a:lnTo>
                    <a:pt x="128" y="7"/>
                  </a:lnTo>
                  <a:lnTo>
                    <a:pt x="126" y="7"/>
                  </a:lnTo>
                  <a:lnTo>
                    <a:pt x="124" y="8"/>
                  </a:lnTo>
                  <a:lnTo>
                    <a:pt x="122" y="8"/>
                  </a:lnTo>
                  <a:lnTo>
                    <a:pt x="120" y="8"/>
                  </a:lnTo>
                  <a:lnTo>
                    <a:pt x="118" y="9"/>
                  </a:lnTo>
                  <a:lnTo>
                    <a:pt x="116" y="10"/>
                  </a:lnTo>
                  <a:lnTo>
                    <a:pt x="114" y="10"/>
                  </a:lnTo>
                  <a:lnTo>
                    <a:pt x="112" y="10"/>
                  </a:lnTo>
                  <a:lnTo>
                    <a:pt x="110" y="11"/>
                  </a:lnTo>
                  <a:lnTo>
                    <a:pt x="107" y="12"/>
                  </a:lnTo>
                  <a:lnTo>
                    <a:pt x="105" y="12"/>
                  </a:lnTo>
                  <a:lnTo>
                    <a:pt x="102" y="13"/>
                  </a:lnTo>
                  <a:lnTo>
                    <a:pt x="99" y="14"/>
                  </a:lnTo>
                  <a:lnTo>
                    <a:pt x="96" y="15"/>
                  </a:lnTo>
                  <a:lnTo>
                    <a:pt x="93" y="16"/>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07" name="Freeform 200" descr="Horizontal brick"/>
            <p:cNvSpPr>
              <a:spLocks/>
            </p:cNvSpPr>
            <p:nvPr/>
          </p:nvSpPr>
          <p:spPr bwMode="auto">
            <a:xfrm>
              <a:off x="7939088" y="3482975"/>
              <a:ext cx="754062" cy="498475"/>
            </a:xfrm>
            <a:custGeom>
              <a:avLst/>
              <a:gdLst/>
              <a:ahLst/>
              <a:cxnLst>
                <a:cxn ang="0">
                  <a:pos x="236" y="25"/>
                </a:cxn>
                <a:cxn ang="0">
                  <a:pos x="210" y="32"/>
                </a:cxn>
                <a:cxn ang="0">
                  <a:pos x="170" y="37"/>
                </a:cxn>
                <a:cxn ang="0">
                  <a:pos x="150" y="37"/>
                </a:cxn>
                <a:cxn ang="0">
                  <a:pos x="132" y="36"/>
                </a:cxn>
                <a:cxn ang="0">
                  <a:pos x="99" y="38"/>
                </a:cxn>
                <a:cxn ang="0">
                  <a:pos x="68" y="41"/>
                </a:cxn>
                <a:cxn ang="0">
                  <a:pos x="43" y="48"/>
                </a:cxn>
                <a:cxn ang="0">
                  <a:pos x="16" y="68"/>
                </a:cxn>
                <a:cxn ang="0">
                  <a:pos x="5" y="85"/>
                </a:cxn>
                <a:cxn ang="0">
                  <a:pos x="2" y="107"/>
                </a:cxn>
                <a:cxn ang="0">
                  <a:pos x="0" y="138"/>
                </a:cxn>
                <a:cxn ang="0">
                  <a:pos x="5" y="159"/>
                </a:cxn>
                <a:cxn ang="0">
                  <a:pos x="16" y="183"/>
                </a:cxn>
                <a:cxn ang="0">
                  <a:pos x="23" y="200"/>
                </a:cxn>
                <a:cxn ang="0">
                  <a:pos x="28" y="208"/>
                </a:cxn>
                <a:cxn ang="0">
                  <a:pos x="36" y="219"/>
                </a:cxn>
                <a:cxn ang="0">
                  <a:pos x="52" y="240"/>
                </a:cxn>
                <a:cxn ang="0">
                  <a:pos x="64" y="254"/>
                </a:cxn>
                <a:cxn ang="0">
                  <a:pos x="88" y="278"/>
                </a:cxn>
                <a:cxn ang="0">
                  <a:pos x="108" y="298"/>
                </a:cxn>
                <a:cxn ang="0">
                  <a:pos x="129" y="314"/>
                </a:cxn>
                <a:cxn ang="0">
                  <a:pos x="161" y="335"/>
                </a:cxn>
                <a:cxn ang="0">
                  <a:pos x="178" y="345"/>
                </a:cxn>
                <a:cxn ang="0">
                  <a:pos x="198" y="353"/>
                </a:cxn>
                <a:cxn ang="0">
                  <a:pos x="229" y="362"/>
                </a:cxn>
                <a:cxn ang="0">
                  <a:pos x="249" y="365"/>
                </a:cxn>
                <a:cxn ang="0">
                  <a:pos x="272" y="365"/>
                </a:cxn>
                <a:cxn ang="0">
                  <a:pos x="305" y="361"/>
                </a:cxn>
                <a:cxn ang="0">
                  <a:pos x="325" y="356"/>
                </a:cxn>
                <a:cxn ang="0">
                  <a:pos x="348" y="344"/>
                </a:cxn>
                <a:cxn ang="0">
                  <a:pos x="378" y="321"/>
                </a:cxn>
                <a:cxn ang="0">
                  <a:pos x="392" y="302"/>
                </a:cxn>
                <a:cxn ang="0">
                  <a:pos x="420" y="268"/>
                </a:cxn>
                <a:cxn ang="0">
                  <a:pos x="450" y="234"/>
                </a:cxn>
                <a:cxn ang="0">
                  <a:pos x="474" y="206"/>
                </a:cxn>
                <a:cxn ang="0">
                  <a:pos x="506" y="168"/>
                </a:cxn>
                <a:cxn ang="0">
                  <a:pos x="518" y="155"/>
                </a:cxn>
                <a:cxn ang="0">
                  <a:pos x="528" y="143"/>
                </a:cxn>
                <a:cxn ang="0">
                  <a:pos x="538" y="122"/>
                </a:cxn>
                <a:cxn ang="0">
                  <a:pos x="542" y="109"/>
                </a:cxn>
                <a:cxn ang="0">
                  <a:pos x="542" y="95"/>
                </a:cxn>
                <a:cxn ang="0">
                  <a:pos x="544" y="77"/>
                </a:cxn>
                <a:cxn ang="0">
                  <a:pos x="545" y="67"/>
                </a:cxn>
                <a:cxn ang="0">
                  <a:pos x="544" y="54"/>
                </a:cxn>
                <a:cxn ang="0">
                  <a:pos x="540" y="37"/>
                </a:cxn>
                <a:cxn ang="0">
                  <a:pos x="536" y="26"/>
                </a:cxn>
                <a:cxn ang="0">
                  <a:pos x="526" y="15"/>
                </a:cxn>
                <a:cxn ang="0">
                  <a:pos x="508" y="4"/>
                </a:cxn>
                <a:cxn ang="0">
                  <a:pos x="492" y="1"/>
                </a:cxn>
                <a:cxn ang="0">
                  <a:pos x="460" y="0"/>
                </a:cxn>
                <a:cxn ang="0">
                  <a:pos x="426" y="6"/>
                </a:cxn>
                <a:cxn ang="0">
                  <a:pos x="396" y="16"/>
                </a:cxn>
                <a:cxn ang="0">
                  <a:pos x="358" y="24"/>
                </a:cxn>
                <a:cxn ang="0">
                  <a:pos x="342" y="28"/>
                </a:cxn>
                <a:cxn ang="0">
                  <a:pos x="326" y="29"/>
                </a:cxn>
                <a:cxn ang="0">
                  <a:pos x="304" y="28"/>
                </a:cxn>
                <a:cxn ang="0">
                  <a:pos x="292" y="25"/>
                </a:cxn>
                <a:cxn ang="0">
                  <a:pos x="278" y="23"/>
                </a:cxn>
              </a:cxnLst>
              <a:rect l="0" t="0" r="r" b="b"/>
              <a:pathLst>
                <a:path w="546" h="367">
                  <a:moveTo>
                    <a:pt x="272" y="23"/>
                  </a:moveTo>
                  <a:lnTo>
                    <a:pt x="263" y="22"/>
                  </a:lnTo>
                  <a:lnTo>
                    <a:pt x="260" y="23"/>
                  </a:lnTo>
                  <a:lnTo>
                    <a:pt x="256" y="23"/>
                  </a:lnTo>
                  <a:lnTo>
                    <a:pt x="252" y="23"/>
                  </a:lnTo>
                  <a:lnTo>
                    <a:pt x="249" y="23"/>
                  </a:lnTo>
                  <a:lnTo>
                    <a:pt x="246" y="23"/>
                  </a:lnTo>
                  <a:lnTo>
                    <a:pt x="243" y="24"/>
                  </a:lnTo>
                  <a:lnTo>
                    <a:pt x="240" y="24"/>
                  </a:lnTo>
                  <a:lnTo>
                    <a:pt x="238" y="25"/>
                  </a:lnTo>
                  <a:lnTo>
                    <a:pt x="236" y="25"/>
                  </a:lnTo>
                  <a:lnTo>
                    <a:pt x="233" y="26"/>
                  </a:lnTo>
                  <a:lnTo>
                    <a:pt x="231" y="26"/>
                  </a:lnTo>
                  <a:lnTo>
                    <a:pt x="228" y="27"/>
                  </a:lnTo>
                  <a:lnTo>
                    <a:pt x="226" y="27"/>
                  </a:lnTo>
                  <a:lnTo>
                    <a:pt x="224" y="28"/>
                  </a:lnTo>
                  <a:lnTo>
                    <a:pt x="222" y="29"/>
                  </a:lnTo>
                  <a:lnTo>
                    <a:pt x="220" y="29"/>
                  </a:lnTo>
                  <a:lnTo>
                    <a:pt x="217" y="30"/>
                  </a:lnTo>
                  <a:lnTo>
                    <a:pt x="215" y="31"/>
                  </a:lnTo>
                  <a:lnTo>
                    <a:pt x="212" y="31"/>
                  </a:lnTo>
                  <a:lnTo>
                    <a:pt x="210" y="32"/>
                  </a:lnTo>
                  <a:lnTo>
                    <a:pt x="207" y="32"/>
                  </a:lnTo>
                  <a:lnTo>
                    <a:pt x="204" y="33"/>
                  </a:lnTo>
                  <a:lnTo>
                    <a:pt x="202" y="33"/>
                  </a:lnTo>
                  <a:lnTo>
                    <a:pt x="198" y="34"/>
                  </a:lnTo>
                  <a:lnTo>
                    <a:pt x="195" y="35"/>
                  </a:lnTo>
                  <a:lnTo>
                    <a:pt x="192" y="35"/>
                  </a:lnTo>
                  <a:lnTo>
                    <a:pt x="188" y="35"/>
                  </a:lnTo>
                  <a:lnTo>
                    <a:pt x="184" y="36"/>
                  </a:lnTo>
                  <a:lnTo>
                    <a:pt x="180" y="37"/>
                  </a:lnTo>
                  <a:lnTo>
                    <a:pt x="176" y="37"/>
                  </a:lnTo>
                  <a:lnTo>
                    <a:pt x="170" y="37"/>
                  </a:lnTo>
                  <a:lnTo>
                    <a:pt x="168" y="37"/>
                  </a:lnTo>
                  <a:lnTo>
                    <a:pt x="166" y="37"/>
                  </a:lnTo>
                  <a:lnTo>
                    <a:pt x="164" y="37"/>
                  </a:lnTo>
                  <a:lnTo>
                    <a:pt x="162" y="37"/>
                  </a:lnTo>
                  <a:lnTo>
                    <a:pt x="160" y="37"/>
                  </a:lnTo>
                  <a:lnTo>
                    <a:pt x="158" y="37"/>
                  </a:lnTo>
                  <a:lnTo>
                    <a:pt x="156" y="37"/>
                  </a:lnTo>
                  <a:lnTo>
                    <a:pt x="154" y="37"/>
                  </a:lnTo>
                  <a:lnTo>
                    <a:pt x="152" y="37"/>
                  </a:lnTo>
                  <a:lnTo>
                    <a:pt x="151" y="37"/>
                  </a:lnTo>
                  <a:lnTo>
                    <a:pt x="150" y="37"/>
                  </a:lnTo>
                  <a:lnTo>
                    <a:pt x="148" y="37"/>
                  </a:lnTo>
                  <a:lnTo>
                    <a:pt x="146" y="37"/>
                  </a:lnTo>
                  <a:lnTo>
                    <a:pt x="145" y="36"/>
                  </a:lnTo>
                  <a:lnTo>
                    <a:pt x="144" y="36"/>
                  </a:lnTo>
                  <a:lnTo>
                    <a:pt x="142" y="36"/>
                  </a:lnTo>
                  <a:lnTo>
                    <a:pt x="141" y="36"/>
                  </a:lnTo>
                  <a:lnTo>
                    <a:pt x="139" y="36"/>
                  </a:lnTo>
                  <a:lnTo>
                    <a:pt x="138" y="36"/>
                  </a:lnTo>
                  <a:lnTo>
                    <a:pt x="136" y="36"/>
                  </a:lnTo>
                  <a:lnTo>
                    <a:pt x="134" y="36"/>
                  </a:lnTo>
                  <a:lnTo>
                    <a:pt x="132" y="36"/>
                  </a:lnTo>
                  <a:lnTo>
                    <a:pt x="131" y="36"/>
                  </a:lnTo>
                  <a:lnTo>
                    <a:pt x="129" y="36"/>
                  </a:lnTo>
                  <a:lnTo>
                    <a:pt x="127" y="36"/>
                  </a:lnTo>
                  <a:lnTo>
                    <a:pt x="124" y="36"/>
                  </a:lnTo>
                  <a:lnTo>
                    <a:pt x="122" y="36"/>
                  </a:lnTo>
                  <a:lnTo>
                    <a:pt x="120" y="36"/>
                  </a:lnTo>
                  <a:lnTo>
                    <a:pt x="117" y="37"/>
                  </a:lnTo>
                  <a:lnTo>
                    <a:pt x="115" y="37"/>
                  </a:lnTo>
                  <a:lnTo>
                    <a:pt x="107" y="38"/>
                  </a:lnTo>
                  <a:lnTo>
                    <a:pt x="103" y="38"/>
                  </a:lnTo>
                  <a:lnTo>
                    <a:pt x="99" y="38"/>
                  </a:lnTo>
                  <a:lnTo>
                    <a:pt x="96" y="39"/>
                  </a:lnTo>
                  <a:lnTo>
                    <a:pt x="92" y="39"/>
                  </a:lnTo>
                  <a:lnTo>
                    <a:pt x="90" y="39"/>
                  </a:lnTo>
                  <a:lnTo>
                    <a:pt x="86" y="39"/>
                  </a:lnTo>
                  <a:lnTo>
                    <a:pt x="84" y="39"/>
                  </a:lnTo>
                  <a:lnTo>
                    <a:pt x="81" y="39"/>
                  </a:lnTo>
                  <a:lnTo>
                    <a:pt x="78" y="40"/>
                  </a:lnTo>
                  <a:lnTo>
                    <a:pt x="75" y="40"/>
                  </a:lnTo>
                  <a:lnTo>
                    <a:pt x="73" y="40"/>
                  </a:lnTo>
                  <a:lnTo>
                    <a:pt x="70" y="40"/>
                  </a:lnTo>
                  <a:lnTo>
                    <a:pt x="68" y="41"/>
                  </a:lnTo>
                  <a:lnTo>
                    <a:pt x="66" y="41"/>
                  </a:lnTo>
                  <a:lnTo>
                    <a:pt x="63" y="41"/>
                  </a:lnTo>
                  <a:lnTo>
                    <a:pt x="61" y="42"/>
                  </a:lnTo>
                  <a:lnTo>
                    <a:pt x="58" y="42"/>
                  </a:lnTo>
                  <a:lnTo>
                    <a:pt x="56" y="43"/>
                  </a:lnTo>
                  <a:lnTo>
                    <a:pt x="54" y="43"/>
                  </a:lnTo>
                  <a:lnTo>
                    <a:pt x="52" y="44"/>
                  </a:lnTo>
                  <a:lnTo>
                    <a:pt x="50" y="45"/>
                  </a:lnTo>
                  <a:lnTo>
                    <a:pt x="47" y="46"/>
                  </a:lnTo>
                  <a:lnTo>
                    <a:pt x="45" y="47"/>
                  </a:lnTo>
                  <a:lnTo>
                    <a:pt x="43" y="48"/>
                  </a:lnTo>
                  <a:lnTo>
                    <a:pt x="40" y="50"/>
                  </a:lnTo>
                  <a:lnTo>
                    <a:pt x="38" y="51"/>
                  </a:lnTo>
                  <a:lnTo>
                    <a:pt x="35" y="53"/>
                  </a:lnTo>
                  <a:lnTo>
                    <a:pt x="33" y="55"/>
                  </a:lnTo>
                  <a:lnTo>
                    <a:pt x="30" y="56"/>
                  </a:lnTo>
                  <a:lnTo>
                    <a:pt x="28" y="59"/>
                  </a:lnTo>
                  <a:lnTo>
                    <a:pt x="23" y="62"/>
                  </a:lnTo>
                  <a:lnTo>
                    <a:pt x="21" y="63"/>
                  </a:lnTo>
                  <a:lnTo>
                    <a:pt x="19" y="65"/>
                  </a:lnTo>
                  <a:lnTo>
                    <a:pt x="18" y="67"/>
                  </a:lnTo>
                  <a:lnTo>
                    <a:pt x="16" y="68"/>
                  </a:lnTo>
                  <a:lnTo>
                    <a:pt x="14" y="70"/>
                  </a:lnTo>
                  <a:lnTo>
                    <a:pt x="13" y="71"/>
                  </a:lnTo>
                  <a:lnTo>
                    <a:pt x="12" y="73"/>
                  </a:lnTo>
                  <a:lnTo>
                    <a:pt x="11" y="74"/>
                  </a:lnTo>
                  <a:lnTo>
                    <a:pt x="10" y="76"/>
                  </a:lnTo>
                  <a:lnTo>
                    <a:pt x="9" y="77"/>
                  </a:lnTo>
                  <a:lnTo>
                    <a:pt x="8" y="79"/>
                  </a:lnTo>
                  <a:lnTo>
                    <a:pt x="7" y="81"/>
                  </a:lnTo>
                  <a:lnTo>
                    <a:pt x="6" y="82"/>
                  </a:lnTo>
                  <a:lnTo>
                    <a:pt x="6" y="83"/>
                  </a:lnTo>
                  <a:lnTo>
                    <a:pt x="5" y="85"/>
                  </a:lnTo>
                  <a:lnTo>
                    <a:pt x="5" y="87"/>
                  </a:lnTo>
                  <a:lnTo>
                    <a:pt x="4" y="89"/>
                  </a:lnTo>
                  <a:lnTo>
                    <a:pt x="4" y="90"/>
                  </a:lnTo>
                  <a:lnTo>
                    <a:pt x="4" y="92"/>
                  </a:lnTo>
                  <a:lnTo>
                    <a:pt x="3" y="94"/>
                  </a:lnTo>
                  <a:lnTo>
                    <a:pt x="3" y="96"/>
                  </a:lnTo>
                  <a:lnTo>
                    <a:pt x="3" y="98"/>
                  </a:lnTo>
                  <a:lnTo>
                    <a:pt x="2" y="100"/>
                  </a:lnTo>
                  <a:lnTo>
                    <a:pt x="2" y="102"/>
                  </a:lnTo>
                  <a:lnTo>
                    <a:pt x="2" y="104"/>
                  </a:lnTo>
                  <a:lnTo>
                    <a:pt x="2" y="107"/>
                  </a:lnTo>
                  <a:lnTo>
                    <a:pt x="2" y="109"/>
                  </a:lnTo>
                  <a:lnTo>
                    <a:pt x="2" y="111"/>
                  </a:lnTo>
                  <a:lnTo>
                    <a:pt x="1" y="114"/>
                  </a:lnTo>
                  <a:lnTo>
                    <a:pt x="1" y="117"/>
                  </a:lnTo>
                  <a:lnTo>
                    <a:pt x="0" y="123"/>
                  </a:lnTo>
                  <a:lnTo>
                    <a:pt x="0" y="126"/>
                  </a:lnTo>
                  <a:lnTo>
                    <a:pt x="0" y="129"/>
                  </a:lnTo>
                  <a:lnTo>
                    <a:pt x="0" y="131"/>
                  </a:lnTo>
                  <a:lnTo>
                    <a:pt x="0" y="134"/>
                  </a:lnTo>
                  <a:lnTo>
                    <a:pt x="0" y="136"/>
                  </a:lnTo>
                  <a:lnTo>
                    <a:pt x="0" y="138"/>
                  </a:lnTo>
                  <a:lnTo>
                    <a:pt x="0" y="140"/>
                  </a:lnTo>
                  <a:lnTo>
                    <a:pt x="0" y="143"/>
                  </a:lnTo>
                  <a:lnTo>
                    <a:pt x="1" y="144"/>
                  </a:lnTo>
                  <a:lnTo>
                    <a:pt x="1" y="146"/>
                  </a:lnTo>
                  <a:lnTo>
                    <a:pt x="2" y="148"/>
                  </a:lnTo>
                  <a:lnTo>
                    <a:pt x="2" y="150"/>
                  </a:lnTo>
                  <a:lnTo>
                    <a:pt x="2" y="152"/>
                  </a:lnTo>
                  <a:lnTo>
                    <a:pt x="3" y="153"/>
                  </a:lnTo>
                  <a:lnTo>
                    <a:pt x="4" y="155"/>
                  </a:lnTo>
                  <a:lnTo>
                    <a:pt x="4" y="157"/>
                  </a:lnTo>
                  <a:lnTo>
                    <a:pt x="5" y="159"/>
                  </a:lnTo>
                  <a:lnTo>
                    <a:pt x="6" y="161"/>
                  </a:lnTo>
                  <a:lnTo>
                    <a:pt x="6" y="163"/>
                  </a:lnTo>
                  <a:lnTo>
                    <a:pt x="7" y="165"/>
                  </a:lnTo>
                  <a:lnTo>
                    <a:pt x="8" y="167"/>
                  </a:lnTo>
                  <a:lnTo>
                    <a:pt x="9" y="169"/>
                  </a:lnTo>
                  <a:lnTo>
                    <a:pt x="10" y="171"/>
                  </a:lnTo>
                  <a:lnTo>
                    <a:pt x="11" y="173"/>
                  </a:lnTo>
                  <a:lnTo>
                    <a:pt x="12" y="175"/>
                  </a:lnTo>
                  <a:lnTo>
                    <a:pt x="14" y="178"/>
                  </a:lnTo>
                  <a:lnTo>
                    <a:pt x="15" y="181"/>
                  </a:lnTo>
                  <a:lnTo>
                    <a:pt x="16" y="183"/>
                  </a:lnTo>
                  <a:lnTo>
                    <a:pt x="17" y="187"/>
                  </a:lnTo>
                  <a:lnTo>
                    <a:pt x="19" y="190"/>
                  </a:lnTo>
                  <a:lnTo>
                    <a:pt x="20" y="192"/>
                  </a:lnTo>
                  <a:lnTo>
                    <a:pt x="20" y="193"/>
                  </a:lnTo>
                  <a:lnTo>
                    <a:pt x="21" y="195"/>
                  </a:lnTo>
                  <a:lnTo>
                    <a:pt x="21" y="196"/>
                  </a:lnTo>
                  <a:lnTo>
                    <a:pt x="22" y="197"/>
                  </a:lnTo>
                  <a:lnTo>
                    <a:pt x="22" y="198"/>
                  </a:lnTo>
                  <a:lnTo>
                    <a:pt x="22" y="199"/>
                  </a:lnTo>
                  <a:lnTo>
                    <a:pt x="23" y="199"/>
                  </a:lnTo>
                  <a:lnTo>
                    <a:pt x="23" y="200"/>
                  </a:lnTo>
                  <a:lnTo>
                    <a:pt x="24" y="201"/>
                  </a:lnTo>
                  <a:lnTo>
                    <a:pt x="24" y="202"/>
                  </a:lnTo>
                  <a:lnTo>
                    <a:pt x="24" y="203"/>
                  </a:lnTo>
                  <a:lnTo>
                    <a:pt x="25" y="203"/>
                  </a:lnTo>
                  <a:lnTo>
                    <a:pt x="25" y="204"/>
                  </a:lnTo>
                  <a:lnTo>
                    <a:pt x="26" y="205"/>
                  </a:lnTo>
                  <a:lnTo>
                    <a:pt x="26" y="205"/>
                  </a:lnTo>
                  <a:lnTo>
                    <a:pt x="26" y="206"/>
                  </a:lnTo>
                  <a:lnTo>
                    <a:pt x="27" y="207"/>
                  </a:lnTo>
                  <a:lnTo>
                    <a:pt x="28" y="207"/>
                  </a:lnTo>
                  <a:lnTo>
                    <a:pt x="28" y="208"/>
                  </a:lnTo>
                  <a:lnTo>
                    <a:pt x="28" y="209"/>
                  </a:lnTo>
                  <a:lnTo>
                    <a:pt x="29" y="210"/>
                  </a:lnTo>
                  <a:lnTo>
                    <a:pt x="30" y="211"/>
                  </a:lnTo>
                  <a:lnTo>
                    <a:pt x="30" y="211"/>
                  </a:lnTo>
                  <a:lnTo>
                    <a:pt x="31" y="212"/>
                  </a:lnTo>
                  <a:lnTo>
                    <a:pt x="32" y="213"/>
                  </a:lnTo>
                  <a:lnTo>
                    <a:pt x="32" y="214"/>
                  </a:lnTo>
                  <a:lnTo>
                    <a:pt x="33" y="215"/>
                  </a:lnTo>
                  <a:lnTo>
                    <a:pt x="34" y="216"/>
                  </a:lnTo>
                  <a:lnTo>
                    <a:pt x="35" y="217"/>
                  </a:lnTo>
                  <a:lnTo>
                    <a:pt x="36" y="219"/>
                  </a:lnTo>
                  <a:lnTo>
                    <a:pt x="39" y="223"/>
                  </a:lnTo>
                  <a:lnTo>
                    <a:pt x="41" y="225"/>
                  </a:lnTo>
                  <a:lnTo>
                    <a:pt x="42" y="227"/>
                  </a:lnTo>
                  <a:lnTo>
                    <a:pt x="44" y="229"/>
                  </a:lnTo>
                  <a:lnTo>
                    <a:pt x="45" y="231"/>
                  </a:lnTo>
                  <a:lnTo>
                    <a:pt x="46" y="233"/>
                  </a:lnTo>
                  <a:lnTo>
                    <a:pt x="47" y="235"/>
                  </a:lnTo>
                  <a:lnTo>
                    <a:pt x="48" y="236"/>
                  </a:lnTo>
                  <a:lnTo>
                    <a:pt x="50" y="237"/>
                  </a:lnTo>
                  <a:lnTo>
                    <a:pt x="51" y="239"/>
                  </a:lnTo>
                  <a:lnTo>
                    <a:pt x="52" y="240"/>
                  </a:lnTo>
                  <a:lnTo>
                    <a:pt x="53" y="241"/>
                  </a:lnTo>
                  <a:lnTo>
                    <a:pt x="54" y="243"/>
                  </a:lnTo>
                  <a:lnTo>
                    <a:pt x="55" y="244"/>
                  </a:lnTo>
                  <a:lnTo>
                    <a:pt x="56" y="245"/>
                  </a:lnTo>
                  <a:lnTo>
                    <a:pt x="57" y="247"/>
                  </a:lnTo>
                  <a:lnTo>
                    <a:pt x="58" y="248"/>
                  </a:lnTo>
                  <a:lnTo>
                    <a:pt x="59" y="249"/>
                  </a:lnTo>
                  <a:lnTo>
                    <a:pt x="60" y="250"/>
                  </a:lnTo>
                  <a:lnTo>
                    <a:pt x="61" y="251"/>
                  </a:lnTo>
                  <a:lnTo>
                    <a:pt x="63" y="253"/>
                  </a:lnTo>
                  <a:lnTo>
                    <a:pt x="64" y="254"/>
                  </a:lnTo>
                  <a:lnTo>
                    <a:pt x="65" y="255"/>
                  </a:lnTo>
                  <a:lnTo>
                    <a:pt x="67" y="257"/>
                  </a:lnTo>
                  <a:lnTo>
                    <a:pt x="68" y="258"/>
                  </a:lnTo>
                  <a:lnTo>
                    <a:pt x="70" y="260"/>
                  </a:lnTo>
                  <a:lnTo>
                    <a:pt x="72" y="262"/>
                  </a:lnTo>
                  <a:lnTo>
                    <a:pt x="74" y="263"/>
                  </a:lnTo>
                  <a:lnTo>
                    <a:pt x="76" y="265"/>
                  </a:lnTo>
                  <a:lnTo>
                    <a:pt x="78" y="267"/>
                  </a:lnTo>
                  <a:lnTo>
                    <a:pt x="80" y="270"/>
                  </a:lnTo>
                  <a:lnTo>
                    <a:pt x="85" y="275"/>
                  </a:lnTo>
                  <a:lnTo>
                    <a:pt x="88" y="278"/>
                  </a:lnTo>
                  <a:lnTo>
                    <a:pt x="90" y="280"/>
                  </a:lnTo>
                  <a:lnTo>
                    <a:pt x="92" y="282"/>
                  </a:lnTo>
                  <a:lnTo>
                    <a:pt x="94" y="285"/>
                  </a:lnTo>
                  <a:lnTo>
                    <a:pt x="96" y="287"/>
                  </a:lnTo>
                  <a:lnTo>
                    <a:pt x="98" y="289"/>
                  </a:lnTo>
                  <a:lnTo>
                    <a:pt x="100" y="290"/>
                  </a:lnTo>
                  <a:lnTo>
                    <a:pt x="102" y="292"/>
                  </a:lnTo>
                  <a:lnTo>
                    <a:pt x="104" y="294"/>
                  </a:lnTo>
                  <a:lnTo>
                    <a:pt x="105" y="295"/>
                  </a:lnTo>
                  <a:lnTo>
                    <a:pt x="107" y="297"/>
                  </a:lnTo>
                  <a:lnTo>
                    <a:pt x="108" y="298"/>
                  </a:lnTo>
                  <a:lnTo>
                    <a:pt x="110" y="300"/>
                  </a:lnTo>
                  <a:lnTo>
                    <a:pt x="112" y="301"/>
                  </a:lnTo>
                  <a:lnTo>
                    <a:pt x="113" y="303"/>
                  </a:lnTo>
                  <a:lnTo>
                    <a:pt x="115" y="304"/>
                  </a:lnTo>
                  <a:lnTo>
                    <a:pt x="117" y="305"/>
                  </a:lnTo>
                  <a:lnTo>
                    <a:pt x="118" y="307"/>
                  </a:lnTo>
                  <a:lnTo>
                    <a:pt x="120" y="308"/>
                  </a:lnTo>
                  <a:lnTo>
                    <a:pt x="122" y="310"/>
                  </a:lnTo>
                  <a:lnTo>
                    <a:pt x="124" y="311"/>
                  </a:lnTo>
                  <a:lnTo>
                    <a:pt x="126" y="313"/>
                  </a:lnTo>
                  <a:lnTo>
                    <a:pt x="129" y="314"/>
                  </a:lnTo>
                  <a:lnTo>
                    <a:pt x="131" y="316"/>
                  </a:lnTo>
                  <a:lnTo>
                    <a:pt x="134" y="318"/>
                  </a:lnTo>
                  <a:lnTo>
                    <a:pt x="136" y="320"/>
                  </a:lnTo>
                  <a:lnTo>
                    <a:pt x="139" y="321"/>
                  </a:lnTo>
                  <a:lnTo>
                    <a:pt x="142" y="323"/>
                  </a:lnTo>
                  <a:lnTo>
                    <a:pt x="146" y="326"/>
                  </a:lnTo>
                  <a:lnTo>
                    <a:pt x="150" y="328"/>
                  </a:lnTo>
                  <a:lnTo>
                    <a:pt x="154" y="331"/>
                  </a:lnTo>
                  <a:lnTo>
                    <a:pt x="156" y="333"/>
                  </a:lnTo>
                  <a:lnTo>
                    <a:pt x="159" y="334"/>
                  </a:lnTo>
                  <a:lnTo>
                    <a:pt x="161" y="335"/>
                  </a:lnTo>
                  <a:lnTo>
                    <a:pt x="163" y="336"/>
                  </a:lnTo>
                  <a:lnTo>
                    <a:pt x="164" y="337"/>
                  </a:lnTo>
                  <a:lnTo>
                    <a:pt x="166" y="339"/>
                  </a:lnTo>
                  <a:lnTo>
                    <a:pt x="168" y="339"/>
                  </a:lnTo>
                  <a:lnTo>
                    <a:pt x="169" y="341"/>
                  </a:lnTo>
                  <a:lnTo>
                    <a:pt x="171" y="341"/>
                  </a:lnTo>
                  <a:lnTo>
                    <a:pt x="172" y="342"/>
                  </a:lnTo>
                  <a:lnTo>
                    <a:pt x="174" y="343"/>
                  </a:lnTo>
                  <a:lnTo>
                    <a:pt x="175" y="344"/>
                  </a:lnTo>
                  <a:lnTo>
                    <a:pt x="177" y="345"/>
                  </a:lnTo>
                  <a:lnTo>
                    <a:pt x="178" y="345"/>
                  </a:lnTo>
                  <a:lnTo>
                    <a:pt x="180" y="346"/>
                  </a:lnTo>
                  <a:lnTo>
                    <a:pt x="181" y="347"/>
                  </a:lnTo>
                  <a:lnTo>
                    <a:pt x="183" y="347"/>
                  </a:lnTo>
                  <a:lnTo>
                    <a:pt x="184" y="348"/>
                  </a:lnTo>
                  <a:lnTo>
                    <a:pt x="186" y="349"/>
                  </a:lnTo>
                  <a:lnTo>
                    <a:pt x="188" y="349"/>
                  </a:lnTo>
                  <a:lnTo>
                    <a:pt x="189" y="350"/>
                  </a:lnTo>
                  <a:lnTo>
                    <a:pt x="191" y="351"/>
                  </a:lnTo>
                  <a:lnTo>
                    <a:pt x="193" y="351"/>
                  </a:lnTo>
                  <a:lnTo>
                    <a:pt x="195" y="352"/>
                  </a:lnTo>
                  <a:lnTo>
                    <a:pt x="198" y="353"/>
                  </a:lnTo>
                  <a:lnTo>
                    <a:pt x="200" y="354"/>
                  </a:lnTo>
                  <a:lnTo>
                    <a:pt x="202" y="354"/>
                  </a:lnTo>
                  <a:lnTo>
                    <a:pt x="205" y="355"/>
                  </a:lnTo>
                  <a:lnTo>
                    <a:pt x="208" y="356"/>
                  </a:lnTo>
                  <a:lnTo>
                    <a:pt x="211" y="357"/>
                  </a:lnTo>
                  <a:lnTo>
                    <a:pt x="217" y="359"/>
                  </a:lnTo>
                  <a:lnTo>
                    <a:pt x="219" y="359"/>
                  </a:lnTo>
                  <a:lnTo>
                    <a:pt x="222" y="360"/>
                  </a:lnTo>
                  <a:lnTo>
                    <a:pt x="224" y="361"/>
                  </a:lnTo>
                  <a:lnTo>
                    <a:pt x="226" y="361"/>
                  </a:lnTo>
                  <a:lnTo>
                    <a:pt x="229" y="362"/>
                  </a:lnTo>
                  <a:lnTo>
                    <a:pt x="231" y="362"/>
                  </a:lnTo>
                  <a:lnTo>
                    <a:pt x="233" y="363"/>
                  </a:lnTo>
                  <a:lnTo>
                    <a:pt x="235" y="363"/>
                  </a:lnTo>
                  <a:lnTo>
                    <a:pt x="236" y="364"/>
                  </a:lnTo>
                  <a:lnTo>
                    <a:pt x="238" y="364"/>
                  </a:lnTo>
                  <a:lnTo>
                    <a:pt x="240" y="364"/>
                  </a:lnTo>
                  <a:lnTo>
                    <a:pt x="242" y="365"/>
                  </a:lnTo>
                  <a:lnTo>
                    <a:pt x="244" y="365"/>
                  </a:lnTo>
                  <a:lnTo>
                    <a:pt x="245" y="365"/>
                  </a:lnTo>
                  <a:lnTo>
                    <a:pt x="247" y="365"/>
                  </a:lnTo>
                  <a:lnTo>
                    <a:pt x="249" y="365"/>
                  </a:lnTo>
                  <a:lnTo>
                    <a:pt x="250" y="366"/>
                  </a:lnTo>
                  <a:lnTo>
                    <a:pt x="252" y="366"/>
                  </a:lnTo>
                  <a:lnTo>
                    <a:pt x="254" y="366"/>
                  </a:lnTo>
                  <a:lnTo>
                    <a:pt x="256" y="366"/>
                  </a:lnTo>
                  <a:lnTo>
                    <a:pt x="258" y="366"/>
                  </a:lnTo>
                  <a:lnTo>
                    <a:pt x="260" y="366"/>
                  </a:lnTo>
                  <a:lnTo>
                    <a:pt x="262" y="366"/>
                  </a:lnTo>
                  <a:lnTo>
                    <a:pt x="264" y="366"/>
                  </a:lnTo>
                  <a:lnTo>
                    <a:pt x="267" y="365"/>
                  </a:lnTo>
                  <a:lnTo>
                    <a:pt x="269" y="365"/>
                  </a:lnTo>
                  <a:lnTo>
                    <a:pt x="272" y="365"/>
                  </a:lnTo>
                  <a:lnTo>
                    <a:pt x="275" y="365"/>
                  </a:lnTo>
                  <a:lnTo>
                    <a:pt x="278" y="365"/>
                  </a:lnTo>
                  <a:lnTo>
                    <a:pt x="281" y="365"/>
                  </a:lnTo>
                  <a:lnTo>
                    <a:pt x="287" y="364"/>
                  </a:lnTo>
                  <a:lnTo>
                    <a:pt x="290" y="363"/>
                  </a:lnTo>
                  <a:lnTo>
                    <a:pt x="293" y="363"/>
                  </a:lnTo>
                  <a:lnTo>
                    <a:pt x="296" y="363"/>
                  </a:lnTo>
                  <a:lnTo>
                    <a:pt x="298" y="363"/>
                  </a:lnTo>
                  <a:lnTo>
                    <a:pt x="300" y="362"/>
                  </a:lnTo>
                  <a:lnTo>
                    <a:pt x="303" y="362"/>
                  </a:lnTo>
                  <a:lnTo>
                    <a:pt x="305" y="361"/>
                  </a:lnTo>
                  <a:lnTo>
                    <a:pt x="307" y="361"/>
                  </a:lnTo>
                  <a:lnTo>
                    <a:pt x="309" y="361"/>
                  </a:lnTo>
                  <a:lnTo>
                    <a:pt x="311" y="361"/>
                  </a:lnTo>
                  <a:lnTo>
                    <a:pt x="313" y="360"/>
                  </a:lnTo>
                  <a:lnTo>
                    <a:pt x="315" y="360"/>
                  </a:lnTo>
                  <a:lnTo>
                    <a:pt x="316" y="359"/>
                  </a:lnTo>
                  <a:lnTo>
                    <a:pt x="318" y="359"/>
                  </a:lnTo>
                  <a:lnTo>
                    <a:pt x="320" y="358"/>
                  </a:lnTo>
                  <a:lnTo>
                    <a:pt x="322" y="357"/>
                  </a:lnTo>
                  <a:lnTo>
                    <a:pt x="324" y="357"/>
                  </a:lnTo>
                  <a:lnTo>
                    <a:pt x="325" y="356"/>
                  </a:lnTo>
                  <a:lnTo>
                    <a:pt x="327" y="355"/>
                  </a:lnTo>
                  <a:lnTo>
                    <a:pt x="329" y="355"/>
                  </a:lnTo>
                  <a:lnTo>
                    <a:pt x="331" y="354"/>
                  </a:lnTo>
                  <a:lnTo>
                    <a:pt x="332" y="353"/>
                  </a:lnTo>
                  <a:lnTo>
                    <a:pt x="334" y="352"/>
                  </a:lnTo>
                  <a:lnTo>
                    <a:pt x="336" y="351"/>
                  </a:lnTo>
                  <a:lnTo>
                    <a:pt x="338" y="349"/>
                  </a:lnTo>
                  <a:lnTo>
                    <a:pt x="341" y="348"/>
                  </a:lnTo>
                  <a:lnTo>
                    <a:pt x="343" y="347"/>
                  </a:lnTo>
                  <a:lnTo>
                    <a:pt x="346" y="345"/>
                  </a:lnTo>
                  <a:lnTo>
                    <a:pt x="348" y="344"/>
                  </a:lnTo>
                  <a:lnTo>
                    <a:pt x="351" y="343"/>
                  </a:lnTo>
                  <a:lnTo>
                    <a:pt x="357" y="338"/>
                  </a:lnTo>
                  <a:lnTo>
                    <a:pt x="360" y="336"/>
                  </a:lnTo>
                  <a:lnTo>
                    <a:pt x="363" y="334"/>
                  </a:lnTo>
                  <a:lnTo>
                    <a:pt x="366" y="332"/>
                  </a:lnTo>
                  <a:lnTo>
                    <a:pt x="368" y="330"/>
                  </a:lnTo>
                  <a:lnTo>
                    <a:pt x="370" y="329"/>
                  </a:lnTo>
                  <a:lnTo>
                    <a:pt x="372" y="327"/>
                  </a:lnTo>
                  <a:lnTo>
                    <a:pt x="374" y="325"/>
                  </a:lnTo>
                  <a:lnTo>
                    <a:pt x="376" y="323"/>
                  </a:lnTo>
                  <a:lnTo>
                    <a:pt x="378" y="321"/>
                  </a:lnTo>
                  <a:lnTo>
                    <a:pt x="379" y="320"/>
                  </a:lnTo>
                  <a:lnTo>
                    <a:pt x="381" y="318"/>
                  </a:lnTo>
                  <a:lnTo>
                    <a:pt x="382" y="317"/>
                  </a:lnTo>
                  <a:lnTo>
                    <a:pt x="383" y="315"/>
                  </a:lnTo>
                  <a:lnTo>
                    <a:pt x="385" y="313"/>
                  </a:lnTo>
                  <a:lnTo>
                    <a:pt x="386" y="311"/>
                  </a:lnTo>
                  <a:lnTo>
                    <a:pt x="387" y="309"/>
                  </a:lnTo>
                  <a:lnTo>
                    <a:pt x="388" y="308"/>
                  </a:lnTo>
                  <a:lnTo>
                    <a:pt x="390" y="306"/>
                  </a:lnTo>
                  <a:lnTo>
                    <a:pt x="391" y="304"/>
                  </a:lnTo>
                  <a:lnTo>
                    <a:pt x="392" y="302"/>
                  </a:lnTo>
                  <a:lnTo>
                    <a:pt x="394" y="300"/>
                  </a:lnTo>
                  <a:lnTo>
                    <a:pt x="395" y="298"/>
                  </a:lnTo>
                  <a:lnTo>
                    <a:pt x="397" y="295"/>
                  </a:lnTo>
                  <a:lnTo>
                    <a:pt x="399" y="293"/>
                  </a:lnTo>
                  <a:lnTo>
                    <a:pt x="400" y="291"/>
                  </a:lnTo>
                  <a:lnTo>
                    <a:pt x="402" y="288"/>
                  </a:lnTo>
                  <a:lnTo>
                    <a:pt x="405" y="285"/>
                  </a:lnTo>
                  <a:lnTo>
                    <a:pt x="407" y="283"/>
                  </a:lnTo>
                  <a:lnTo>
                    <a:pt x="410" y="280"/>
                  </a:lnTo>
                  <a:lnTo>
                    <a:pt x="412" y="277"/>
                  </a:lnTo>
                  <a:lnTo>
                    <a:pt x="420" y="268"/>
                  </a:lnTo>
                  <a:lnTo>
                    <a:pt x="424" y="264"/>
                  </a:lnTo>
                  <a:lnTo>
                    <a:pt x="427" y="260"/>
                  </a:lnTo>
                  <a:lnTo>
                    <a:pt x="430" y="257"/>
                  </a:lnTo>
                  <a:lnTo>
                    <a:pt x="433" y="253"/>
                  </a:lnTo>
                  <a:lnTo>
                    <a:pt x="436" y="250"/>
                  </a:lnTo>
                  <a:lnTo>
                    <a:pt x="439" y="247"/>
                  </a:lnTo>
                  <a:lnTo>
                    <a:pt x="441" y="244"/>
                  </a:lnTo>
                  <a:lnTo>
                    <a:pt x="444" y="241"/>
                  </a:lnTo>
                  <a:lnTo>
                    <a:pt x="446" y="239"/>
                  </a:lnTo>
                  <a:lnTo>
                    <a:pt x="448" y="236"/>
                  </a:lnTo>
                  <a:lnTo>
                    <a:pt x="450" y="234"/>
                  </a:lnTo>
                  <a:lnTo>
                    <a:pt x="452" y="231"/>
                  </a:lnTo>
                  <a:lnTo>
                    <a:pt x="454" y="229"/>
                  </a:lnTo>
                  <a:lnTo>
                    <a:pt x="456" y="227"/>
                  </a:lnTo>
                  <a:lnTo>
                    <a:pt x="458" y="224"/>
                  </a:lnTo>
                  <a:lnTo>
                    <a:pt x="461" y="222"/>
                  </a:lnTo>
                  <a:lnTo>
                    <a:pt x="463" y="219"/>
                  </a:lnTo>
                  <a:lnTo>
                    <a:pt x="465" y="217"/>
                  </a:lnTo>
                  <a:lnTo>
                    <a:pt x="467" y="214"/>
                  </a:lnTo>
                  <a:lnTo>
                    <a:pt x="469" y="211"/>
                  </a:lnTo>
                  <a:lnTo>
                    <a:pt x="472" y="209"/>
                  </a:lnTo>
                  <a:lnTo>
                    <a:pt x="474" y="206"/>
                  </a:lnTo>
                  <a:lnTo>
                    <a:pt x="476" y="203"/>
                  </a:lnTo>
                  <a:lnTo>
                    <a:pt x="479" y="199"/>
                  </a:lnTo>
                  <a:lnTo>
                    <a:pt x="482" y="196"/>
                  </a:lnTo>
                  <a:lnTo>
                    <a:pt x="485" y="192"/>
                  </a:lnTo>
                  <a:lnTo>
                    <a:pt x="488" y="188"/>
                  </a:lnTo>
                  <a:lnTo>
                    <a:pt x="492" y="184"/>
                  </a:lnTo>
                  <a:lnTo>
                    <a:pt x="496" y="180"/>
                  </a:lnTo>
                  <a:lnTo>
                    <a:pt x="500" y="175"/>
                  </a:lnTo>
                  <a:lnTo>
                    <a:pt x="503" y="171"/>
                  </a:lnTo>
                  <a:lnTo>
                    <a:pt x="504" y="170"/>
                  </a:lnTo>
                  <a:lnTo>
                    <a:pt x="506" y="168"/>
                  </a:lnTo>
                  <a:lnTo>
                    <a:pt x="507" y="167"/>
                  </a:lnTo>
                  <a:lnTo>
                    <a:pt x="508" y="165"/>
                  </a:lnTo>
                  <a:lnTo>
                    <a:pt x="510" y="164"/>
                  </a:lnTo>
                  <a:lnTo>
                    <a:pt x="511" y="163"/>
                  </a:lnTo>
                  <a:lnTo>
                    <a:pt x="512" y="161"/>
                  </a:lnTo>
                  <a:lnTo>
                    <a:pt x="513" y="160"/>
                  </a:lnTo>
                  <a:lnTo>
                    <a:pt x="514" y="159"/>
                  </a:lnTo>
                  <a:lnTo>
                    <a:pt x="515" y="158"/>
                  </a:lnTo>
                  <a:lnTo>
                    <a:pt x="516" y="157"/>
                  </a:lnTo>
                  <a:lnTo>
                    <a:pt x="517" y="156"/>
                  </a:lnTo>
                  <a:lnTo>
                    <a:pt x="518" y="155"/>
                  </a:lnTo>
                  <a:lnTo>
                    <a:pt x="519" y="154"/>
                  </a:lnTo>
                  <a:lnTo>
                    <a:pt x="520" y="153"/>
                  </a:lnTo>
                  <a:lnTo>
                    <a:pt x="521" y="152"/>
                  </a:lnTo>
                  <a:lnTo>
                    <a:pt x="522" y="151"/>
                  </a:lnTo>
                  <a:lnTo>
                    <a:pt x="523" y="150"/>
                  </a:lnTo>
                  <a:lnTo>
                    <a:pt x="524" y="149"/>
                  </a:lnTo>
                  <a:lnTo>
                    <a:pt x="525" y="148"/>
                  </a:lnTo>
                  <a:lnTo>
                    <a:pt x="526" y="147"/>
                  </a:lnTo>
                  <a:lnTo>
                    <a:pt x="526" y="145"/>
                  </a:lnTo>
                  <a:lnTo>
                    <a:pt x="528" y="144"/>
                  </a:lnTo>
                  <a:lnTo>
                    <a:pt x="528" y="143"/>
                  </a:lnTo>
                  <a:lnTo>
                    <a:pt x="529" y="141"/>
                  </a:lnTo>
                  <a:lnTo>
                    <a:pt x="530" y="139"/>
                  </a:lnTo>
                  <a:lnTo>
                    <a:pt x="531" y="138"/>
                  </a:lnTo>
                  <a:lnTo>
                    <a:pt x="532" y="136"/>
                  </a:lnTo>
                  <a:lnTo>
                    <a:pt x="533" y="134"/>
                  </a:lnTo>
                  <a:lnTo>
                    <a:pt x="534" y="132"/>
                  </a:lnTo>
                  <a:lnTo>
                    <a:pt x="536" y="128"/>
                  </a:lnTo>
                  <a:lnTo>
                    <a:pt x="536" y="126"/>
                  </a:lnTo>
                  <a:lnTo>
                    <a:pt x="537" y="125"/>
                  </a:lnTo>
                  <a:lnTo>
                    <a:pt x="538" y="123"/>
                  </a:lnTo>
                  <a:lnTo>
                    <a:pt x="538" y="122"/>
                  </a:lnTo>
                  <a:lnTo>
                    <a:pt x="539" y="121"/>
                  </a:lnTo>
                  <a:lnTo>
                    <a:pt x="539" y="119"/>
                  </a:lnTo>
                  <a:lnTo>
                    <a:pt x="540" y="118"/>
                  </a:lnTo>
                  <a:lnTo>
                    <a:pt x="540" y="117"/>
                  </a:lnTo>
                  <a:lnTo>
                    <a:pt x="540" y="116"/>
                  </a:lnTo>
                  <a:lnTo>
                    <a:pt x="541" y="115"/>
                  </a:lnTo>
                  <a:lnTo>
                    <a:pt x="541" y="113"/>
                  </a:lnTo>
                  <a:lnTo>
                    <a:pt x="541" y="112"/>
                  </a:lnTo>
                  <a:lnTo>
                    <a:pt x="541" y="111"/>
                  </a:lnTo>
                  <a:lnTo>
                    <a:pt x="542" y="110"/>
                  </a:lnTo>
                  <a:lnTo>
                    <a:pt x="542" y="109"/>
                  </a:lnTo>
                  <a:lnTo>
                    <a:pt x="542" y="108"/>
                  </a:lnTo>
                  <a:lnTo>
                    <a:pt x="542" y="107"/>
                  </a:lnTo>
                  <a:lnTo>
                    <a:pt x="542" y="106"/>
                  </a:lnTo>
                  <a:lnTo>
                    <a:pt x="542" y="105"/>
                  </a:lnTo>
                  <a:lnTo>
                    <a:pt x="542" y="103"/>
                  </a:lnTo>
                  <a:lnTo>
                    <a:pt x="542" y="102"/>
                  </a:lnTo>
                  <a:lnTo>
                    <a:pt x="542" y="101"/>
                  </a:lnTo>
                  <a:lnTo>
                    <a:pt x="542" y="99"/>
                  </a:lnTo>
                  <a:lnTo>
                    <a:pt x="542" y="98"/>
                  </a:lnTo>
                  <a:lnTo>
                    <a:pt x="542" y="97"/>
                  </a:lnTo>
                  <a:lnTo>
                    <a:pt x="542" y="95"/>
                  </a:lnTo>
                  <a:lnTo>
                    <a:pt x="542" y="93"/>
                  </a:lnTo>
                  <a:lnTo>
                    <a:pt x="543" y="91"/>
                  </a:lnTo>
                  <a:lnTo>
                    <a:pt x="543" y="89"/>
                  </a:lnTo>
                  <a:lnTo>
                    <a:pt x="543" y="88"/>
                  </a:lnTo>
                  <a:lnTo>
                    <a:pt x="543" y="85"/>
                  </a:lnTo>
                  <a:lnTo>
                    <a:pt x="544" y="83"/>
                  </a:lnTo>
                  <a:lnTo>
                    <a:pt x="544" y="81"/>
                  </a:lnTo>
                  <a:lnTo>
                    <a:pt x="544" y="80"/>
                  </a:lnTo>
                  <a:lnTo>
                    <a:pt x="544" y="79"/>
                  </a:lnTo>
                  <a:lnTo>
                    <a:pt x="544" y="78"/>
                  </a:lnTo>
                  <a:lnTo>
                    <a:pt x="544" y="77"/>
                  </a:lnTo>
                  <a:lnTo>
                    <a:pt x="544" y="76"/>
                  </a:lnTo>
                  <a:lnTo>
                    <a:pt x="545" y="75"/>
                  </a:lnTo>
                  <a:lnTo>
                    <a:pt x="545" y="74"/>
                  </a:lnTo>
                  <a:lnTo>
                    <a:pt x="545" y="73"/>
                  </a:lnTo>
                  <a:lnTo>
                    <a:pt x="545" y="72"/>
                  </a:lnTo>
                  <a:lnTo>
                    <a:pt x="545" y="71"/>
                  </a:lnTo>
                  <a:lnTo>
                    <a:pt x="545" y="70"/>
                  </a:lnTo>
                  <a:lnTo>
                    <a:pt x="545" y="69"/>
                  </a:lnTo>
                  <a:lnTo>
                    <a:pt x="545" y="68"/>
                  </a:lnTo>
                  <a:lnTo>
                    <a:pt x="545" y="67"/>
                  </a:lnTo>
                  <a:lnTo>
                    <a:pt x="545" y="67"/>
                  </a:lnTo>
                  <a:lnTo>
                    <a:pt x="545" y="66"/>
                  </a:lnTo>
                  <a:lnTo>
                    <a:pt x="545" y="65"/>
                  </a:lnTo>
                  <a:lnTo>
                    <a:pt x="545" y="64"/>
                  </a:lnTo>
                  <a:lnTo>
                    <a:pt x="545" y="63"/>
                  </a:lnTo>
                  <a:lnTo>
                    <a:pt x="545" y="62"/>
                  </a:lnTo>
                  <a:lnTo>
                    <a:pt x="545" y="61"/>
                  </a:lnTo>
                  <a:lnTo>
                    <a:pt x="545" y="59"/>
                  </a:lnTo>
                  <a:lnTo>
                    <a:pt x="544" y="58"/>
                  </a:lnTo>
                  <a:lnTo>
                    <a:pt x="544" y="57"/>
                  </a:lnTo>
                  <a:lnTo>
                    <a:pt x="544" y="56"/>
                  </a:lnTo>
                  <a:lnTo>
                    <a:pt x="544" y="54"/>
                  </a:lnTo>
                  <a:lnTo>
                    <a:pt x="543" y="53"/>
                  </a:lnTo>
                  <a:lnTo>
                    <a:pt x="543" y="51"/>
                  </a:lnTo>
                  <a:lnTo>
                    <a:pt x="542" y="48"/>
                  </a:lnTo>
                  <a:lnTo>
                    <a:pt x="542" y="46"/>
                  </a:lnTo>
                  <a:lnTo>
                    <a:pt x="542" y="45"/>
                  </a:lnTo>
                  <a:lnTo>
                    <a:pt x="541" y="43"/>
                  </a:lnTo>
                  <a:lnTo>
                    <a:pt x="541" y="42"/>
                  </a:lnTo>
                  <a:lnTo>
                    <a:pt x="541" y="41"/>
                  </a:lnTo>
                  <a:lnTo>
                    <a:pt x="541" y="39"/>
                  </a:lnTo>
                  <a:lnTo>
                    <a:pt x="540" y="38"/>
                  </a:lnTo>
                  <a:lnTo>
                    <a:pt x="540" y="37"/>
                  </a:lnTo>
                  <a:lnTo>
                    <a:pt x="540" y="36"/>
                  </a:lnTo>
                  <a:lnTo>
                    <a:pt x="540" y="35"/>
                  </a:lnTo>
                  <a:lnTo>
                    <a:pt x="540" y="33"/>
                  </a:lnTo>
                  <a:lnTo>
                    <a:pt x="539" y="33"/>
                  </a:lnTo>
                  <a:lnTo>
                    <a:pt x="539" y="31"/>
                  </a:lnTo>
                  <a:lnTo>
                    <a:pt x="539" y="31"/>
                  </a:lnTo>
                  <a:lnTo>
                    <a:pt x="538" y="29"/>
                  </a:lnTo>
                  <a:lnTo>
                    <a:pt x="538" y="29"/>
                  </a:lnTo>
                  <a:lnTo>
                    <a:pt x="537" y="27"/>
                  </a:lnTo>
                  <a:lnTo>
                    <a:pt x="537" y="27"/>
                  </a:lnTo>
                  <a:lnTo>
                    <a:pt x="536" y="26"/>
                  </a:lnTo>
                  <a:lnTo>
                    <a:pt x="536" y="25"/>
                  </a:lnTo>
                  <a:lnTo>
                    <a:pt x="535" y="24"/>
                  </a:lnTo>
                  <a:lnTo>
                    <a:pt x="534" y="23"/>
                  </a:lnTo>
                  <a:lnTo>
                    <a:pt x="534" y="22"/>
                  </a:lnTo>
                  <a:lnTo>
                    <a:pt x="533" y="21"/>
                  </a:lnTo>
                  <a:lnTo>
                    <a:pt x="532" y="20"/>
                  </a:lnTo>
                  <a:lnTo>
                    <a:pt x="531" y="19"/>
                  </a:lnTo>
                  <a:lnTo>
                    <a:pt x="530" y="18"/>
                  </a:lnTo>
                  <a:lnTo>
                    <a:pt x="528" y="17"/>
                  </a:lnTo>
                  <a:lnTo>
                    <a:pt x="527" y="16"/>
                  </a:lnTo>
                  <a:lnTo>
                    <a:pt x="526" y="15"/>
                  </a:lnTo>
                  <a:lnTo>
                    <a:pt x="522" y="12"/>
                  </a:lnTo>
                  <a:lnTo>
                    <a:pt x="521" y="11"/>
                  </a:lnTo>
                  <a:lnTo>
                    <a:pt x="519" y="10"/>
                  </a:lnTo>
                  <a:lnTo>
                    <a:pt x="518" y="9"/>
                  </a:lnTo>
                  <a:lnTo>
                    <a:pt x="516" y="8"/>
                  </a:lnTo>
                  <a:lnTo>
                    <a:pt x="515" y="7"/>
                  </a:lnTo>
                  <a:lnTo>
                    <a:pt x="514" y="7"/>
                  </a:lnTo>
                  <a:lnTo>
                    <a:pt x="512" y="6"/>
                  </a:lnTo>
                  <a:lnTo>
                    <a:pt x="511" y="5"/>
                  </a:lnTo>
                  <a:lnTo>
                    <a:pt x="509" y="5"/>
                  </a:lnTo>
                  <a:lnTo>
                    <a:pt x="508" y="4"/>
                  </a:lnTo>
                  <a:lnTo>
                    <a:pt x="506" y="4"/>
                  </a:lnTo>
                  <a:lnTo>
                    <a:pt x="505" y="3"/>
                  </a:lnTo>
                  <a:lnTo>
                    <a:pt x="504" y="3"/>
                  </a:lnTo>
                  <a:lnTo>
                    <a:pt x="502" y="3"/>
                  </a:lnTo>
                  <a:lnTo>
                    <a:pt x="501" y="2"/>
                  </a:lnTo>
                  <a:lnTo>
                    <a:pt x="500" y="2"/>
                  </a:lnTo>
                  <a:lnTo>
                    <a:pt x="498" y="2"/>
                  </a:lnTo>
                  <a:lnTo>
                    <a:pt x="496" y="1"/>
                  </a:lnTo>
                  <a:lnTo>
                    <a:pt x="495" y="1"/>
                  </a:lnTo>
                  <a:lnTo>
                    <a:pt x="493" y="1"/>
                  </a:lnTo>
                  <a:lnTo>
                    <a:pt x="492" y="1"/>
                  </a:lnTo>
                  <a:lnTo>
                    <a:pt x="490" y="1"/>
                  </a:lnTo>
                  <a:lnTo>
                    <a:pt x="488" y="1"/>
                  </a:lnTo>
                  <a:lnTo>
                    <a:pt x="486" y="1"/>
                  </a:lnTo>
                  <a:lnTo>
                    <a:pt x="484" y="1"/>
                  </a:lnTo>
                  <a:lnTo>
                    <a:pt x="482" y="1"/>
                  </a:lnTo>
                  <a:lnTo>
                    <a:pt x="480" y="1"/>
                  </a:lnTo>
                  <a:lnTo>
                    <a:pt x="478" y="1"/>
                  </a:lnTo>
                  <a:lnTo>
                    <a:pt x="476" y="1"/>
                  </a:lnTo>
                  <a:lnTo>
                    <a:pt x="473" y="1"/>
                  </a:lnTo>
                  <a:lnTo>
                    <a:pt x="464" y="0"/>
                  </a:lnTo>
                  <a:lnTo>
                    <a:pt x="460" y="0"/>
                  </a:lnTo>
                  <a:lnTo>
                    <a:pt x="456" y="1"/>
                  </a:lnTo>
                  <a:lnTo>
                    <a:pt x="452" y="1"/>
                  </a:lnTo>
                  <a:lnTo>
                    <a:pt x="449" y="1"/>
                  </a:lnTo>
                  <a:lnTo>
                    <a:pt x="445" y="1"/>
                  </a:lnTo>
                  <a:lnTo>
                    <a:pt x="442" y="2"/>
                  </a:lnTo>
                  <a:lnTo>
                    <a:pt x="439" y="2"/>
                  </a:lnTo>
                  <a:lnTo>
                    <a:pt x="436" y="3"/>
                  </a:lnTo>
                  <a:lnTo>
                    <a:pt x="434" y="3"/>
                  </a:lnTo>
                  <a:lnTo>
                    <a:pt x="431" y="4"/>
                  </a:lnTo>
                  <a:lnTo>
                    <a:pt x="428" y="5"/>
                  </a:lnTo>
                  <a:lnTo>
                    <a:pt x="426" y="6"/>
                  </a:lnTo>
                  <a:lnTo>
                    <a:pt x="424" y="7"/>
                  </a:lnTo>
                  <a:lnTo>
                    <a:pt x="421" y="7"/>
                  </a:lnTo>
                  <a:lnTo>
                    <a:pt x="418" y="8"/>
                  </a:lnTo>
                  <a:lnTo>
                    <a:pt x="416" y="9"/>
                  </a:lnTo>
                  <a:lnTo>
                    <a:pt x="414" y="10"/>
                  </a:lnTo>
                  <a:lnTo>
                    <a:pt x="411" y="11"/>
                  </a:lnTo>
                  <a:lnTo>
                    <a:pt x="408" y="12"/>
                  </a:lnTo>
                  <a:lnTo>
                    <a:pt x="406" y="13"/>
                  </a:lnTo>
                  <a:lnTo>
                    <a:pt x="402" y="14"/>
                  </a:lnTo>
                  <a:lnTo>
                    <a:pt x="400" y="15"/>
                  </a:lnTo>
                  <a:lnTo>
                    <a:pt x="396" y="16"/>
                  </a:lnTo>
                  <a:lnTo>
                    <a:pt x="393" y="17"/>
                  </a:lnTo>
                  <a:lnTo>
                    <a:pt x="390" y="18"/>
                  </a:lnTo>
                  <a:lnTo>
                    <a:pt x="386" y="19"/>
                  </a:lnTo>
                  <a:lnTo>
                    <a:pt x="382" y="20"/>
                  </a:lnTo>
                  <a:lnTo>
                    <a:pt x="378" y="21"/>
                  </a:lnTo>
                  <a:lnTo>
                    <a:pt x="373" y="21"/>
                  </a:lnTo>
                  <a:lnTo>
                    <a:pt x="368" y="23"/>
                  </a:lnTo>
                  <a:lnTo>
                    <a:pt x="364" y="23"/>
                  </a:lnTo>
                  <a:lnTo>
                    <a:pt x="362" y="23"/>
                  </a:lnTo>
                  <a:lnTo>
                    <a:pt x="360" y="24"/>
                  </a:lnTo>
                  <a:lnTo>
                    <a:pt x="358" y="24"/>
                  </a:lnTo>
                  <a:lnTo>
                    <a:pt x="356" y="25"/>
                  </a:lnTo>
                  <a:lnTo>
                    <a:pt x="354" y="25"/>
                  </a:lnTo>
                  <a:lnTo>
                    <a:pt x="353" y="25"/>
                  </a:lnTo>
                  <a:lnTo>
                    <a:pt x="351" y="26"/>
                  </a:lnTo>
                  <a:lnTo>
                    <a:pt x="350" y="26"/>
                  </a:lnTo>
                  <a:lnTo>
                    <a:pt x="348" y="26"/>
                  </a:lnTo>
                  <a:lnTo>
                    <a:pt x="347" y="27"/>
                  </a:lnTo>
                  <a:lnTo>
                    <a:pt x="346" y="27"/>
                  </a:lnTo>
                  <a:lnTo>
                    <a:pt x="344" y="27"/>
                  </a:lnTo>
                  <a:lnTo>
                    <a:pt x="343" y="27"/>
                  </a:lnTo>
                  <a:lnTo>
                    <a:pt x="342" y="28"/>
                  </a:lnTo>
                  <a:lnTo>
                    <a:pt x="341" y="28"/>
                  </a:lnTo>
                  <a:lnTo>
                    <a:pt x="340" y="28"/>
                  </a:lnTo>
                  <a:lnTo>
                    <a:pt x="338" y="28"/>
                  </a:lnTo>
                  <a:lnTo>
                    <a:pt x="337" y="28"/>
                  </a:lnTo>
                  <a:lnTo>
                    <a:pt x="336" y="29"/>
                  </a:lnTo>
                  <a:lnTo>
                    <a:pt x="334" y="29"/>
                  </a:lnTo>
                  <a:lnTo>
                    <a:pt x="333" y="29"/>
                  </a:lnTo>
                  <a:lnTo>
                    <a:pt x="331" y="29"/>
                  </a:lnTo>
                  <a:lnTo>
                    <a:pt x="330" y="29"/>
                  </a:lnTo>
                  <a:lnTo>
                    <a:pt x="328" y="29"/>
                  </a:lnTo>
                  <a:lnTo>
                    <a:pt x="326" y="29"/>
                  </a:lnTo>
                  <a:lnTo>
                    <a:pt x="324" y="29"/>
                  </a:lnTo>
                  <a:lnTo>
                    <a:pt x="322" y="29"/>
                  </a:lnTo>
                  <a:lnTo>
                    <a:pt x="320" y="29"/>
                  </a:lnTo>
                  <a:lnTo>
                    <a:pt x="318" y="29"/>
                  </a:lnTo>
                  <a:lnTo>
                    <a:pt x="316" y="29"/>
                  </a:lnTo>
                  <a:lnTo>
                    <a:pt x="312" y="29"/>
                  </a:lnTo>
                  <a:lnTo>
                    <a:pt x="310" y="29"/>
                  </a:lnTo>
                  <a:lnTo>
                    <a:pt x="308" y="29"/>
                  </a:lnTo>
                  <a:lnTo>
                    <a:pt x="307" y="29"/>
                  </a:lnTo>
                  <a:lnTo>
                    <a:pt x="306" y="29"/>
                  </a:lnTo>
                  <a:lnTo>
                    <a:pt x="304" y="28"/>
                  </a:lnTo>
                  <a:lnTo>
                    <a:pt x="303" y="28"/>
                  </a:lnTo>
                  <a:lnTo>
                    <a:pt x="302" y="28"/>
                  </a:lnTo>
                  <a:lnTo>
                    <a:pt x="300" y="27"/>
                  </a:lnTo>
                  <a:lnTo>
                    <a:pt x="299" y="27"/>
                  </a:lnTo>
                  <a:lnTo>
                    <a:pt x="298" y="27"/>
                  </a:lnTo>
                  <a:lnTo>
                    <a:pt x="297" y="27"/>
                  </a:lnTo>
                  <a:lnTo>
                    <a:pt x="296" y="27"/>
                  </a:lnTo>
                  <a:lnTo>
                    <a:pt x="295" y="26"/>
                  </a:lnTo>
                  <a:lnTo>
                    <a:pt x="294" y="26"/>
                  </a:lnTo>
                  <a:lnTo>
                    <a:pt x="293" y="25"/>
                  </a:lnTo>
                  <a:lnTo>
                    <a:pt x="292" y="25"/>
                  </a:lnTo>
                  <a:lnTo>
                    <a:pt x="291" y="25"/>
                  </a:lnTo>
                  <a:lnTo>
                    <a:pt x="290" y="25"/>
                  </a:lnTo>
                  <a:lnTo>
                    <a:pt x="288" y="24"/>
                  </a:lnTo>
                  <a:lnTo>
                    <a:pt x="287" y="24"/>
                  </a:lnTo>
                  <a:lnTo>
                    <a:pt x="286" y="24"/>
                  </a:lnTo>
                  <a:lnTo>
                    <a:pt x="285" y="23"/>
                  </a:lnTo>
                  <a:lnTo>
                    <a:pt x="284" y="23"/>
                  </a:lnTo>
                  <a:lnTo>
                    <a:pt x="282" y="23"/>
                  </a:lnTo>
                  <a:lnTo>
                    <a:pt x="281" y="23"/>
                  </a:lnTo>
                  <a:lnTo>
                    <a:pt x="279" y="23"/>
                  </a:lnTo>
                  <a:lnTo>
                    <a:pt x="278" y="23"/>
                  </a:lnTo>
                  <a:lnTo>
                    <a:pt x="276" y="23"/>
                  </a:lnTo>
                  <a:lnTo>
                    <a:pt x="274" y="23"/>
                  </a:lnTo>
                  <a:lnTo>
                    <a:pt x="272" y="23"/>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08" name="Freeform 201" descr="Horizontal brick"/>
            <p:cNvSpPr>
              <a:spLocks/>
            </p:cNvSpPr>
            <p:nvPr/>
          </p:nvSpPr>
          <p:spPr bwMode="auto">
            <a:xfrm>
              <a:off x="7775575" y="2768600"/>
              <a:ext cx="700088" cy="314325"/>
            </a:xfrm>
            <a:custGeom>
              <a:avLst/>
              <a:gdLst/>
              <a:ahLst/>
              <a:cxnLst>
                <a:cxn ang="0">
                  <a:pos x="152" y="46"/>
                </a:cxn>
                <a:cxn ang="0">
                  <a:pos x="176" y="56"/>
                </a:cxn>
                <a:cxn ang="0">
                  <a:pos x="216" y="66"/>
                </a:cxn>
                <a:cxn ang="0">
                  <a:pos x="240" y="68"/>
                </a:cxn>
                <a:cxn ang="0">
                  <a:pos x="282" y="69"/>
                </a:cxn>
                <a:cxn ang="0">
                  <a:pos x="324" y="70"/>
                </a:cxn>
                <a:cxn ang="0">
                  <a:pos x="364" y="69"/>
                </a:cxn>
                <a:cxn ang="0">
                  <a:pos x="400" y="67"/>
                </a:cxn>
                <a:cxn ang="0">
                  <a:pos x="419" y="66"/>
                </a:cxn>
                <a:cxn ang="0">
                  <a:pos x="441" y="71"/>
                </a:cxn>
                <a:cxn ang="0">
                  <a:pos x="451" y="76"/>
                </a:cxn>
                <a:cxn ang="0">
                  <a:pos x="462" y="84"/>
                </a:cxn>
                <a:cxn ang="0">
                  <a:pos x="481" y="96"/>
                </a:cxn>
                <a:cxn ang="0">
                  <a:pos x="493" y="107"/>
                </a:cxn>
                <a:cxn ang="0">
                  <a:pos x="506" y="128"/>
                </a:cxn>
                <a:cxn ang="0">
                  <a:pos x="509" y="143"/>
                </a:cxn>
                <a:cxn ang="0">
                  <a:pos x="507" y="167"/>
                </a:cxn>
                <a:cxn ang="0">
                  <a:pos x="502" y="181"/>
                </a:cxn>
                <a:cxn ang="0">
                  <a:pos x="492" y="195"/>
                </a:cxn>
                <a:cxn ang="0">
                  <a:pos x="480" y="214"/>
                </a:cxn>
                <a:cxn ang="0">
                  <a:pos x="471" y="225"/>
                </a:cxn>
                <a:cxn ang="0">
                  <a:pos x="447" y="229"/>
                </a:cxn>
                <a:cxn ang="0">
                  <a:pos x="425" y="218"/>
                </a:cxn>
                <a:cxn ang="0">
                  <a:pos x="390" y="204"/>
                </a:cxn>
                <a:cxn ang="0">
                  <a:pos x="358" y="198"/>
                </a:cxn>
                <a:cxn ang="0">
                  <a:pos x="328" y="193"/>
                </a:cxn>
                <a:cxn ang="0">
                  <a:pos x="298" y="185"/>
                </a:cxn>
                <a:cxn ang="0">
                  <a:pos x="284" y="179"/>
                </a:cxn>
                <a:cxn ang="0">
                  <a:pos x="259" y="174"/>
                </a:cxn>
                <a:cxn ang="0">
                  <a:pos x="243" y="174"/>
                </a:cxn>
                <a:cxn ang="0">
                  <a:pos x="224" y="175"/>
                </a:cxn>
                <a:cxn ang="0">
                  <a:pos x="206" y="174"/>
                </a:cxn>
                <a:cxn ang="0">
                  <a:pos x="194" y="173"/>
                </a:cxn>
                <a:cxn ang="0">
                  <a:pos x="177" y="178"/>
                </a:cxn>
                <a:cxn ang="0">
                  <a:pos x="168" y="184"/>
                </a:cxn>
                <a:cxn ang="0">
                  <a:pos x="153" y="193"/>
                </a:cxn>
                <a:cxn ang="0">
                  <a:pos x="140" y="200"/>
                </a:cxn>
                <a:cxn ang="0">
                  <a:pos x="126" y="205"/>
                </a:cxn>
                <a:cxn ang="0">
                  <a:pos x="107" y="208"/>
                </a:cxn>
                <a:cxn ang="0">
                  <a:pos x="94" y="208"/>
                </a:cxn>
                <a:cxn ang="0">
                  <a:pos x="77" y="204"/>
                </a:cxn>
                <a:cxn ang="0">
                  <a:pos x="66" y="199"/>
                </a:cxn>
                <a:cxn ang="0">
                  <a:pos x="57" y="191"/>
                </a:cxn>
                <a:cxn ang="0">
                  <a:pos x="40" y="172"/>
                </a:cxn>
                <a:cxn ang="0">
                  <a:pos x="33" y="155"/>
                </a:cxn>
                <a:cxn ang="0">
                  <a:pos x="21" y="125"/>
                </a:cxn>
                <a:cxn ang="0">
                  <a:pos x="16" y="106"/>
                </a:cxn>
                <a:cxn ang="0">
                  <a:pos x="9" y="78"/>
                </a:cxn>
                <a:cxn ang="0">
                  <a:pos x="4" y="64"/>
                </a:cxn>
                <a:cxn ang="0">
                  <a:pos x="2" y="49"/>
                </a:cxn>
                <a:cxn ang="0">
                  <a:pos x="1" y="29"/>
                </a:cxn>
                <a:cxn ang="0">
                  <a:pos x="4" y="15"/>
                </a:cxn>
                <a:cxn ang="0">
                  <a:pos x="17" y="3"/>
                </a:cxn>
                <a:cxn ang="0">
                  <a:pos x="30" y="0"/>
                </a:cxn>
                <a:cxn ang="0">
                  <a:pos x="50" y="1"/>
                </a:cxn>
                <a:cxn ang="0">
                  <a:pos x="61" y="2"/>
                </a:cxn>
                <a:cxn ang="0">
                  <a:pos x="70" y="6"/>
                </a:cxn>
                <a:cxn ang="0">
                  <a:pos x="92" y="15"/>
                </a:cxn>
                <a:cxn ang="0">
                  <a:pos x="106" y="23"/>
                </a:cxn>
              </a:cxnLst>
              <a:rect l="0" t="0" r="r" b="b"/>
              <a:pathLst>
                <a:path w="510" h="230">
                  <a:moveTo>
                    <a:pt x="121" y="31"/>
                  </a:moveTo>
                  <a:lnTo>
                    <a:pt x="127" y="34"/>
                  </a:lnTo>
                  <a:lnTo>
                    <a:pt x="130" y="35"/>
                  </a:lnTo>
                  <a:lnTo>
                    <a:pt x="133" y="36"/>
                  </a:lnTo>
                  <a:lnTo>
                    <a:pt x="135" y="38"/>
                  </a:lnTo>
                  <a:lnTo>
                    <a:pt x="138" y="39"/>
                  </a:lnTo>
                  <a:lnTo>
                    <a:pt x="140" y="40"/>
                  </a:lnTo>
                  <a:lnTo>
                    <a:pt x="142" y="41"/>
                  </a:lnTo>
                  <a:lnTo>
                    <a:pt x="144" y="42"/>
                  </a:lnTo>
                  <a:lnTo>
                    <a:pt x="146" y="43"/>
                  </a:lnTo>
                  <a:lnTo>
                    <a:pt x="148" y="44"/>
                  </a:lnTo>
                  <a:lnTo>
                    <a:pt x="150" y="45"/>
                  </a:lnTo>
                  <a:lnTo>
                    <a:pt x="152" y="46"/>
                  </a:lnTo>
                  <a:lnTo>
                    <a:pt x="153" y="47"/>
                  </a:lnTo>
                  <a:lnTo>
                    <a:pt x="155" y="47"/>
                  </a:lnTo>
                  <a:lnTo>
                    <a:pt x="157" y="49"/>
                  </a:lnTo>
                  <a:lnTo>
                    <a:pt x="158" y="49"/>
                  </a:lnTo>
                  <a:lnTo>
                    <a:pt x="160" y="50"/>
                  </a:lnTo>
                  <a:lnTo>
                    <a:pt x="162" y="51"/>
                  </a:lnTo>
                  <a:lnTo>
                    <a:pt x="164" y="51"/>
                  </a:lnTo>
                  <a:lnTo>
                    <a:pt x="166" y="52"/>
                  </a:lnTo>
                  <a:lnTo>
                    <a:pt x="167" y="53"/>
                  </a:lnTo>
                  <a:lnTo>
                    <a:pt x="170" y="54"/>
                  </a:lnTo>
                  <a:lnTo>
                    <a:pt x="172" y="55"/>
                  </a:lnTo>
                  <a:lnTo>
                    <a:pt x="174" y="55"/>
                  </a:lnTo>
                  <a:lnTo>
                    <a:pt x="176" y="56"/>
                  </a:lnTo>
                  <a:lnTo>
                    <a:pt x="179" y="57"/>
                  </a:lnTo>
                  <a:lnTo>
                    <a:pt x="182" y="58"/>
                  </a:lnTo>
                  <a:lnTo>
                    <a:pt x="184" y="59"/>
                  </a:lnTo>
                  <a:lnTo>
                    <a:pt x="188" y="59"/>
                  </a:lnTo>
                  <a:lnTo>
                    <a:pt x="191" y="60"/>
                  </a:lnTo>
                  <a:lnTo>
                    <a:pt x="195" y="61"/>
                  </a:lnTo>
                  <a:lnTo>
                    <a:pt x="201" y="63"/>
                  </a:lnTo>
                  <a:lnTo>
                    <a:pt x="204" y="63"/>
                  </a:lnTo>
                  <a:lnTo>
                    <a:pt x="206" y="64"/>
                  </a:lnTo>
                  <a:lnTo>
                    <a:pt x="209" y="65"/>
                  </a:lnTo>
                  <a:lnTo>
                    <a:pt x="211" y="65"/>
                  </a:lnTo>
                  <a:lnTo>
                    <a:pt x="213" y="65"/>
                  </a:lnTo>
                  <a:lnTo>
                    <a:pt x="216" y="66"/>
                  </a:lnTo>
                  <a:lnTo>
                    <a:pt x="218" y="66"/>
                  </a:lnTo>
                  <a:lnTo>
                    <a:pt x="220" y="67"/>
                  </a:lnTo>
                  <a:lnTo>
                    <a:pt x="222" y="67"/>
                  </a:lnTo>
                  <a:lnTo>
                    <a:pt x="223" y="67"/>
                  </a:lnTo>
                  <a:lnTo>
                    <a:pt x="225" y="67"/>
                  </a:lnTo>
                  <a:lnTo>
                    <a:pt x="227" y="67"/>
                  </a:lnTo>
                  <a:lnTo>
                    <a:pt x="229" y="67"/>
                  </a:lnTo>
                  <a:lnTo>
                    <a:pt x="230" y="67"/>
                  </a:lnTo>
                  <a:lnTo>
                    <a:pt x="232" y="68"/>
                  </a:lnTo>
                  <a:lnTo>
                    <a:pt x="234" y="68"/>
                  </a:lnTo>
                  <a:lnTo>
                    <a:pt x="236" y="68"/>
                  </a:lnTo>
                  <a:lnTo>
                    <a:pt x="238" y="68"/>
                  </a:lnTo>
                  <a:lnTo>
                    <a:pt x="240" y="68"/>
                  </a:lnTo>
                  <a:lnTo>
                    <a:pt x="242" y="68"/>
                  </a:lnTo>
                  <a:lnTo>
                    <a:pt x="244" y="68"/>
                  </a:lnTo>
                  <a:lnTo>
                    <a:pt x="246" y="68"/>
                  </a:lnTo>
                  <a:lnTo>
                    <a:pt x="248" y="68"/>
                  </a:lnTo>
                  <a:lnTo>
                    <a:pt x="250" y="68"/>
                  </a:lnTo>
                  <a:lnTo>
                    <a:pt x="253" y="68"/>
                  </a:lnTo>
                  <a:lnTo>
                    <a:pt x="256" y="68"/>
                  </a:lnTo>
                  <a:lnTo>
                    <a:pt x="259" y="68"/>
                  </a:lnTo>
                  <a:lnTo>
                    <a:pt x="262" y="69"/>
                  </a:lnTo>
                  <a:lnTo>
                    <a:pt x="265" y="69"/>
                  </a:lnTo>
                  <a:lnTo>
                    <a:pt x="268" y="69"/>
                  </a:lnTo>
                  <a:lnTo>
                    <a:pt x="278" y="69"/>
                  </a:lnTo>
                  <a:lnTo>
                    <a:pt x="282" y="69"/>
                  </a:lnTo>
                  <a:lnTo>
                    <a:pt x="286" y="69"/>
                  </a:lnTo>
                  <a:lnTo>
                    <a:pt x="290" y="70"/>
                  </a:lnTo>
                  <a:lnTo>
                    <a:pt x="294" y="70"/>
                  </a:lnTo>
                  <a:lnTo>
                    <a:pt x="298" y="70"/>
                  </a:lnTo>
                  <a:lnTo>
                    <a:pt x="301" y="70"/>
                  </a:lnTo>
                  <a:lnTo>
                    <a:pt x="304" y="70"/>
                  </a:lnTo>
                  <a:lnTo>
                    <a:pt x="307" y="70"/>
                  </a:lnTo>
                  <a:lnTo>
                    <a:pt x="310" y="70"/>
                  </a:lnTo>
                  <a:lnTo>
                    <a:pt x="313" y="70"/>
                  </a:lnTo>
                  <a:lnTo>
                    <a:pt x="316" y="70"/>
                  </a:lnTo>
                  <a:lnTo>
                    <a:pt x="318" y="70"/>
                  </a:lnTo>
                  <a:lnTo>
                    <a:pt x="321" y="70"/>
                  </a:lnTo>
                  <a:lnTo>
                    <a:pt x="324" y="70"/>
                  </a:lnTo>
                  <a:lnTo>
                    <a:pt x="326" y="70"/>
                  </a:lnTo>
                  <a:lnTo>
                    <a:pt x="329" y="70"/>
                  </a:lnTo>
                  <a:lnTo>
                    <a:pt x="331" y="69"/>
                  </a:lnTo>
                  <a:lnTo>
                    <a:pt x="334" y="69"/>
                  </a:lnTo>
                  <a:lnTo>
                    <a:pt x="337" y="69"/>
                  </a:lnTo>
                  <a:lnTo>
                    <a:pt x="340" y="69"/>
                  </a:lnTo>
                  <a:lnTo>
                    <a:pt x="343" y="69"/>
                  </a:lnTo>
                  <a:lnTo>
                    <a:pt x="346" y="69"/>
                  </a:lnTo>
                  <a:lnTo>
                    <a:pt x="349" y="69"/>
                  </a:lnTo>
                  <a:lnTo>
                    <a:pt x="353" y="69"/>
                  </a:lnTo>
                  <a:lnTo>
                    <a:pt x="356" y="69"/>
                  </a:lnTo>
                  <a:lnTo>
                    <a:pt x="360" y="69"/>
                  </a:lnTo>
                  <a:lnTo>
                    <a:pt x="364" y="69"/>
                  </a:lnTo>
                  <a:lnTo>
                    <a:pt x="369" y="69"/>
                  </a:lnTo>
                  <a:lnTo>
                    <a:pt x="374" y="69"/>
                  </a:lnTo>
                  <a:lnTo>
                    <a:pt x="379" y="69"/>
                  </a:lnTo>
                  <a:lnTo>
                    <a:pt x="384" y="69"/>
                  </a:lnTo>
                  <a:lnTo>
                    <a:pt x="386" y="69"/>
                  </a:lnTo>
                  <a:lnTo>
                    <a:pt x="388" y="69"/>
                  </a:lnTo>
                  <a:lnTo>
                    <a:pt x="390" y="68"/>
                  </a:lnTo>
                  <a:lnTo>
                    <a:pt x="392" y="68"/>
                  </a:lnTo>
                  <a:lnTo>
                    <a:pt x="394" y="68"/>
                  </a:lnTo>
                  <a:lnTo>
                    <a:pt x="396" y="68"/>
                  </a:lnTo>
                  <a:lnTo>
                    <a:pt x="397" y="68"/>
                  </a:lnTo>
                  <a:lnTo>
                    <a:pt x="399" y="67"/>
                  </a:lnTo>
                  <a:lnTo>
                    <a:pt x="400" y="67"/>
                  </a:lnTo>
                  <a:lnTo>
                    <a:pt x="402" y="67"/>
                  </a:lnTo>
                  <a:lnTo>
                    <a:pt x="403" y="67"/>
                  </a:lnTo>
                  <a:lnTo>
                    <a:pt x="405" y="67"/>
                  </a:lnTo>
                  <a:lnTo>
                    <a:pt x="406" y="67"/>
                  </a:lnTo>
                  <a:lnTo>
                    <a:pt x="408" y="67"/>
                  </a:lnTo>
                  <a:lnTo>
                    <a:pt x="409" y="66"/>
                  </a:lnTo>
                  <a:lnTo>
                    <a:pt x="410" y="66"/>
                  </a:lnTo>
                  <a:lnTo>
                    <a:pt x="412" y="66"/>
                  </a:lnTo>
                  <a:lnTo>
                    <a:pt x="413" y="66"/>
                  </a:lnTo>
                  <a:lnTo>
                    <a:pt x="414" y="66"/>
                  </a:lnTo>
                  <a:lnTo>
                    <a:pt x="416" y="66"/>
                  </a:lnTo>
                  <a:lnTo>
                    <a:pt x="417" y="66"/>
                  </a:lnTo>
                  <a:lnTo>
                    <a:pt x="419" y="66"/>
                  </a:lnTo>
                  <a:lnTo>
                    <a:pt x="420" y="66"/>
                  </a:lnTo>
                  <a:lnTo>
                    <a:pt x="422" y="67"/>
                  </a:lnTo>
                  <a:lnTo>
                    <a:pt x="424" y="67"/>
                  </a:lnTo>
                  <a:lnTo>
                    <a:pt x="426" y="67"/>
                  </a:lnTo>
                  <a:lnTo>
                    <a:pt x="428" y="67"/>
                  </a:lnTo>
                  <a:lnTo>
                    <a:pt x="430" y="68"/>
                  </a:lnTo>
                  <a:lnTo>
                    <a:pt x="432" y="68"/>
                  </a:lnTo>
                  <a:lnTo>
                    <a:pt x="434" y="69"/>
                  </a:lnTo>
                  <a:lnTo>
                    <a:pt x="437" y="69"/>
                  </a:lnTo>
                  <a:lnTo>
                    <a:pt x="438" y="70"/>
                  </a:lnTo>
                  <a:lnTo>
                    <a:pt x="439" y="70"/>
                  </a:lnTo>
                  <a:lnTo>
                    <a:pt x="440" y="71"/>
                  </a:lnTo>
                  <a:lnTo>
                    <a:pt x="441" y="71"/>
                  </a:lnTo>
                  <a:lnTo>
                    <a:pt x="442" y="71"/>
                  </a:lnTo>
                  <a:lnTo>
                    <a:pt x="443" y="71"/>
                  </a:lnTo>
                  <a:lnTo>
                    <a:pt x="444" y="72"/>
                  </a:lnTo>
                  <a:lnTo>
                    <a:pt x="445" y="72"/>
                  </a:lnTo>
                  <a:lnTo>
                    <a:pt x="446" y="73"/>
                  </a:lnTo>
                  <a:lnTo>
                    <a:pt x="446" y="73"/>
                  </a:lnTo>
                  <a:lnTo>
                    <a:pt x="447" y="73"/>
                  </a:lnTo>
                  <a:lnTo>
                    <a:pt x="448" y="74"/>
                  </a:lnTo>
                  <a:lnTo>
                    <a:pt x="448" y="74"/>
                  </a:lnTo>
                  <a:lnTo>
                    <a:pt x="449" y="75"/>
                  </a:lnTo>
                  <a:lnTo>
                    <a:pt x="450" y="75"/>
                  </a:lnTo>
                  <a:lnTo>
                    <a:pt x="450" y="75"/>
                  </a:lnTo>
                  <a:lnTo>
                    <a:pt x="451" y="76"/>
                  </a:lnTo>
                  <a:lnTo>
                    <a:pt x="452" y="77"/>
                  </a:lnTo>
                  <a:lnTo>
                    <a:pt x="452" y="77"/>
                  </a:lnTo>
                  <a:lnTo>
                    <a:pt x="453" y="77"/>
                  </a:lnTo>
                  <a:lnTo>
                    <a:pt x="454" y="78"/>
                  </a:lnTo>
                  <a:lnTo>
                    <a:pt x="454" y="79"/>
                  </a:lnTo>
                  <a:lnTo>
                    <a:pt x="455" y="79"/>
                  </a:lnTo>
                  <a:lnTo>
                    <a:pt x="456" y="80"/>
                  </a:lnTo>
                  <a:lnTo>
                    <a:pt x="457" y="81"/>
                  </a:lnTo>
                  <a:lnTo>
                    <a:pt x="458" y="81"/>
                  </a:lnTo>
                  <a:lnTo>
                    <a:pt x="458" y="82"/>
                  </a:lnTo>
                  <a:lnTo>
                    <a:pt x="460" y="83"/>
                  </a:lnTo>
                  <a:lnTo>
                    <a:pt x="461" y="83"/>
                  </a:lnTo>
                  <a:lnTo>
                    <a:pt x="462" y="84"/>
                  </a:lnTo>
                  <a:lnTo>
                    <a:pt x="465" y="86"/>
                  </a:lnTo>
                  <a:lnTo>
                    <a:pt x="467" y="87"/>
                  </a:lnTo>
                  <a:lnTo>
                    <a:pt x="469" y="89"/>
                  </a:lnTo>
                  <a:lnTo>
                    <a:pt x="470" y="89"/>
                  </a:lnTo>
                  <a:lnTo>
                    <a:pt x="472" y="90"/>
                  </a:lnTo>
                  <a:lnTo>
                    <a:pt x="473" y="91"/>
                  </a:lnTo>
                  <a:lnTo>
                    <a:pt x="474" y="92"/>
                  </a:lnTo>
                  <a:lnTo>
                    <a:pt x="476" y="93"/>
                  </a:lnTo>
                  <a:lnTo>
                    <a:pt x="477" y="93"/>
                  </a:lnTo>
                  <a:lnTo>
                    <a:pt x="478" y="94"/>
                  </a:lnTo>
                  <a:lnTo>
                    <a:pt x="479" y="95"/>
                  </a:lnTo>
                  <a:lnTo>
                    <a:pt x="480" y="95"/>
                  </a:lnTo>
                  <a:lnTo>
                    <a:pt x="481" y="96"/>
                  </a:lnTo>
                  <a:lnTo>
                    <a:pt x="482" y="97"/>
                  </a:lnTo>
                  <a:lnTo>
                    <a:pt x="483" y="97"/>
                  </a:lnTo>
                  <a:lnTo>
                    <a:pt x="484" y="98"/>
                  </a:lnTo>
                  <a:lnTo>
                    <a:pt x="485" y="99"/>
                  </a:lnTo>
                  <a:lnTo>
                    <a:pt x="486" y="99"/>
                  </a:lnTo>
                  <a:lnTo>
                    <a:pt x="487" y="100"/>
                  </a:lnTo>
                  <a:lnTo>
                    <a:pt x="488" y="101"/>
                  </a:lnTo>
                  <a:lnTo>
                    <a:pt x="489" y="102"/>
                  </a:lnTo>
                  <a:lnTo>
                    <a:pt x="490" y="103"/>
                  </a:lnTo>
                  <a:lnTo>
                    <a:pt x="491" y="104"/>
                  </a:lnTo>
                  <a:lnTo>
                    <a:pt x="492" y="105"/>
                  </a:lnTo>
                  <a:lnTo>
                    <a:pt x="492" y="106"/>
                  </a:lnTo>
                  <a:lnTo>
                    <a:pt x="493" y="107"/>
                  </a:lnTo>
                  <a:lnTo>
                    <a:pt x="494" y="108"/>
                  </a:lnTo>
                  <a:lnTo>
                    <a:pt x="495" y="109"/>
                  </a:lnTo>
                  <a:lnTo>
                    <a:pt x="496" y="111"/>
                  </a:lnTo>
                  <a:lnTo>
                    <a:pt x="497" y="112"/>
                  </a:lnTo>
                  <a:lnTo>
                    <a:pt x="498" y="114"/>
                  </a:lnTo>
                  <a:lnTo>
                    <a:pt x="500" y="117"/>
                  </a:lnTo>
                  <a:lnTo>
                    <a:pt x="501" y="119"/>
                  </a:lnTo>
                  <a:lnTo>
                    <a:pt x="502" y="121"/>
                  </a:lnTo>
                  <a:lnTo>
                    <a:pt x="503" y="122"/>
                  </a:lnTo>
                  <a:lnTo>
                    <a:pt x="504" y="124"/>
                  </a:lnTo>
                  <a:lnTo>
                    <a:pt x="505" y="125"/>
                  </a:lnTo>
                  <a:lnTo>
                    <a:pt x="505" y="127"/>
                  </a:lnTo>
                  <a:lnTo>
                    <a:pt x="506" y="128"/>
                  </a:lnTo>
                  <a:lnTo>
                    <a:pt x="506" y="129"/>
                  </a:lnTo>
                  <a:lnTo>
                    <a:pt x="507" y="130"/>
                  </a:lnTo>
                  <a:lnTo>
                    <a:pt x="508" y="131"/>
                  </a:lnTo>
                  <a:lnTo>
                    <a:pt x="508" y="133"/>
                  </a:lnTo>
                  <a:lnTo>
                    <a:pt x="508" y="134"/>
                  </a:lnTo>
                  <a:lnTo>
                    <a:pt x="508" y="135"/>
                  </a:lnTo>
                  <a:lnTo>
                    <a:pt x="509" y="136"/>
                  </a:lnTo>
                  <a:lnTo>
                    <a:pt x="509" y="137"/>
                  </a:lnTo>
                  <a:lnTo>
                    <a:pt x="509" y="139"/>
                  </a:lnTo>
                  <a:lnTo>
                    <a:pt x="509" y="140"/>
                  </a:lnTo>
                  <a:lnTo>
                    <a:pt x="509" y="141"/>
                  </a:lnTo>
                  <a:lnTo>
                    <a:pt x="509" y="142"/>
                  </a:lnTo>
                  <a:lnTo>
                    <a:pt x="509" y="143"/>
                  </a:lnTo>
                  <a:lnTo>
                    <a:pt x="509" y="145"/>
                  </a:lnTo>
                  <a:lnTo>
                    <a:pt x="509" y="146"/>
                  </a:lnTo>
                  <a:lnTo>
                    <a:pt x="509" y="148"/>
                  </a:lnTo>
                  <a:lnTo>
                    <a:pt x="509" y="149"/>
                  </a:lnTo>
                  <a:lnTo>
                    <a:pt x="509" y="151"/>
                  </a:lnTo>
                  <a:lnTo>
                    <a:pt x="509" y="153"/>
                  </a:lnTo>
                  <a:lnTo>
                    <a:pt x="508" y="154"/>
                  </a:lnTo>
                  <a:lnTo>
                    <a:pt x="508" y="156"/>
                  </a:lnTo>
                  <a:lnTo>
                    <a:pt x="508" y="158"/>
                  </a:lnTo>
                  <a:lnTo>
                    <a:pt x="508" y="160"/>
                  </a:lnTo>
                  <a:lnTo>
                    <a:pt x="507" y="163"/>
                  </a:lnTo>
                  <a:lnTo>
                    <a:pt x="507" y="165"/>
                  </a:lnTo>
                  <a:lnTo>
                    <a:pt x="507" y="167"/>
                  </a:lnTo>
                  <a:lnTo>
                    <a:pt x="506" y="168"/>
                  </a:lnTo>
                  <a:lnTo>
                    <a:pt x="506" y="169"/>
                  </a:lnTo>
                  <a:lnTo>
                    <a:pt x="506" y="171"/>
                  </a:lnTo>
                  <a:lnTo>
                    <a:pt x="506" y="172"/>
                  </a:lnTo>
                  <a:lnTo>
                    <a:pt x="505" y="173"/>
                  </a:lnTo>
                  <a:lnTo>
                    <a:pt x="505" y="174"/>
                  </a:lnTo>
                  <a:lnTo>
                    <a:pt x="504" y="175"/>
                  </a:lnTo>
                  <a:lnTo>
                    <a:pt x="504" y="176"/>
                  </a:lnTo>
                  <a:lnTo>
                    <a:pt x="504" y="177"/>
                  </a:lnTo>
                  <a:lnTo>
                    <a:pt x="503" y="178"/>
                  </a:lnTo>
                  <a:lnTo>
                    <a:pt x="502" y="179"/>
                  </a:lnTo>
                  <a:lnTo>
                    <a:pt x="502" y="180"/>
                  </a:lnTo>
                  <a:lnTo>
                    <a:pt x="502" y="181"/>
                  </a:lnTo>
                  <a:lnTo>
                    <a:pt x="501" y="181"/>
                  </a:lnTo>
                  <a:lnTo>
                    <a:pt x="500" y="182"/>
                  </a:lnTo>
                  <a:lnTo>
                    <a:pt x="500" y="183"/>
                  </a:lnTo>
                  <a:lnTo>
                    <a:pt x="499" y="184"/>
                  </a:lnTo>
                  <a:lnTo>
                    <a:pt x="498" y="185"/>
                  </a:lnTo>
                  <a:lnTo>
                    <a:pt x="498" y="186"/>
                  </a:lnTo>
                  <a:lnTo>
                    <a:pt x="497" y="187"/>
                  </a:lnTo>
                  <a:lnTo>
                    <a:pt x="496" y="188"/>
                  </a:lnTo>
                  <a:lnTo>
                    <a:pt x="495" y="189"/>
                  </a:lnTo>
                  <a:lnTo>
                    <a:pt x="494" y="191"/>
                  </a:lnTo>
                  <a:lnTo>
                    <a:pt x="494" y="192"/>
                  </a:lnTo>
                  <a:lnTo>
                    <a:pt x="492" y="193"/>
                  </a:lnTo>
                  <a:lnTo>
                    <a:pt x="492" y="195"/>
                  </a:lnTo>
                  <a:lnTo>
                    <a:pt x="490" y="196"/>
                  </a:lnTo>
                  <a:lnTo>
                    <a:pt x="490" y="198"/>
                  </a:lnTo>
                  <a:lnTo>
                    <a:pt x="488" y="201"/>
                  </a:lnTo>
                  <a:lnTo>
                    <a:pt x="486" y="202"/>
                  </a:lnTo>
                  <a:lnTo>
                    <a:pt x="486" y="203"/>
                  </a:lnTo>
                  <a:lnTo>
                    <a:pt x="485" y="205"/>
                  </a:lnTo>
                  <a:lnTo>
                    <a:pt x="484" y="206"/>
                  </a:lnTo>
                  <a:lnTo>
                    <a:pt x="484" y="208"/>
                  </a:lnTo>
                  <a:lnTo>
                    <a:pt x="483" y="209"/>
                  </a:lnTo>
                  <a:lnTo>
                    <a:pt x="482" y="210"/>
                  </a:lnTo>
                  <a:lnTo>
                    <a:pt x="482" y="211"/>
                  </a:lnTo>
                  <a:lnTo>
                    <a:pt x="481" y="213"/>
                  </a:lnTo>
                  <a:lnTo>
                    <a:pt x="480" y="214"/>
                  </a:lnTo>
                  <a:lnTo>
                    <a:pt x="480" y="215"/>
                  </a:lnTo>
                  <a:lnTo>
                    <a:pt x="479" y="216"/>
                  </a:lnTo>
                  <a:lnTo>
                    <a:pt x="478" y="217"/>
                  </a:lnTo>
                  <a:lnTo>
                    <a:pt x="478" y="218"/>
                  </a:lnTo>
                  <a:lnTo>
                    <a:pt x="477" y="219"/>
                  </a:lnTo>
                  <a:lnTo>
                    <a:pt x="477" y="220"/>
                  </a:lnTo>
                  <a:lnTo>
                    <a:pt x="476" y="221"/>
                  </a:lnTo>
                  <a:lnTo>
                    <a:pt x="475" y="221"/>
                  </a:lnTo>
                  <a:lnTo>
                    <a:pt x="474" y="222"/>
                  </a:lnTo>
                  <a:lnTo>
                    <a:pt x="474" y="223"/>
                  </a:lnTo>
                  <a:lnTo>
                    <a:pt x="473" y="223"/>
                  </a:lnTo>
                  <a:lnTo>
                    <a:pt x="472" y="224"/>
                  </a:lnTo>
                  <a:lnTo>
                    <a:pt x="471" y="225"/>
                  </a:lnTo>
                  <a:lnTo>
                    <a:pt x="470" y="225"/>
                  </a:lnTo>
                  <a:lnTo>
                    <a:pt x="469" y="226"/>
                  </a:lnTo>
                  <a:lnTo>
                    <a:pt x="468" y="227"/>
                  </a:lnTo>
                  <a:lnTo>
                    <a:pt x="466" y="227"/>
                  </a:lnTo>
                  <a:lnTo>
                    <a:pt x="465" y="227"/>
                  </a:lnTo>
                  <a:lnTo>
                    <a:pt x="463" y="228"/>
                  </a:lnTo>
                  <a:lnTo>
                    <a:pt x="462" y="229"/>
                  </a:lnTo>
                  <a:lnTo>
                    <a:pt x="457" y="229"/>
                  </a:lnTo>
                  <a:lnTo>
                    <a:pt x="455" y="229"/>
                  </a:lnTo>
                  <a:lnTo>
                    <a:pt x="453" y="229"/>
                  </a:lnTo>
                  <a:lnTo>
                    <a:pt x="451" y="229"/>
                  </a:lnTo>
                  <a:lnTo>
                    <a:pt x="449" y="229"/>
                  </a:lnTo>
                  <a:lnTo>
                    <a:pt x="447" y="229"/>
                  </a:lnTo>
                  <a:lnTo>
                    <a:pt x="445" y="229"/>
                  </a:lnTo>
                  <a:lnTo>
                    <a:pt x="443" y="228"/>
                  </a:lnTo>
                  <a:lnTo>
                    <a:pt x="442" y="227"/>
                  </a:lnTo>
                  <a:lnTo>
                    <a:pt x="440" y="227"/>
                  </a:lnTo>
                  <a:lnTo>
                    <a:pt x="438" y="226"/>
                  </a:lnTo>
                  <a:lnTo>
                    <a:pt x="437" y="225"/>
                  </a:lnTo>
                  <a:lnTo>
                    <a:pt x="435" y="224"/>
                  </a:lnTo>
                  <a:lnTo>
                    <a:pt x="434" y="223"/>
                  </a:lnTo>
                  <a:lnTo>
                    <a:pt x="432" y="223"/>
                  </a:lnTo>
                  <a:lnTo>
                    <a:pt x="430" y="221"/>
                  </a:lnTo>
                  <a:lnTo>
                    <a:pt x="428" y="220"/>
                  </a:lnTo>
                  <a:lnTo>
                    <a:pt x="427" y="219"/>
                  </a:lnTo>
                  <a:lnTo>
                    <a:pt x="425" y="218"/>
                  </a:lnTo>
                  <a:lnTo>
                    <a:pt x="423" y="217"/>
                  </a:lnTo>
                  <a:lnTo>
                    <a:pt x="422" y="216"/>
                  </a:lnTo>
                  <a:lnTo>
                    <a:pt x="420" y="215"/>
                  </a:lnTo>
                  <a:lnTo>
                    <a:pt x="418" y="214"/>
                  </a:lnTo>
                  <a:lnTo>
                    <a:pt x="416" y="213"/>
                  </a:lnTo>
                  <a:lnTo>
                    <a:pt x="413" y="211"/>
                  </a:lnTo>
                  <a:lnTo>
                    <a:pt x="411" y="210"/>
                  </a:lnTo>
                  <a:lnTo>
                    <a:pt x="408" y="209"/>
                  </a:lnTo>
                  <a:lnTo>
                    <a:pt x="406" y="208"/>
                  </a:lnTo>
                  <a:lnTo>
                    <a:pt x="403" y="207"/>
                  </a:lnTo>
                  <a:lnTo>
                    <a:pt x="400" y="207"/>
                  </a:lnTo>
                  <a:lnTo>
                    <a:pt x="398" y="206"/>
                  </a:lnTo>
                  <a:lnTo>
                    <a:pt x="390" y="204"/>
                  </a:lnTo>
                  <a:lnTo>
                    <a:pt x="387" y="203"/>
                  </a:lnTo>
                  <a:lnTo>
                    <a:pt x="384" y="202"/>
                  </a:lnTo>
                  <a:lnTo>
                    <a:pt x="381" y="202"/>
                  </a:lnTo>
                  <a:lnTo>
                    <a:pt x="378" y="201"/>
                  </a:lnTo>
                  <a:lnTo>
                    <a:pt x="376" y="201"/>
                  </a:lnTo>
                  <a:lnTo>
                    <a:pt x="373" y="200"/>
                  </a:lnTo>
                  <a:lnTo>
                    <a:pt x="370" y="200"/>
                  </a:lnTo>
                  <a:lnTo>
                    <a:pt x="368" y="199"/>
                  </a:lnTo>
                  <a:lnTo>
                    <a:pt x="366" y="199"/>
                  </a:lnTo>
                  <a:lnTo>
                    <a:pt x="364" y="199"/>
                  </a:lnTo>
                  <a:lnTo>
                    <a:pt x="362" y="198"/>
                  </a:lnTo>
                  <a:lnTo>
                    <a:pt x="360" y="198"/>
                  </a:lnTo>
                  <a:lnTo>
                    <a:pt x="358" y="198"/>
                  </a:lnTo>
                  <a:lnTo>
                    <a:pt x="356" y="198"/>
                  </a:lnTo>
                  <a:lnTo>
                    <a:pt x="354" y="197"/>
                  </a:lnTo>
                  <a:lnTo>
                    <a:pt x="352" y="197"/>
                  </a:lnTo>
                  <a:lnTo>
                    <a:pt x="350" y="197"/>
                  </a:lnTo>
                  <a:lnTo>
                    <a:pt x="348" y="197"/>
                  </a:lnTo>
                  <a:lnTo>
                    <a:pt x="346" y="197"/>
                  </a:lnTo>
                  <a:lnTo>
                    <a:pt x="343" y="196"/>
                  </a:lnTo>
                  <a:lnTo>
                    <a:pt x="341" y="196"/>
                  </a:lnTo>
                  <a:lnTo>
                    <a:pt x="338" y="195"/>
                  </a:lnTo>
                  <a:lnTo>
                    <a:pt x="336" y="195"/>
                  </a:lnTo>
                  <a:lnTo>
                    <a:pt x="333" y="195"/>
                  </a:lnTo>
                  <a:lnTo>
                    <a:pt x="331" y="194"/>
                  </a:lnTo>
                  <a:lnTo>
                    <a:pt x="328" y="193"/>
                  </a:lnTo>
                  <a:lnTo>
                    <a:pt x="324" y="193"/>
                  </a:lnTo>
                  <a:lnTo>
                    <a:pt x="321" y="192"/>
                  </a:lnTo>
                  <a:lnTo>
                    <a:pt x="318" y="191"/>
                  </a:lnTo>
                  <a:lnTo>
                    <a:pt x="314" y="191"/>
                  </a:lnTo>
                  <a:lnTo>
                    <a:pt x="310" y="189"/>
                  </a:lnTo>
                  <a:lnTo>
                    <a:pt x="308" y="189"/>
                  </a:lnTo>
                  <a:lnTo>
                    <a:pt x="306" y="188"/>
                  </a:lnTo>
                  <a:lnTo>
                    <a:pt x="305" y="188"/>
                  </a:lnTo>
                  <a:lnTo>
                    <a:pt x="303" y="187"/>
                  </a:lnTo>
                  <a:lnTo>
                    <a:pt x="302" y="187"/>
                  </a:lnTo>
                  <a:lnTo>
                    <a:pt x="300" y="186"/>
                  </a:lnTo>
                  <a:lnTo>
                    <a:pt x="299" y="185"/>
                  </a:lnTo>
                  <a:lnTo>
                    <a:pt x="298" y="185"/>
                  </a:lnTo>
                  <a:lnTo>
                    <a:pt x="297" y="185"/>
                  </a:lnTo>
                  <a:lnTo>
                    <a:pt x="296" y="184"/>
                  </a:lnTo>
                  <a:lnTo>
                    <a:pt x="294" y="183"/>
                  </a:lnTo>
                  <a:lnTo>
                    <a:pt x="294" y="183"/>
                  </a:lnTo>
                  <a:lnTo>
                    <a:pt x="292" y="183"/>
                  </a:lnTo>
                  <a:lnTo>
                    <a:pt x="291" y="182"/>
                  </a:lnTo>
                  <a:lnTo>
                    <a:pt x="290" y="181"/>
                  </a:lnTo>
                  <a:lnTo>
                    <a:pt x="289" y="181"/>
                  </a:lnTo>
                  <a:lnTo>
                    <a:pt x="288" y="181"/>
                  </a:lnTo>
                  <a:lnTo>
                    <a:pt x="287" y="180"/>
                  </a:lnTo>
                  <a:lnTo>
                    <a:pt x="286" y="180"/>
                  </a:lnTo>
                  <a:lnTo>
                    <a:pt x="285" y="179"/>
                  </a:lnTo>
                  <a:lnTo>
                    <a:pt x="284" y="179"/>
                  </a:lnTo>
                  <a:lnTo>
                    <a:pt x="282" y="179"/>
                  </a:lnTo>
                  <a:lnTo>
                    <a:pt x="281" y="178"/>
                  </a:lnTo>
                  <a:lnTo>
                    <a:pt x="279" y="177"/>
                  </a:lnTo>
                  <a:lnTo>
                    <a:pt x="278" y="177"/>
                  </a:lnTo>
                  <a:lnTo>
                    <a:pt x="276" y="177"/>
                  </a:lnTo>
                  <a:lnTo>
                    <a:pt x="274" y="176"/>
                  </a:lnTo>
                  <a:lnTo>
                    <a:pt x="272" y="176"/>
                  </a:lnTo>
                  <a:lnTo>
                    <a:pt x="270" y="175"/>
                  </a:lnTo>
                  <a:lnTo>
                    <a:pt x="268" y="175"/>
                  </a:lnTo>
                  <a:lnTo>
                    <a:pt x="264" y="175"/>
                  </a:lnTo>
                  <a:lnTo>
                    <a:pt x="262" y="174"/>
                  </a:lnTo>
                  <a:lnTo>
                    <a:pt x="261" y="174"/>
                  </a:lnTo>
                  <a:lnTo>
                    <a:pt x="259" y="174"/>
                  </a:lnTo>
                  <a:lnTo>
                    <a:pt x="258" y="174"/>
                  </a:lnTo>
                  <a:lnTo>
                    <a:pt x="256" y="174"/>
                  </a:lnTo>
                  <a:lnTo>
                    <a:pt x="255" y="174"/>
                  </a:lnTo>
                  <a:lnTo>
                    <a:pt x="254" y="174"/>
                  </a:lnTo>
                  <a:lnTo>
                    <a:pt x="252" y="173"/>
                  </a:lnTo>
                  <a:lnTo>
                    <a:pt x="251" y="173"/>
                  </a:lnTo>
                  <a:lnTo>
                    <a:pt x="250" y="173"/>
                  </a:lnTo>
                  <a:lnTo>
                    <a:pt x="249" y="174"/>
                  </a:lnTo>
                  <a:lnTo>
                    <a:pt x="248" y="174"/>
                  </a:lnTo>
                  <a:lnTo>
                    <a:pt x="246" y="174"/>
                  </a:lnTo>
                  <a:lnTo>
                    <a:pt x="245" y="174"/>
                  </a:lnTo>
                  <a:lnTo>
                    <a:pt x="244" y="174"/>
                  </a:lnTo>
                  <a:lnTo>
                    <a:pt x="243" y="174"/>
                  </a:lnTo>
                  <a:lnTo>
                    <a:pt x="242" y="174"/>
                  </a:lnTo>
                  <a:lnTo>
                    <a:pt x="241" y="174"/>
                  </a:lnTo>
                  <a:lnTo>
                    <a:pt x="240" y="174"/>
                  </a:lnTo>
                  <a:lnTo>
                    <a:pt x="238" y="175"/>
                  </a:lnTo>
                  <a:lnTo>
                    <a:pt x="237" y="175"/>
                  </a:lnTo>
                  <a:lnTo>
                    <a:pt x="236" y="175"/>
                  </a:lnTo>
                  <a:lnTo>
                    <a:pt x="234" y="175"/>
                  </a:lnTo>
                  <a:lnTo>
                    <a:pt x="233" y="175"/>
                  </a:lnTo>
                  <a:lnTo>
                    <a:pt x="232" y="175"/>
                  </a:lnTo>
                  <a:lnTo>
                    <a:pt x="230" y="175"/>
                  </a:lnTo>
                  <a:lnTo>
                    <a:pt x="228" y="175"/>
                  </a:lnTo>
                  <a:lnTo>
                    <a:pt x="226" y="175"/>
                  </a:lnTo>
                  <a:lnTo>
                    <a:pt x="224" y="175"/>
                  </a:lnTo>
                  <a:lnTo>
                    <a:pt x="222" y="175"/>
                  </a:lnTo>
                  <a:lnTo>
                    <a:pt x="219" y="175"/>
                  </a:lnTo>
                  <a:lnTo>
                    <a:pt x="218" y="175"/>
                  </a:lnTo>
                  <a:lnTo>
                    <a:pt x="216" y="175"/>
                  </a:lnTo>
                  <a:lnTo>
                    <a:pt x="215" y="175"/>
                  </a:lnTo>
                  <a:lnTo>
                    <a:pt x="213" y="175"/>
                  </a:lnTo>
                  <a:lnTo>
                    <a:pt x="212" y="175"/>
                  </a:lnTo>
                  <a:lnTo>
                    <a:pt x="211" y="175"/>
                  </a:lnTo>
                  <a:lnTo>
                    <a:pt x="210" y="175"/>
                  </a:lnTo>
                  <a:lnTo>
                    <a:pt x="209" y="174"/>
                  </a:lnTo>
                  <a:lnTo>
                    <a:pt x="208" y="174"/>
                  </a:lnTo>
                  <a:lnTo>
                    <a:pt x="207" y="174"/>
                  </a:lnTo>
                  <a:lnTo>
                    <a:pt x="206" y="174"/>
                  </a:lnTo>
                  <a:lnTo>
                    <a:pt x="205" y="174"/>
                  </a:lnTo>
                  <a:lnTo>
                    <a:pt x="204" y="174"/>
                  </a:lnTo>
                  <a:lnTo>
                    <a:pt x="203" y="173"/>
                  </a:lnTo>
                  <a:lnTo>
                    <a:pt x="202" y="173"/>
                  </a:lnTo>
                  <a:lnTo>
                    <a:pt x="201" y="173"/>
                  </a:lnTo>
                  <a:lnTo>
                    <a:pt x="200" y="173"/>
                  </a:lnTo>
                  <a:lnTo>
                    <a:pt x="200" y="173"/>
                  </a:lnTo>
                  <a:lnTo>
                    <a:pt x="198" y="173"/>
                  </a:lnTo>
                  <a:lnTo>
                    <a:pt x="198" y="173"/>
                  </a:lnTo>
                  <a:lnTo>
                    <a:pt x="197" y="173"/>
                  </a:lnTo>
                  <a:lnTo>
                    <a:pt x="196" y="173"/>
                  </a:lnTo>
                  <a:lnTo>
                    <a:pt x="194" y="173"/>
                  </a:lnTo>
                  <a:lnTo>
                    <a:pt x="194" y="173"/>
                  </a:lnTo>
                  <a:lnTo>
                    <a:pt x="192" y="174"/>
                  </a:lnTo>
                  <a:lnTo>
                    <a:pt x="191" y="174"/>
                  </a:lnTo>
                  <a:lnTo>
                    <a:pt x="190" y="174"/>
                  </a:lnTo>
                  <a:lnTo>
                    <a:pt x="188" y="175"/>
                  </a:lnTo>
                  <a:lnTo>
                    <a:pt x="187" y="175"/>
                  </a:lnTo>
                  <a:lnTo>
                    <a:pt x="186" y="175"/>
                  </a:lnTo>
                  <a:lnTo>
                    <a:pt x="183" y="176"/>
                  </a:lnTo>
                  <a:lnTo>
                    <a:pt x="182" y="176"/>
                  </a:lnTo>
                  <a:lnTo>
                    <a:pt x="180" y="177"/>
                  </a:lnTo>
                  <a:lnTo>
                    <a:pt x="179" y="177"/>
                  </a:lnTo>
                  <a:lnTo>
                    <a:pt x="178" y="177"/>
                  </a:lnTo>
                  <a:lnTo>
                    <a:pt x="178" y="178"/>
                  </a:lnTo>
                  <a:lnTo>
                    <a:pt x="177" y="178"/>
                  </a:lnTo>
                  <a:lnTo>
                    <a:pt x="176" y="179"/>
                  </a:lnTo>
                  <a:lnTo>
                    <a:pt x="175" y="179"/>
                  </a:lnTo>
                  <a:lnTo>
                    <a:pt x="174" y="179"/>
                  </a:lnTo>
                  <a:lnTo>
                    <a:pt x="174" y="180"/>
                  </a:lnTo>
                  <a:lnTo>
                    <a:pt x="173" y="180"/>
                  </a:lnTo>
                  <a:lnTo>
                    <a:pt x="172" y="181"/>
                  </a:lnTo>
                  <a:lnTo>
                    <a:pt x="172" y="181"/>
                  </a:lnTo>
                  <a:lnTo>
                    <a:pt x="171" y="182"/>
                  </a:lnTo>
                  <a:lnTo>
                    <a:pt x="170" y="182"/>
                  </a:lnTo>
                  <a:lnTo>
                    <a:pt x="170" y="183"/>
                  </a:lnTo>
                  <a:lnTo>
                    <a:pt x="169" y="183"/>
                  </a:lnTo>
                  <a:lnTo>
                    <a:pt x="169" y="184"/>
                  </a:lnTo>
                  <a:lnTo>
                    <a:pt x="168" y="184"/>
                  </a:lnTo>
                  <a:lnTo>
                    <a:pt x="167" y="185"/>
                  </a:lnTo>
                  <a:lnTo>
                    <a:pt x="166" y="185"/>
                  </a:lnTo>
                  <a:lnTo>
                    <a:pt x="166" y="186"/>
                  </a:lnTo>
                  <a:lnTo>
                    <a:pt x="165" y="186"/>
                  </a:lnTo>
                  <a:lnTo>
                    <a:pt x="164" y="187"/>
                  </a:lnTo>
                  <a:lnTo>
                    <a:pt x="163" y="187"/>
                  </a:lnTo>
                  <a:lnTo>
                    <a:pt x="162" y="188"/>
                  </a:lnTo>
                  <a:lnTo>
                    <a:pt x="161" y="189"/>
                  </a:lnTo>
                  <a:lnTo>
                    <a:pt x="160" y="189"/>
                  </a:lnTo>
                  <a:lnTo>
                    <a:pt x="159" y="190"/>
                  </a:lnTo>
                  <a:lnTo>
                    <a:pt x="158" y="191"/>
                  </a:lnTo>
                  <a:lnTo>
                    <a:pt x="155" y="192"/>
                  </a:lnTo>
                  <a:lnTo>
                    <a:pt x="153" y="193"/>
                  </a:lnTo>
                  <a:lnTo>
                    <a:pt x="152" y="193"/>
                  </a:lnTo>
                  <a:lnTo>
                    <a:pt x="150" y="194"/>
                  </a:lnTo>
                  <a:lnTo>
                    <a:pt x="149" y="195"/>
                  </a:lnTo>
                  <a:lnTo>
                    <a:pt x="148" y="195"/>
                  </a:lnTo>
                  <a:lnTo>
                    <a:pt x="147" y="196"/>
                  </a:lnTo>
                  <a:lnTo>
                    <a:pt x="146" y="196"/>
                  </a:lnTo>
                  <a:lnTo>
                    <a:pt x="145" y="197"/>
                  </a:lnTo>
                  <a:lnTo>
                    <a:pt x="144" y="197"/>
                  </a:lnTo>
                  <a:lnTo>
                    <a:pt x="144" y="198"/>
                  </a:lnTo>
                  <a:lnTo>
                    <a:pt x="142" y="198"/>
                  </a:lnTo>
                  <a:lnTo>
                    <a:pt x="142" y="199"/>
                  </a:lnTo>
                  <a:lnTo>
                    <a:pt x="141" y="199"/>
                  </a:lnTo>
                  <a:lnTo>
                    <a:pt x="140" y="200"/>
                  </a:lnTo>
                  <a:lnTo>
                    <a:pt x="139" y="200"/>
                  </a:lnTo>
                  <a:lnTo>
                    <a:pt x="138" y="201"/>
                  </a:lnTo>
                  <a:lnTo>
                    <a:pt x="137" y="201"/>
                  </a:lnTo>
                  <a:lnTo>
                    <a:pt x="136" y="201"/>
                  </a:lnTo>
                  <a:lnTo>
                    <a:pt x="136" y="202"/>
                  </a:lnTo>
                  <a:lnTo>
                    <a:pt x="134" y="202"/>
                  </a:lnTo>
                  <a:lnTo>
                    <a:pt x="134" y="203"/>
                  </a:lnTo>
                  <a:lnTo>
                    <a:pt x="132" y="203"/>
                  </a:lnTo>
                  <a:lnTo>
                    <a:pt x="131" y="203"/>
                  </a:lnTo>
                  <a:lnTo>
                    <a:pt x="130" y="203"/>
                  </a:lnTo>
                  <a:lnTo>
                    <a:pt x="129" y="204"/>
                  </a:lnTo>
                  <a:lnTo>
                    <a:pt x="128" y="204"/>
                  </a:lnTo>
                  <a:lnTo>
                    <a:pt x="126" y="205"/>
                  </a:lnTo>
                  <a:lnTo>
                    <a:pt x="124" y="205"/>
                  </a:lnTo>
                  <a:lnTo>
                    <a:pt x="123" y="205"/>
                  </a:lnTo>
                  <a:lnTo>
                    <a:pt x="121" y="206"/>
                  </a:lnTo>
                  <a:lnTo>
                    <a:pt x="118" y="206"/>
                  </a:lnTo>
                  <a:lnTo>
                    <a:pt x="116" y="207"/>
                  </a:lnTo>
                  <a:lnTo>
                    <a:pt x="115" y="207"/>
                  </a:lnTo>
                  <a:lnTo>
                    <a:pt x="114" y="207"/>
                  </a:lnTo>
                  <a:lnTo>
                    <a:pt x="112" y="207"/>
                  </a:lnTo>
                  <a:lnTo>
                    <a:pt x="111" y="207"/>
                  </a:lnTo>
                  <a:lnTo>
                    <a:pt x="110" y="208"/>
                  </a:lnTo>
                  <a:lnTo>
                    <a:pt x="109" y="208"/>
                  </a:lnTo>
                  <a:lnTo>
                    <a:pt x="108" y="208"/>
                  </a:lnTo>
                  <a:lnTo>
                    <a:pt x="107" y="208"/>
                  </a:lnTo>
                  <a:lnTo>
                    <a:pt x="106" y="208"/>
                  </a:lnTo>
                  <a:lnTo>
                    <a:pt x="105" y="208"/>
                  </a:lnTo>
                  <a:lnTo>
                    <a:pt x="104" y="208"/>
                  </a:lnTo>
                  <a:lnTo>
                    <a:pt x="103" y="208"/>
                  </a:lnTo>
                  <a:lnTo>
                    <a:pt x="102" y="209"/>
                  </a:lnTo>
                  <a:lnTo>
                    <a:pt x="101" y="209"/>
                  </a:lnTo>
                  <a:lnTo>
                    <a:pt x="100" y="209"/>
                  </a:lnTo>
                  <a:lnTo>
                    <a:pt x="100" y="208"/>
                  </a:lnTo>
                  <a:lnTo>
                    <a:pt x="98" y="208"/>
                  </a:lnTo>
                  <a:lnTo>
                    <a:pt x="98" y="208"/>
                  </a:lnTo>
                  <a:lnTo>
                    <a:pt x="97" y="208"/>
                  </a:lnTo>
                  <a:lnTo>
                    <a:pt x="96" y="208"/>
                  </a:lnTo>
                  <a:lnTo>
                    <a:pt x="94" y="208"/>
                  </a:lnTo>
                  <a:lnTo>
                    <a:pt x="94" y="207"/>
                  </a:lnTo>
                  <a:lnTo>
                    <a:pt x="92" y="207"/>
                  </a:lnTo>
                  <a:lnTo>
                    <a:pt x="91" y="207"/>
                  </a:lnTo>
                  <a:lnTo>
                    <a:pt x="90" y="207"/>
                  </a:lnTo>
                  <a:lnTo>
                    <a:pt x="88" y="207"/>
                  </a:lnTo>
                  <a:lnTo>
                    <a:pt x="87" y="206"/>
                  </a:lnTo>
                  <a:lnTo>
                    <a:pt x="86" y="206"/>
                  </a:lnTo>
                  <a:lnTo>
                    <a:pt x="84" y="206"/>
                  </a:lnTo>
                  <a:lnTo>
                    <a:pt x="82" y="205"/>
                  </a:lnTo>
                  <a:lnTo>
                    <a:pt x="80" y="205"/>
                  </a:lnTo>
                  <a:lnTo>
                    <a:pt x="79" y="204"/>
                  </a:lnTo>
                  <a:lnTo>
                    <a:pt x="78" y="204"/>
                  </a:lnTo>
                  <a:lnTo>
                    <a:pt x="77" y="204"/>
                  </a:lnTo>
                  <a:lnTo>
                    <a:pt x="76" y="203"/>
                  </a:lnTo>
                  <a:lnTo>
                    <a:pt x="75" y="203"/>
                  </a:lnTo>
                  <a:lnTo>
                    <a:pt x="74" y="203"/>
                  </a:lnTo>
                  <a:lnTo>
                    <a:pt x="73" y="202"/>
                  </a:lnTo>
                  <a:lnTo>
                    <a:pt x="72" y="202"/>
                  </a:lnTo>
                  <a:lnTo>
                    <a:pt x="71" y="202"/>
                  </a:lnTo>
                  <a:lnTo>
                    <a:pt x="70" y="201"/>
                  </a:lnTo>
                  <a:lnTo>
                    <a:pt x="70" y="201"/>
                  </a:lnTo>
                  <a:lnTo>
                    <a:pt x="69" y="201"/>
                  </a:lnTo>
                  <a:lnTo>
                    <a:pt x="68" y="200"/>
                  </a:lnTo>
                  <a:lnTo>
                    <a:pt x="68" y="200"/>
                  </a:lnTo>
                  <a:lnTo>
                    <a:pt x="67" y="199"/>
                  </a:lnTo>
                  <a:lnTo>
                    <a:pt x="66" y="199"/>
                  </a:lnTo>
                  <a:lnTo>
                    <a:pt x="66" y="199"/>
                  </a:lnTo>
                  <a:lnTo>
                    <a:pt x="65" y="198"/>
                  </a:lnTo>
                  <a:lnTo>
                    <a:pt x="64" y="197"/>
                  </a:lnTo>
                  <a:lnTo>
                    <a:pt x="64" y="197"/>
                  </a:lnTo>
                  <a:lnTo>
                    <a:pt x="63" y="196"/>
                  </a:lnTo>
                  <a:lnTo>
                    <a:pt x="62" y="196"/>
                  </a:lnTo>
                  <a:lnTo>
                    <a:pt x="62" y="195"/>
                  </a:lnTo>
                  <a:lnTo>
                    <a:pt x="61" y="194"/>
                  </a:lnTo>
                  <a:lnTo>
                    <a:pt x="60" y="194"/>
                  </a:lnTo>
                  <a:lnTo>
                    <a:pt x="59" y="193"/>
                  </a:lnTo>
                  <a:lnTo>
                    <a:pt x="58" y="192"/>
                  </a:lnTo>
                  <a:lnTo>
                    <a:pt x="58" y="191"/>
                  </a:lnTo>
                  <a:lnTo>
                    <a:pt x="57" y="191"/>
                  </a:lnTo>
                  <a:lnTo>
                    <a:pt x="53" y="187"/>
                  </a:lnTo>
                  <a:lnTo>
                    <a:pt x="52" y="185"/>
                  </a:lnTo>
                  <a:lnTo>
                    <a:pt x="50" y="184"/>
                  </a:lnTo>
                  <a:lnTo>
                    <a:pt x="49" y="183"/>
                  </a:lnTo>
                  <a:lnTo>
                    <a:pt x="48" y="181"/>
                  </a:lnTo>
                  <a:lnTo>
                    <a:pt x="46" y="180"/>
                  </a:lnTo>
                  <a:lnTo>
                    <a:pt x="45" y="179"/>
                  </a:lnTo>
                  <a:lnTo>
                    <a:pt x="44" y="178"/>
                  </a:lnTo>
                  <a:lnTo>
                    <a:pt x="44" y="177"/>
                  </a:lnTo>
                  <a:lnTo>
                    <a:pt x="42" y="175"/>
                  </a:lnTo>
                  <a:lnTo>
                    <a:pt x="42" y="174"/>
                  </a:lnTo>
                  <a:lnTo>
                    <a:pt x="41" y="173"/>
                  </a:lnTo>
                  <a:lnTo>
                    <a:pt x="40" y="172"/>
                  </a:lnTo>
                  <a:lnTo>
                    <a:pt x="40" y="171"/>
                  </a:lnTo>
                  <a:lnTo>
                    <a:pt x="39" y="169"/>
                  </a:lnTo>
                  <a:lnTo>
                    <a:pt x="39" y="168"/>
                  </a:lnTo>
                  <a:lnTo>
                    <a:pt x="38" y="167"/>
                  </a:lnTo>
                  <a:lnTo>
                    <a:pt x="38" y="166"/>
                  </a:lnTo>
                  <a:lnTo>
                    <a:pt x="37" y="165"/>
                  </a:lnTo>
                  <a:lnTo>
                    <a:pt x="36" y="163"/>
                  </a:lnTo>
                  <a:lnTo>
                    <a:pt x="36" y="162"/>
                  </a:lnTo>
                  <a:lnTo>
                    <a:pt x="36" y="161"/>
                  </a:lnTo>
                  <a:lnTo>
                    <a:pt x="35" y="159"/>
                  </a:lnTo>
                  <a:lnTo>
                    <a:pt x="34" y="158"/>
                  </a:lnTo>
                  <a:lnTo>
                    <a:pt x="34" y="156"/>
                  </a:lnTo>
                  <a:lnTo>
                    <a:pt x="33" y="155"/>
                  </a:lnTo>
                  <a:lnTo>
                    <a:pt x="32" y="153"/>
                  </a:lnTo>
                  <a:lnTo>
                    <a:pt x="32" y="151"/>
                  </a:lnTo>
                  <a:lnTo>
                    <a:pt x="31" y="149"/>
                  </a:lnTo>
                  <a:lnTo>
                    <a:pt x="30" y="147"/>
                  </a:lnTo>
                  <a:lnTo>
                    <a:pt x="29" y="145"/>
                  </a:lnTo>
                  <a:lnTo>
                    <a:pt x="27" y="140"/>
                  </a:lnTo>
                  <a:lnTo>
                    <a:pt x="26" y="137"/>
                  </a:lnTo>
                  <a:lnTo>
                    <a:pt x="25" y="135"/>
                  </a:lnTo>
                  <a:lnTo>
                    <a:pt x="24" y="133"/>
                  </a:lnTo>
                  <a:lnTo>
                    <a:pt x="23" y="131"/>
                  </a:lnTo>
                  <a:lnTo>
                    <a:pt x="22" y="129"/>
                  </a:lnTo>
                  <a:lnTo>
                    <a:pt x="22" y="127"/>
                  </a:lnTo>
                  <a:lnTo>
                    <a:pt x="21" y="125"/>
                  </a:lnTo>
                  <a:lnTo>
                    <a:pt x="20" y="124"/>
                  </a:lnTo>
                  <a:lnTo>
                    <a:pt x="20" y="122"/>
                  </a:lnTo>
                  <a:lnTo>
                    <a:pt x="20" y="121"/>
                  </a:lnTo>
                  <a:lnTo>
                    <a:pt x="19" y="119"/>
                  </a:lnTo>
                  <a:lnTo>
                    <a:pt x="18" y="118"/>
                  </a:lnTo>
                  <a:lnTo>
                    <a:pt x="18" y="116"/>
                  </a:lnTo>
                  <a:lnTo>
                    <a:pt x="18" y="115"/>
                  </a:lnTo>
                  <a:lnTo>
                    <a:pt x="18" y="113"/>
                  </a:lnTo>
                  <a:lnTo>
                    <a:pt x="17" y="112"/>
                  </a:lnTo>
                  <a:lnTo>
                    <a:pt x="17" y="110"/>
                  </a:lnTo>
                  <a:lnTo>
                    <a:pt x="16" y="109"/>
                  </a:lnTo>
                  <a:lnTo>
                    <a:pt x="16" y="107"/>
                  </a:lnTo>
                  <a:lnTo>
                    <a:pt x="16" y="106"/>
                  </a:lnTo>
                  <a:lnTo>
                    <a:pt x="15" y="104"/>
                  </a:lnTo>
                  <a:lnTo>
                    <a:pt x="15" y="102"/>
                  </a:lnTo>
                  <a:lnTo>
                    <a:pt x="14" y="100"/>
                  </a:lnTo>
                  <a:lnTo>
                    <a:pt x="14" y="98"/>
                  </a:lnTo>
                  <a:lnTo>
                    <a:pt x="14" y="96"/>
                  </a:lnTo>
                  <a:lnTo>
                    <a:pt x="13" y="94"/>
                  </a:lnTo>
                  <a:lnTo>
                    <a:pt x="12" y="92"/>
                  </a:lnTo>
                  <a:lnTo>
                    <a:pt x="12" y="89"/>
                  </a:lnTo>
                  <a:lnTo>
                    <a:pt x="11" y="87"/>
                  </a:lnTo>
                  <a:lnTo>
                    <a:pt x="11" y="84"/>
                  </a:lnTo>
                  <a:lnTo>
                    <a:pt x="10" y="81"/>
                  </a:lnTo>
                  <a:lnTo>
                    <a:pt x="9" y="79"/>
                  </a:lnTo>
                  <a:lnTo>
                    <a:pt x="9" y="78"/>
                  </a:lnTo>
                  <a:lnTo>
                    <a:pt x="8" y="76"/>
                  </a:lnTo>
                  <a:lnTo>
                    <a:pt x="8" y="75"/>
                  </a:lnTo>
                  <a:lnTo>
                    <a:pt x="7" y="74"/>
                  </a:lnTo>
                  <a:lnTo>
                    <a:pt x="7" y="73"/>
                  </a:lnTo>
                  <a:lnTo>
                    <a:pt x="6" y="72"/>
                  </a:lnTo>
                  <a:lnTo>
                    <a:pt x="6" y="71"/>
                  </a:lnTo>
                  <a:lnTo>
                    <a:pt x="6" y="70"/>
                  </a:lnTo>
                  <a:lnTo>
                    <a:pt x="5" y="69"/>
                  </a:lnTo>
                  <a:lnTo>
                    <a:pt x="5" y="68"/>
                  </a:lnTo>
                  <a:lnTo>
                    <a:pt x="5" y="67"/>
                  </a:lnTo>
                  <a:lnTo>
                    <a:pt x="4" y="66"/>
                  </a:lnTo>
                  <a:lnTo>
                    <a:pt x="4" y="65"/>
                  </a:lnTo>
                  <a:lnTo>
                    <a:pt x="4" y="64"/>
                  </a:lnTo>
                  <a:lnTo>
                    <a:pt x="4" y="63"/>
                  </a:lnTo>
                  <a:lnTo>
                    <a:pt x="3" y="62"/>
                  </a:lnTo>
                  <a:lnTo>
                    <a:pt x="3" y="61"/>
                  </a:lnTo>
                  <a:lnTo>
                    <a:pt x="3" y="61"/>
                  </a:lnTo>
                  <a:lnTo>
                    <a:pt x="2" y="59"/>
                  </a:lnTo>
                  <a:lnTo>
                    <a:pt x="2" y="59"/>
                  </a:lnTo>
                  <a:lnTo>
                    <a:pt x="2" y="57"/>
                  </a:lnTo>
                  <a:lnTo>
                    <a:pt x="2" y="56"/>
                  </a:lnTo>
                  <a:lnTo>
                    <a:pt x="2" y="55"/>
                  </a:lnTo>
                  <a:lnTo>
                    <a:pt x="2" y="54"/>
                  </a:lnTo>
                  <a:lnTo>
                    <a:pt x="2" y="52"/>
                  </a:lnTo>
                  <a:lnTo>
                    <a:pt x="2" y="51"/>
                  </a:lnTo>
                  <a:lnTo>
                    <a:pt x="2" y="49"/>
                  </a:lnTo>
                  <a:lnTo>
                    <a:pt x="2" y="48"/>
                  </a:lnTo>
                  <a:lnTo>
                    <a:pt x="2" y="46"/>
                  </a:lnTo>
                  <a:lnTo>
                    <a:pt x="1" y="43"/>
                  </a:lnTo>
                  <a:lnTo>
                    <a:pt x="1" y="41"/>
                  </a:lnTo>
                  <a:lnTo>
                    <a:pt x="1" y="39"/>
                  </a:lnTo>
                  <a:lnTo>
                    <a:pt x="1" y="38"/>
                  </a:lnTo>
                  <a:lnTo>
                    <a:pt x="1" y="36"/>
                  </a:lnTo>
                  <a:lnTo>
                    <a:pt x="1" y="35"/>
                  </a:lnTo>
                  <a:lnTo>
                    <a:pt x="1" y="34"/>
                  </a:lnTo>
                  <a:lnTo>
                    <a:pt x="1" y="32"/>
                  </a:lnTo>
                  <a:lnTo>
                    <a:pt x="1" y="31"/>
                  </a:lnTo>
                  <a:lnTo>
                    <a:pt x="1" y="30"/>
                  </a:lnTo>
                  <a:lnTo>
                    <a:pt x="1" y="29"/>
                  </a:lnTo>
                  <a:lnTo>
                    <a:pt x="0" y="27"/>
                  </a:lnTo>
                  <a:lnTo>
                    <a:pt x="1" y="27"/>
                  </a:lnTo>
                  <a:lnTo>
                    <a:pt x="1" y="25"/>
                  </a:lnTo>
                  <a:lnTo>
                    <a:pt x="1" y="24"/>
                  </a:lnTo>
                  <a:lnTo>
                    <a:pt x="1" y="23"/>
                  </a:lnTo>
                  <a:lnTo>
                    <a:pt x="1" y="22"/>
                  </a:lnTo>
                  <a:lnTo>
                    <a:pt x="1" y="21"/>
                  </a:lnTo>
                  <a:lnTo>
                    <a:pt x="2" y="20"/>
                  </a:lnTo>
                  <a:lnTo>
                    <a:pt x="2" y="19"/>
                  </a:lnTo>
                  <a:lnTo>
                    <a:pt x="2" y="18"/>
                  </a:lnTo>
                  <a:lnTo>
                    <a:pt x="3" y="17"/>
                  </a:lnTo>
                  <a:lnTo>
                    <a:pt x="3" y="16"/>
                  </a:lnTo>
                  <a:lnTo>
                    <a:pt x="4" y="15"/>
                  </a:lnTo>
                  <a:lnTo>
                    <a:pt x="4" y="14"/>
                  </a:lnTo>
                  <a:lnTo>
                    <a:pt x="5" y="13"/>
                  </a:lnTo>
                  <a:lnTo>
                    <a:pt x="6" y="12"/>
                  </a:lnTo>
                  <a:lnTo>
                    <a:pt x="7" y="11"/>
                  </a:lnTo>
                  <a:lnTo>
                    <a:pt x="8" y="10"/>
                  </a:lnTo>
                  <a:lnTo>
                    <a:pt x="9" y="9"/>
                  </a:lnTo>
                  <a:lnTo>
                    <a:pt x="11" y="8"/>
                  </a:lnTo>
                  <a:lnTo>
                    <a:pt x="12" y="6"/>
                  </a:lnTo>
                  <a:lnTo>
                    <a:pt x="14" y="6"/>
                  </a:lnTo>
                  <a:lnTo>
                    <a:pt x="14" y="5"/>
                  </a:lnTo>
                  <a:lnTo>
                    <a:pt x="16" y="4"/>
                  </a:lnTo>
                  <a:lnTo>
                    <a:pt x="16" y="4"/>
                  </a:lnTo>
                  <a:lnTo>
                    <a:pt x="17" y="3"/>
                  </a:lnTo>
                  <a:lnTo>
                    <a:pt x="18" y="3"/>
                  </a:lnTo>
                  <a:lnTo>
                    <a:pt x="19" y="3"/>
                  </a:lnTo>
                  <a:lnTo>
                    <a:pt x="20" y="2"/>
                  </a:lnTo>
                  <a:lnTo>
                    <a:pt x="21" y="2"/>
                  </a:lnTo>
                  <a:lnTo>
                    <a:pt x="22" y="1"/>
                  </a:lnTo>
                  <a:lnTo>
                    <a:pt x="23" y="1"/>
                  </a:lnTo>
                  <a:lnTo>
                    <a:pt x="24" y="1"/>
                  </a:lnTo>
                  <a:lnTo>
                    <a:pt x="25" y="1"/>
                  </a:lnTo>
                  <a:lnTo>
                    <a:pt x="26" y="1"/>
                  </a:lnTo>
                  <a:lnTo>
                    <a:pt x="27" y="1"/>
                  </a:lnTo>
                  <a:lnTo>
                    <a:pt x="28" y="0"/>
                  </a:lnTo>
                  <a:lnTo>
                    <a:pt x="29" y="0"/>
                  </a:lnTo>
                  <a:lnTo>
                    <a:pt x="30" y="0"/>
                  </a:lnTo>
                  <a:lnTo>
                    <a:pt x="32" y="0"/>
                  </a:lnTo>
                  <a:lnTo>
                    <a:pt x="33" y="0"/>
                  </a:lnTo>
                  <a:lnTo>
                    <a:pt x="34" y="0"/>
                  </a:lnTo>
                  <a:lnTo>
                    <a:pt x="36" y="0"/>
                  </a:lnTo>
                  <a:lnTo>
                    <a:pt x="37" y="0"/>
                  </a:lnTo>
                  <a:lnTo>
                    <a:pt x="38" y="0"/>
                  </a:lnTo>
                  <a:lnTo>
                    <a:pt x="40" y="0"/>
                  </a:lnTo>
                  <a:lnTo>
                    <a:pt x="41" y="0"/>
                  </a:lnTo>
                  <a:lnTo>
                    <a:pt x="42" y="0"/>
                  </a:lnTo>
                  <a:lnTo>
                    <a:pt x="44" y="0"/>
                  </a:lnTo>
                  <a:lnTo>
                    <a:pt x="46" y="0"/>
                  </a:lnTo>
                  <a:lnTo>
                    <a:pt x="48" y="1"/>
                  </a:lnTo>
                  <a:lnTo>
                    <a:pt x="50" y="1"/>
                  </a:lnTo>
                  <a:lnTo>
                    <a:pt x="51" y="1"/>
                  </a:lnTo>
                  <a:lnTo>
                    <a:pt x="52" y="1"/>
                  </a:lnTo>
                  <a:lnTo>
                    <a:pt x="53" y="1"/>
                  </a:lnTo>
                  <a:lnTo>
                    <a:pt x="54" y="1"/>
                  </a:lnTo>
                  <a:lnTo>
                    <a:pt x="55" y="1"/>
                  </a:lnTo>
                  <a:lnTo>
                    <a:pt x="56" y="1"/>
                  </a:lnTo>
                  <a:lnTo>
                    <a:pt x="56" y="1"/>
                  </a:lnTo>
                  <a:lnTo>
                    <a:pt x="57" y="1"/>
                  </a:lnTo>
                  <a:lnTo>
                    <a:pt x="58" y="1"/>
                  </a:lnTo>
                  <a:lnTo>
                    <a:pt x="59" y="2"/>
                  </a:lnTo>
                  <a:lnTo>
                    <a:pt x="60" y="2"/>
                  </a:lnTo>
                  <a:lnTo>
                    <a:pt x="60" y="2"/>
                  </a:lnTo>
                  <a:lnTo>
                    <a:pt x="61" y="2"/>
                  </a:lnTo>
                  <a:lnTo>
                    <a:pt x="62" y="3"/>
                  </a:lnTo>
                  <a:lnTo>
                    <a:pt x="62" y="3"/>
                  </a:lnTo>
                  <a:lnTo>
                    <a:pt x="63" y="3"/>
                  </a:lnTo>
                  <a:lnTo>
                    <a:pt x="64" y="3"/>
                  </a:lnTo>
                  <a:lnTo>
                    <a:pt x="64" y="3"/>
                  </a:lnTo>
                  <a:lnTo>
                    <a:pt x="65" y="4"/>
                  </a:lnTo>
                  <a:lnTo>
                    <a:pt x="66" y="4"/>
                  </a:lnTo>
                  <a:lnTo>
                    <a:pt x="66" y="5"/>
                  </a:lnTo>
                  <a:lnTo>
                    <a:pt x="67" y="5"/>
                  </a:lnTo>
                  <a:lnTo>
                    <a:pt x="68" y="5"/>
                  </a:lnTo>
                  <a:lnTo>
                    <a:pt x="69" y="5"/>
                  </a:lnTo>
                  <a:lnTo>
                    <a:pt x="70" y="6"/>
                  </a:lnTo>
                  <a:lnTo>
                    <a:pt x="70" y="6"/>
                  </a:lnTo>
                  <a:lnTo>
                    <a:pt x="72" y="7"/>
                  </a:lnTo>
                  <a:lnTo>
                    <a:pt x="73" y="7"/>
                  </a:lnTo>
                  <a:lnTo>
                    <a:pt x="74" y="7"/>
                  </a:lnTo>
                  <a:lnTo>
                    <a:pt x="75" y="8"/>
                  </a:lnTo>
                  <a:lnTo>
                    <a:pt x="79" y="10"/>
                  </a:lnTo>
                  <a:lnTo>
                    <a:pt x="81" y="11"/>
                  </a:lnTo>
                  <a:lnTo>
                    <a:pt x="83" y="11"/>
                  </a:lnTo>
                  <a:lnTo>
                    <a:pt x="84" y="12"/>
                  </a:lnTo>
                  <a:lnTo>
                    <a:pt x="86" y="13"/>
                  </a:lnTo>
                  <a:lnTo>
                    <a:pt x="88" y="13"/>
                  </a:lnTo>
                  <a:lnTo>
                    <a:pt x="89" y="14"/>
                  </a:lnTo>
                  <a:lnTo>
                    <a:pt x="90" y="15"/>
                  </a:lnTo>
                  <a:lnTo>
                    <a:pt x="92" y="15"/>
                  </a:lnTo>
                  <a:lnTo>
                    <a:pt x="93" y="16"/>
                  </a:lnTo>
                  <a:lnTo>
                    <a:pt x="94" y="17"/>
                  </a:lnTo>
                  <a:lnTo>
                    <a:pt x="95" y="17"/>
                  </a:lnTo>
                  <a:lnTo>
                    <a:pt x="96" y="18"/>
                  </a:lnTo>
                  <a:lnTo>
                    <a:pt x="97" y="18"/>
                  </a:lnTo>
                  <a:lnTo>
                    <a:pt x="98" y="19"/>
                  </a:lnTo>
                  <a:lnTo>
                    <a:pt x="99" y="19"/>
                  </a:lnTo>
                  <a:lnTo>
                    <a:pt x="100" y="20"/>
                  </a:lnTo>
                  <a:lnTo>
                    <a:pt x="101" y="21"/>
                  </a:lnTo>
                  <a:lnTo>
                    <a:pt x="102" y="21"/>
                  </a:lnTo>
                  <a:lnTo>
                    <a:pt x="104" y="22"/>
                  </a:lnTo>
                  <a:lnTo>
                    <a:pt x="105" y="23"/>
                  </a:lnTo>
                  <a:lnTo>
                    <a:pt x="106" y="23"/>
                  </a:lnTo>
                  <a:lnTo>
                    <a:pt x="107" y="24"/>
                  </a:lnTo>
                  <a:lnTo>
                    <a:pt x="108" y="25"/>
                  </a:lnTo>
                  <a:lnTo>
                    <a:pt x="110" y="25"/>
                  </a:lnTo>
                  <a:lnTo>
                    <a:pt x="112" y="26"/>
                  </a:lnTo>
                  <a:lnTo>
                    <a:pt x="113" y="27"/>
                  </a:lnTo>
                  <a:lnTo>
                    <a:pt x="115" y="28"/>
                  </a:lnTo>
                  <a:lnTo>
                    <a:pt x="117" y="29"/>
                  </a:lnTo>
                  <a:lnTo>
                    <a:pt x="119" y="30"/>
                  </a:lnTo>
                  <a:lnTo>
                    <a:pt x="121" y="31"/>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09" name="Freeform 202" descr="Dark horizontal"/>
            <p:cNvSpPr>
              <a:spLocks/>
            </p:cNvSpPr>
            <p:nvPr/>
          </p:nvSpPr>
          <p:spPr bwMode="auto">
            <a:xfrm>
              <a:off x="8081963" y="2589213"/>
              <a:ext cx="519112" cy="284162"/>
            </a:xfrm>
            <a:custGeom>
              <a:avLst/>
              <a:gdLst/>
              <a:ahLst/>
              <a:cxnLst>
                <a:cxn ang="0">
                  <a:pos x="138" y="64"/>
                </a:cxn>
                <a:cxn ang="0">
                  <a:pos x="230" y="95"/>
                </a:cxn>
                <a:cxn ang="0">
                  <a:pos x="295" y="125"/>
                </a:cxn>
                <a:cxn ang="0">
                  <a:pos x="332" y="148"/>
                </a:cxn>
                <a:cxn ang="0">
                  <a:pos x="378" y="178"/>
                </a:cxn>
                <a:cxn ang="0">
                  <a:pos x="378" y="194"/>
                </a:cxn>
                <a:cxn ang="0">
                  <a:pos x="360" y="209"/>
                </a:cxn>
                <a:cxn ang="0">
                  <a:pos x="332" y="201"/>
                </a:cxn>
                <a:cxn ang="0">
                  <a:pos x="249" y="163"/>
                </a:cxn>
                <a:cxn ang="0">
                  <a:pos x="194" y="133"/>
                </a:cxn>
                <a:cxn ang="0">
                  <a:pos x="148" y="118"/>
                </a:cxn>
                <a:cxn ang="0">
                  <a:pos x="120" y="118"/>
                </a:cxn>
                <a:cxn ang="0">
                  <a:pos x="74" y="133"/>
                </a:cxn>
                <a:cxn ang="0">
                  <a:pos x="46" y="133"/>
                </a:cxn>
                <a:cxn ang="0">
                  <a:pos x="19" y="125"/>
                </a:cxn>
                <a:cxn ang="0">
                  <a:pos x="0" y="102"/>
                </a:cxn>
                <a:cxn ang="0">
                  <a:pos x="6" y="78"/>
                </a:cxn>
                <a:cxn ang="0">
                  <a:pos x="3" y="51"/>
                </a:cxn>
                <a:cxn ang="0">
                  <a:pos x="0" y="34"/>
                </a:cxn>
                <a:cxn ang="0">
                  <a:pos x="6" y="3"/>
                </a:cxn>
                <a:cxn ang="0">
                  <a:pos x="32" y="0"/>
                </a:cxn>
                <a:cxn ang="0">
                  <a:pos x="58" y="9"/>
                </a:cxn>
                <a:cxn ang="0">
                  <a:pos x="83" y="34"/>
                </a:cxn>
                <a:cxn ang="0">
                  <a:pos x="102" y="49"/>
                </a:cxn>
                <a:cxn ang="0">
                  <a:pos x="138" y="64"/>
                </a:cxn>
              </a:cxnLst>
              <a:rect l="0" t="0" r="r" b="b"/>
              <a:pathLst>
                <a:path w="379" h="210">
                  <a:moveTo>
                    <a:pt x="138" y="64"/>
                  </a:moveTo>
                  <a:lnTo>
                    <a:pt x="230" y="95"/>
                  </a:lnTo>
                  <a:lnTo>
                    <a:pt x="295" y="125"/>
                  </a:lnTo>
                  <a:lnTo>
                    <a:pt x="332" y="148"/>
                  </a:lnTo>
                  <a:lnTo>
                    <a:pt x="378" y="178"/>
                  </a:lnTo>
                  <a:lnTo>
                    <a:pt x="378" y="194"/>
                  </a:lnTo>
                  <a:lnTo>
                    <a:pt x="360" y="209"/>
                  </a:lnTo>
                  <a:lnTo>
                    <a:pt x="332" y="201"/>
                  </a:lnTo>
                  <a:lnTo>
                    <a:pt x="249" y="163"/>
                  </a:lnTo>
                  <a:lnTo>
                    <a:pt x="194" y="133"/>
                  </a:lnTo>
                  <a:lnTo>
                    <a:pt x="148" y="118"/>
                  </a:lnTo>
                  <a:lnTo>
                    <a:pt x="120" y="118"/>
                  </a:lnTo>
                  <a:lnTo>
                    <a:pt x="74" y="133"/>
                  </a:lnTo>
                  <a:lnTo>
                    <a:pt x="46" y="133"/>
                  </a:lnTo>
                  <a:lnTo>
                    <a:pt x="19" y="125"/>
                  </a:lnTo>
                  <a:lnTo>
                    <a:pt x="0" y="102"/>
                  </a:lnTo>
                  <a:lnTo>
                    <a:pt x="6" y="78"/>
                  </a:lnTo>
                  <a:lnTo>
                    <a:pt x="3" y="51"/>
                  </a:lnTo>
                  <a:lnTo>
                    <a:pt x="0" y="34"/>
                  </a:lnTo>
                  <a:lnTo>
                    <a:pt x="6" y="3"/>
                  </a:lnTo>
                  <a:lnTo>
                    <a:pt x="32" y="0"/>
                  </a:lnTo>
                  <a:lnTo>
                    <a:pt x="58" y="9"/>
                  </a:lnTo>
                  <a:lnTo>
                    <a:pt x="83" y="34"/>
                  </a:lnTo>
                  <a:lnTo>
                    <a:pt x="102" y="49"/>
                  </a:lnTo>
                  <a:lnTo>
                    <a:pt x="138" y="64"/>
                  </a:lnTo>
                </a:path>
              </a:pathLst>
            </a:custGeom>
            <a:pattFill prst="dkHorz">
              <a:fgClr>
                <a:srgbClr val="FFFFFF"/>
              </a:fgClr>
              <a:bgClr>
                <a:srgbClr val="0000FF"/>
              </a:bgClr>
            </a:pattFill>
            <a:ln w="9525">
              <a:solidFill>
                <a:schemeClr val="tx1"/>
              </a:solidFill>
              <a:round/>
              <a:headEnd/>
              <a:tailEnd/>
            </a:ln>
            <a:effectLst/>
          </p:spPr>
          <p:txBody>
            <a:bodyPr/>
            <a:lstStyle/>
            <a:p>
              <a:endParaRPr lang="id-ID"/>
            </a:p>
          </p:txBody>
        </p:sp>
        <p:sp>
          <p:nvSpPr>
            <p:cNvPr id="610" name="Freeform 203" descr="Zig zag"/>
            <p:cNvSpPr>
              <a:spLocks/>
            </p:cNvSpPr>
            <p:nvPr/>
          </p:nvSpPr>
          <p:spPr bwMode="auto">
            <a:xfrm>
              <a:off x="8369300" y="2613025"/>
              <a:ext cx="315913" cy="192088"/>
            </a:xfrm>
            <a:custGeom>
              <a:avLst/>
              <a:gdLst/>
              <a:ahLst/>
              <a:cxnLst>
                <a:cxn ang="0">
                  <a:pos x="92" y="12"/>
                </a:cxn>
                <a:cxn ang="0">
                  <a:pos x="103" y="15"/>
                </a:cxn>
                <a:cxn ang="0">
                  <a:pos x="114" y="19"/>
                </a:cxn>
                <a:cxn ang="0">
                  <a:pos x="129" y="30"/>
                </a:cxn>
                <a:cxn ang="0">
                  <a:pos x="136" y="39"/>
                </a:cxn>
                <a:cxn ang="0">
                  <a:pos x="142" y="49"/>
                </a:cxn>
                <a:cxn ang="0">
                  <a:pos x="152" y="61"/>
                </a:cxn>
                <a:cxn ang="0">
                  <a:pos x="163" y="70"/>
                </a:cxn>
                <a:cxn ang="0">
                  <a:pos x="171" y="75"/>
                </a:cxn>
                <a:cxn ang="0">
                  <a:pos x="180" y="81"/>
                </a:cxn>
                <a:cxn ang="0">
                  <a:pos x="196" y="90"/>
                </a:cxn>
                <a:cxn ang="0">
                  <a:pos x="207" y="95"/>
                </a:cxn>
                <a:cxn ang="0">
                  <a:pos x="216" y="99"/>
                </a:cxn>
                <a:cxn ang="0">
                  <a:pos x="224" y="109"/>
                </a:cxn>
                <a:cxn ang="0">
                  <a:pos x="226" y="116"/>
                </a:cxn>
                <a:cxn ang="0">
                  <a:pos x="226" y="122"/>
                </a:cxn>
                <a:cxn ang="0">
                  <a:pos x="224" y="128"/>
                </a:cxn>
                <a:cxn ang="0">
                  <a:pos x="222" y="133"/>
                </a:cxn>
                <a:cxn ang="0">
                  <a:pos x="220" y="136"/>
                </a:cxn>
                <a:cxn ang="0">
                  <a:pos x="217" y="137"/>
                </a:cxn>
                <a:cxn ang="0">
                  <a:pos x="211" y="139"/>
                </a:cxn>
                <a:cxn ang="0">
                  <a:pos x="203" y="141"/>
                </a:cxn>
                <a:cxn ang="0">
                  <a:pos x="197" y="140"/>
                </a:cxn>
                <a:cxn ang="0">
                  <a:pos x="189" y="139"/>
                </a:cxn>
                <a:cxn ang="0">
                  <a:pos x="178" y="137"/>
                </a:cxn>
                <a:cxn ang="0">
                  <a:pos x="171" y="135"/>
                </a:cxn>
                <a:cxn ang="0">
                  <a:pos x="165" y="133"/>
                </a:cxn>
                <a:cxn ang="0">
                  <a:pos x="154" y="129"/>
                </a:cxn>
                <a:cxn ang="0">
                  <a:pos x="146" y="126"/>
                </a:cxn>
                <a:cxn ang="0">
                  <a:pos x="140" y="122"/>
                </a:cxn>
                <a:cxn ang="0">
                  <a:pos x="132" y="117"/>
                </a:cxn>
                <a:cxn ang="0">
                  <a:pos x="121" y="104"/>
                </a:cxn>
                <a:cxn ang="0">
                  <a:pos x="116" y="95"/>
                </a:cxn>
                <a:cxn ang="0">
                  <a:pos x="110" y="84"/>
                </a:cxn>
                <a:cxn ang="0">
                  <a:pos x="98" y="74"/>
                </a:cxn>
                <a:cxn ang="0">
                  <a:pos x="92" y="70"/>
                </a:cxn>
                <a:cxn ang="0">
                  <a:pos x="85" y="67"/>
                </a:cxn>
                <a:cxn ang="0">
                  <a:pos x="76" y="63"/>
                </a:cxn>
                <a:cxn ang="0">
                  <a:pos x="66" y="57"/>
                </a:cxn>
                <a:cxn ang="0">
                  <a:pos x="60" y="53"/>
                </a:cxn>
                <a:cxn ang="0">
                  <a:pos x="53" y="49"/>
                </a:cxn>
                <a:cxn ang="0">
                  <a:pos x="42" y="45"/>
                </a:cxn>
                <a:cxn ang="0">
                  <a:pos x="34" y="44"/>
                </a:cxn>
                <a:cxn ang="0">
                  <a:pos x="28" y="43"/>
                </a:cxn>
                <a:cxn ang="0">
                  <a:pos x="18" y="38"/>
                </a:cxn>
                <a:cxn ang="0">
                  <a:pos x="11" y="33"/>
                </a:cxn>
                <a:cxn ang="0">
                  <a:pos x="7" y="27"/>
                </a:cxn>
                <a:cxn ang="0">
                  <a:pos x="3" y="20"/>
                </a:cxn>
                <a:cxn ang="0">
                  <a:pos x="0" y="13"/>
                </a:cxn>
                <a:cxn ang="0">
                  <a:pos x="0" y="8"/>
                </a:cxn>
                <a:cxn ang="0">
                  <a:pos x="0" y="4"/>
                </a:cxn>
                <a:cxn ang="0">
                  <a:pos x="4" y="1"/>
                </a:cxn>
                <a:cxn ang="0">
                  <a:pos x="7" y="0"/>
                </a:cxn>
                <a:cxn ang="0">
                  <a:pos x="12" y="1"/>
                </a:cxn>
                <a:cxn ang="0">
                  <a:pos x="18" y="1"/>
                </a:cxn>
                <a:cxn ang="0">
                  <a:pos x="37" y="3"/>
                </a:cxn>
                <a:cxn ang="0">
                  <a:pos x="50" y="4"/>
                </a:cxn>
                <a:cxn ang="0">
                  <a:pos x="63" y="6"/>
                </a:cxn>
              </a:cxnLst>
              <a:rect l="0" t="0" r="r" b="b"/>
              <a:pathLst>
                <a:path w="228" h="142">
                  <a:moveTo>
                    <a:pt x="76" y="9"/>
                  </a:moveTo>
                  <a:lnTo>
                    <a:pt x="80" y="10"/>
                  </a:lnTo>
                  <a:lnTo>
                    <a:pt x="82" y="11"/>
                  </a:lnTo>
                  <a:lnTo>
                    <a:pt x="84" y="11"/>
                  </a:lnTo>
                  <a:lnTo>
                    <a:pt x="86" y="11"/>
                  </a:lnTo>
                  <a:lnTo>
                    <a:pt x="87" y="11"/>
                  </a:lnTo>
                  <a:lnTo>
                    <a:pt x="89" y="12"/>
                  </a:lnTo>
                  <a:lnTo>
                    <a:pt x="90" y="12"/>
                  </a:lnTo>
                  <a:lnTo>
                    <a:pt x="92" y="12"/>
                  </a:lnTo>
                  <a:lnTo>
                    <a:pt x="93" y="13"/>
                  </a:lnTo>
                  <a:lnTo>
                    <a:pt x="94" y="13"/>
                  </a:lnTo>
                  <a:lnTo>
                    <a:pt x="96" y="13"/>
                  </a:lnTo>
                  <a:lnTo>
                    <a:pt x="97" y="13"/>
                  </a:lnTo>
                  <a:lnTo>
                    <a:pt x="98" y="13"/>
                  </a:lnTo>
                  <a:lnTo>
                    <a:pt x="99" y="14"/>
                  </a:lnTo>
                  <a:lnTo>
                    <a:pt x="100" y="14"/>
                  </a:lnTo>
                  <a:lnTo>
                    <a:pt x="102" y="14"/>
                  </a:lnTo>
                  <a:lnTo>
                    <a:pt x="103" y="15"/>
                  </a:lnTo>
                  <a:lnTo>
                    <a:pt x="104" y="15"/>
                  </a:lnTo>
                  <a:lnTo>
                    <a:pt x="105" y="15"/>
                  </a:lnTo>
                  <a:lnTo>
                    <a:pt x="106" y="16"/>
                  </a:lnTo>
                  <a:lnTo>
                    <a:pt x="107" y="16"/>
                  </a:lnTo>
                  <a:lnTo>
                    <a:pt x="108" y="17"/>
                  </a:lnTo>
                  <a:lnTo>
                    <a:pt x="110" y="17"/>
                  </a:lnTo>
                  <a:lnTo>
                    <a:pt x="111" y="18"/>
                  </a:lnTo>
                  <a:lnTo>
                    <a:pt x="112" y="19"/>
                  </a:lnTo>
                  <a:lnTo>
                    <a:pt x="114" y="19"/>
                  </a:lnTo>
                  <a:lnTo>
                    <a:pt x="115" y="20"/>
                  </a:lnTo>
                  <a:lnTo>
                    <a:pt x="117" y="21"/>
                  </a:lnTo>
                  <a:lnTo>
                    <a:pt x="118" y="22"/>
                  </a:lnTo>
                  <a:lnTo>
                    <a:pt x="120" y="23"/>
                  </a:lnTo>
                  <a:lnTo>
                    <a:pt x="122" y="25"/>
                  </a:lnTo>
                  <a:lnTo>
                    <a:pt x="125" y="27"/>
                  </a:lnTo>
                  <a:lnTo>
                    <a:pt x="126" y="28"/>
                  </a:lnTo>
                  <a:lnTo>
                    <a:pt x="128" y="29"/>
                  </a:lnTo>
                  <a:lnTo>
                    <a:pt x="129" y="30"/>
                  </a:lnTo>
                  <a:lnTo>
                    <a:pt x="130" y="31"/>
                  </a:lnTo>
                  <a:lnTo>
                    <a:pt x="131" y="32"/>
                  </a:lnTo>
                  <a:lnTo>
                    <a:pt x="132" y="33"/>
                  </a:lnTo>
                  <a:lnTo>
                    <a:pt x="133" y="34"/>
                  </a:lnTo>
                  <a:lnTo>
                    <a:pt x="134" y="35"/>
                  </a:lnTo>
                  <a:lnTo>
                    <a:pt x="134" y="36"/>
                  </a:lnTo>
                  <a:lnTo>
                    <a:pt x="135" y="37"/>
                  </a:lnTo>
                  <a:lnTo>
                    <a:pt x="136" y="38"/>
                  </a:lnTo>
                  <a:lnTo>
                    <a:pt x="136" y="39"/>
                  </a:lnTo>
                  <a:lnTo>
                    <a:pt x="137" y="40"/>
                  </a:lnTo>
                  <a:lnTo>
                    <a:pt x="138" y="41"/>
                  </a:lnTo>
                  <a:lnTo>
                    <a:pt x="138" y="42"/>
                  </a:lnTo>
                  <a:lnTo>
                    <a:pt x="139" y="43"/>
                  </a:lnTo>
                  <a:lnTo>
                    <a:pt x="140" y="44"/>
                  </a:lnTo>
                  <a:lnTo>
                    <a:pt x="140" y="45"/>
                  </a:lnTo>
                  <a:lnTo>
                    <a:pt x="141" y="47"/>
                  </a:lnTo>
                  <a:lnTo>
                    <a:pt x="141" y="47"/>
                  </a:lnTo>
                  <a:lnTo>
                    <a:pt x="142" y="49"/>
                  </a:lnTo>
                  <a:lnTo>
                    <a:pt x="143" y="50"/>
                  </a:lnTo>
                  <a:lnTo>
                    <a:pt x="144" y="51"/>
                  </a:lnTo>
                  <a:lnTo>
                    <a:pt x="145" y="52"/>
                  </a:lnTo>
                  <a:lnTo>
                    <a:pt x="146" y="53"/>
                  </a:lnTo>
                  <a:lnTo>
                    <a:pt x="147" y="55"/>
                  </a:lnTo>
                  <a:lnTo>
                    <a:pt x="148" y="56"/>
                  </a:lnTo>
                  <a:lnTo>
                    <a:pt x="149" y="57"/>
                  </a:lnTo>
                  <a:lnTo>
                    <a:pt x="151" y="59"/>
                  </a:lnTo>
                  <a:lnTo>
                    <a:pt x="152" y="61"/>
                  </a:lnTo>
                  <a:lnTo>
                    <a:pt x="155" y="63"/>
                  </a:lnTo>
                  <a:lnTo>
                    <a:pt x="156" y="64"/>
                  </a:lnTo>
                  <a:lnTo>
                    <a:pt x="157" y="65"/>
                  </a:lnTo>
                  <a:lnTo>
                    <a:pt x="158" y="66"/>
                  </a:lnTo>
                  <a:lnTo>
                    <a:pt x="159" y="67"/>
                  </a:lnTo>
                  <a:lnTo>
                    <a:pt x="160" y="68"/>
                  </a:lnTo>
                  <a:lnTo>
                    <a:pt x="161" y="69"/>
                  </a:lnTo>
                  <a:lnTo>
                    <a:pt x="162" y="69"/>
                  </a:lnTo>
                  <a:lnTo>
                    <a:pt x="163" y="70"/>
                  </a:lnTo>
                  <a:lnTo>
                    <a:pt x="164" y="71"/>
                  </a:lnTo>
                  <a:lnTo>
                    <a:pt x="165" y="71"/>
                  </a:lnTo>
                  <a:lnTo>
                    <a:pt x="166" y="72"/>
                  </a:lnTo>
                  <a:lnTo>
                    <a:pt x="166" y="73"/>
                  </a:lnTo>
                  <a:lnTo>
                    <a:pt x="167" y="73"/>
                  </a:lnTo>
                  <a:lnTo>
                    <a:pt x="168" y="74"/>
                  </a:lnTo>
                  <a:lnTo>
                    <a:pt x="169" y="74"/>
                  </a:lnTo>
                  <a:lnTo>
                    <a:pt x="170" y="75"/>
                  </a:lnTo>
                  <a:lnTo>
                    <a:pt x="171" y="75"/>
                  </a:lnTo>
                  <a:lnTo>
                    <a:pt x="172" y="76"/>
                  </a:lnTo>
                  <a:lnTo>
                    <a:pt x="172" y="77"/>
                  </a:lnTo>
                  <a:lnTo>
                    <a:pt x="174" y="77"/>
                  </a:lnTo>
                  <a:lnTo>
                    <a:pt x="174" y="78"/>
                  </a:lnTo>
                  <a:lnTo>
                    <a:pt x="176" y="79"/>
                  </a:lnTo>
                  <a:lnTo>
                    <a:pt x="177" y="79"/>
                  </a:lnTo>
                  <a:lnTo>
                    <a:pt x="178" y="80"/>
                  </a:lnTo>
                  <a:lnTo>
                    <a:pt x="179" y="81"/>
                  </a:lnTo>
                  <a:lnTo>
                    <a:pt x="180" y="81"/>
                  </a:lnTo>
                  <a:lnTo>
                    <a:pt x="182" y="82"/>
                  </a:lnTo>
                  <a:lnTo>
                    <a:pt x="183" y="83"/>
                  </a:lnTo>
                  <a:lnTo>
                    <a:pt x="184" y="84"/>
                  </a:lnTo>
                  <a:lnTo>
                    <a:pt x="186" y="85"/>
                  </a:lnTo>
                  <a:lnTo>
                    <a:pt x="190" y="87"/>
                  </a:lnTo>
                  <a:lnTo>
                    <a:pt x="191" y="88"/>
                  </a:lnTo>
                  <a:lnTo>
                    <a:pt x="192" y="89"/>
                  </a:lnTo>
                  <a:lnTo>
                    <a:pt x="194" y="90"/>
                  </a:lnTo>
                  <a:lnTo>
                    <a:pt x="196" y="90"/>
                  </a:lnTo>
                  <a:lnTo>
                    <a:pt x="197" y="91"/>
                  </a:lnTo>
                  <a:lnTo>
                    <a:pt x="198" y="91"/>
                  </a:lnTo>
                  <a:lnTo>
                    <a:pt x="200" y="92"/>
                  </a:lnTo>
                  <a:lnTo>
                    <a:pt x="201" y="93"/>
                  </a:lnTo>
                  <a:lnTo>
                    <a:pt x="202" y="93"/>
                  </a:lnTo>
                  <a:lnTo>
                    <a:pt x="203" y="93"/>
                  </a:lnTo>
                  <a:lnTo>
                    <a:pt x="204" y="94"/>
                  </a:lnTo>
                  <a:lnTo>
                    <a:pt x="206" y="94"/>
                  </a:lnTo>
                  <a:lnTo>
                    <a:pt x="207" y="95"/>
                  </a:lnTo>
                  <a:lnTo>
                    <a:pt x="208" y="95"/>
                  </a:lnTo>
                  <a:lnTo>
                    <a:pt x="209" y="95"/>
                  </a:lnTo>
                  <a:lnTo>
                    <a:pt x="210" y="96"/>
                  </a:lnTo>
                  <a:lnTo>
                    <a:pt x="211" y="96"/>
                  </a:lnTo>
                  <a:lnTo>
                    <a:pt x="212" y="97"/>
                  </a:lnTo>
                  <a:lnTo>
                    <a:pt x="213" y="97"/>
                  </a:lnTo>
                  <a:lnTo>
                    <a:pt x="214" y="98"/>
                  </a:lnTo>
                  <a:lnTo>
                    <a:pt x="215" y="99"/>
                  </a:lnTo>
                  <a:lnTo>
                    <a:pt x="216" y="99"/>
                  </a:lnTo>
                  <a:lnTo>
                    <a:pt x="217" y="100"/>
                  </a:lnTo>
                  <a:lnTo>
                    <a:pt x="218" y="101"/>
                  </a:lnTo>
                  <a:lnTo>
                    <a:pt x="219" y="102"/>
                  </a:lnTo>
                  <a:lnTo>
                    <a:pt x="220" y="103"/>
                  </a:lnTo>
                  <a:lnTo>
                    <a:pt x="221" y="104"/>
                  </a:lnTo>
                  <a:lnTo>
                    <a:pt x="222" y="105"/>
                  </a:lnTo>
                  <a:lnTo>
                    <a:pt x="222" y="107"/>
                  </a:lnTo>
                  <a:lnTo>
                    <a:pt x="224" y="108"/>
                  </a:lnTo>
                  <a:lnTo>
                    <a:pt x="224" y="109"/>
                  </a:lnTo>
                  <a:lnTo>
                    <a:pt x="224" y="110"/>
                  </a:lnTo>
                  <a:lnTo>
                    <a:pt x="225" y="111"/>
                  </a:lnTo>
                  <a:lnTo>
                    <a:pt x="225" y="112"/>
                  </a:lnTo>
                  <a:lnTo>
                    <a:pt x="226" y="113"/>
                  </a:lnTo>
                  <a:lnTo>
                    <a:pt x="226" y="113"/>
                  </a:lnTo>
                  <a:lnTo>
                    <a:pt x="226" y="114"/>
                  </a:lnTo>
                  <a:lnTo>
                    <a:pt x="226" y="115"/>
                  </a:lnTo>
                  <a:lnTo>
                    <a:pt x="226" y="115"/>
                  </a:lnTo>
                  <a:lnTo>
                    <a:pt x="226" y="116"/>
                  </a:lnTo>
                  <a:lnTo>
                    <a:pt x="227" y="117"/>
                  </a:lnTo>
                  <a:lnTo>
                    <a:pt x="227" y="117"/>
                  </a:lnTo>
                  <a:lnTo>
                    <a:pt x="227" y="118"/>
                  </a:lnTo>
                  <a:lnTo>
                    <a:pt x="227" y="119"/>
                  </a:lnTo>
                  <a:lnTo>
                    <a:pt x="227" y="119"/>
                  </a:lnTo>
                  <a:lnTo>
                    <a:pt x="227" y="120"/>
                  </a:lnTo>
                  <a:lnTo>
                    <a:pt x="227" y="120"/>
                  </a:lnTo>
                  <a:lnTo>
                    <a:pt x="227" y="121"/>
                  </a:lnTo>
                  <a:lnTo>
                    <a:pt x="226" y="122"/>
                  </a:lnTo>
                  <a:lnTo>
                    <a:pt x="226" y="122"/>
                  </a:lnTo>
                  <a:lnTo>
                    <a:pt x="226" y="123"/>
                  </a:lnTo>
                  <a:lnTo>
                    <a:pt x="226" y="124"/>
                  </a:lnTo>
                  <a:lnTo>
                    <a:pt x="226" y="125"/>
                  </a:lnTo>
                  <a:lnTo>
                    <a:pt x="226" y="125"/>
                  </a:lnTo>
                  <a:lnTo>
                    <a:pt x="226" y="126"/>
                  </a:lnTo>
                  <a:lnTo>
                    <a:pt x="225" y="127"/>
                  </a:lnTo>
                  <a:lnTo>
                    <a:pt x="225" y="127"/>
                  </a:lnTo>
                  <a:lnTo>
                    <a:pt x="224" y="128"/>
                  </a:lnTo>
                  <a:lnTo>
                    <a:pt x="224" y="129"/>
                  </a:lnTo>
                  <a:lnTo>
                    <a:pt x="224" y="130"/>
                  </a:lnTo>
                  <a:lnTo>
                    <a:pt x="224" y="131"/>
                  </a:lnTo>
                  <a:lnTo>
                    <a:pt x="223" y="132"/>
                  </a:lnTo>
                  <a:lnTo>
                    <a:pt x="223" y="132"/>
                  </a:lnTo>
                  <a:lnTo>
                    <a:pt x="222" y="133"/>
                  </a:lnTo>
                  <a:lnTo>
                    <a:pt x="222" y="133"/>
                  </a:lnTo>
                  <a:lnTo>
                    <a:pt x="222" y="133"/>
                  </a:lnTo>
                  <a:lnTo>
                    <a:pt x="222" y="133"/>
                  </a:lnTo>
                  <a:lnTo>
                    <a:pt x="222" y="134"/>
                  </a:lnTo>
                  <a:lnTo>
                    <a:pt x="222" y="134"/>
                  </a:lnTo>
                  <a:lnTo>
                    <a:pt x="221" y="134"/>
                  </a:lnTo>
                  <a:lnTo>
                    <a:pt x="221" y="135"/>
                  </a:lnTo>
                  <a:lnTo>
                    <a:pt x="221" y="135"/>
                  </a:lnTo>
                  <a:lnTo>
                    <a:pt x="220" y="135"/>
                  </a:lnTo>
                  <a:lnTo>
                    <a:pt x="220" y="135"/>
                  </a:lnTo>
                  <a:lnTo>
                    <a:pt x="220" y="135"/>
                  </a:lnTo>
                  <a:lnTo>
                    <a:pt x="220" y="136"/>
                  </a:lnTo>
                  <a:lnTo>
                    <a:pt x="220" y="136"/>
                  </a:lnTo>
                  <a:lnTo>
                    <a:pt x="219" y="136"/>
                  </a:lnTo>
                  <a:lnTo>
                    <a:pt x="219" y="136"/>
                  </a:lnTo>
                  <a:lnTo>
                    <a:pt x="219" y="136"/>
                  </a:lnTo>
                  <a:lnTo>
                    <a:pt x="218" y="137"/>
                  </a:lnTo>
                  <a:lnTo>
                    <a:pt x="218" y="137"/>
                  </a:lnTo>
                  <a:lnTo>
                    <a:pt x="218" y="137"/>
                  </a:lnTo>
                  <a:lnTo>
                    <a:pt x="217" y="137"/>
                  </a:lnTo>
                  <a:lnTo>
                    <a:pt x="217" y="137"/>
                  </a:lnTo>
                  <a:lnTo>
                    <a:pt x="216" y="137"/>
                  </a:lnTo>
                  <a:lnTo>
                    <a:pt x="216" y="137"/>
                  </a:lnTo>
                  <a:lnTo>
                    <a:pt x="216" y="138"/>
                  </a:lnTo>
                  <a:lnTo>
                    <a:pt x="215" y="138"/>
                  </a:lnTo>
                  <a:lnTo>
                    <a:pt x="215" y="138"/>
                  </a:lnTo>
                  <a:lnTo>
                    <a:pt x="214" y="138"/>
                  </a:lnTo>
                  <a:lnTo>
                    <a:pt x="214" y="139"/>
                  </a:lnTo>
                  <a:lnTo>
                    <a:pt x="212" y="139"/>
                  </a:lnTo>
                  <a:lnTo>
                    <a:pt x="211" y="139"/>
                  </a:lnTo>
                  <a:lnTo>
                    <a:pt x="210" y="140"/>
                  </a:lnTo>
                  <a:lnTo>
                    <a:pt x="209" y="140"/>
                  </a:lnTo>
                  <a:lnTo>
                    <a:pt x="208" y="140"/>
                  </a:lnTo>
                  <a:lnTo>
                    <a:pt x="207" y="140"/>
                  </a:lnTo>
                  <a:lnTo>
                    <a:pt x="206" y="141"/>
                  </a:lnTo>
                  <a:lnTo>
                    <a:pt x="206" y="141"/>
                  </a:lnTo>
                  <a:lnTo>
                    <a:pt x="205" y="141"/>
                  </a:lnTo>
                  <a:lnTo>
                    <a:pt x="204" y="141"/>
                  </a:lnTo>
                  <a:lnTo>
                    <a:pt x="203" y="141"/>
                  </a:lnTo>
                  <a:lnTo>
                    <a:pt x="203" y="141"/>
                  </a:lnTo>
                  <a:lnTo>
                    <a:pt x="202" y="141"/>
                  </a:lnTo>
                  <a:lnTo>
                    <a:pt x="201" y="141"/>
                  </a:lnTo>
                  <a:lnTo>
                    <a:pt x="201" y="141"/>
                  </a:lnTo>
                  <a:lnTo>
                    <a:pt x="200" y="141"/>
                  </a:lnTo>
                  <a:lnTo>
                    <a:pt x="199" y="141"/>
                  </a:lnTo>
                  <a:lnTo>
                    <a:pt x="198" y="140"/>
                  </a:lnTo>
                  <a:lnTo>
                    <a:pt x="198" y="140"/>
                  </a:lnTo>
                  <a:lnTo>
                    <a:pt x="197" y="140"/>
                  </a:lnTo>
                  <a:lnTo>
                    <a:pt x="196" y="140"/>
                  </a:lnTo>
                  <a:lnTo>
                    <a:pt x="195" y="140"/>
                  </a:lnTo>
                  <a:lnTo>
                    <a:pt x="194" y="140"/>
                  </a:lnTo>
                  <a:lnTo>
                    <a:pt x="194" y="139"/>
                  </a:lnTo>
                  <a:lnTo>
                    <a:pt x="193" y="139"/>
                  </a:lnTo>
                  <a:lnTo>
                    <a:pt x="192" y="139"/>
                  </a:lnTo>
                  <a:lnTo>
                    <a:pt x="191" y="139"/>
                  </a:lnTo>
                  <a:lnTo>
                    <a:pt x="190" y="139"/>
                  </a:lnTo>
                  <a:lnTo>
                    <a:pt x="189" y="139"/>
                  </a:lnTo>
                  <a:lnTo>
                    <a:pt x="188" y="139"/>
                  </a:lnTo>
                  <a:lnTo>
                    <a:pt x="186" y="139"/>
                  </a:lnTo>
                  <a:lnTo>
                    <a:pt x="184" y="138"/>
                  </a:lnTo>
                  <a:lnTo>
                    <a:pt x="182" y="138"/>
                  </a:lnTo>
                  <a:lnTo>
                    <a:pt x="182" y="138"/>
                  </a:lnTo>
                  <a:lnTo>
                    <a:pt x="180" y="137"/>
                  </a:lnTo>
                  <a:lnTo>
                    <a:pt x="180" y="137"/>
                  </a:lnTo>
                  <a:lnTo>
                    <a:pt x="179" y="137"/>
                  </a:lnTo>
                  <a:lnTo>
                    <a:pt x="178" y="137"/>
                  </a:lnTo>
                  <a:lnTo>
                    <a:pt x="177" y="137"/>
                  </a:lnTo>
                  <a:lnTo>
                    <a:pt x="176" y="137"/>
                  </a:lnTo>
                  <a:lnTo>
                    <a:pt x="175" y="137"/>
                  </a:lnTo>
                  <a:lnTo>
                    <a:pt x="175" y="137"/>
                  </a:lnTo>
                  <a:lnTo>
                    <a:pt x="174" y="136"/>
                  </a:lnTo>
                  <a:lnTo>
                    <a:pt x="173" y="136"/>
                  </a:lnTo>
                  <a:lnTo>
                    <a:pt x="173" y="136"/>
                  </a:lnTo>
                  <a:lnTo>
                    <a:pt x="172" y="136"/>
                  </a:lnTo>
                  <a:lnTo>
                    <a:pt x="171" y="135"/>
                  </a:lnTo>
                  <a:lnTo>
                    <a:pt x="171" y="135"/>
                  </a:lnTo>
                  <a:lnTo>
                    <a:pt x="170" y="135"/>
                  </a:lnTo>
                  <a:lnTo>
                    <a:pt x="169" y="135"/>
                  </a:lnTo>
                  <a:lnTo>
                    <a:pt x="168" y="135"/>
                  </a:lnTo>
                  <a:lnTo>
                    <a:pt x="168" y="135"/>
                  </a:lnTo>
                  <a:lnTo>
                    <a:pt x="167" y="134"/>
                  </a:lnTo>
                  <a:lnTo>
                    <a:pt x="166" y="134"/>
                  </a:lnTo>
                  <a:lnTo>
                    <a:pt x="166" y="133"/>
                  </a:lnTo>
                  <a:lnTo>
                    <a:pt x="165" y="133"/>
                  </a:lnTo>
                  <a:lnTo>
                    <a:pt x="164" y="133"/>
                  </a:lnTo>
                  <a:lnTo>
                    <a:pt x="163" y="133"/>
                  </a:lnTo>
                  <a:lnTo>
                    <a:pt x="162" y="132"/>
                  </a:lnTo>
                  <a:lnTo>
                    <a:pt x="161" y="132"/>
                  </a:lnTo>
                  <a:lnTo>
                    <a:pt x="160" y="131"/>
                  </a:lnTo>
                  <a:lnTo>
                    <a:pt x="159" y="131"/>
                  </a:lnTo>
                  <a:lnTo>
                    <a:pt x="156" y="130"/>
                  </a:lnTo>
                  <a:lnTo>
                    <a:pt x="155" y="129"/>
                  </a:lnTo>
                  <a:lnTo>
                    <a:pt x="154" y="129"/>
                  </a:lnTo>
                  <a:lnTo>
                    <a:pt x="153" y="128"/>
                  </a:lnTo>
                  <a:lnTo>
                    <a:pt x="152" y="128"/>
                  </a:lnTo>
                  <a:lnTo>
                    <a:pt x="151" y="128"/>
                  </a:lnTo>
                  <a:lnTo>
                    <a:pt x="150" y="127"/>
                  </a:lnTo>
                  <a:lnTo>
                    <a:pt x="149" y="127"/>
                  </a:lnTo>
                  <a:lnTo>
                    <a:pt x="148" y="127"/>
                  </a:lnTo>
                  <a:lnTo>
                    <a:pt x="147" y="126"/>
                  </a:lnTo>
                  <a:lnTo>
                    <a:pt x="146" y="126"/>
                  </a:lnTo>
                  <a:lnTo>
                    <a:pt x="146" y="126"/>
                  </a:lnTo>
                  <a:lnTo>
                    <a:pt x="145" y="125"/>
                  </a:lnTo>
                  <a:lnTo>
                    <a:pt x="144" y="125"/>
                  </a:lnTo>
                  <a:lnTo>
                    <a:pt x="144" y="125"/>
                  </a:lnTo>
                  <a:lnTo>
                    <a:pt x="143" y="124"/>
                  </a:lnTo>
                  <a:lnTo>
                    <a:pt x="142" y="124"/>
                  </a:lnTo>
                  <a:lnTo>
                    <a:pt x="142" y="123"/>
                  </a:lnTo>
                  <a:lnTo>
                    <a:pt x="141" y="123"/>
                  </a:lnTo>
                  <a:lnTo>
                    <a:pt x="140" y="123"/>
                  </a:lnTo>
                  <a:lnTo>
                    <a:pt x="140" y="122"/>
                  </a:lnTo>
                  <a:lnTo>
                    <a:pt x="139" y="122"/>
                  </a:lnTo>
                  <a:lnTo>
                    <a:pt x="138" y="121"/>
                  </a:lnTo>
                  <a:lnTo>
                    <a:pt x="137" y="121"/>
                  </a:lnTo>
                  <a:lnTo>
                    <a:pt x="136" y="120"/>
                  </a:lnTo>
                  <a:lnTo>
                    <a:pt x="136" y="119"/>
                  </a:lnTo>
                  <a:lnTo>
                    <a:pt x="135" y="119"/>
                  </a:lnTo>
                  <a:lnTo>
                    <a:pt x="134" y="118"/>
                  </a:lnTo>
                  <a:lnTo>
                    <a:pt x="133" y="117"/>
                  </a:lnTo>
                  <a:lnTo>
                    <a:pt x="132" y="117"/>
                  </a:lnTo>
                  <a:lnTo>
                    <a:pt x="131" y="116"/>
                  </a:lnTo>
                  <a:lnTo>
                    <a:pt x="128" y="113"/>
                  </a:lnTo>
                  <a:lnTo>
                    <a:pt x="127" y="111"/>
                  </a:lnTo>
                  <a:lnTo>
                    <a:pt x="126" y="110"/>
                  </a:lnTo>
                  <a:lnTo>
                    <a:pt x="124" y="109"/>
                  </a:lnTo>
                  <a:lnTo>
                    <a:pt x="124" y="108"/>
                  </a:lnTo>
                  <a:lnTo>
                    <a:pt x="122" y="107"/>
                  </a:lnTo>
                  <a:lnTo>
                    <a:pt x="122" y="105"/>
                  </a:lnTo>
                  <a:lnTo>
                    <a:pt x="121" y="104"/>
                  </a:lnTo>
                  <a:lnTo>
                    <a:pt x="120" y="103"/>
                  </a:lnTo>
                  <a:lnTo>
                    <a:pt x="120" y="102"/>
                  </a:lnTo>
                  <a:lnTo>
                    <a:pt x="119" y="101"/>
                  </a:lnTo>
                  <a:lnTo>
                    <a:pt x="119" y="100"/>
                  </a:lnTo>
                  <a:lnTo>
                    <a:pt x="118" y="99"/>
                  </a:lnTo>
                  <a:lnTo>
                    <a:pt x="118" y="98"/>
                  </a:lnTo>
                  <a:lnTo>
                    <a:pt x="117" y="97"/>
                  </a:lnTo>
                  <a:lnTo>
                    <a:pt x="117" y="95"/>
                  </a:lnTo>
                  <a:lnTo>
                    <a:pt x="116" y="95"/>
                  </a:lnTo>
                  <a:lnTo>
                    <a:pt x="116" y="93"/>
                  </a:lnTo>
                  <a:lnTo>
                    <a:pt x="115" y="92"/>
                  </a:lnTo>
                  <a:lnTo>
                    <a:pt x="115" y="91"/>
                  </a:lnTo>
                  <a:lnTo>
                    <a:pt x="114" y="90"/>
                  </a:lnTo>
                  <a:lnTo>
                    <a:pt x="113" y="89"/>
                  </a:lnTo>
                  <a:lnTo>
                    <a:pt x="113" y="88"/>
                  </a:lnTo>
                  <a:lnTo>
                    <a:pt x="112" y="87"/>
                  </a:lnTo>
                  <a:lnTo>
                    <a:pt x="111" y="85"/>
                  </a:lnTo>
                  <a:lnTo>
                    <a:pt x="110" y="84"/>
                  </a:lnTo>
                  <a:lnTo>
                    <a:pt x="109" y="83"/>
                  </a:lnTo>
                  <a:lnTo>
                    <a:pt x="108" y="82"/>
                  </a:lnTo>
                  <a:lnTo>
                    <a:pt x="106" y="80"/>
                  </a:lnTo>
                  <a:lnTo>
                    <a:pt x="105" y="79"/>
                  </a:lnTo>
                  <a:lnTo>
                    <a:pt x="104" y="78"/>
                  </a:lnTo>
                  <a:lnTo>
                    <a:pt x="101" y="76"/>
                  </a:lnTo>
                  <a:lnTo>
                    <a:pt x="100" y="75"/>
                  </a:lnTo>
                  <a:lnTo>
                    <a:pt x="100" y="74"/>
                  </a:lnTo>
                  <a:lnTo>
                    <a:pt x="98" y="74"/>
                  </a:lnTo>
                  <a:lnTo>
                    <a:pt x="98" y="73"/>
                  </a:lnTo>
                  <a:lnTo>
                    <a:pt x="97" y="73"/>
                  </a:lnTo>
                  <a:lnTo>
                    <a:pt x="96" y="72"/>
                  </a:lnTo>
                  <a:lnTo>
                    <a:pt x="95" y="72"/>
                  </a:lnTo>
                  <a:lnTo>
                    <a:pt x="94" y="71"/>
                  </a:lnTo>
                  <a:lnTo>
                    <a:pt x="94" y="71"/>
                  </a:lnTo>
                  <a:lnTo>
                    <a:pt x="93" y="70"/>
                  </a:lnTo>
                  <a:lnTo>
                    <a:pt x="92" y="70"/>
                  </a:lnTo>
                  <a:lnTo>
                    <a:pt x="92" y="70"/>
                  </a:lnTo>
                  <a:lnTo>
                    <a:pt x="91" y="69"/>
                  </a:lnTo>
                  <a:lnTo>
                    <a:pt x="90" y="69"/>
                  </a:lnTo>
                  <a:lnTo>
                    <a:pt x="90" y="69"/>
                  </a:lnTo>
                  <a:lnTo>
                    <a:pt x="89" y="69"/>
                  </a:lnTo>
                  <a:lnTo>
                    <a:pt x="88" y="68"/>
                  </a:lnTo>
                  <a:lnTo>
                    <a:pt x="88" y="68"/>
                  </a:lnTo>
                  <a:lnTo>
                    <a:pt x="87" y="67"/>
                  </a:lnTo>
                  <a:lnTo>
                    <a:pt x="86" y="67"/>
                  </a:lnTo>
                  <a:lnTo>
                    <a:pt x="85" y="67"/>
                  </a:lnTo>
                  <a:lnTo>
                    <a:pt x="84" y="67"/>
                  </a:lnTo>
                  <a:lnTo>
                    <a:pt x="83" y="66"/>
                  </a:lnTo>
                  <a:lnTo>
                    <a:pt x="82" y="66"/>
                  </a:lnTo>
                  <a:lnTo>
                    <a:pt x="82" y="65"/>
                  </a:lnTo>
                  <a:lnTo>
                    <a:pt x="80" y="65"/>
                  </a:lnTo>
                  <a:lnTo>
                    <a:pt x="79" y="64"/>
                  </a:lnTo>
                  <a:lnTo>
                    <a:pt x="78" y="64"/>
                  </a:lnTo>
                  <a:lnTo>
                    <a:pt x="77" y="63"/>
                  </a:lnTo>
                  <a:lnTo>
                    <a:pt x="76" y="63"/>
                  </a:lnTo>
                  <a:lnTo>
                    <a:pt x="73" y="61"/>
                  </a:lnTo>
                  <a:lnTo>
                    <a:pt x="72" y="60"/>
                  </a:lnTo>
                  <a:lnTo>
                    <a:pt x="71" y="60"/>
                  </a:lnTo>
                  <a:lnTo>
                    <a:pt x="70" y="59"/>
                  </a:lnTo>
                  <a:lnTo>
                    <a:pt x="69" y="59"/>
                  </a:lnTo>
                  <a:lnTo>
                    <a:pt x="68" y="58"/>
                  </a:lnTo>
                  <a:lnTo>
                    <a:pt x="68" y="58"/>
                  </a:lnTo>
                  <a:lnTo>
                    <a:pt x="67" y="57"/>
                  </a:lnTo>
                  <a:lnTo>
                    <a:pt x="66" y="57"/>
                  </a:lnTo>
                  <a:lnTo>
                    <a:pt x="65" y="56"/>
                  </a:lnTo>
                  <a:lnTo>
                    <a:pt x="65" y="56"/>
                  </a:lnTo>
                  <a:lnTo>
                    <a:pt x="64" y="55"/>
                  </a:lnTo>
                  <a:lnTo>
                    <a:pt x="63" y="55"/>
                  </a:lnTo>
                  <a:lnTo>
                    <a:pt x="63" y="55"/>
                  </a:lnTo>
                  <a:lnTo>
                    <a:pt x="62" y="54"/>
                  </a:lnTo>
                  <a:lnTo>
                    <a:pt x="62" y="54"/>
                  </a:lnTo>
                  <a:lnTo>
                    <a:pt x="61" y="53"/>
                  </a:lnTo>
                  <a:lnTo>
                    <a:pt x="60" y="53"/>
                  </a:lnTo>
                  <a:lnTo>
                    <a:pt x="60" y="53"/>
                  </a:lnTo>
                  <a:lnTo>
                    <a:pt x="59" y="52"/>
                  </a:lnTo>
                  <a:lnTo>
                    <a:pt x="58" y="52"/>
                  </a:lnTo>
                  <a:lnTo>
                    <a:pt x="57" y="51"/>
                  </a:lnTo>
                  <a:lnTo>
                    <a:pt x="56" y="51"/>
                  </a:lnTo>
                  <a:lnTo>
                    <a:pt x="56" y="51"/>
                  </a:lnTo>
                  <a:lnTo>
                    <a:pt x="55" y="50"/>
                  </a:lnTo>
                  <a:lnTo>
                    <a:pt x="54" y="50"/>
                  </a:lnTo>
                  <a:lnTo>
                    <a:pt x="53" y="49"/>
                  </a:lnTo>
                  <a:lnTo>
                    <a:pt x="52" y="49"/>
                  </a:lnTo>
                  <a:lnTo>
                    <a:pt x="50" y="48"/>
                  </a:lnTo>
                  <a:lnTo>
                    <a:pt x="49" y="48"/>
                  </a:lnTo>
                  <a:lnTo>
                    <a:pt x="48" y="47"/>
                  </a:lnTo>
                  <a:lnTo>
                    <a:pt x="46" y="46"/>
                  </a:lnTo>
                  <a:lnTo>
                    <a:pt x="44" y="46"/>
                  </a:lnTo>
                  <a:lnTo>
                    <a:pt x="43" y="46"/>
                  </a:lnTo>
                  <a:lnTo>
                    <a:pt x="42" y="45"/>
                  </a:lnTo>
                  <a:lnTo>
                    <a:pt x="42" y="45"/>
                  </a:lnTo>
                  <a:lnTo>
                    <a:pt x="40" y="45"/>
                  </a:lnTo>
                  <a:lnTo>
                    <a:pt x="40" y="45"/>
                  </a:lnTo>
                  <a:lnTo>
                    <a:pt x="39" y="45"/>
                  </a:lnTo>
                  <a:lnTo>
                    <a:pt x="38" y="45"/>
                  </a:lnTo>
                  <a:lnTo>
                    <a:pt x="37" y="45"/>
                  </a:lnTo>
                  <a:lnTo>
                    <a:pt x="36" y="45"/>
                  </a:lnTo>
                  <a:lnTo>
                    <a:pt x="36" y="44"/>
                  </a:lnTo>
                  <a:lnTo>
                    <a:pt x="35" y="44"/>
                  </a:lnTo>
                  <a:lnTo>
                    <a:pt x="34" y="44"/>
                  </a:lnTo>
                  <a:lnTo>
                    <a:pt x="34" y="44"/>
                  </a:lnTo>
                  <a:lnTo>
                    <a:pt x="33" y="44"/>
                  </a:lnTo>
                  <a:lnTo>
                    <a:pt x="32" y="44"/>
                  </a:lnTo>
                  <a:lnTo>
                    <a:pt x="31" y="44"/>
                  </a:lnTo>
                  <a:lnTo>
                    <a:pt x="30" y="44"/>
                  </a:lnTo>
                  <a:lnTo>
                    <a:pt x="30" y="44"/>
                  </a:lnTo>
                  <a:lnTo>
                    <a:pt x="29" y="43"/>
                  </a:lnTo>
                  <a:lnTo>
                    <a:pt x="28" y="43"/>
                  </a:lnTo>
                  <a:lnTo>
                    <a:pt x="28" y="43"/>
                  </a:lnTo>
                  <a:lnTo>
                    <a:pt x="27" y="43"/>
                  </a:lnTo>
                  <a:lnTo>
                    <a:pt x="26" y="43"/>
                  </a:lnTo>
                  <a:lnTo>
                    <a:pt x="25" y="42"/>
                  </a:lnTo>
                  <a:lnTo>
                    <a:pt x="24" y="42"/>
                  </a:lnTo>
                  <a:lnTo>
                    <a:pt x="23" y="41"/>
                  </a:lnTo>
                  <a:lnTo>
                    <a:pt x="22" y="41"/>
                  </a:lnTo>
                  <a:lnTo>
                    <a:pt x="21" y="40"/>
                  </a:lnTo>
                  <a:lnTo>
                    <a:pt x="20" y="40"/>
                  </a:lnTo>
                  <a:lnTo>
                    <a:pt x="18" y="38"/>
                  </a:lnTo>
                  <a:lnTo>
                    <a:pt x="17" y="37"/>
                  </a:lnTo>
                  <a:lnTo>
                    <a:pt x="16" y="37"/>
                  </a:lnTo>
                  <a:lnTo>
                    <a:pt x="15" y="36"/>
                  </a:lnTo>
                  <a:lnTo>
                    <a:pt x="14" y="35"/>
                  </a:lnTo>
                  <a:lnTo>
                    <a:pt x="14" y="35"/>
                  </a:lnTo>
                  <a:lnTo>
                    <a:pt x="13" y="35"/>
                  </a:lnTo>
                  <a:lnTo>
                    <a:pt x="12" y="34"/>
                  </a:lnTo>
                  <a:lnTo>
                    <a:pt x="12" y="33"/>
                  </a:lnTo>
                  <a:lnTo>
                    <a:pt x="11" y="33"/>
                  </a:lnTo>
                  <a:lnTo>
                    <a:pt x="10" y="32"/>
                  </a:lnTo>
                  <a:lnTo>
                    <a:pt x="10" y="32"/>
                  </a:lnTo>
                  <a:lnTo>
                    <a:pt x="9" y="31"/>
                  </a:lnTo>
                  <a:lnTo>
                    <a:pt x="9" y="31"/>
                  </a:lnTo>
                  <a:lnTo>
                    <a:pt x="8" y="30"/>
                  </a:lnTo>
                  <a:lnTo>
                    <a:pt x="8" y="29"/>
                  </a:lnTo>
                  <a:lnTo>
                    <a:pt x="8" y="29"/>
                  </a:lnTo>
                  <a:lnTo>
                    <a:pt x="7" y="28"/>
                  </a:lnTo>
                  <a:lnTo>
                    <a:pt x="7" y="27"/>
                  </a:lnTo>
                  <a:lnTo>
                    <a:pt x="6" y="27"/>
                  </a:lnTo>
                  <a:lnTo>
                    <a:pt x="6" y="26"/>
                  </a:lnTo>
                  <a:lnTo>
                    <a:pt x="6" y="25"/>
                  </a:lnTo>
                  <a:lnTo>
                    <a:pt x="5" y="25"/>
                  </a:lnTo>
                  <a:lnTo>
                    <a:pt x="5" y="24"/>
                  </a:lnTo>
                  <a:lnTo>
                    <a:pt x="4" y="23"/>
                  </a:lnTo>
                  <a:lnTo>
                    <a:pt x="4" y="22"/>
                  </a:lnTo>
                  <a:lnTo>
                    <a:pt x="4" y="21"/>
                  </a:lnTo>
                  <a:lnTo>
                    <a:pt x="3" y="20"/>
                  </a:lnTo>
                  <a:lnTo>
                    <a:pt x="3" y="19"/>
                  </a:lnTo>
                  <a:lnTo>
                    <a:pt x="2" y="18"/>
                  </a:lnTo>
                  <a:lnTo>
                    <a:pt x="2" y="17"/>
                  </a:lnTo>
                  <a:lnTo>
                    <a:pt x="2" y="15"/>
                  </a:lnTo>
                  <a:lnTo>
                    <a:pt x="2" y="15"/>
                  </a:lnTo>
                  <a:lnTo>
                    <a:pt x="1" y="14"/>
                  </a:lnTo>
                  <a:lnTo>
                    <a:pt x="1" y="14"/>
                  </a:lnTo>
                  <a:lnTo>
                    <a:pt x="1" y="13"/>
                  </a:lnTo>
                  <a:lnTo>
                    <a:pt x="0" y="13"/>
                  </a:lnTo>
                  <a:lnTo>
                    <a:pt x="0" y="12"/>
                  </a:lnTo>
                  <a:lnTo>
                    <a:pt x="0" y="11"/>
                  </a:lnTo>
                  <a:lnTo>
                    <a:pt x="0" y="11"/>
                  </a:lnTo>
                  <a:lnTo>
                    <a:pt x="0" y="11"/>
                  </a:lnTo>
                  <a:lnTo>
                    <a:pt x="0" y="10"/>
                  </a:lnTo>
                  <a:lnTo>
                    <a:pt x="0" y="9"/>
                  </a:lnTo>
                  <a:lnTo>
                    <a:pt x="0" y="9"/>
                  </a:lnTo>
                  <a:lnTo>
                    <a:pt x="0" y="9"/>
                  </a:lnTo>
                  <a:lnTo>
                    <a:pt x="0" y="8"/>
                  </a:lnTo>
                  <a:lnTo>
                    <a:pt x="0" y="7"/>
                  </a:lnTo>
                  <a:lnTo>
                    <a:pt x="0" y="7"/>
                  </a:lnTo>
                  <a:lnTo>
                    <a:pt x="0" y="7"/>
                  </a:lnTo>
                  <a:lnTo>
                    <a:pt x="0" y="6"/>
                  </a:lnTo>
                  <a:lnTo>
                    <a:pt x="0" y="6"/>
                  </a:lnTo>
                  <a:lnTo>
                    <a:pt x="0" y="5"/>
                  </a:lnTo>
                  <a:lnTo>
                    <a:pt x="0" y="5"/>
                  </a:lnTo>
                  <a:lnTo>
                    <a:pt x="0" y="5"/>
                  </a:lnTo>
                  <a:lnTo>
                    <a:pt x="0" y="4"/>
                  </a:lnTo>
                  <a:lnTo>
                    <a:pt x="0" y="4"/>
                  </a:lnTo>
                  <a:lnTo>
                    <a:pt x="0" y="3"/>
                  </a:lnTo>
                  <a:lnTo>
                    <a:pt x="1" y="3"/>
                  </a:lnTo>
                  <a:lnTo>
                    <a:pt x="1" y="3"/>
                  </a:lnTo>
                  <a:lnTo>
                    <a:pt x="2" y="2"/>
                  </a:lnTo>
                  <a:lnTo>
                    <a:pt x="2" y="2"/>
                  </a:lnTo>
                  <a:lnTo>
                    <a:pt x="2" y="2"/>
                  </a:lnTo>
                  <a:lnTo>
                    <a:pt x="3" y="1"/>
                  </a:lnTo>
                  <a:lnTo>
                    <a:pt x="4" y="1"/>
                  </a:lnTo>
                  <a:lnTo>
                    <a:pt x="4" y="1"/>
                  </a:lnTo>
                  <a:lnTo>
                    <a:pt x="4" y="0"/>
                  </a:lnTo>
                  <a:lnTo>
                    <a:pt x="5" y="0"/>
                  </a:lnTo>
                  <a:lnTo>
                    <a:pt x="5" y="0"/>
                  </a:lnTo>
                  <a:lnTo>
                    <a:pt x="6" y="0"/>
                  </a:lnTo>
                  <a:lnTo>
                    <a:pt x="6" y="0"/>
                  </a:lnTo>
                  <a:lnTo>
                    <a:pt x="6" y="0"/>
                  </a:lnTo>
                  <a:lnTo>
                    <a:pt x="7" y="0"/>
                  </a:lnTo>
                  <a:lnTo>
                    <a:pt x="7" y="0"/>
                  </a:lnTo>
                  <a:lnTo>
                    <a:pt x="8" y="0"/>
                  </a:lnTo>
                  <a:lnTo>
                    <a:pt x="8" y="0"/>
                  </a:lnTo>
                  <a:lnTo>
                    <a:pt x="9" y="0"/>
                  </a:lnTo>
                  <a:lnTo>
                    <a:pt x="10" y="0"/>
                  </a:lnTo>
                  <a:lnTo>
                    <a:pt x="10" y="0"/>
                  </a:lnTo>
                  <a:lnTo>
                    <a:pt x="10" y="0"/>
                  </a:lnTo>
                  <a:lnTo>
                    <a:pt x="11" y="0"/>
                  </a:lnTo>
                  <a:lnTo>
                    <a:pt x="12" y="0"/>
                  </a:lnTo>
                  <a:lnTo>
                    <a:pt x="12" y="1"/>
                  </a:lnTo>
                  <a:lnTo>
                    <a:pt x="13" y="1"/>
                  </a:lnTo>
                  <a:lnTo>
                    <a:pt x="14" y="1"/>
                  </a:lnTo>
                  <a:lnTo>
                    <a:pt x="14" y="1"/>
                  </a:lnTo>
                  <a:lnTo>
                    <a:pt x="15" y="1"/>
                  </a:lnTo>
                  <a:lnTo>
                    <a:pt x="16" y="1"/>
                  </a:lnTo>
                  <a:lnTo>
                    <a:pt x="16" y="1"/>
                  </a:lnTo>
                  <a:lnTo>
                    <a:pt x="17" y="1"/>
                  </a:lnTo>
                  <a:lnTo>
                    <a:pt x="18" y="1"/>
                  </a:lnTo>
                  <a:lnTo>
                    <a:pt x="18" y="1"/>
                  </a:lnTo>
                  <a:lnTo>
                    <a:pt x="19" y="1"/>
                  </a:lnTo>
                  <a:lnTo>
                    <a:pt x="20" y="2"/>
                  </a:lnTo>
                  <a:lnTo>
                    <a:pt x="25" y="2"/>
                  </a:lnTo>
                  <a:lnTo>
                    <a:pt x="27" y="2"/>
                  </a:lnTo>
                  <a:lnTo>
                    <a:pt x="30" y="2"/>
                  </a:lnTo>
                  <a:lnTo>
                    <a:pt x="32" y="2"/>
                  </a:lnTo>
                  <a:lnTo>
                    <a:pt x="33" y="3"/>
                  </a:lnTo>
                  <a:lnTo>
                    <a:pt x="35" y="3"/>
                  </a:lnTo>
                  <a:lnTo>
                    <a:pt x="37" y="3"/>
                  </a:lnTo>
                  <a:lnTo>
                    <a:pt x="38" y="3"/>
                  </a:lnTo>
                  <a:lnTo>
                    <a:pt x="40" y="3"/>
                  </a:lnTo>
                  <a:lnTo>
                    <a:pt x="42" y="3"/>
                  </a:lnTo>
                  <a:lnTo>
                    <a:pt x="43" y="3"/>
                  </a:lnTo>
                  <a:lnTo>
                    <a:pt x="44" y="3"/>
                  </a:lnTo>
                  <a:lnTo>
                    <a:pt x="46" y="3"/>
                  </a:lnTo>
                  <a:lnTo>
                    <a:pt x="47" y="3"/>
                  </a:lnTo>
                  <a:lnTo>
                    <a:pt x="48" y="4"/>
                  </a:lnTo>
                  <a:lnTo>
                    <a:pt x="50" y="4"/>
                  </a:lnTo>
                  <a:lnTo>
                    <a:pt x="51" y="4"/>
                  </a:lnTo>
                  <a:lnTo>
                    <a:pt x="52" y="4"/>
                  </a:lnTo>
                  <a:lnTo>
                    <a:pt x="54" y="5"/>
                  </a:lnTo>
                  <a:lnTo>
                    <a:pt x="55" y="5"/>
                  </a:lnTo>
                  <a:lnTo>
                    <a:pt x="56" y="5"/>
                  </a:lnTo>
                  <a:lnTo>
                    <a:pt x="58" y="5"/>
                  </a:lnTo>
                  <a:lnTo>
                    <a:pt x="60" y="5"/>
                  </a:lnTo>
                  <a:lnTo>
                    <a:pt x="61" y="6"/>
                  </a:lnTo>
                  <a:lnTo>
                    <a:pt x="63" y="6"/>
                  </a:lnTo>
                  <a:lnTo>
                    <a:pt x="65" y="7"/>
                  </a:lnTo>
                  <a:lnTo>
                    <a:pt x="67" y="7"/>
                  </a:lnTo>
                  <a:lnTo>
                    <a:pt x="69" y="7"/>
                  </a:lnTo>
                  <a:lnTo>
                    <a:pt x="71" y="8"/>
                  </a:lnTo>
                  <a:lnTo>
                    <a:pt x="73" y="9"/>
                  </a:lnTo>
                  <a:lnTo>
                    <a:pt x="76" y="9"/>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11" name="Freeform 204" descr="Wide upward diagonal"/>
            <p:cNvSpPr>
              <a:spLocks/>
            </p:cNvSpPr>
            <p:nvPr/>
          </p:nvSpPr>
          <p:spPr bwMode="auto">
            <a:xfrm>
              <a:off x="6638925" y="2224088"/>
              <a:ext cx="130175" cy="134937"/>
            </a:xfrm>
            <a:custGeom>
              <a:avLst/>
              <a:gdLst/>
              <a:ahLst/>
              <a:cxnLst>
                <a:cxn ang="0">
                  <a:pos x="74" y="0"/>
                </a:cxn>
                <a:cxn ang="0">
                  <a:pos x="94" y="11"/>
                </a:cxn>
                <a:cxn ang="0">
                  <a:pos x="94" y="44"/>
                </a:cxn>
                <a:cxn ang="0">
                  <a:pos x="77" y="60"/>
                </a:cxn>
                <a:cxn ang="0">
                  <a:pos x="64" y="75"/>
                </a:cxn>
                <a:cxn ang="0">
                  <a:pos x="37" y="90"/>
                </a:cxn>
                <a:cxn ang="0">
                  <a:pos x="18" y="98"/>
                </a:cxn>
                <a:cxn ang="0">
                  <a:pos x="0" y="90"/>
                </a:cxn>
                <a:cxn ang="0">
                  <a:pos x="4" y="62"/>
                </a:cxn>
                <a:cxn ang="0">
                  <a:pos x="12" y="47"/>
                </a:cxn>
                <a:cxn ang="0">
                  <a:pos x="31" y="24"/>
                </a:cxn>
                <a:cxn ang="0">
                  <a:pos x="49" y="13"/>
                </a:cxn>
                <a:cxn ang="0">
                  <a:pos x="74" y="0"/>
                </a:cxn>
              </a:cxnLst>
              <a:rect l="0" t="0" r="r" b="b"/>
              <a:pathLst>
                <a:path w="95" h="99">
                  <a:moveTo>
                    <a:pt x="74" y="0"/>
                  </a:moveTo>
                  <a:lnTo>
                    <a:pt x="94" y="11"/>
                  </a:lnTo>
                  <a:lnTo>
                    <a:pt x="94" y="44"/>
                  </a:lnTo>
                  <a:lnTo>
                    <a:pt x="77" y="60"/>
                  </a:lnTo>
                  <a:lnTo>
                    <a:pt x="64" y="75"/>
                  </a:lnTo>
                  <a:lnTo>
                    <a:pt x="37" y="90"/>
                  </a:lnTo>
                  <a:lnTo>
                    <a:pt x="18" y="98"/>
                  </a:lnTo>
                  <a:lnTo>
                    <a:pt x="0" y="90"/>
                  </a:lnTo>
                  <a:lnTo>
                    <a:pt x="4" y="62"/>
                  </a:lnTo>
                  <a:lnTo>
                    <a:pt x="12" y="47"/>
                  </a:lnTo>
                  <a:lnTo>
                    <a:pt x="31" y="24"/>
                  </a:lnTo>
                  <a:lnTo>
                    <a:pt x="49" y="13"/>
                  </a:lnTo>
                  <a:lnTo>
                    <a:pt x="74" y="0"/>
                  </a:lnTo>
                </a:path>
              </a:pathLst>
            </a:custGeom>
            <a:pattFill prst="wdUpDiag">
              <a:fgClr>
                <a:schemeClr val="bg1"/>
              </a:fgClr>
              <a:bgClr>
                <a:srgbClr val="FFFFFF"/>
              </a:bgClr>
            </a:pattFill>
            <a:ln w="9525">
              <a:solidFill>
                <a:schemeClr val="tx1"/>
              </a:solidFill>
              <a:round/>
              <a:headEnd/>
              <a:tailEnd/>
            </a:ln>
            <a:effectLst/>
          </p:spPr>
          <p:txBody>
            <a:bodyPr/>
            <a:lstStyle/>
            <a:p>
              <a:endParaRPr lang="id-ID"/>
            </a:p>
          </p:txBody>
        </p:sp>
        <p:sp>
          <p:nvSpPr>
            <p:cNvPr id="612" name="Freeform 205" descr="Zig zag"/>
            <p:cNvSpPr>
              <a:spLocks/>
            </p:cNvSpPr>
            <p:nvPr/>
          </p:nvSpPr>
          <p:spPr bwMode="auto">
            <a:xfrm>
              <a:off x="6716713" y="2384425"/>
              <a:ext cx="295275" cy="147638"/>
            </a:xfrm>
            <a:custGeom>
              <a:avLst/>
              <a:gdLst/>
              <a:ahLst/>
              <a:cxnLst>
                <a:cxn ang="0">
                  <a:pos x="74" y="0"/>
                </a:cxn>
                <a:cxn ang="0">
                  <a:pos x="129" y="8"/>
                </a:cxn>
                <a:cxn ang="0">
                  <a:pos x="173" y="14"/>
                </a:cxn>
                <a:cxn ang="0">
                  <a:pos x="207" y="30"/>
                </a:cxn>
                <a:cxn ang="0">
                  <a:pos x="212" y="61"/>
                </a:cxn>
                <a:cxn ang="0">
                  <a:pos x="203" y="83"/>
                </a:cxn>
                <a:cxn ang="0">
                  <a:pos x="182" y="102"/>
                </a:cxn>
                <a:cxn ang="0">
                  <a:pos x="157" y="107"/>
                </a:cxn>
                <a:cxn ang="0">
                  <a:pos x="138" y="107"/>
                </a:cxn>
                <a:cxn ang="0">
                  <a:pos x="92" y="91"/>
                </a:cxn>
                <a:cxn ang="0">
                  <a:pos x="64" y="83"/>
                </a:cxn>
                <a:cxn ang="0">
                  <a:pos x="37" y="69"/>
                </a:cxn>
                <a:cxn ang="0">
                  <a:pos x="9" y="53"/>
                </a:cxn>
                <a:cxn ang="0">
                  <a:pos x="0" y="38"/>
                </a:cxn>
                <a:cxn ang="0">
                  <a:pos x="0" y="23"/>
                </a:cxn>
                <a:cxn ang="0">
                  <a:pos x="18" y="9"/>
                </a:cxn>
                <a:cxn ang="0">
                  <a:pos x="74" y="0"/>
                </a:cxn>
              </a:cxnLst>
              <a:rect l="0" t="0" r="r" b="b"/>
              <a:pathLst>
                <a:path w="213" h="108">
                  <a:moveTo>
                    <a:pt x="74" y="0"/>
                  </a:moveTo>
                  <a:lnTo>
                    <a:pt x="129" y="8"/>
                  </a:lnTo>
                  <a:lnTo>
                    <a:pt x="173" y="14"/>
                  </a:lnTo>
                  <a:lnTo>
                    <a:pt x="207" y="30"/>
                  </a:lnTo>
                  <a:lnTo>
                    <a:pt x="212" y="61"/>
                  </a:lnTo>
                  <a:lnTo>
                    <a:pt x="203" y="83"/>
                  </a:lnTo>
                  <a:lnTo>
                    <a:pt x="182" y="102"/>
                  </a:lnTo>
                  <a:lnTo>
                    <a:pt x="157" y="107"/>
                  </a:lnTo>
                  <a:lnTo>
                    <a:pt x="138" y="107"/>
                  </a:lnTo>
                  <a:lnTo>
                    <a:pt x="92" y="91"/>
                  </a:lnTo>
                  <a:lnTo>
                    <a:pt x="64" y="83"/>
                  </a:lnTo>
                  <a:lnTo>
                    <a:pt x="37" y="69"/>
                  </a:lnTo>
                  <a:lnTo>
                    <a:pt x="9" y="53"/>
                  </a:lnTo>
                  <a:lnTo>
                    <a:pt x="0" y="38"/>
                  </a:lnTo>
                  <a:lnTo>
                    <a:pt x="0" y="23"/>
                  </a:lnTo>
                  <a:lnTo>
                    <a:pt x="18" y="9"/>
                  </a:lnTo>
                  <a:lnTo>
                    <a:pt x="74" y="0"/>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13" name="Freeform 206" descr="Zig zag"/>
            <p:cNvSpPr>
              <a:spLocks/>
            </p:cNvSpPr>
            <p:nvPr/>
          </p:nvSpPr>
          <p:spPr bwMode="auto">
            <a:xfrm>
              <a:off x="6611938" y="2490788"/>
              <a:ext cx="319087" cy="211137"/>
            </a:xfrm>
            <a:custGeom>
              <a:avLst/>
              <a:gdLst/>
              <a:ahLst/>
              <a:cxnLst>
                <a:cxn ang="0">
                  <a:pos x="82" y="12"/>
                </a:cxn>
                <a:cxn ang="0">
                  <a:pos x="91" y="16"/>
                </a:cxn>
                <a:cxn ang="0">
                  <a:pos x="102" y="21"/>
                </a:cxn>
                <a:cxn ang="0">
                  <a:pos x="122" y="28"/>
                </a:cxn>
                <a:cxn ang="0">
                  <a:pos x="136" y="32"/>
                </a:cxn>
                <a:cxn ang="0">
                  <a:pos x="148" y="35"/>
                </a:cxn>
                <a:cxn ang="0">
                  <a:pos x="166" y="40"/>
                </a:cxn>
                <a:cxn ang="0">
                  <a:pos x="176" y="42"/>
                </a:cxn>
                <a:cxn ang="0">
                  <a:pos x="183" y="43"/>
                </a:cxn>
                <a:cxn ang="0">
                  <a:pos x="190" y="45"/>
                </a:cxn>
                <a:cxn ang="0">
                  <a:pos x="202" y="52"/>
                </a:cxn>
                <a:cxn ang="0">
                  <a:pos x="210" y="56"/>
                </a:cxn>
                <a:cxn ang="0">
                  <a:pos x="216" y="62"/>
                </a:cxn>
                <a:cxn ang="0">
                  <a:pos x="223" y="72"/>
                </a:cxn>
                <a:cxn ang="0">
                  <a:pos x="228" y="81"/>
                </a:cxn>
                <a:cxn ang="0">
                  <a:pos x="230" y="88"/>
                </a:cxn>
                <a:cxn ang="0">
                  <a:pos x="231" y="97"/>
                </a:cxn>
                <a:cxn ang="0">
                  <a:pos x="230" y="108"/>
                </a:cxn>
                <a:cxn ang="0">
                  <a:pos x="227" y="114"/>
                </a:cxn>
                <a:cxn ang="0">
                  <a:pos x="223" y="120"/>
                </a:cxn>
                <a:cxn ang="0">
                  <a:pos x="217" y="129"/>
                </a:cxn>
                <a:cxn ang="0">
                  <a:pos x="214" y="135"/>
                </a:cxn>
                <a:cxn ang="0">
                  <a:pos x="210" y="140"/>
                </a:cxn>
                <a:cxn ang="0">
                  <a:pos x="205" y="145"/>
                </a:cxn>
                <a:cxn ang="0">
                  <a:pos x="196" y="150"/>
                </a:cxn>
                <a:cxn ang="0">
                  <a:pos x="189" y="153"/>
                </a:cxn>
                <a:cxn ang="0">
                  <a:pos x="181" y="154"/>
                </a:cxn>
                <a:cxn ang="0">
                  <a:pos x="168" y="154"/>
                </a:cxn>
                <a:cxn ang="0">
                  <a:pos x="158" y="154"/>
                </a:cxn>
                <a:cxn ang="0">
                  <a:pos x="150" y="153"/>
                </a:cxn>
                <a:cxn ang="0">
                  <a:pos x="139" y="150"/>
                </a:cxn>
                <a:cxn ang="0">
                  <a:pos x="122" y="144"/>
                </a:cxn>
                <a:cxn ang="0">
                  <a:pos x="112" y="140"/>
                </a:cxn>
                <a:cxn ang="0">
                  <a:pos x="101" y="133"/>
                </a:cxn>
                <a:cxn ang="0">
                  <a:pos x="86" y="125"/>
                </a:cxn>
                <a:cxn ang="0">
                  <a:pos x="79" y="121"/>
                </a:cxn>
                <a:cxn ang="0">
                  <a:pos x="73" y="117"/>
                </a:cxn>
                <a:cxn ang="0">
                  <a:pos x="64" y="110"/>
                </a:cxn>
                <a:cxn ang="0">
                  <a:pos x="52" y="100"/>
                </a:cxn>
                <a:cxn ang="0">
                  <a:pos x="46" y="93"/>
                </a:cxn>
                <a:cxn ang="0">
                  <a:pos x="38" y="85"/>
                </a:cxn>
                <a:cxn ang="0">
                  <a:pos x="27" y="74"/>
                </a:cxn>
                <a:cxn ang="0">
                  <a:pos x="21" y="68"/>
                </a:cxn>
                <a:cxn ang="0">
                  <a:pos x="15" y="63"/>
                </a:cxn>
                <a:cxn ang="0">
                  <a:pos x="8" y="53"/>
                </a:cxn>
                <a:cxn ang="0">
                  <a:pos x="4" y="44"/>
                </a:cxn>
                <a:cxn ang="0">
                  <a:pos x="1" y="38"/>
                </a:cxn>
                <a:cxn ang="0">
                  <a:pos x="0" y="28"/>
                </a:cxn>
                <a:cxn ang="0">
                  <a:pos x="1" y="18"/>
                </a:cxn>
                <a:cxn ang="0">
                  <a:pos x="2" y="11"/>
                </a:cxn>
                <a:cxn ang="0">
                  <a:pos x="5" y="6"/>
                </a:cxn>
                <a:cxn ang="0">
                  <a:pos x="11" y="1"/>
                </a:cxn>
                <a:cxn ang="0">
                  <a:pos x="16" y="0"/>
                </a:cxn>
                <a:cxn ang="0">
                  <a:pos x="20" y="1"/>
                </a:cxn>
                <a:cxn ang="0">
                  <a:pos x="26" y="2"/>
                </a:cxn>
                <a:cxn ang="0">
                  <a:pos x="31" y="2"/>
                </a:cxn>
                <a:cxn ang="0">
                  <a:pos x="33" y="2"/>
                </a:cxn>
                <a:cxn ang="0">
                  <a:pos x="35" y="2"/>
                </a:cxn>
                <a:cxn ang="0">
                  <a:pos x="42" y="2"/>
                </a:cxn>
                <a:cxn ang="0">
                  <a:pos x="50" y="3"/>
                </a:cxn>
                <a:cxn ang="0">
                  <a:pos x="57" y="4"/>
                </a:cxn>
                <a:cxn ang="0">
                  <a:pos x="66" y="7"/>
                </a:cxn>
              </a:cxnLst>
              <a:rect l="0" t="0" r="r" b="b"/>
              <a:pathLst>
                <a:path w="232" h="156">
                  <a:moveTo>
                    <a:pt x="67" y="7"/>
                  </a:moveTo>
                  <a:lnTo>
                    <a:pt x="71" y="8"/>
                  </a:lnTo>
                  <a:lnTo>
                    <a:pt x="73" y="9"/>
                  </a:lnTo>
                  <a:lnTo>
                    <a:pt x="74" y="9"/>
                  </a:lnTo>
                  <a:lnTo>
                    <a:pt x="76" y="10"/>
                  </a:lnTo>
                  <a:lnTo>
                    <a:pt x="78" y="10"/>
                  </a:lnTo>
                  <a:lnTo>
                    <a:pt x="79" y="11"/>
                  </a:lnTo>
                  <a:lnTo>
                    <a:pt x="80" y="11"/>
                  </a:lnTo>
                  <a:lnTo>
                    <a:pt x="82" y="12"/>
                  </a:lnTo>
                  <a:lnTo>
                    <a:pt x="83" y="12"/>
                  </a:lnTo>
                  <a:lnTo>
                    <a:pt x="84" y="13"/>
                  </a:lnTo>
                  <a:lnTo>
                    <a:pt x="85" y="13"/>
                  </a:lnTo>
                  <a:lnTo>
                    <a:pt x="86" y="14"/>
                  </a:lnTo>
                  <a:lnTo>
                    <a:pt x="87" y="14"/>
                  </a:lnTo>
                  <a:lnTo>
                    <a:pt x="88" y="15"/>
                  </a:lnTo>
                  <a:lnTo>
                    <a:pt x="89" y="15"/>
                  </a:lnTo>
                  <a:lnTo>
                    <a:pt x="90" y="16"/>
                  </a:lnTo>
                  <a:lnTo>
                    <a:pt x="91" y="16"/>
                  </a:lnTo>
                  <a:lnTo>
                    <a:pt x="92" y="17"/>
                  </a:lnTo>
                  <a:lnTo>
                    <a:pt x="93" y="17"/>
                  </a:lnTo>
                  <a:lnTo>
                    <a:pt x="94" y="18"/>
                  </a:lnTo>
                  <a:lnTo>
                    <a:pt x="96" y="18"/>
                  </a:lnTo>
                  <a:lnTo>
                    <a:pt x="97" y="19"/>
                  </a:lnTo>
                  <a:lnTo>
                    <a:pt x="98" y="20"/>
                  </a:lnTo>
                  <a:lnTo>
                    <a:pt x="99" y="20"/>
                  </a:lnTo>
                  <a:lnTo>
                    <a:pt x="100" y="21"/>
                  </a:lnTo>
                  <a:lnTo>
                    <a:pt x="102" y="21"/>
                  </a:lnTo>
                  <a:lnTo>
                    <a:pt x="104" y="22"/>
                  </a:lnTo>
                  <a:lnTo>
                    <a:pt x="105" y="22"/>
                  </a:lnTo>
                  <a:lnTo>
                    <a:pt x="107" y="23"/>
                  </a:lnTo>
                  <a:lnTo>
                    <a:pt x="109" y="24"/>
                  </a:lnTo>
                  <a:lnTo>
                    <a:pt x="111" y="25"/>
                  </a:lnTo>
                  <a:lnTo>
                    <a:pt x="116" y="26"/>
                  </a:lnTo>
                  <a:lnTo>
                    <a:pt x="118" y="27"/>
                  </a:lnTo>
                  <a:lnTo>
                    <a:pt x="120" y="28"/>
                  </a:lnTo>
                  <a:lnTo>
                    <a:pt x="122" y="28"/>
                  </a:lnTo>
                  <a:lnTo>
                    <a:pt x="124" y="29"/>
                  </a:lnTo>
                  <a:lnTo>
                    <a:pt x="125" y="29"/>
                  </a:lnTo>
                  <a:lnTo>
                    <a:pt x="127" y="30"/>
                  </a:lnTo>
                  <a:lnTo>
                    <a:pt x="128" y="30"/>
                  </a:lnTo>
                  <a:lnTo>
                    <a:pt x="130" y="31"/>
                  </a:lnTo>
                  <a:lnTo>
                    <a:pt x="132" y="31"/>
                  </a:lnTo>
                  <a:lnTo>
                    <a:pt x="133" y="32"/>
                  </a:lnTo>
                  <a:lnTo>
                    <a:pt x="134" y="32"/>
                  </a:lnTo>
                  <a:lnTo>
                    <a:pt x="136" y="32"/>
                  </a:lnTo>
                  <a:lnTo>
                    <a:pt x="137" y="32"/>
                  </a:lnTo>
                  <a:lnTo>
                    <a:pt x="138" y="33"/>
                  </a:lnTo>
                  <a:lnTo>
                    <a:pt x="140" y="33"/>
                  </a:lnTo>
                  <a:lnTo>
                    <a:pt x="141" y="34"/>
                  </a:lnTo>
                  <a:lnTo>
                    <a:pt x="142" y="34"/>
                  </a:lnTo>
                  <a:lnTo>
                    <a:pt x="144" y="34"/>
                  </a:lnTo>
                  <a:lnTo>
                    <a:pt x="145" y="34"/>
                  </a:lnTo>
                  <a:lnTo>
                    <a:pt x="146" y="35"/>
                  </a:lnTo>
                  <a:lnTo>
                    <a:pt x="148" y="35"/>
                  </a:lnTo>
                  <a:lnTo>
                    <a:pt x="150" y="36"/>
                  </a:lnTo>
                  <a:lnTo>
                    <a:pt x="151" y="36"/>
                  </a:lnTo>
                  <a:lnTo>
                    <a:pt x="153" y="36"/>
                  </a:lnTo>
                  <a:lnTo>
                    <a:pt x="155" y="37"/>
                  </a:lnTo>
                  <a:lnTo>
                    <a:pt x="157" y="37"/>
                  </a:lnTo>
                  <a:lnTo>
                    <a:pt x="159" y="38"/>
                  </a:lnTo>
                  <a:lnTo>
                    <a:pt x="161" y="38"/>
                  </a:lnTo>
                  <a:lnTo>
                    <a:pt x="164" y="39"/>
                  </a:lnTo>
                  <a:lnTo>
                    <a:pt x="166" y="40"/>
                  </a:lnTo>
                  <a:lnTo>
                    <a:pt x="169" y="40"/>
                  </a:lnTo>
                  <a:lnTo>
                    <a:pt x="170" y="41"/>
                  </a:lnTo>
                  <a:lnTo>
                    <a:pt x="171" y="41"/>
                  </a:lnTo>
                  <a:lnTo>
                    <a:pt x="172" y="41"/>
                  </a:lnTo>
                  <a:lnTo>
                    <a:pt x="173" y="42"/>
                  </a:lnTo>
                  <a:lnTo>
                    <a:pt x="174" y="42"/>
                  </a:lnTo>
                  <a:lnTo>
                    <a:pt x="175" y="42"/>
                  </a:lnTo>
                  <a:lnTo>
                    <a:pt x="176" y="42"/>
                  </a:lnTo>
                  <a:lnTo>
                    <a:pt x="176" y="42"/>
                  </a:lnTo>
                  <a:lnTo>
                    <a:pt x="177" y="42"/>
                  </a:lnTo>
                  <a:lnTo>
                    <a:pt x="178" y="42"/>
                  </a:lnTo>
                  <a:lnTo>
                    <a:pt x="179" y="42"/>
                  </a:lnTo>
                  <a:lnTo>
                    <a:pt x="179" y="42"/>
                  </a:lnTo>
                  <a:lnTo>
                    <a:pt x="180" y="42"/>
                  </a:lnTo>
                  <a:lnTo>
                    <a:pt x="181" y="43"/>
                  </a:lnTo>
                  <a:lnTo>
                    <a:pt x="182" y="43"/>
                  </a:lnTo>
                  <a:lnTo>
                    <a:pt x="182" y="43"/>
                  </a:lnTo>
                  <a:lnTo>
                    <a:pt x="183" y="43"/>
                  </a:lnTo>
                  <a:lnTo>
                    <a:pt x="184" y="43"/>
                  </a:lnTo>
                  <a:lnTo>
                    <a:pt x="184" y="43"/>
                  </a:lnTo>
                  <a:lnTo>
                    <a:pt x="185" y="44"/>
                  </a:lnTo>
                  <a:lnTo>
                    <a:pt x="186" y="44"/>
                  </a:lnTo>
                  <a:lnTo>
                    <a:pt x="186" y="44"/>
                  </a:lnTo>
                  <a:lnTo>
                    <a:pt x="187" y="44"/>
                  </a:lnTo>
                  <a:lnTo>
                    <a:pt x="188" y="45"/>
                  </a:lnTo>
                  <a:lnTo>
                    <a:pt x="189" y="45"/>
                  </a:lnTo>
                  <a:lnTo>
                    <a:pt x="190" y="45"/>
                  </a:lnTo>
                  <a:lnTo>
                    <a:pt x="191" y="46"/>
                  </a:lnTo>
                  <a:lnTo>
                    <a:pt x="192" y="46"/>
                  </a:lnTo>
                  <a:lnTo>
                    <a:pt x="193" y="47"/>
                  </a:lnTo>
                  <a:lnTo>
                    <a:pt x="194" y="48"/>
                  </a:lnTo>
                  <a:lnTo>
                    <a:pt x="197" y="49"/>
                  </a:lnTo>
                  <a:lnTo>
                    <a:pt x="198" y="50"/>
                  </a:lnTo>
                  <a:lnTo>
                    <a:pt x="199" y="50"/>
                  </a:lnTo>
                  <a:lnTo>
                    <a:pt x="200" y="51"/>
                  </a:lnTo>
                  <a:lnTo>
                    <a:pt x="202" y="52"/>
                  </a:lnTo>
                  <a:lnTo>
                    <a:pt x="202" y="52"/>
                  </a:lnTo>
                  <a:lnTo>
                    <a:pt x="204" y="52"/>
                  </a:lnTo>
                  <a:lnTo>
                    <a:pt x="204" y="53"/>
                  </a:lnTo>
                  <a:lnTo>
                    <a:pt x="205" y="54"/>
                  </a:lnTo>
                  <a:lnTo>
                    <a:pt x="206" y="54"/>
                  </a:lnTo>
                  <a:lnTo>
                    <a:pt x="207" y="55"/>
                  </a:lnTo>
                  <a:lnTo>
                    <a:pt x="208" y="55"/>
                  </a:lnTo>
                  <a:lnTo>
                    <a:pt x="209" y="56"/>
                  </a:lnTo>
                  <a:lnTo>
                    <a:pt x="210" y="56"/>
                  </a:lnTo>
                  <a:lnTo>
                    <a:pt x="210" y="57"/>
                  </a:lnTo>
                  <a:lnTo>
                    <a:pt x="211" y="57"/>
                  </a:lnTo>
                  <a:lnTo>
                    <a:pt x="212" y="58"/>
                  </a:lnTo>
                  <a:lnTo>
                    <a:pt x="212" y="58"/>
                  </a:lnTo>
                  <a:lnTo>
                    <a:pt x="213" y="59"/>
                  </a:lnTo>
                  <a:lnTo>
                    <a:pt x="214" y="60"/>
                  </a:lnTo>
                  <a:lnTo>
                    <a:pt x="214" y="60"/>
                  </a:lnTo>
                  <a:lnTo>
                    <a:pt x="215" y="61"/>
                  </a:lnTo>
                  <a:lnTo>
                    <a:pt x="216" y="62"/>
                  </a:lnTo>
                  <a:lnTo>
                    <a:pt x="216" y="63"/>
                  </a:lnTo>
                  <a:lnTo>
                    <a:pt x="217" y="64"/>
                  </a:lnTo>
                  <a:lnTo>
                    <a:pt x="218" y="65"/>
                  </a:lnTo>
                  <a:lnTo>
                    <a:pt x="218" y="66"/>
                  </a:lnTo>
                  <a:lnTo>
                    <a:pt x="219" y="67"/>
                  </a:lnTo>
                  <a:lnTo>
                    <a:pt x="220" y="68"/>
                  </a:lnTo>
                  <a:lnTo>
                    <a:pt x="220" y="69"/>
                  </a:lnTo>
                  <a:lnTo>
                    <a:pt x="222" y="70"/>
                  </a:lnTo>
                  <a:lnTo>
                    <a:pt x="223" y="72"/>
                  </a:lnTo>
                  <a:lnTo>
                    <a:pt x="224" y="74"/>
                  </a:lnTo>
                  <a:lnTo>
                    <a:pt x="224" y="74"/>
                  </a:lnTo>
                  <a:lnTo>
                    <a:pt x="225" y="76"/>
                  </a:lnTo>
                  <a:lnTo>
                    <a:pt x="226" y="76"/>
                  </a:lnTo>
                  <a:lnTo>
                    <a:pt x="226" y="77"/>
                  </a:lnTo>
                  <a:lnTo>
                    <a:pt x="227" y="78"/>
                  </a:lnTo>
                  <a:lnTo>
                    <a:pt x="227" y="79"/>
                  </a:lnTo>
                  <a:lnTo>
                    <a:pt x="228" y="80"/>
                  </a:lnTo>
                  <a:lnTo>
                    <a:pt x="228" y="81"/>
                  </a:lnTo>
                  <a:lnTo>
                    <a:pt x="228" y="82"/>
                  </a:lnTo>
                  <a:lnTo>
                    <a:pt x="229" y="82"/>
                  </a:lnTo>
                  <a:lnTo>
                    <a:pt x="229" y="83"/>
                  </a:lnTo>
                  <a:lnTo>
                    <a:pt x="230" y="84"/>
                  </a:lnTo>
                  <a:lnTo>
                    <a:pt x="230" y="85"/>
                  </a:lnTo>
                  <a:lnTo>
                    <a:pt x="230" y="86"/>
                  </a:lnTo>
                  <a:lnTo>
                    <a:pt x="230" y="86"/>
                  </a:lnTo>
                  <a:lnTo>
                    <a:pt x="230" y="87"/>
                  </a:lnTo>
                  <a:lnTo>
                    <a:pt x="230" y="88"/>
                  </a:lnTo>
                  <a:lnTo>
                    <a:pt x="231" y="89"/>
                  </a:lnTo>
                  <a:lnTo>
                    <a:pt x="231" y="90"/>
                  </a:lnTo>
                  <a:lnTo>
                    <a:pt x="231" y="90"/>
                  </a:lnTo>
                  <a:lnTo>
                    <a:pt x="231" y="92"/>
                  </a:lnTo>
                  <a:lnTo>
                    <a:pt x="231" y="92"/>
                  </a:lnTo>
                  <a:lnTo>
                    <a:pt x="231" y="93"/>
                  </a:lnTo>
                  <a:lnTo>
                    <a:pt x="231" y="94"/>
                  </a:lnTo>
                  <a:lnTo>
                    <a:pt x="231" y="96"/>
                  </a:lnTo>
                  <a:lnTo>
                    <a:pt x="231" y="97"/>
                  </a:lnTo>
                  <a:lnTo>
                    <a:pt x="231" y="98"/>
                  </a:lnTo>
                  <a:lnTo>
                    <a:pt x="231" y="99"/>
                  </a:lnTo>
                  <a:lnTo>
                    <a:pt x="231" y="101"/>
                  </a:lnTo>
                  <a:lnTo>
                    <a:pt x="230" y="103"/>
                  </a:lnTo>
                  <a:lnTo>
                    <a:pt x="230" y="104"/>
                  </a:lnTo>
                  <a:lnTo>
                    <a:pt x="230" y="105"/>
                  </a:lnTo>
                  <a:lnTo>
                    <a:pt x="230" y="106"/>
                  </a:lnTo>
                  <a:lnTo>
                    <a:pt x="230" y="107"/>
                  </a:lnTo>
                  <a:lnTo>
                    <a:pt x="230" y="108"/>
                  </a:lnTo>
                  <a:lnTo>
                    <a:pt x="230" y="108"/>
                  </a:lnTo>
                  <a:lnTo>
                    <a:pt x="229" y="109"/>
                  </a:lnTo>
                  <a:lnTo>
                    <a:pt x="229" y="110"/>
                  </a:lnTo>
                  <a:lnTo>
                    <a:pt x="229" y="110"/>
                  </a:lnTo>
                  <a:lnTo>
                    <a:pt x="228" y="111"/>
                  </a:lnTo>
                  <a:lnTo>
                    <a:pt x="228" y="112"/>
                  </a:lnTo>
                  <a:lnTo>
                    <a:pt x="228" y="112"/>
                  </a:lnTo>
                  <a:lnTo>
                    <a:pt x="228" y="113"/>
                  </a:lnTo>
                  <a:lnTo>
                    <a:pt x="227" y="114"/>
                  </a:lnTo>
                  <a:lnTo>
                    <a:pt x="227" y="114"/>
                  </a:lnTo>
                  <a:lnTo>
                    <a:pt x="226" y="115"/>
                  </a:lnTo>
                  <a:lnTo>
                    <a:pt x="226" y="116"/>
                  </a:lnTo>
                  <a:lnTo>
                    <a:pt x="226" y="116"/>
                  </a:lnTo>
                  <a:lnTo>
                    <a:pt x="225" y="117"/>
                  </a:lnTo>
                  <a:lnTo>
                    <a:pt x="225" y="117"/>
                  </a:lnTo>
                  <a:lnTo>
                    <a:pt x="224" y="118"/>
                  </a:lnTo>
                  <a:lnTo>
                    <a:pt x="224" y="119"/>
                  </a:lnTo>
                  <a:lnTo>
                    <a:pt x="223" y="120"/>
                  </a:lnTo>
                  <a:lnTo>
                    <a:pt x="223" y="120"/>
                  </a:lnTo>
                  <a:lnTo>
                    <a:pt x="222" y="121"/>
                  </a:lnTo>
                  <a:lnTo>
                    <a:pt x="222" y="122"/>
                  </a:lnTo>
                  <a:lnTo>
                    <a:pt x="221" y="123"/>
                  </a:lnTo>
                  <a:lnTo>
                    <a:pt x="220" y="124"/>
                  </a:lnTo>
                  <a:lnTo>
                    <a:pt x="220" y="125"/>
                  </a:lnTo>
                  <a:lnTo>
                    <a:pt x="219" y="126"/>
                  </a:lnTo>
                  <a:lnTo>
                    <a:pt x="218" y="128"/>
                  </a:lnTo>
                  <a:lnTo>
                    <a:pt x="217" y="129"/>
                  </a:lnTo>
                  <a:lnTo>
                    <a:pt x="217" y="130"/>
                  </a:lnTo>
                  <a:lnTo>
                    <a:pt x="216" y="130"/>
                  </a:lnTo>
                  <a:lnTo>
                    <a:pt x="216" y="131"/>
                  </a:lnTo>
                  <a:lnTo>
                    <a:pt x="216" y="132"/>
                  </a:lnTo>
                  <a:lnTo>
                    <a:pt x="215" y="132"/>
                  </a:lnTo>
                  <a:lnTo>
                    <a:pt x="215" y="133"/>
                  </a:lnTo>
                  <a:lnTo>
                    <a:pt x="214" y="134"/>
                  </a:lnTo>
                  <a:lnTo>
                    <a:pt x="214" y="134"/>
                  </a:lnTo>
                  <a:lnTo>
                    <a:pt x="214" y="135"/>
                  </a:lnTo>
                  <a:lnTo>
                    <a:pt x="214" y="136"/>
                  </a:lnTo>
                  <a:lnTo>
                    <a:pt x="213" y="136"/>
                  </a:lnTo>
                  <a:lnTo>
                    <a:pt x="213" y="137"/>
                  </a:lnTo>
                  <a:lnTo>
                    <a:pt x="212" y="138"/>
                  </a:lnTo>
                  <a:lnTo>
                    <a:pt x="212" y="138"/>
                  </a:lnTo>
                  <a:lnTo>
                    <a:pt x="212" y="138"/>
                  </a:lnTo>
                  <a:lnTo>
                    <a:pt x="211" y="139"/>
                  </a:lnTo>
                  <a:lnTo>
                    <a:pt x="211" y="140"/>
                  </a:lnTo>
                  <a:lnTo>
                    <a:pt x="210" y="140"/>
                  </a:lnTo>
                  <a:lnTo>
                    <a:pt x="210" y="141"/>
                  </a:lnTo>
                  <a:lnTo>
                    <a:pt x="210" y="141"/>
                  </a:lnTo>
                  <a:lnTo>
                    <a:pt x="209" y="142"/>
                  </a:lnTo>
                  <a:lnTo>
                    <a:pt x="208" y="142"/>
                  </a:lnTo>
                  <a:lnTo>
                    <a:pt x="208" y="143"/>
                  </a:lnTo>
                  <a:lnTo>
                    <a:pt x="207" y="143"/>
                  </a:lnTo>
                  <a:lnTo>
                    <a:pt x="206" y="144"/>
                  </a:lnTo>
                  <a:lnTo>
                    <a:pt x="206" y="144"/>
                  </a:lnTo>
                  <a:lnTo>
                    <a:pt x="205" y="145"/>
                  </a:lnTo>
                  <a:lnTo>
                    <a:pt x="204" y="146"/>
                  </a:lnTo>
                  <a:lnTo>
                    <a:pt x="203" y="146"/>
                  </a:lnTo>
                  <a:lnTo>
                    <a:pt x="201" y="148"/>
                  </a:lnTo>
                  <a:lnTo>
                    <a:pt x="200" y="148"/>
                  </a:lnTo>
                  <a:lnTo>
                    <a:pt x="199" y="149"/>
                  </a:lnTo>
                  <a:lnTo>
                    <a:pt x="198" y="149"/>
                  </a:lnTo>
                  <a:lnTo>
                    <a:pt x="197" y="150"/>
                  </a:lnTo>
                  <a:lnTo>
                    <a:pt x="196" y="150"/>
                  </a:lnTo>
                  <a:lnTo>
                    <a:pt x="196" y="150"/>
                  </a:lnTo>
                  <a:lnTo>
                    <a:pt x="195" y="151"/>
                  </a:lnTo>
                  <a:lnTo>
                    <a:pt x="194" y="151"/>
                  </a:lnTo>
                  <a:lnTo>
                    <a:pt x="193" y="152"/>
                  </a:lnTo>
                  <a:lnTo>
                    <a:pt x="193" y="152"/>
                  </a:lnTo>
                  <a:lnTo>
                    <a:pt x="192" y="152"/>
                  </a:lnTo>
                  <a:lnTo>
                    <a:pt x="191" y="152"/>
                  </a:lnTo>
                  <a:lnTo>
                    <a:pt x="190" y="152"/>
                  </a:lnTo>
                  <a:lnTo>
                    <a:pt x="190" y="153"/>
                  </a:lnTo>
                  <a:lnTo>
                    <a:pt x="189" y="153"/>
                  </a:lnTo>
                  <a:lnTo>
                    <a:pt x="188" y="153"/>
                  </a:lnTo>
                  <a:lnTo>
                    <a:pt x="188" y="153"/>
                  </a:lnTo>
                  <a:lnTo>
                    <a:pt x="187" y="153"/>
                  </a:lnTo>
                  <a:lnTo>
                    <a:pt x="186" y="153"/>
                  </a:lnTo>
                  <a:lnTo>
                    <a:pt x="185" y="153"/>
                  </a:lnTo>
                  <a:lnTo>
                    <a:pt x="184" y="153"/>
                  </a:lnTo>
                  <a:lnTo>
                    <a:pt x="183" y="154"/>
                  </a:lnTo>
                  <a:lnTo>
                    <a:pt x="182" y="154"/>
                  </a:lnTo>
                  <a:lnTo>
                    <a:pt x="181" y="154"/>
                  </a:lnTo>
                  <a:lnTo>
                    <a:pt x="180" y="154"/>
                  </a:lnTo>
                  <a:lnTo>
                    <a:pt x="179" y="154"/>
                  </a:lnTo>
                  <a:lnTo>
                    <a:pt x="178" y="154"/>
                  </a:lnTo>
                  <a:lnTo>
                    <a:pt x="176" y="154"/>
                  </a:lnTo>
                  <a:lnTo>
                    <a:pt x="175" y="154"/>
                  </a:lnTo>
                  <a:lnTo>
                    <a:pt x="174" y="154"/>
                  </a:lnTo>
                  <a:lnTo>
                    <a:pt x="171" y="154"/>
                  </a:lnTo>
                  <a:lnTo>
                    <a:pt x="169" y="154"/>
                  </a:lnTo>
                  <a:lnTo>
                    <a:pt x="168" y="154"/>
                  </a:lnTo>
                  <a:lnTo>
                    <a:pt x="166" y="154"/>
                  </a:lnTo>
                  <a:lnTo>
                    <a:pt x="165" y="154"/>
                  </a:lnTo>
                  <a:lnTo>
                    <a:pt x="164" y="154"/>
                  </a:lnTo>
                  <a:lnTo>
                    <a:pt x="163" y="155"/>
                  </a:lnTo>
                  <a:lnTo>
                    <a:pt x="162" y="154"/>
                  </a:lnTo>
                  <a:lnTo>
                    <a:pt x="161" y="154"/>
                  </a:lnTo>
                  <a:lnTo>
                    <a:pt x="160" y="154"/>
                  </a:lnTo>
                  <a:lnTo>
                    <a:pt x="159" y="154"/>
                  </a:lnTo>
                  <a:lnTo>
                    <a:pt x="158" y="154"/>
                  </a:lnTo>
                  <a:lnTo>
                    <a:pt x="157" y="154"/>
                  </a:lnTo>
                  <a:lnTo>
                    <a:pt x="156" y="154"/>
                  </a:lnTo>
                  <a:lnTo>
                    <a:pt x="156" y="154"/>
                  </a:lnTo>
                  <a:lnTo>
                    <a:pt x="155" y="154"/>
                  </a:lnTo>
                  <a:lnTo>
                    <a:pt x="154" y="154"/>
                  </a:lnTo>
                  <a:lnTo>
                    <a:pt x="153" y="154"/>
                  </a:lnTo>
                  <a:lnTo>
                    <a:pt x="152" y="153"/>
                  </a:lnTo>
                  <a:lnTo>
                    <a:pt x="151" y="153"/>
                  </a:lnTo>
                  <a:lnTo>
                    <a:pt x="150" y="153"/>
                  </a:lnTo>
                  <a:lnTo>
                    <a:pt x="149" y="152"/>
                  </a:lnTo>
                  <a:lnTo>
                    <a:pt x="148" y="152"/>
                  </a:lnTo>
                  <a:lnTo>
                    <a:pt x="147" y="152"/>
                  </a:lnTo>
                  <a:lnTo>
                    <a:pt x="146" y="152"/>
                  </a:lnTo>
                  <a:lnTo>
                    <a:pt x="144" y="151"/>
                  </a:lnTo>
                  <a:lnTo>
                    <a:pt x="143" y="151"/>
                  </a:lnTo>
                  <a:lnTo>
                    <a:pt x="142" y="150"/>
                  </a:lnTo>
                  <a:lnTo>
                    <a:pt x="140" y="150"/>
                  </a:lnTo>
                  <a:lnTo>
                    <a:pt x="139" y="150"/>
                  </a:lnTo>
                  <a:lnTo>
                    <a:pt x="138" y="149"/>
                  </a:lnTo>
                  <a:lnTo>
                    <a:pt x="133" y="148"/>
                  </a:lnTo>
                  <a:lnTo>
                    <a:pt x="131" y="147"/>
                  </a:lnTo>
                  <a:lnTo>
                    <a:pt x="130" y="147"/>
                  </a:lnTo>
                  <a:lnTo>
                    <a:pt x="128" y="146"/>
                  </a:lnTo>
                  <a:lnTo>
                    <a:pt x="126" y="146"/>
                  </a:lnTo>
                  <a:lnTo>
                    <a:pt x="125" y="145"/>
                  </a:lnTo>
                  <a:lnTo>
                    <a:pt x="124" y="144"/>
                  </a:lnTo>
                  <a:lnTo>
                    <a:pt x="122" y="144"/>
                  </a:lnTo>
                  <a:lnTo>
                    <a:pt x="121" y="144"/>
                  </a:lnTo>
                  <a:lnTo>
                    <a:pt x="120" y="143"/>
                  </a:lnTo>
                  <a:lnTo>
                    <a:pt x="118" y="142"/>
                  </a:lnTo>
                  <a:lnTo>
                    <a:pt x="117" y="142"/>
                  </a:lnTo>
                  <a:lnTo>
                    <a:pt x="116" y="142"/>
                  </a:lnTo>
                  <a:lnTo>
                    <a:pt x="115" y="141"/>
                  </a:lnTo>
                  <a:lnTo>
                    <a:pt x="114" y="140"/>
                  </a:lnTo>
                  <a:lnTo>
                    <a:pt x="113" y="140"/>
                  </a:lnTo>
                  <a:lnTo>
                    <a:pt x="112" y="140"/>
                  </a:lnTo>
                  <a:lnTo>
                    <a:pt x="111" y="139"/>
                  </a:lnTo>
                  <a:lnTo>
                    <a:pt x="110" y="138"/>
                  </a:lnTo>
                  <a:lnTo>
                    <a:pt x="109" y="138"/>
                  </a:lnTo>
                  <a:lnTo>
                    <a:pt x="108" y="137"/>
                  </a:lnTo>
                  <a:lnTo>
                    <a:pt x="106" y="136"/>
                  </a:lnTo>
                  <a:lnTo>
                    <a:pt x="105" y="136"/>
                  </a:lnTo>
                  <a:lnTo>
                    <a:pt x="104" y="135"/>
                  </a:lnTo>
                  <a:lnTo>
                    <a:pt x="102" y="134"/>
                  </a:lnTo>
                  <a:lnTo>
                    <a:pt x="101" y="133"/>
                  </a:lnTo>
                  <a:lnTo>
                    <a:pt x="99" y="132"/>
                  </a:lnTo>
                  <a:lnTo>
                    <a:pt x="98" y="131"/>
                  </a:lnTo>
                  <a:lnTo>
                    <a:pt x="96" y="130"/>
                  </a:lnTo>
                  <a:lnTo>
                    <a:pt x="94" y="129"/>
                  </a:lnTo>
                  <a:lnTo>
                    <a:pt x="92" y="128"/>
                  </a:lnTo>
                  <a:lnTo>
                    <a:pt x="90" y="127"/>
                  </a:lnTo>
                  <a:lnTo>
                    <a:pt x="88" y="126"/>
                  </a:lnTo>
                  <a:lnTo>
                    <a:pt x="87" y="126"/>
                  </a:lnTo>
                  <a:lnTo>
                    <a:pt x="86" y="125"/>
                  </a:lnTo>
                  <a:lnTo>
                    <a:pt x="85" y="124"/>
                  </a:lnTo>
                  <a:lnTo>
                    <a:pt x="84" y="124"/>
                  </a:lnTo>
                  <a:lnTo>
                    <a:pt x="84" y="124"/>
                  </a:lnTo>
                  <a:lnTo>
                    <a:pt x="83" y="123"/>
                  </a:lnTo>
                  <a:lnTo>
                    <a:pt x="82" y="122"/>
                  </a:lnTo>
                  <a:lnTo>
                    <a:pt x="81" y="122"/>
                  </a:lnTo>
                  <a:lnTo>
                    <a:pt x="80" y="122"/>
                  </a:lnTo>
                  <a:lnTo>
                    <a:pt x="80" y="121"/>
                  </a:lnTo>
                  <a:lnTo>
                    <a:pt x="79" y="121"/>
                  </a:lnTo>
                  <a:lnTo>
                    <a:pt x="78" y="120"/>
                  </a:lnTo>
                  <a:lnTo>
                    <a:pt x="78" y="120"/>
                  </a:lnTo>
                  <a:lnTo>
                    <a:pt x="77" y="120"/>
                  </a:lnTo>
                  <a:lnTo>
                    <a:pt x="76" y="119"/>
                  </a:lnTo>
                  <a:lnTo>
                    <a:pt x="76" y="119"/>
                  </a:lnTo>
                  <a:lnTo>
                    <a:pt x="75" y="118"/>
                  </a:lnTo>
                  <a:lnTo>
                    <a:pt x="74" y="118"/>
                  </a:lnTo>
                  <a:lnTo>
                    <a:pt x="74" y="117"/>
                  </a:lnTo>
                  <a:lnTo>
                    <a:pt x="73" y="117"/>
                  </a:lnTo>
                  <a:lnTo>
                    <a:pt x="72" y="116"/>
                  </a:lnTo>
                  <a:lnTo>
                    <a:pt x="71" y="116"/>
                  </a:lnTo>
                  <a:lnTo>
                    <a:pt x="70" y="115"/>
                  </a:lnTo>
                  <a:lnTo>
                    <a:pt x="69" y="114"/>
                  </a:lnTo>
                  <a:lnTo>
                    <a:pt x="68" y="114"/>
                  </a:lnTo>
                  <a:lnTo>
                    <a:pt x="68" y="113"/>
                  </a:lnTo>
                  <a:lnTo>
                    <a:pt x="66" y="112"/>
                  </a:lnTo>
                  <a:lnTo>
                    <a:pt x="65" y="111"/>
                  </a:lnTo>
                  <a:lnTo>
                    <a:pt x="64" y="110"/>
                  </a:lnTo>
                  <a:lnTo>
                    <a:pt x="61" y="108"/>
                  </a:lnTo>
                  <a:lnTo>
                    <a:pt x="60" y="107"/>
                  </a:lnTo>
                  <a:lnTo>
                    <a:pt x="58" y="106"/>
                  </a:lnTo>
                  <a:lnTo>
                    <a:pt x="57" y="104"/>
                  </a:lnTo>
                  <a:lnTo>
                    <a:pt x="56" y="104"/>
                  </a:lnTo>
                  <a:lnTo>
                    <a:pt x="55" y="103"/>
                  </a:lnTo>
                  <a:lnTo>
                    <a:pt x="54" y="102"/>
                  </a:lnTo>
                  <a:lnTo>
                    <a:pt x="53" y="101"/>
                  </a:lnTo>
                  <a:lnTo>
                    <a:pt x="52" y="100"/>
                  </a:lnTo>
                  <a:lnTo>
                    <a:pt x="52" y="99"/>
                  </a:lnTo>
                  <a:lnTo>
                    <a:pt x="51" y="98"/>
                  </a:lnTo>
                  <a:lnTo>
                    <a:pt x="50" y="98"/>
                  </a:lnTo>
                  <a:lnTo>
                    <a:pt x="49" y="97"/>
                  </a:lnTo>
                  <a:lnTo>
                    <a:pt x="49" y="96"/>
                  </a:lnTo>
                  <a:lnTo>
                    <a:pt x="48" y="96"/>
                  </a:lnTo>
                  <a:lnTo>
                    <a:pt x="47" y="95"/>
                  </a:lnTo>
                  <a:lnTo>
                    <a:pt x="46" y="94"/>
                  </a:lnTo>
                  <a:lnTo>
                    <a:pt x="46" y="93"/>
                  </a:lnTo>
                  <a:lnTo>
                    <a:pt x="45" y="92"/>
                  </a:lnTo>
                  <a:lnTo>
                    <a:pt x="44" y="92"/>
                  </a:lnTo>
                  <a:lnTo>
                    <a:pt x="44" y="91"/>
                  </a:lnTo>
                  <a:lnTo>
                    <a:pt x="43" y="90"/>
                  </a:lnTo>
                  <a:lnTo>
                    <a:pt x="42" y="89"/>
                  </a:lnTo>
                  <a:lnTo>
                    <a:pt x="41" y="88"/>
                  </a:lnTo>
                  <a:lnTo>
                    <a:pt x="40" y="87"/>
                  </a:lnTo>
                  <a:lnTo>
                    <a:pt x="39" y="86"/>
                  </a:lnTo>
                  <a:lnTo>
                    <a:pt x="38" y="85"/>
                  </a:lnTo>
                  <a:lnTo>
                    <a:pt x="37" y="84"/>
                  </a:lnTo>
                  <a:lnTo>
                    <a:pt x="36" y="82"/>
                  </a:lnTo>
                  <a:lnTo>
                    <a:pt x="34" y="81"/>
                  </a:lnTo>
                  <a:lnTo>
                    <a:pt x="33" y="80"/>
                  </a:lnTo>
                  <a:lnTo>
                    <a:pt x="31" y="77"/>
                  </a:lnTo>
                  <a:lnTo>
                    <a:pt x="30" y="76"/>
                  </a:lnTo>
                  <a:lnTo>
                    <a:pt x="29" y="76"/>
                  </a:lnTo>
                  <a:lnTo>
                    <a:pt x="28" y="75"/>
                  </a:lnTo>
                  <a:lnTo>
                    <a:pt x="27" y="74"/>
                  </a:lnTo>
                  <a:lnTo>
                    <a:pt x="26" y="73"/>
                  </a:lnTo>
                  <a:lnTo>
                    <a:pt x="26" y="72"/>
                  </a:lnTo>
                  <a:lnTo>
                    <a:pt x="25" y="72"/>
                  </a:lnTo>
                  <a:lnTo>
                    <a:pt x="24" y="71"/>
                  </a:lnTo>
                  <a:lnTo>
                    <a:pt x="23" y="71"/>
                  </a:lnTo>
                  <a:lnTo>
                    <a:pt x="23" y="70"/>
                  </a:lnTo>
                  <a:lnTo>
                    <a:pt x="22" y="70"/>
                  </a:lnTo>
                  <a:lnTo>
                    <a:pt x="21" y="69"/>
                  </a:lnTo>
                  <a:lnTo>
                    <a:pt x="21" y="68"/>
                  </a:lnTo>
                  <a:lnTo>
                    <a:pt x="20" y="68"/>
                  </a:lnTo>
                  <a:lnTo>
                    <a:pt x="19" y="67"/>
                  </a:lnTo>
                  <a:lnTo>
                    <a:pt x="19" y="67"/>
                  </a:lnTo>
                  <a:lnTo>
                    <a:pt x="18" y="66"/>
                  </a:lnTo>
                  <a:lnTo>
                    <a:pt x="18" y="66"/>
                  </a:lnTo>
                  <a:lnTo>
                    <a:pt x="17" y="65"/>
                  </a:lnTo>
                  <a:lnTo>
                    <a:pt x="16" y="64"/>
                  </a:lnTo>
                  <a:lnTo>
                    <a:pt x="16" y="64"/>
                  </a:lnTo>
                  <a:lnTo>
                    <a:pt x="15" y="63"/>
                  </a:lnTo>
                  <a:lnTo>
                    <a:pt x="14" y="62"/>
                  </a:lnTo>
                  <a:lnTo>
                    <a:pt x="14" y="62"/>
                  </a:lnTo>
                  <a:lnTo>
                    <a:pt x="13" y="60"/>
                  </a:lnTo>
                  <a:lnTo>
                    <a:pt x="12" y="60"/>
                  </a:lnTo>
                  <a:lnTo>
                    <a:pt x="12" y="58"/>
                  </a:lnTo>
                  <a:lnTo>
                    <a:pt x="11" y="58"/>
                  </a:lnTo>
                  <a:lnTo>
                    <a:pt x="10" y="56"/>
                  </a:lnTo>
                  <a:lnTo>
                    <a:pt x="10" y="55"/>
                  </a:lnTo>
                  <a:lnTo>
                    <a:pt x="8" y="53"/>
                  </a:lnTo>
                  <a:lnTo>
                    <a:pt x="7" y="52"/>
                  </a:lnTo>
                  <a:lnTo>
                    <a:pt x="7" y="50"/>
                  </a:lnTo>
                  <a:lnTo>
                    <a:pt x="6" y="50"/>
                  </a:lnTo>
                  <a:lnTo>
                    <a:pt x="6" y="48"/>
                  </a:lnTo>
                  <a:lnTo>
                    <a:pt x="5" y="48"/>
                  </a:lnTo>
                  <a:lnTo>
                    <a:pt x="5" y="47"/>
                  </a:lnTo>
                  <a:lnTo>
                    <a:pt x="4" y="46"/>
                  </a:lnTo>
                  <a:lnTo>
                    <a:pt x="4" y="45"/>
                  </a:lnTo>
                  <a:lnTo>
                    <a:pt x="4" y="44"/>
                  </a:lnTo>
                  <a:lnTo>
                    <a:pt x="3" y="44"/>
                  </a:lnTo>
                  <a:lnTo>
                    <a:pt x="3" y="43"/>
                  </a:lnTo>
                  <a:lnTo>
                    <a:pt x="2" y="42"/>
                  </a:lnTo>
                  <a:lnTo>
                    <a:pt x="2" y="41"/>
                  </a:lnTo>
                  <a:lnTo>
                    <a:pt x="2" y="40"/>
                  </a:lnTo>
                  <a:lnTo>
                    <a:pt x="2" y="40"/>
                  </a:lnTo>
                  <a:lnTo>
                    <a:pt x="1" y="39"/>
                  </a:lnTo>
                  <a:lnTo>
                    <a:pt x="1" y="38"/>
                  </a:lnTo>
                  <a:lnTo>
                    <a:pt x="1" y="38"/>
                  </a:lnTo>
                  <a:lnTo>
                    <a:pt x="1" y="36"/>
                  </a:lnTo>
                  <a:lnTo>
                    <a:pt x="1" y="36"/>
                  </a:lnTo>
                  <a:lnTo>
                    <a:pt x="1" y="35"/>
                  </a:lnTo>
                  <a:lnTo>
                    <a:pt x="0" y="34"/>
                  </a:lnTo>
                  <a:lnTo>
                    <a:pt x="0" y="33"/>
                  </a:lnTo>
                  <a:lnTo>
                    <a:pt x="0" y="32"/>
                  </a:lnTo>
                  <a:lnTo>
                    <a:pt x="0" y="31"/>
                  </a:lnTo>
                  <a:lnTo>
                    <a:pt x="0" y="30"/>
                  </a:lnTo>
                  <a:lnTo>
                    <a:pt x="0" y="28"/>
                  </a:lnTo>
                  <a:lnTo>
                    <a:pt x="0" y="27"/>
                  </a:lnTo>
                  <a:lnTo>
                    <a:pt x="0" y="26"/>
                  </a:lnTo>
                  <a:lnTo>
                    <a:pt x="1" y="25"/>
                  </a:lnTo>
                  <a:lnTo>
                    <a:pt x="1" y="22"/>
                  </a:lnTo>
                  <a:lnTo>
                    <a:pt x="1" y="22"/>
                  </a:lnTo>
                  <a:lnTo>
                    <a:pt x="1" y="21"/>
                  </a:lnTo>
                  <a:lnTo>
                    <a:pt x="1" y="20"/>
                  </a:lnTo>
                  <a:lnTo>
                    <a:pt x="1" y="19"/>
                  </a:lnTo>
                  <a:lnTo>
                    <a:pt x="1" y="18"/>
                  </a:lnTo>
                  <a:lnTo>
                    <a:pt x="1" y="17"/>
                  </a:lnTo>
                  <a:lnTo>
                    <a:pt x="1" y="16"/>
                  </a:lnTo>
                  <a:lnTo>
                    <a:pt x="1" y="16"/>
                  </a:lnTo>
                  <a:lnTo>
                    <a:pt x="1" y="15"/>
                  </a:lnTo>
                  <a:lnTo>
                    <a:pt x="1" y="14"/>
                  </a:lnTo>
                  <a:lnTo>
                    <a:pt x="1" y="13"/>
                  </a:lnTo>
                  <a:lnTo>
                    <a:pt x="2" y="12"/>
                  </a:lnTo>
                  <a:lnTo>
                    <a:pt x="2" y="12"/>
                  </a:lnTo>
                  <a:lnTo>
                    <a:pt x="2" y="11"/>
                  </a:lnTo>
                  <a:lnTo>
                    <a:pt x="2" y="10"/>
                  </a:lnTo>
                  <a:lnTo>
                    <a:pt x="2" y="10"/>
                  </a:lnTo>
                  <a:lnTo>
                    <a:pt x="2" y="9"/>
                  </a:lnTo>
                  <a:lnTo>
                    <a:pt x="3" y="9"/>
                  </a:lnTo>
                  <a:lnTo>
                    <a:pt x="3" y="8"/>
                  </a:lnTo>
                  <a:lnTo>
                    <a:pt x="4" y="8"/>
                  </a:lnTo>
                  <a:lnTo>
                    <a:pt x="4" y="7"/>
                  </a:lnTo>
                  <a:lnTo>
                    <a:pt x="4" y="6"/>
                  </a:lnTo>
                  <a:lnTo>
                    <a:pt x="5" y="6"/>
                  </a:lnTo>
                  <a:lnTo>
                    <a:pt x="5" y="5"/>
                  </a:lnTo>
                  <a:lnTo>
                    <a:pt x="6" y="4"/>
                  </a:lnTo>
                  <a:lnTo>
                    <a:pt x="6" y="4"/>
                  </a:lnTo>
                  <a:lnTo>
                    <a:pt x="7" y="4"/>
                  </a:lnTo>
                  <a:lnTo>
                    <a:pt x="8" y="3"/>
                  </a:lnTo>
                  <a:lnTo>
                    <a:pt x="8" y="2"/>
                  </a:lnTo>
                  <a:lnTo>
                    <a:pt x="10" y="2"/>
                  </a:lnTo>
                  <a:lnTo>
                    <a:pt x="10" y="1"/>
                  </a:lnTo>
                  <a:lnTo>
                    <a:pt x="11" y="1"/>
                  </a:lnTo>
                  <a:lnTo>
                    <a:pt x="12" y="1"/>
                  </a:lnTo>
                  <a:lnTo>
                    <a:pt x="12" y="0"/>
                  </a:lnTo>
                  <a:lnTo>
                    <a:pt x="13" y="0"/>
                  </a:lnTo>
                  <a:lnTo>
                    <a:pt x="13" y="0"/>
                  </a:lnTo>
                  <a:lnTo>
                    <a:pt x="14" y="0"/>
                  </a:lnTo>
                  <a:lnTo>
                    <a:pt x="14" y="0"/>
                  </a:lnTo>
                  <a:lnTo>
                    <a:pt x="15" y="0"/>
                  </a:lnTo>
                  <a:lnTo>
                    <a:pt x="15" y="0"/>
                  </a:lnTo>
                  <a:lnTo>
                    <a:pt x="16" y="0"/>
                  </a:lnTo>
                  <a:lnTo>
                    <a:pt x="16" y="0"/>
                  </a:lnTo>
                  <a:lnTo>
                    <a:pt x="16" y="0"/>
                  </a:lnTo>
                  <a:lnTo>
                    <a:pt x="17" y="0"/>
                  </a:lnTo>
                  <a:lnTo>
                    <a:pt x="18" y="0"/>
                  </a:lnTo>
                  <a:lnTo>
                    <a:pt x="18" y="0"/>
                  </a:lnTo>
                  <a:lnTo>
                    <a:pt x="18" y="0"/>
                  </a:lnTo>
                  <a:lnTo>
                    <a:pt x="19" y="0"/>
                  </a:lnTo>
                  <a:lnTo>
                    <a:pt x="20" y="1"/>
                  </a:lnTo>
                  <a:lnTo>
                    <a:pt x="20" y="1"/>
                  </a:lnTo>
                  <a:lnTo>
                    <a:pt x="21" y="1"/>
                  </a:lnTo>
                  <a:lnTo>
                    <a:pt x="21" y="1"/>
                  </a:lnTo>
                  <a:lnTo>
                    <a:pt x="22" y="1"/>
                  </a:lnTo>
                  <a:lnTo>
                    <a:pt x="22" y="1"/>
                  </a:lnTo>
                  <a:lnTo>
                    <a:pt x="23" y="2"/>
                  </a:lnTo>
                  <a:lnTo>
                    <a:pt x="24" y="2"/>
                  </a:lnTo>
                  <a:lnTo>
                    <a:pt x="25" y="2"/>
                  </a:lnTo>
                  <a:lnTo>
                    <a:pt x="25" y="2"/>
                  </a:lnTo>
                  <a:lnTo>
                    <a:pt x="26" y="2"/>
                  </a:lnTo>
                  <a:lnTo>
                    <a:pt x="27" y="2"/>
                  </a:lnTo>
                  <a:lnTo>
                    <a:pt x="28" y="2"/>
                  </a:lnTo>
                  <a:lnTo>
                    <a:pt x="29" y="2"/>
                  </a:lnTo>
                  <a:lnTo>
                    <a:pt x="29" y="2"/>
                  </a:lnTo>
                  <a:lnTo>
                    <a:pt x="29" y="2"/>
                  </a:lnTo>
                  <a:lnTo>
                    <a:pt x="30" y="2"/>
                  </a:lnTo>
                  <a:lnTo>
                    <a:pt x="30" y="2"/>
                  </a:lnTo>
                  <a:lnTo>
                    <a:pt x="30" y="2"/>
                  </a:lnTo>
                  <a:lnTo>
                    <a:pt x="31" y="2"/>
                  </a:lnTo>
                  <a:lnTo>
                    <a:pt x="31" y="2"/>
                  </a:lnTo>
                  <a:lnTo>
                    <a:pt x="31" y="2"/>
                  </a:lnTo>
                  <a:lnTo>
                    <a:pt x="31" y="2"/>
                  </a:lnTo>
                  <a:lnTo>
                    <a:pt x="32" y="2"/>
                  </a:lnTo>
                  <a:lnTo>
                    <a:pt x="32" y="2"/>
                  </a:lnTo>
                  <a:lnTo>
                    <a:pt x="32" y="2"/>
                  </a:lnTo>
                  <a:lnTo>
                    <a:pt x="32" y="2"/>
                  </a:lnTo>
                  <a:lnTo>
                    <a:pt x="32" y="2"/>
                  </a:lnTo>
                  <a:lnTo>
                    <a:pt x="33" y="2"/>
                  </a:lnTo>
                  <a:lnTo>
                    <a:pt x="33" y="2"/>
                  </a:lnTo>
                  <a:lnTo>
                    <a:pt x="33" y="2"/>
                  </a:lnTo>
                  <a:lnTo>
                    <a:pt x="34" y="2"/>
                  </a:lnTo>
                  <a:lnTo>
                    <a:pt x="34" y="2"/>
                  </a:lnTo>
                  <a:lnTo>
                    <a:pt x="34" y="2"/>
                  </a:lnTo>
                  <a:lnTo>
                    <a:pt x="34" y="2"/>
                  </a:lnTo>
                  <a:lnTo>
                    <a:pt x="34" y="2"/>
                  </a:lnTo>
                  <a:lnTo>
                    <a:pt x="35" y="2"/>
                  </a:lnTo>
                  <a:lnTo>
                    <a:pt x="35" y="2"/>
                  </a:lnTo>
                  <a:lnTo>
                    <a:pt x="35" y="2"/>
                  </a:lnTo>
                  <a:lnTo>
                    <a:pt x="36" y="2"/>
                  </a:lnTo>
                  <a:lnTo>
                    <a:pt x="36" y="2"/>
                  </a:lnTo>
                  <a:lnTo>
                    <a:pt x="36" y="2"/>
                  </a:lnTo>
                  <a:lnTo>
                    <a:pt x="36" y="2"/>
                  </a:lnTo>
                  <a:lnTo>
                    <a:pt x="37" y="2"/>
                  </a:lnTo>
                  <a:lnTo>
                    <a:pt x="40" y="2"/>
                  </a:lnTo>
                  <a:lnTo>
                    <a:pt x="41" y="2"/>
                  </a:lnTo>
                  <a:lnTo>
                    <a:pt x="42" y="2"/>
                  </a:lnTo>
                  <a:lnTo>
                    <a:pt x="43" y="2"/>
                  </a:lnTo>
                  <a:lnTo>
                    <a:pt x="44" y="2"/>
                  </a:lnTo>
                  <a:lnTo>
                    <a:pt x="45" y="2"/>
                  </a:lnTo>
                  <a:lnTo>
                    <a:pt x="46" y="2"/>
                  </a:lnTo>
                  <a:lnTo>
                    <a:pt x="47" y="3"/>
                  </a:lnTo>
                  <a:lnTo>
                    <a:pt x="48" y="3"/>
                  </a:lnTo>
                  <a:lnTo>
                    <a:pt x="48" y="3"/>
                  </a:lnTo>
                  <a:lnTo>
                    <a:pt x="49" y="3"/>
                  </a:lnTo>
                  <a:lnTo>
                    <a:pt x="50" y="3"/>
                  </a:lnTo>
                  <a:lnTo>
                    <a:pt x="51" y="3"/>
                  </a:lnTo>
                  <a:lnTo>
                    <a:pt x="52" y="3"/>
                  </a:lnTo>
                  <a:lnTo>
                    <a:pt x="52" y="3"/>
                  </a:lnTo>
                  <a:lnTo>
                    <a:pt x="53" y="4"/>
                  </a:lnTo>
                  <a:lnTo>
                    <a:pt x="54" y="4"/>
                  </a:lnTo>
                  <a:lnTo>
                    <a:pt x="54" y="4"/>
                  </a:lnTo>
                  <a:lnTo>
                    <a:pt x="55" y="4"/>
                  </a:lnTo>
                  <a:lnTo>
                    <a:pt x="56" y="4"/>
                  </a:lnTo>
                  <a:lnTo>
                    <a:pt x="57" y="4"/>
                  </a:lnTo>
                  <a:lnTo>
                    <a:pt x="58" y="4"/>
                  </a:lnTo>
                  <a:lnTo>
                    <a:pt x="58" y="5"/>
                  </a:lnTo>
                  <a:lnTo>
                    <a:pt x="59" y="5"/>
                  </a:lnTo>
                  <a:lnTo>
                    <a:pt x="60" y="5"/>
                  </a:lnTo>
                  <a:lnTo>
                    <a:pt x="61" y="5"/>
                  </a:lnTo>
                  <a:lnTo>
                    <a:pt x="62" y="6"/>
                  </a:lnTo>
                  <a:lnTo>
                    <a:pt x="63" y="6"/>
                  </a:lnTo>
                  <a:lnTo>
                    <a:pt x="64" y="6"/>
                  </a:lnTo>
                  <a:lnTo>
                    <a:pt x="66" y="7"/>
                  </a:lnTo>
                  <a:lnTo>
                    <a:pt x="67" y="7"/>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14" name="Freeform 207" descr="Zig zag"/>
            <p:cNvSpPr>
              <a:spLocks/>
            </p:cNvSpPr>
            <p:nvPr/>
          </p:nvSpPr>
          <p:spPr bwMode="auto">
            <a:xfrm>
              <a:off x="6567488" y="2673350"/>
              <a:ext cx="155575" cy="109538"/>
            </a:xfrm>
            <a:custGeom>
              <a:avLst/>
              <a:gdLst/>
              <a:ahLst/>
              <a:cxnLst>
                <a:cxn ang="0">
                  <a:pos x="36" y="1"/>
                </a:cxn>
                <a:cxn ang="0">
                  <a:pos x="42" y="0"/>
                </a:cxn>
                <a:cxn ang="0">
                  <a:pos x="48" y="0"/>
                </a:cxn>
                <a:cxn ang="0">
                  <a:pos x="54" y="1"/>
                </a:cxn>
                <a:cxn ang="0">
                  <a:pos x="62" y="2"/>
                </a:cxn>
                <a:cxn ang="0">
                  <a:pos x="71" y="5"/>
                </a:cxn>
                <a:cxn ang="0">
                  <a:pos x="76" y="7"/>
                </a:cxn>
                <a:cxn ang="0">
                  <a:pos x="81" y="9"/>
                </a:cxn>
                <a:cxn ang="0">
                  <a:pos x="85" y="11"/>
                </a:cxn>
                <a:cxn ang="0">
                  <a:pos x="90" y="15"/>
                </a:cxn>
                <a:cxn ang="0">
                  <a:pos x="94" y="20"/>
                </a:cxn>
                <a:cxn ang="0">
                  <a:pos x="97" y="23"/>
                </a:cxn>
                <a:cxn ang="0">
                  <a:pos x="98" y="25"/>
                </a:cxn>
                <a:cxn ang="0">
                  <a:pos x="99" y="28"/>
                </a:cxn>
                <a:cxn ang="0">
                  <a:pos x="100" y="31"/>
                </a:cxn>
                <a:cxn ang="0">
                  <a:pos x="103" y="36"/>
                </a:cxn>
                <a:cxn ang="0">
                  <a:pos x="105" y="41"/>
                </a:cxn>
                <a:cxn ang="0">
                  <a:pos x="107" y="44"/>
                </a:cxn>
                <a:cxn ang="0">
                  <a:pos x="108" y="47"/>
                </a:cxn>
                <a:cxn ang="0">
                  <a:pos x="110" y="51"/>
                </a:cxn>
                <a:cxn ang="0">
                  <a:pos x="111" y="57"/>
                </a:cxn>
                <a:cxn ang="0">
                  <a:pos x="111" y="59"/>
                </a:cxn>
                <a:cxn ang="0">
                  <a:pos x="111" y="60"/>
                </a:cxn>
                <a:cxn ang="0">
                  <a:pos x="111" y="61"/>
                </a:cxn>
                <a:cxn ang="0">
                  <a:pos x="111" y="62"/>
                </a:cxn>
                <a:cxn ang="0">
                  <a:pos x="111" y="64"/>
                </a:cxn>
                <a:cxn ang="0">
                  <a:pos x="109" y="69"/>
                </a:cxn>
                <a:cxn ang="0">
                  <a:pos x="108" y="72"/>
                </a:cxn>
                <a:cxn ang="0">
                  <a:pos x="107" y="74"/>
                </a:cxn>
                <a:cxn ang="0">
                  <a:pos x="106" y="77"/>
                </a:cxn>
                <a:cxn ang="0">
                  <a:pos x="102" y="79"/>
                </a:cxn>
                <a:cxn ang="0">
                  <a:pos x="98" y="81"/>
                </a:cxn>
                <a:cxn ang="0">
                  <a:pos x="95" y="81"/>
                </a:cxn>
                <a:cxn ang="0">
                  <a:pos x="92" y="81"/>
                </a:cxn>
                <a:cxn ang="0">
                  <a:pos x="88" y="81"/>
                </a:cxn>
                <a:cxn ang="0">
                  <a:pos x="84" y="79"/>
                </a:cxn>
                <a:cxn ang="0">
                  <a:pos x="77" y="77"/>
                </a:cxn>
                <a:cxn ang="0">
                  <a:pos x="71" y="75"/>
                </a:cxn>
                <a:cxn ang="0">
                  <a:pos x="67" y="73"/>
                </a:cxn>
                <a:cxn ang="0">
                  <a:pos x="63" y="70"/>
                </a:cxn>
                <a:cxn ang="0">
                  <a:pos x="58" y="66"/>
                </a:cxn>
                <a:cxn ang="0">
                  <a:pos x="52" y="61"/>
                </a:cxn>
                <a:cxn ang="0">
                  <a:pos x="48" y="57"/>
                </a:cxn>
                <a:cxn ang="0">
                  <a:pos x="45" y="53"/>
                </a:cxn>
                <a:cxn ang="0">
                  <a:pos x="43" y="49"/>
                </a:cxn>
                <a:cxn ang="0">
                  <a:pos x="40" y="45"/>
                </a:cxn>
                <a:cxn ang="0">
                  <a:pos x="36" y="39"/>
                </a:cxn>
                <a:cxn ang="0">
                  <a:pos x="34" y="36"/>
                </a:cxn>
                <a:cxn ang="0">
                  <a:pos x="33" y="33"/>
                </a:cxn>
                <a:cxn ang="0">
                  <a:pos x="32" y="31"/>
                </a:cxn>
                <a:cxn ang="0">
                  <a:pos x="31" y="28"/>
                </a:cxn>
                <a:cxn ang="0">
                  <a:pos x="26" y="25"/>
                </a:cxn>
                <a:cxn ang="0">
                  <a:pos x="20" y="22"/>
                </a:cxn>
                <a:cxn ang="0">
                  <a:pos x="13" y="21"/>
                </a:cxn>
                <a:cxn ang="0">
                  <a:pos x="7" y="21"/>
                </a:cxn>
                <a:cxn ang="0">
                  <a:pos x="2" y="20"/>
                </a:cxn>
                <a:cxn ang="0">
                  <a:pos x="0" y="18"/>
                </a:cxn>
                <a:cxn ang="0">
                  <a:pos x="2" y="14"/>
                </a:cxn>
                <a:cxn ang="0">
                  <a:pos x="5" y="11"/>
                </a:cxn>
                <a:cxn ang="0">
                  <a:pos x="11" y="8"/>
                </a:cxn>
                <a:cxn ang="0">
                  <a:pos x="18" y="6"/>
                </a:cxn>
                <a:cxn ang="0">
                  <a:pos x="27" y="3"/>
                </a:cxn>
              </a:cxnLst>
              <a:rect l="0" t="0" r="r" b="b"/>
              <a:pathLst>
                <a:path w="112" h="82">
                  <a:moveTo>
                    <a:pt x="28" y="3"/>
                  </a:moveTo>
                  <a:lnTo>
                    <a:pt x="31" y="2"/>
                  </a:lnTo>
                  <a:lnTo>
                    <a:pt x="32" y="2"/>
                  </a:lnTo>
                  <a:lnTo>
                    <a:pt x="34" y="1"/>
                  </a:lnTo>
                  <a:lnTo>
                    <a:pt x="35" y="1"/>
                  </a:lnTo>
                  <a:lnTo>
                    <a:pt x="36" y="1"/>
                  </a:lnTo>
                  <a:lnTo>
                    <a:pt x="37" y="1"/>
                  </a:lnTo>
                  <a:lnTo>
                    <a:pt x="38" y="1"/>
                  </a:lnTo>
                  <a:lnTo>
                    <a:pt x="40" y="0"/>
                  </a:lnTo>
                  <a:lnTo>
                    <a:pt x="40" y="0"/>
                  </a:lnTo>
                  <a:lnTo>
                    <a:pt x="42" y="0"/>
                  </a:lnTo>
                  <a:lnTo>
                    <a:pt x="42" y="0"/>
                  </a:lnTo>
                  <a:lnTo>
                    <a:pt x="44" y="0"/>
                  </a:lnTo>
                  <a:lnTo>
                    <a:pt x="44" y="0"/>
                  </a:lnTo>
                  <a:lnTo>
                    <a:pt x="45" y="0"/>
                  </a:lnTo>
                  <a:lnTo>
                    <a:pt x="46" y="0"/>
                  </a:lnTo>
                  <a:lnTo>
                    <a:pt x="47" y="0"/>
                  </a:lnTo>
                  <a:lnTo>
                    <a:pt x="48" y="0"/>
                  </a:lnTo>
                  <a:lnTo>
                    <a:pt x="49" y="0"/>
                  </a:lnTo>
                  <a:lnTo>
                    <a:pt x="50" y="0"/>
                  </a:lnTo>
                  <a:lnTo>
                    <a:pt x="51" y="0"/>
                  </a:lnTo>
                  <a:lnTo>
                    <a:pt x="52" y="0"/>
                  </a:lnTo>
                  <a:lnTo>
                    <a:pt x="53" y="0"/>
                  </a:lnTo>
                  <a:lnTo>
                    <a:pt x="54" y="1"/>
                  </a:lnTo>
                  <a:lnTo>
                    <a:pt x="56" y="1"/>
                  </a:lnTo>
                  <a:lnTo>
                    <a:pt x="57" y="1"/>
                  </a:lnTo>
                  <a:lnTo>
                    <a:pt x="58" y="1"/>
                  </a:lnTo>
                  <a:lnTo>
                    <a:pt x="59" y="1"/>
                  </a:lnTo>
                  <a:lnTo>
                    <a:pt x="60" y="2"/>
                  </a:lnTo>
                  <a:lnTo>
                    <a:pt x="62" y="2"/>
                  </a:lnTo>
                  <a:lnTo>
                    <a:pt x="64" y="3"/>
                  </a:lnTo>
                  <a:lnTo>
                    <a:pt x="65" y="3"/>
                  </a:lnTo>
                  <a:lnTo>
                    <a:pt x="68" y="3"/>
                  </a:lnTo>
                  <a:lnTo>
                    <a:pt x="69" y="4"/>
                  </a:lnTo>
                  <a:lnTo>
                    <a:pt x="70" y="4"/>
                  </a:lnTo>
                  <a:lnTo>
                    <a:pt x="71" y="5"/>
                  </a:lnTo>
                  <a:lnTo>
                    <a:pt x="72" y="5"/>
                  </a:lnTo>
                  <a:lnTo>
                    <a:pt x="73" y="5"/>
                  </a:lnTo>
                  <a:lnTo>
                    <a:pt x="74" y="5"/>
                  </a:lnTo>
                  <a:lnTo>
                    <a:pt x="75" y="6"/>
                  </a:lnTo>
                  <a:lnTo>
                    <a:pt x="76" y="6"/>
                  </a:lnTo>
                  <a:lnTo>
                    <a:pt x="76" y="7"/>
                  </a:lnTo>
                  <a:lnTo>
                    <a:pt x="77" y="7"/>
                  </a:lnTo>
                  <a:lnTo>
                    <a:pt x="78" y="7"/>
                  </a:lnTo>
                  <a:lnTo>
                    <a:pt x="79" y="7"/>
                  </a:lnTo>
                  <a:lnTo>
                    <a:pt x="80" y="8"/>
                  </a:lnTo>
                  <a:lnTo>
                    <a:pt x="80" y="8"/>
                  </a:lnTo>
                  <a:lnTo>
                    <a:pt x="81" y="9"/>
                  </a:lnTo>
                  <a:lnTo>
                    <a:pt x="82" y="9"/>
                  </a:lnTo>
                  <a:lnTo>
                    <a:pt x="82" y="9"/>
                  </a:lnTo>
                  <a:lnTo>
                    <a:pt x="83" y="10"/>
                  </a:lnTo>
                  <a:lnTo>
                    <a:pt x="84" y="11"/>
                  </a:lnTo>
                  <a:lnTo>
                    <a:pt x="84" y="11"/>
                  </a:lnTo>
                  <a:lnTo>
                    <a:pt x="85" y="11"/>
                  </a:lnTo>
                  <a:lnTo>
                    <a:pt x="86" y="12"/>
                  </a:lnTo>
                  <a:lnTo>
                    <a:pt x="86" y="13"/>
                  </a:lnTo>
                  <a:lnTo>
                    <a:pt x="87" y="13"/>
                  </a:lnTo>
                  <a:lnTo>
                    <a:pt x="88" y="14"/>
                  </a:lnTo>
                  <a:lnTo>
                    <a:pt x="89" y="15"/>
                  </a:lnTo>
                  <a:lnTo>
                    <a:pt x="90" y="15"/>
                  </a:lnTo>
                  <a:lnTo>
                    <a:pt x="90" y="16"/>
                  </a:lnTo>
                  <a:lnTo>
                    <a:pt x="91" y="17"/>
                  </a:lnTo>
                  <a:lnTo>
                    <a:pt x="92" y="18"/>
                  </a:lnTo>
                  <a:lnTo>
                    <a:pt x="93" y="19"/>
                  </a:lnTo>
                  <a:lnTo>
                    <a:pt x="94" y="20"/>
                  </a:lnTo>
                  <a:lnTo>
                    <a:pt x="94" y="20"/>
                  </a:lnTo>
                  <a:lnTo>
                    <a:pt x="95" y="21"/>
                  </a:lnTo>
                  <a:lnTo>
                    <a:pt x="95" y="21"/>
                  </a:lnTo>
                  <a:lnTo>
                    <a:pt x="96" y="21"/>
                  </a:lnTo>
                  <a:lnTo>
                    <a:pt x="96" y="22"/>
                  </a:lnTo>
                  <a:lnTo>
                    <a:pt x="96" y="22"/>
                  </a:lnTo>
                  <a:lnTo>
                    <a:pt x="97" y="23"/>
                  </a:lnTo>
                  <a:lnTo>
                    <a:pt x="97" y="23"/>
                  </a:lnTo>
                  <a:lnTo>
                    <a:pt x="97" y="24"/>
                  </a:lnTo>
                  <a:lnTo>
                    <a:pt x="97" y="24"/>
                  </a:lnTo>
                  <a:lnTo>
                    <a:pt x="98" y="24"/>
                  </a:lnTo>
                  <a:lnTo>
                    <a:pt x="98" y="25"/>
                  </a:lnTo>
                  <a:lnTo>
                    <a:pt x="98" y="25"/>
                  </a:lnTo>
                  <a:lnTo>
                    <a:pt x="98" y="25"/>
                  </a:lnTo>
                  <a:lnTo>
                    <a:pt x="98" y="26"/>
                  </a:lnTo>
                  <a:lnTo>
                    <a:pt x="98" y="26"/>
                  </a:lnTo>
                  <a:lnTo>
                    <a:pt x="99" y="27"/>
                  </a:lnTo>
                  <a:lnTo>
                    <a:pt x="99" y="27"/>
                  </a:lnTo>
                  <a:lnTo>
                    <a:pt x="99" y="28"/>
                  </a:lnTo>
                  <a:lnTo>
                    <a:pt x="99" y="28"/>
                  </a:lnTo>
                  <a:lnTo>
                    <a:pt x="100" y="29"/>
                  </a:lnTo>
                  <a:lnTo>
                    <a:pt x="100" y="29"/>
                  </a:lnTo>
                  <a:lnTo>
                    <a:pt x="100" y="30"/>
                  </a:lnTo>
                  <a:lnTo>
                    <a:pt x="100" y="30"/>
                  </a:lnTo>
                  <a:lnTo>
                    <a:pt x="100" y="31"/>
                  </a:lnTo>
                  <a:lnTo>
                    <a:pt x="101" y="31"/>
                  </a:lnTo>
                  <a:lnTo>
                    <a:pt x="101" y="32"/>
                  </a:lnTo>
                  <a:lnTo>
                    <a:pt x="102" y="33"/>
                  </a:lnTo>
                  <a:lnTo>
                    <a:pt x="102" y="34"/>
                  </a:lnTo>
                  <a:lnTo>
                    <a:pt x="103" y="35"/>
                  </a:lnTo>
                  <a:lnTo>
                    <a:pt x="103" y="36"/>
                  </a:lnTo>
                  <a:lnTo>
                    <a:pt x="104" y="37"/>
                  </a:lnTo>
                  <a:lnTo>
                    <a:pt x="104" y="38"/>
                  </a:lnTo>
                  <a:lnTo>
                    <a:pt x="104" y="39"/>
                  </a:lnTo>
                  <a:lnTo>
                    <a:pt x="105" y="39"/>
                  </a:lnTo>
                  <a:lnTo>
                    <a:pt x="105" y="40"/>
                  </a:lnTo>
                  <a:lnTo>
                    <a:pt x="105" y="41"/>
                  </a:lnTo>
                  <a:lnTo>
                    <a:pt x="106" y="41"/>
                  </a:lnTo>
                  <a:lnTo>
                    <a:pt x="106" y="42"/>
                  </a:lnTo>
                  <a:lnTo>
                    <a:pt x="106" y="42"/>
                  </a:lnTo>
                  <a:lnTo>
                    <a:pt x="106" y="43"/>
                  </a:lnTo>
                  <a:lnTo>
                    <a:pt x="107" y="43"/>
                  </a:lnTo>
                  <a:lnTo>
                    <a:pt x="107" y="44"/>
                  </a:lnTo>
                  <a:lnTo>
                    <a:pt x="107" y="45"/>
                  </a:lnTo>
                  <a:lnTo>
                    <a:pt x="108" y="45"/>
                  </a:lnTo>
                  <a:lnTo>
                    <a:pt x="108" y="45"/>
                  </a:lnTo>
                  <a:lnTo>
                    <a:pt x="108" y="46"/>
                  </a:lnTo>
                  <a:lnTo>
                    <a:pt x="108" y="47"/>
                  </a:lnTo>
                  <a:lnTo>
                    <a:pt x="108" y="47"/>
                  </a:lnTo>
                  <a:lnTo>
                    <a:pt x="108" y="48"/>
                  </a:lnTo>
                  <a:lnTo>
                    <a:pt x="109" y="49"/>
                  </a:lnTo>
                  <a:lnTo>
                    <a:pt x="109" y="49"/>
                  </a:lnTo>
                  <a:lnTo>
                    <a:pt x="109" y="50"/>
                  </a:lnTo>
                  <a:lnTo>
                    <a:pt x="109" y="51"/>
                  </a:lnTo>
                  <a:lnTo>
                    <a:pt x="110" y="51"/>
                  </a:lnTo>
                  <a:lnTo>
                    <a:pt x="110" y="52"/>
                  </a:lnTo>
                  <a:lnTo>
                    <a:pt x="110" y="53"/>
                  </a:lnTo>
                  <a:lnTo>
                    <a:pt x="110" y="54"/>
                  </a:lnTo>
                  <a:lnTo>
                    <a:pt x="110" y="55"/>
                  </a:lnTo>
                  <a:lnTo>
                    <a:pt x="111" y="56"/>
                  </a:lnTo>
                  <a:lnTo>
                    <a:pt x="111" y="57"/>
                  </a:lnTo>
                  <a:lnTo>
                    <a:pt x="111" y="57"/>
                  </a:lnTo>
                  <a:lnTo>
                    <a:pt x="111" y="57"/>
                  </a:lnTo>
                  <a:lnTo>
                    <a:pt x="111" y="57"/>
                  </a:lnTo>
                  <a:lnTo>
                    <a:pt x="111" y="58"/>
                  </a:lnTo>
                  <a:lnTo>
                    <a:pt x="111" y="58"/>
                  </a:lnTo>
                  <a:lnTo>
                    <a:pt x="111" y="59"/>
                  </a:lnTo>
                  <a:lnTo>
                    <a:pt x="111" y="59"/>
                  </a:lnTo>
                  <a:lnTo>
                    <a:pt x="111" y="59"/>
                  </a:lnTo>
                  <a:lnTo>
                    <a:pt x="111" y="59"/>
                  </a:lnTo>
                  <a:lnTo>
                    <a:pt x="111" y="59"/>
                  </a:lnTo>
                  <a:lnTo>
                    <a:pt x="111" y="59"/>
                  </a:lnTo>
                  <a:lnTo>
                    <a:pt x="111" y="60"/>
                  </a:lnTo>
                  <a:lnTo>
                    <a:pt x="111" y="60"/>
                  </a:lnTo>
                  <a:lnTo>
                    <a:pt x="111" y="60"/>
                  </a:lnTo>
                  <a:lnTo>
                    <a:pt x="111" y="60"/>
                  </a:lnTo>
                  <a:lnTo>
                    <a:pt x="111" y="61"/>
                  </a:lnTo>
                  <a:lnTo>
                    <a:pt x="111" y="61"/>
                  </a:lnTo>
                  <a:lnTo>
                    <a:pt x="111" y="61"/>
                  </a:lnTo>
                  <a:lnTo>
                    <a:pt x="111" y="61"/>
                  </a:lnTo>
                  <a:lnTo>
                    <a:pt x="111" y="61"/>
                  </a:lnTo>
                  <a:lnTo>
                    <a:pt x="111" y="61"/>
                  </a:lnTo>
                  <a:lnTo>
                    <a:pt x="111" y="62"/>
                  </a:lnTo>
                  <a:lnTo>
                    <a:pt x="111" y="62"/>
                  </a:lnTo>
                  <a:lnTo>
                    <a:pt x="111" y="62"/>
                  </a:lnTo>
                  <a:lnTo>
                    <a:pt x="111" y="63"/>
                  </a:lnTo>
                  <a:lnTo>
                    <a:pt x="111" y="63"/>
                  </a:lnTo>
                  <a:lnTo>
                    <a:pt x="111" y="63"/>
                  </a:lnTo>
                  <a:lnTo>
                    <a:pt x="111" y="63"/>
                  </a:lnTo>
                  <a:lnTo>
                    <a:pt x="111" y="64"/>
                  </a:lnTo>
                  <a:lnTo>
                    <a:pt x="111" y="64"/>
                  </a:lnTo>
                  <a:lnTo>
                    <a:pt x="110" y="65"/>
                  </a:lnTo>
                  <a:lnTo>
                    <a:pt x="110" y="66"/>
                  </a:lnTo>
                  <a:lnTo>
                    <a:pt x="110" y="67"/>
                  </a:lnTo>
                  <a:lnTo>
                    <a:pt x="110" y="67"/>
                  </a:lnTo>
                  <a:lnTo>
                    <a:pt x="110" y="68"/>
                  </a:lnTo>
                  <a:lnTo>
                    <a:pt x="109" y="69"/>
                  </a:lnTo>
                  <a:lnTo>
                    <a:pt x="109" y="69"/>
                  </a:lnTo>
                  <a:lnTo>
                    <a:pt x="109" y="70"/>
                  </a:lnTo>
                  <a:lnTo>
                    <a:pt x="109" y="70"/>
                  </a:lnTo>
                  <a:lnTo>
                    <a:pt x="109" y="71"/>
                  </a:lnTo>
                  <a:lnTo>
                    <a:pt x="109" y="71"/>
                  </a:lnTo>
                  <a:lnTo>
                    <a:pt x="108" y="72"/>
                  </a:lnTo>
                  <a:lnTo>
                    <a:pt x="108" y="72"/>
                  </a:lnTo>
                  <a:lnTo>
                    <a:pt x="108" y="73"/>
                  </a:lnTo>
                  <a:lnTo>
                    <a:pt x="108" y="73"/>
                  </a:lnTo>
                  <a:lnTo>
                    <a:pt x="108" y="73"/>
                  </a:lnTo>
                  <a:lnTo>
                    <a:pt x="108" y="74"/>
                  </a:lnTo>
                  <a:lnTo>
                    <a:pt x="107" y="74"/>
                  </a:lnTo>
                  <a:lnTo>
                    <a:pt x="107" y="75"/>
                  </a:lnTo>
                  <a:lnTo>
                    <a:pt x="107" y="75"/>
                  </a:lnTo>
                  <a:lnTo>
                    <a:pt x="106" y="75"/>
                  </a:lnTo>
                  <a:lnTo>
                    <a:pt x="106" y="76"/>
                  </a:lnTo>
                  <a:lnTo>
                    <a:pt x="106" y="76"/>
                  </a:lnTo>
                  <a:lnTo>
                    <a:pt x="106" y="77"/>
                  </a:lnTo>
                  <a:lnTo>
                    <a:pt x="105" y="77"/>
                  </a:lnTo>
                  <a:lnTo>
                    <a:pt x="104" y="77"/>
                  </a:lnTo>
                  <a:lnTo>
                    <a:pt x="104" y="78"/>
                  </a:lnTo>
                  <a:lnTo>
                    <a:pt x="104" y="78"/>
                  </a:lnTo>
                  <a:lnTo>
                    <a:pt x="103" y="79"/>
                  </a:lnTo>
                  <a:lnTo>
                    <a:pt x="102" y="79"/>
                  </a:lnTo>
                  <a:lnTo>
                    <a:pt x="102" y="79"/>
                  </a:lnTo>
                  <a:lnTo>
                    <a:pt x="100" y="80"/>
                  </a:lnTo>
                  <a:lnTo>
                    <a:pt x="100" y="80"/>
                  </a:lnTo>
                  <a:lnTo>
                    <a:pt x="99" y="80"/>
                  </a:lnTo>
                  <a:lnTo>
                    <a:pt x="99" y="80"/>
                  </a:lnTo>
                  <a:lnTo>
                    <a:pt x="98" y="81"/>
                  </a:lnTo>
                  <a:lnTo>
                    <a:pt x="98" y="81"/>
                  </a:lnTo>
                  <a:lnTo>
                    <a:pt x="97" y="81"/>
                  </a:lnTo>
                  <a:lnTo>
                    <a:pt x="97" y="81"/>
                  </a:lnTo>
                  <a:lnTo>
                    <a:pt x="96" y="81"/>
                  </a:lnTo>
                  <a:lnTo>
                    <a:pt x="96" y="81"/>
                  </a:lnTo>
                  <a:lnTo>
                    <a:pt x="95" y="81"/>
                  </a:lnTo>
                  <a:lnTo>
                    <a:pt x="94" y="81"/>
                  </a:lnTo>
                  <a:lnTo>
                    <a:pt x="94" y="81"/>
                  </a:lnTo>
                  <a:lnTo>
                    <a:pt x="94" y="81"/>
                  </a:lnTo>
                  <a:lnTo>
                    <a:pt x="93" y="81"/>
                  </a:lnTo>
                  <a:lnTo>
                    <a:pt x="92" y="81"/>
                  </a:lnTo>
                  <a:lnTo>
                    <a:pt x="92" y="81"/>
                  </a:lnTo>
                  <a:lnTo>
                    <a:pt x="91" y="81"/>
                  </a:lnTo>
                  <a:lnTo>
                    <a:pt x="91" y="81"/>
                  </a:lnTo>
                  <a:lnTo>
                    <a:pt x="90" y="81"/>
                  </a:lnTo>
                  <a:lnTo>
                    <a:pt x="90" y="81"/>
                  </a:lnTo>
                  <a:lnTo>
                    <a:pt x="89" y="81"/>
                  </a:lnTo>
                  <a:lnTo>
                    <a:pt x="88" y="81"/>
                  </a:lnTo>
                  <a:lnTo>
                    <a:pt x="88" y="80"/>
                  </a:lnTo>
                  <a:lnTo>
                    <a:pt x="87" y="80"/>
                  </a:lnTo>
                  <a:lnTo>
                    <a:pt x="86" y="80"/>
                  </a:lnTo>
                  <a:lnTo>
                    <a:pt x="86" y="80"/>
                  </a:lnTo>
                  <a:lnTo>
                    <a:pt x="85" y="80"/>
                  </a:lnTo>
                  <a:lnTo>
                    <a:pt x="84" y="79"/>
                  </a:lnTo>
                  <a:lnTo>
                    <a:pt x="84" y="79"/>
                  </a:lnTo>
                  <a:lnTo>
                    <a:pt x="83" y="79"/>
                  </a:lnTo>
                  <a:lnTo>
                    <a:pt x="80" y="79"/>
                  </a:lnTo>
                  <a:lnTo>
                    <a:pt x="79" y="78"/>
                  </a:lnTo>
                  <a:lnTo>
                    <a:pt x="78" y="78"/>
                  </a:lnTo>
                  <a:lnTo>
                    <a:pt x="77" y="77"/>
                  </a:lnTo>
                  <a:lnTo>
                    <a:pt x="76" y="77"/>
                  </a:lnTo>
                  <a:lnTo>
                    <a:pt x="75" y="77"/>
                  </a:lnTo>
                  <a:lnTo>
                    <a:pt x="74" y="77"/>
                  </a:lnTo>
                  <a:lnTo>
                    <a:pt x="73" y="76"/>
                  </a:lnTo>
                  <a:lnTo>
                    <a:pt x="72" y="76"/>
                  </a:lnTo>
                  <a:lnTo>
                    <a:pt x="71" y="75"/>
                  </a:lnTo>
                  <a:lnTo>
                    <a:pt x="71" y="75"/>
                  </a:lnTo>
                  <a:lnTo>
                    <a:pt x="70" y="75"/>
                  </a:lnTo>
                  <a:lnTo>
                    <a:pt x="69" y="74"/>
                  </a:lnTo>
                  <a:lnTo>
                    <a:pt x="68" y="74"/>
                  </a:lnTo>
                  <a:lnTo>
                    <a:pt x="68" y="73"/>
                  </a:lnTo>
                  <a:lnTo>
                    <a:pt x="67" y="73"/>
                  </a:lnTo>
                  <a:lnTo>
                    <a:pt x="66" y="73"/>
                  </a:lnTo>
                  <a:lnTo>
                    <a:pt x="66" y="72"/>
                  </a:lnTo>
                  <a:lnTo>
                    <a:pt x="65" y="72"/>
                  </a:lnTo>
                  <a:lnTo>
                    <a:pt x="64" y="71"/>
                  </a:lnTo>
                  <a:lnTo>
                    <a:pt x="64" y="71"/>
                  </a:lnTo>
                  <a:lnTo>
                    <a:pt x="63" y="70"/>
                  </a:lnTo>
                  <a:lnTo>
                    <a:pt x="62" y="70"/>
                  </a:lnTo>
                  <a:lnTo>
                    <a:pt x="62" y="69"/>
                  </a:lnTo>
                  <a:lnTo>
                    <a:pt x="61" y="69"/>
                  </a:lnTo>
                  <a:lnTo>
                    <a:pt x="60" y="68"/>
                  </a:lnTo>
                  <a:lnTo>
                    <a:pt x="59" y="67"/>
                  </a:lnTo>
                  <a:lnTo>
                    <a:pt x="58" y="66"/>
                  </a:lnTo>
                  <a:lnTo>
                    <a:pt x="58" y="66"/>
                  </a:lnTo>
                  <a:lnTo>
                    <a:pt x="56" y="65"/>
                  </a:lnTo>
                  <a:lnTo>
                    <a:pt x="56" y="64"/>
                  </a:lnTo>
                  <a:lnTo>
                    <a:pt x="53" y="62"/>
                  </a:lnTo>
                  <a:lnTo>
                    <a:pt x="52" y="61"/>
                  </a:lnTo>
                  <a:lnTo>
                    <a:pt x="52" y="61"/>
                  </a:lnTo>
                  <a:lnTo>
                    <a:pt x="51" y="60"/>
                  </a:lnTo>
                  <a:lnTo>
                    <a:pt x="50" y="59"/>
                  </a:lnTo>
                  <a:lnTo>
                    <a:pt x="50" y="59"/>
                  </a:lnTo>
                  <a:lnTo>
                    <a:pt x="49" y="58"/>
                  </a:lnTo>
                  <a:lnTo>
                    <a:pt x="48" y="57"/>
                  </a:lnTo>
                  <a:lnTo>
                    <a:pt x="48" y="57"/>
                  </a:lnTo>
                  <a:lnTo>
                    <a:pt x="47" y="56"/>
                  </a:lnTo>
                  <a:lnTo>
                    <a:pt x="47" y="55"/>
                  </a:lnTo>
                  <a:lnTo>
                    <a:pt x="46" y="55"/>
                  </a:lnTo>
                  <a:lnTo>
                    <a:pt x="46" y="55"/>
                  </a:lnTo>
                  <a:lnTo>
                    <a:pt x="46" y="54"/>
                  </a:lnTo>
                  <a:lnTo>
                    <a:pt x="45" y="53"/>
                  </a:lnTo>
                  <a:lnTo>
                    <a:pt x="45" y="53"/>
                  </a:lnTo>
                  <a:lnTo>
                    <a:pt x="44" y="52"/>
                  </a:lnTo>
                  <a:lnTo>
                    <a:pt x="44" y="51"/>
                  </a:lnTo>
                  <a:lnTo>
                    <a:pt x="44" y="51"/>
                  </a:lnTo>
                  <a:lnTo>
                    <a:pt x="43" y="50"/>
                  </a:lnTo>
                  <a:lnTo>
                    <a:pt x="43" y="49"/>
                  </a:lnTo>
                  <a:lnTo>
                    <a:pt x="42" y="49"/>
                  </a:lnTo>
                  <a:lnTo>
                    <a:pt x="42" y="48"/>
                  </a:lnTo>
                  <a:lnTo>
                    <a:pt x="42" y="47"/>
                  </a:lnTo>
                  <a:lnTo>
                    <a:pt x="41" y="47"/>
                  </a:lnTo>
                  <a:lnTo>
                    <a:pt x="40" y="46"/>
                  </a:lnTo>
                  <a:lnTo>
                    <a:pt x="40" y="45"/>
                  </a:lnTo>
                  <a:lnTo>
                    <a:pt x="39" y="44"/>
                  </a:lnTo>
                  <a:lnTo>
                    <a:pt x="39" y="43"/>
                  </a:lnTo>
                  <a:lnTo>
                    <a:pt x="38" y="42"/>
                  </a:lnTo>
                  <a:lnTo>
                    <a:pt x="38" y="41"/>
                  </a:lnTo>
                  <a:lnTo>
                    <a:pt x="36" y="39"/>
                  </a:lnTo>
                  <a:lnTo>
                    <a:pt x="36" y="39"/>
                  </a:lnTo>
                  <a:lnTo>
                    <a:pt x="36" y="38"/>
                  </a:lnTo>
                  <a:lnTo>
                    <a:pt x="35" y="38"/>
                  </a:lnTo>
                  <a:lnTo>
                    <a:pt x="35" y="37"/>
                  </a:lnTo>
                  <a:lnTo>
                    <a:pt x="35" y="37"/>
                  </a:lnTo>
                  <a:lnTo>
                    <a:pt x="34" y="36"/>
                  </a:lnTo>
                  <a:lnTo>
                    <a:pt x="34" y="36"/>
                  </a:lnTo>
                  <a:lnTo>
                    <a:pt x="34" y="35"/>
                  </a:lnTo>
                  <a:lnTo>
                    <a:pt x="34" y="35"/>
                  </a:lnTo>
                  <a:lnTo>
                    <a:pt x="34" y="34"/>
                  </a:lnTo>
                  <a:lnTo>
                    <a:pt x="34" y="34"/>
                  </a:lnTo>
                  <a:lnTo>
                    <a:pt x="34" y="33"/>
                  </a:lnTo>
                  <a:lnTo>
                    <a:pt x="33" y="33"/>
                  </a:lnTo>
                  <a:lnTo>
                    <a:pt x="33" y="33"/>
                  </a:lnTo>
                  <a:lnTo>
                    <a:pt x="33" y="32"/>
                  </a:lnTo>
                  <a:lnTo>
                    <a:pt x="33" y="32"/>
                  </a:lnTo>
                  <a:lnTo>
                    <a:pt x="33" y="31"/>
                  </a:lnTo>
                  <a:lnTo>
                    <a:pt x="33" y="31"/>
                  </a:lnTo>
                  <a:lnTo>
                    <a:pt x="32" y="31"/>
                  </a:lnTo>
                  <a:lnTo>
                    <a:pt x="32" y="30"/>
                  </a:lnTo>
                  <a:lnTo>
                    <a:pt x="32" y="30"/>
                  </a:lnTo>
                  <a:lnTo>
                    <a:pt x="32" y="29"/>
                  </a:lnTo>
                  <a:lnTo>
                    <a:pt x="31" y="29"/>
                  </a:lnTo>
                  <a:lnTo>
                    <a:pt x="31" y="29"/>
                  </a:lnTo>
                  <a:lnTo>
                    <a:pt x="31" y="28"/>
                  </a:lnTo>
                  <a:lnTo>
                    <a:pt x="30" y="27"/>
                  </a:lnTo>
                  <a:lnTo>
                    <a:pt x="30" y="27"/>
                  </a:lnTo>
                  <a:lnTo>
                    <a:pt x="29" y="27"/>
                  </a:lnTo>
                  <a:lnTo>
                    <a:pt x="29" y="26"/>
                  </a:lnTo>
                  <a:lnTo>
                    <a:pt x="28" y="26"/>
                  </a:lnTo>
                  <a:lnTo>
                    <a:pt x="26" y="25"/>
                  </a:lnTo>
                  <a:lnTo>
                    <a:pt x="25" y="24"/>
                  </a:lnTo>
                  <a:lnTo>
                    <a:pt x="24" y="23"/>
                  </a:lnTo>
                  <a:lnTo>
                    <a:pt x="23" y="23"/>
                  </a:lnTo>
                  <a:lnTo>
                    <a:pt x="22" y="23"/>
                  </a:lnTo>
                  <a:lnTo>
                    <a:pt x="21" y="23"/>
                  </a:lnTo>
                  <a:lnTo>
                    <a:pt x="20" y="22"/>
                  </a:lnTo>
                  <a:lnTo>
                    <a:pt x="18" y="22"/>
                  </a:lnTo>
                  <a:lnTo>
                    <a:pt x="17" y="22"/>
                  </a:lnTo>
                  <a:lnTo>
                    <a:pt x="16" y="22"/>
                  </a:lnTo>
                  <a:lnTo>
                    <a:pt x="15" y="22"/>
                  </a:lnTo>
                  <a:lnTo>
                    <a:pt x="14" y="21"/>
                  </a:lnTo>
                  <a:lnTo>
                    <a:pt x="13" y="21"/>
                  </a:lnTo>
                  <a:lnTo>
                    <a:pt x="12" y="21"/>
                  </a:lnTo>
                  <a:lnTo>
                    <a:pt x="11" y="21"/>
                  </a:lnTo>
                  <a:lnTo>
                    <a:pt x="10" y="21"/>
                  </a:lnTo>
                  <a:lnTo>
                    <a:pt x="9" y="21"/>
                  </a:lnTo>
                  <a:lnTo>
                    <a:pt x="8" y="21"/>
                  </a:lnTo>
                  <a:lnTo>
                    <a:pt x="7" y="21"/>
                  </a:lnTo>
                  <a:lnTo>
                    <a:pt x="6" y="21"/>
                  </a:lnTo>
                  <a:lnTo>
                    <a:pt x="5" y="21"/>
                  </a:lnTo>
                  <a:lnTo>
                    <a:pt x="4" y="21"/>
                  </a:lnTo>
                  <a:lnTo>
                    <a:pt x="4" y="21"/>
                  </a:lnTo>
                  <a:lnTo>
                    <a:pt x="3" y="20"/>
                  </a:lnTo>
                  <a:lnTo>
                    <a:pt x="2" y="20"/>
                  </a:lnTo>
                  <a:lnTo>
                    <a:pt x="2" y="20"/>
                  </a:lnTo>
                  <a:lnTo>
                    <a:pt x="1" y="20"/>
                  </a:lnTo>
                  <a:lnTo>
                    <a:pt x="1" y="19"/>
                  </a:lnTo>
                  <a:lnTo>
                    <a:pt x="0" y="19"/>
                  </a:lnTo>
                  <a:lnTo>
                    <a:pt x="0" y="19"/>
                  </a:lnTo>
                  <a:lnTo>
                    <a:pt x="0" y="18"/>
                  </a:lnTo>
                  <a:lnTo>
                    <a:pt x="0" y="17"/>
                  </a:lnTo>
                  <a:lnTo>
                    <a:pt x="0" y="17"/>
                  </a:lnTo>
                  <a:lnTo>
                    <a:pt x="0" y="16"/>
                  </a:lnTo>
                  <a:lnTo>
                    <a:pt x="1" y="15"/>
                  </a:lnTo>
                  <a:lnTo>
                    <a:pt x="1" y="15"/>
                  </a:lnTo>
                  <a:lnTo>
                    <a:pt x="2" y="14"/>
                  </a:lnTo>
                  <a:lnTo>
                    <a:pt x="2" y="14"/>
                  </a:lnTo>
                  <a:lnTo>
                    <a:pt x="2" y="13"/>
                  </a:lnTo>
                  <a:lnTo>
                    <a:pt x="3" y="13"/>
                  </a:lnTo>
                  <a:lnTo>
                    <a:pt x="4" y="12"/>
                  </a:lnTo>
                  <a:lnTo>
                    <a:pt x="4" y="12"/>
                  </a:lnTo>
                  <a:lnTo>
                    <a:pt x="5" y="11"/>
                  </a:lnTo>
                  <a:lnTo>
                    <a:pt x="6" y="11"/>
                  </a:lnTo>
                  <a:lnTo>
                    <a:pt x="7" y="10"/>
                  </a:lnTo>
                  <a:lnTo>
                    <a:pt x="8" y="10"/>
                  </a:lnTo>
                  <a:lnTo>
                    <a:pt x="9" y="9"/>
                  </a:lnTo>
                  <a:lnTo>
                    <a:pt x="10" y="9"/>
                  </a:lnTo>
                  <a:lnTo>
                    <a:pt x="11" y="8"/>
                  </a:lnTo>
                  <a:lnTo>
                    <a:pt x="12" y="8"/>
                  </a:lnTo>
                  <a:lnTo>
                    <a:pt x="13" y="7"/>
                  </a:lnTo>
                  <a:lnTo>
                    <a:pt x="14" y="7"/>
                  </a:lnTo>
                  <a:lnTo>
                    <a:pt x="16" y="7"/>
                  </a:lnTo>
                  <a:lnTo>
                    <a:pt x="17" y="6"/>
                  </a:lnTo>
                  <a:lnTo>
                    <a:pt x="18" y="6"/>
                  </a:lnTo>
                  <a:lnTo>
                    <a:pt x="20" y="5"/>
                  </a:lnTo>
                  <a:lnTo>
                    <a:pt x="21" y="5"/>
                  </a:lnTo>
                  <a:lnTo>
                    <a:pt x="22" y="4"/>
                  </a:lnTo>
                  <a:lnTo>
                    <a:pt x="24" y="4"/>
                  </a:lnTo>
                  <a:lnTo>
                    <a:pt x="25" y="3"/>
                  </a:lnTo>
                  <a:lnTo>
                    <a:pt x="27" y="3"/>
                  </a:lnTo>
                  <a:lnTo>
                    <a:pt x="28" y="3"/>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15" name="Freeform 208" descr="Horizontal brick"/>
            <p:cNvSpPr>
              <a:spLocks/>
            </p:cNvSpPr>
            <p:nvPr/>
          </p:nvSpPr>
          <p:spPr bwMode="auto">
            <a:xfrm>
              <a:off x="6704013" y="2767013"/>
              <a:ext cx="633412" cy="323850"/>
            </a:xfrm>
            <a:custGeom>
              <a:avLst/>
              <a:gdLst/>
              <a:ahLst/>
              <a:cxnLst>
                <a:cxn ang="0">
                  <a:pos x="135" y="22"/>
                </a:cxn>
                <a:cxn ang="0">
                  <a:pos x="143" y="27"/>
                </a:cxn>
                <a:cxn ang="0">
                  <a:pos x="158" y="35"/>
                </a:cxn>
                <a:cxn ang="0">
                  <a:pos x="170" y="41"/>
                </a:cxn>
                <a:cxn ang="0">
                  <a:pos x="183" y="46"/>
                </a:cxn>
                <a:cxn ang="0">
                  <a:pos x="204" y="51"/>
                </a:cxn>
                <a:cxn ang="0">
                  <a:pos x="218" y="52"/>
                </a:cxn>
                <a:cxn ang="0">
                  <a:pos x="244" y="56"/>
                </a:cxn>
                <a:cxn ang="0">
                  <a:pos x="274" y="60"/>
                </a:cxn>
                <a:cxn ang="0">
                  <a:pos x="301" y="65"/>
                </a:cxn>
                <a:cxn ang="0">
                  <a:pos x="331" y="75"/>
                </a:cxn>
                <a:cxn ang="0">
                  <a:pos x="346" y="81"/>
                </a:cxn>
                <a:cxn ang="0">
                  <a:pos x="363" y="93"/>
                </a:cxn>
                <a:cxn ang="0">
                  <a:pos x="380" y="105"/>
                </a:cxn>
                <a:cxn ang="0">
                  <a:pos x="390" y="114"/>
                </a:cxn>
                <a:cxn ang="0">
                  <a:pos x="407" y="130"/>
                </a:cxn>
                <a:cxn ang="0">
                  <a:pos x="416" y="139"/>
                </a:cxn>
                <a:cxn ang="0">
                  <a:pos x="425" y="150"/>
                </a:cxn>
                <a:cxn ang="0">
                  <a:pos x="436" y="167"/>
                </a:cxn>
                <a:cxn ang="0">
                  <a:pos x="441" y="179"/>
                </a:cxn>
                <a:cxn ang="0">
                  <a:pos x="448" y="198"/>
                </a:cxn>
                <a:cxn ang="0">
                  <a:pos x="456" y="213"/>
                </a:cxn>
                <a:cxn ang="0">
                  <a:pos x="457" y="225"/>
                </a:cxn>
                <a:cxn ang="0">
                  <a:pos x="449" y="234"/>
                </a:cxn>
                <a:cxn ang="0">
                  <a:pos x="439" y="237"/>
                </a:cxn>
                <a:cxn ang="0">
                  <a:pos x="425" y="237"/>
                </a:cxn>
                <a:cxn ang="0">
                  <a:pos x="414" y="233"/>
                </a:cxn>
                <a:cxn ang="0">
                  <a:pos x="406" y="225"/>
                </a:cxn>
                <a:cxn ang="0">
                  <a:pos x="385" y="215"/>
                </a:cxn>
                <a:cxn ang="0">
                  <a:pos x="367" y="210"/>
                </a:cxn>
                <a:cxn ang="0">
                  <a:pos x="347" y="200"/>
                </a:cxn>
                <a:cxn ang="0">
                  <a:pos x="325" y="185"/>
                </a:cxn>
                <a:cxn ang="0">
                  <a:pos x="312" y="172"/>
                </a:cxn>
                <a:cxn ang="0">
                  <a:pos x="284" y="151"/>
                </a:cxn>
                <a:cxn ang="0">
                  <a:pos x="261" y="136"/>
                </a:cxn>
                <a:cxn ang="0">
                  <a:pos x="234" y="121"/>
                </a:cxn>
                <a:cxn ang="0">
                  <a:pos x="209" y="106"/>
                </a:cxn>
                <a:cxn ang="0">
                  <a:pos x="196" y="99"/>
                </a:cxn>
                <a:cxn ang="0">
                  <a:pos x="166" y="89"/>
                </a:cxn>
                <a:cxn ang="0">
                  <a:pos x="132" y="81"/>
                </a:cxn>
                <a:cxn ang="0">
                  <a:pos x="98" y="79"/>
                </a:cxn>
                <a:cxn ang="0">
                  <a:pos x="66" y="78"/>
                </a:cxn>
                <a:cxn ang="0">
                  <a:pos x="55" y="79"/>
                </a:cxn>
                <a:cxn ang="0">
                  <a:pos x="41" y="78"/>
                </a:cxn>
                <a:cxn ang="0">
                  <a:pos x="27" y="73"/>
                </a:cxn>
                <a:cxn ang="0">
                  <a:pos x="18" y="67"/>
                </a:cxn>
                <a:cxn ang="0">
                  <a:pos x="9" y="58"/>
                </a:cxn>
                <a:cxn ang="0">
                  <a:pos x="6" y="51"/>
                </a:cxn>
                <a:cxn ang="0">
                  <a:pos x="4" y="41"/>
                </a:cxn>
                <a:cxn ang="0">
                  <a:pos x="1" y="30"/>
                </a:cxn>
                <a:cxn ang="0">
                  <a:pos x="0" y="23"/>
                </a:cxn>
                <a:cxn ang="0">
                  <a:pos x="6" y="15"/>
                </a:cxn>
                <a:cxn ang="0">
                  <a:pos x="11" y="12"/>
                </a:cxn>
                <a:cxn ang="0">
                  <a:pos x="19" y="10"/>
                </a:cxn>
                <a:cxn ang="0">
                  <a:pos x="28" y="6"/>
                </a:cxn>
                <a:cxn ang="0">
                  <a:pos x="33" y="3"/>
                </a:cxn>
                <a:cxn ang="0">
                  <a:pos x="43" y="1"/>
                </a:cxn>
                <a:cxn ang="0">
                  <a:pos x="53" y="0"/>
                </a:cxn>
                <a:cxn ang="0">
                  <a:pos x="62" y="1"/>
                </a:cxn>
                <a:cxn ang="0">
                  <a:pos x="83" y="4"/>
                </a:cxn>
                <a:cxn ang="0">
                  <a:pos x="100" y="8"/>
                </a:cxn>
                <a:cxn ang="0">
                  <a:pos x="121" y="15"/>
                </a:cxn>
              </a:cxnLst>
              <a:rect l="0" t="0" r="r" b="b"/>
              <a:pathLst>
                <a:path w="459" h="238">
                  <a:moveTo>
                    <a:pt x="124" y="17"/>
                  </a:moveTo>
                  <a:lnTo>
                    <a:pt x="126" y="17"/>
                  </a:lnTo>
                  <a:lnTo>
                    <a:pt x="127" y="18"/>
                  </a:lnTo>
                  <a:lnTo>
                    <a:pt x="128" y="19"/>
                  </a:lnTo>
                  <a:lnTo>
                    <a:pt x="129" y="19"/>
                  </a:lnTo>
                  <a:lnTo>
                    <a:pt x="130" y="20"/>
                  </a:lnTo>
                  <a:lnTo>
                    <a:pt x="131" y="20"/>
                  </a:lnTo>
                  <a:lnTo>
                    <a:pt x="132" y="21"/>
                  </a:lnTo>
                  <a:lnTo>
                    <a:pt x="132" y="21"/>
                  </a:lnTo>
                  <a:lnTo>
                    <a:pt x="133" y="21"/>
                  </a:lnTo>
                  <a:lnTo>
                    <a:pt x="134" y="22"/>
                  </a:lnTo>
                  <a:lnTo>
                    <a:pt x="135" y="22"/>
                  </a:lnTo>
                  <a:lnTo>
                    <a:pt x="135" y="23"/>
                  </a:lnTo>
                  <a:lnTo>
                    <a:pt x="136" y="23"/>
                  </a:lnTo>
                  <a:lnTo>
                    <a:pt x="136" y="23"/>
                  </a:lnTo>
                  <a:lnTo>
                    <a:pt x="137" y="24"/>
                  </a:lnTo>
                  <a:lnTo>
                    <a:pt x="138" y="24"/>
                  </a:lnTo>
                  <a:lnTo>
                    <a:pt x="138" y="25"/>
                  </a:lnTo>
                  <a:lnTo>
                    <a:pt x="139" y="25"/>
                  </a:lnTo>
                  <a:lnTo>
                    <a:pt x="140" y="26"/>
                  </a:lnTo>
                  <a:lnTo>
                    <a:pt x="140" y="26"/>
                  </a:lnTo>
                  <a:lnTo>
                    <a:pt x="141" y="27"/>
                  </a:lnTo>
                  <a:lnTo>
                    <a:pt x="142" y="27"/>
                  </a:lnTo>
                  <a:lnTo>
                    <a:pt x="143" y="27"/>
                  </a:lnTo>
                  <a:lnTo>
                    <a:pt x="144" y="28"/>
                  </a:lnTo>
                  <a:lnTo>
                    <a:pt x="144" y="28"/>
                  </a:lnTo>
                  <a:lnTo>
                    <a:pt x="145" y="29"/>
                  </a:lnTo>
                  <a:lnTo>
                    <a:pt x="146" y="29"/>
                  </a:lnTo>
                  <a:lnTo>
                    <a:pt x="147" y="30"/>
                  </a:lnTo>
                  <a:lnTo>
                    <a:pt x="148" y="31"/>
                  </a:lnTo>
                  <a:lnTo>
                    <a:pt x="150" y="31"/>
                  </a:lnTo>
                  <a:lnTo>
                    <a:pt x="151" y="32"/>
                  </a:lnTo>
                  <a:lnTo>
                    <a:pt x="154" y="33"/>
                  </a:lnTo>
                  <a:lnTo>
                    <a:pt x="156" y="34"/>
                  </a:lnTo>
                  <a:lnTo>
                    <a:pt x="157" y="35"/>
                  </a:lnTo>
                  <a:lnTo>
                    <a:pt x="158" y="35"/>
                  </a:lnTo>
                  <a:lnTo>
                    <a:pt x="159" y="36"/>
                  </a:lnTo>
                  <a:lnTo>
                    <a:pt x="160" y="36"/>
                  </a:lnTo>
                  <a:lnTo>
                    <a:pt x="162" y="37"/>
                  </a:lnTo>
                  <a:lnTo>
                    <a:pt x="162" y="37"/>
                  </a:lnTo>
                  <a:lnTo>
                    <a:pt x="163" y="38"/>
                  </a:lnTo>
                  <a:lnTo>
                    <a:pt x="164" y="39"/>
                  </a:lnTo>
                  <a:lnTo>
                    <a:pt x="165" y="39"/>
                  </a:lnTo>
                  <a:lnTo>
                    <a:pt x="166" y="39"/>
                  </a:lnTo>
                  <a:lnTo>
                    <a:pt x="167" y="40"/>
                  </a:lnTo>
                  <a:lnTo>
                    <a:pt x="168" y="40"/>
                  </a:lnTo>
                  <a:lnTo>
                    <a:pt x="169" y="41"/>
                  </a:lnTo>
                  <a:lnTo>
                    <a:pt x="170" y="41"/>
                  </a:lnTo>
                  <a:lnTo>
                    <a:pt x="170" y="41"/>
                  </a:lnTo>
                  <a:lnTo>
                    <a:pt x="171" y="42"/>
                  </a:lnTo>
                  <a:lnTo>
                    <a:pt x="172" y="42"/>
                  </a:lnTo>
                  <a:lnTo>
                    <a:pt x="173" y="43"/>
                  </a:lnTo>
                  <a:lnTo>
                    <a:pt x="174" y="43"/>
                  </a:lnTo>
                  <a:lnTo>
                    <a:pt x="175" y="43"/>
                  </a:lnTo>
                  <a:lnTo>
                    <a:pt x="176" y="44"/>
                  </a:lnTo>
                  <a:lnTo>
                    <a:pt x="177" y="44"/>
                  </a:lnTo>
                  <a:lnTo>
                    <a:pt x="179" y="45"/>
                  </a:lnTo>
                  <a:lnTo>
                    <a:pt x="180" y="45"/>
                  </a:lnTo>
                  <a:lnTo>
                    <a:pt x="181" y="45"/>
                  </a:lnTo>
                  <a:lnTo>
                    <a:pt x="183" y="46"/>
                  </a:lnTo>
                  <a:lnTo>
                    <a:pt x="184" y="46"/>
                  </a:lnTo>
                  <a:lnTo>
                    <a:pt x="186" y="47"/>
                  </a:lnTo>
                  <a:lnTo>
                    <a:pt x="188" y="47"/>
                  </a:lnTo>
                  <a:lnTo>
                    <a:pt x="192" y="48"/>
                  </a:lnTo>
                  <a:lnTo>
                    <a:pt x="194" y="49"/>
                  </a:lnTo>
                  <a:lnTo>
                    <a:pt x="195" y="49"/>
                  </a:lnTo>
                  <a:lnTo>
                    <a:pt x="197" y="49"/>
                  </a:lnTo>
                  <a:lnTo>
                    <a:pt x="198" y="50"/>
                  </a:lnTo>
                  <a:lnTo>
                    <a:pt x="200" y="50"/>
                  </a:lnTo>
                  <a:lnTo>
                    <a:pt x="201" y="50"/>
                  </a:lnTo>
                  <a:lnTo>
                    <a:pt x="202" y="51"/>
                  </a:lnTo>
                  <a:lnTo>
                    <a:pt x="204" y="51"/>
                  </a:lnTo>
                  <a:lnTo>
                    <a:pt x="205" y="51"/>
                  </a:lnTo>
                  <a:lnTo>
                    <a:pt x="206" y="51"/>
                  </a:lnTo>
                  <a:lnTo>
                    <a:pt x="207" y="51"/>
                  </a:lnTo>
                  <a:lnTo>
                    <a:pt x="208" y="51"/>
                  </a:lnTo>
                  <a:lnTo>
                    <a:pt x="209" y="51"/>
                  </a:lnTo>
                  <a:lnTo>
                    <a:pt x="210" y="52"/>
                  </a:lnTo>
                  <a:lnTo>
                    <a:pt x="212" y="52"/>
                  </a:lnTo>
                  <a:lnTo>
                    <a:pt x="213" y="52"/>
                  </a:lnTo>
                  <a:lnTo>
                    <a:pt x="214" y="52"/>
                  </a:lnTo>
                  <a:lnTo>
                    <a:pt x="215" y="52"/>
                  </a:lnTo>
                  <a:lnTo>
                    <a:pt x="216" y="52"/>
                  </a:lnTo>
                  <a:lnTo>
                    <a:pt x="218" y="52"/>
                  </a:lnTo>
                  <a:lnTo>
                    <a:pt x="219" y="53"/>
                  </a:lnTo>
                  <a:lnTo>
                    <a:pt x="220" y="53"/>
                  </a:lnTo>
                  <a:lnTo>
                    <a:pt x="222" y="53"/>
                  </a:lnTo>
                  <a:lnTo>
                    <a:pt x="223" y="53"/>
                  </a:lnTo>
                  <a:lnTo>
                    <a:pt x="224" y="53"/>
                  </a:lnTo>
                  <a:lnTo>
                    <a:pt x="226" y="53"/>
                  </a:lnTo>
                  <a:lnTo>
                    <a:pt x="228" y="53"/>
                  </a:lnTo>
                  <a:lnTo>
                    <a:pt x="230" y="54"/>
                  </a:lnTo>
                  <a:lnTo>
                    <a:pt x="232" y="54"/>
                  </a:lnTo>
                  <a:lnTo>
                    <a:pt x="234" y="55"/>
                  </a:lnTo>
                  <a:lnTo>
                    <a:pt x="241" y="56"/>
                  </a:lnTo>
                  <a:lnTo>
                    <a:pt x="244" y="56"/>
                  </a:lnTo>
                  <a:lnTo>
                    <a:pt x="248" y="57"/>
                  </a:lnTo>
                  <a:lnTo>
                    <a:pt x="251" y="57"/>
                  </a:lnTo>
                  <a:lnTo>
                    <a:pt x="254" y="57"/>
                  </a:lnTo>
                  <a:lnTo>
                    <a:pt x="256" y="58"/>
                  </a:lnTo>
                  <a:lnTo>
                    <a:pt x="259" y="58"/>
                  </a:lnTo>
                  <a:lnTo>
                    <a:pt x="261" y="59"/>
                  </a:lnTo>
                  <a:lnTo>
                    <a:pt x="264" y="59"/>
                  </a:lnTo>
                  <a:lnTo>
                    <a:pt x="266" y="59"/>
                  </a:lnTo>
                  <a:lnTo>
                    <a:pt x="268" y="59"/>
                  </a:lnTo>
                  <a:lnTo>
                    <a:pt x="270" y="59"/>
                  </a:lnTo>
                  <a:lnTo>
                    <a:pt x="272" y="60"/>
                  </a:lnTo>
                  <a:lnTo>
                    <a:pt x="274" y="60"/>
                  </a:lnTo>
                  <a:lnTo>
                    <a:pt x="276" y="60"/>
                  </a:lnTo>
                  <a:lnTo>
                    <a:pt x="278" y="61"/>
                  </a:lnTo>
                  <a:lnTo>
                    <a:pt x="280" y="61"/>
                  </a:lnTo>
                  <a:lnTo>
                    <a:pt x="282" y="61"/>
                  </a:lnTo>
                  <a:lnTo>
                    <a:pt x="284" y="61"/>
                  </a:lnTo>
                  <a:lnTo>
                    <a:pt x="286" y="62"/>
                  </a:lnTo>
                  <a:lnTo>
                    <a:pt x="288" y="62"/>
                  </a:lnTo>
                  <a:lnTo>
                    <a:pt x="291" y="63"/>
                  </a:lnTo>
                  <a:lnTo>
                    <a:pt x="293" y="63"/>
                  </a:lnTo>
                  <a:lnTo>
                    <a:pt x="296" y="63"/>
                  </a:lnTo>
                  <a:lnTo>
                    <a:pt x="298" y="64"/>
                  </a:lnTo>
                  <a:lnTo>
                    <a:pt x="301" y="65"/>
                  </a:lnTo>
                  <a:lnTo>
                    <a:pt x="304" y="66"/>
                  </a:lnTo>
                  <a:lnTo>
                    <a:pt x="306" y="67"/>
                  </a:lnTo>
                  <a:lnTo>
                    <a:pt x="310" y="67"/>
                  </a:lnTo>
                  <a:lnTo>
                    <a:pt x="313" y="69"/>
                  </a:lnTo>
                  <a:lnTo>
                    <a:pt x="317" y="70"/>
                  </a:lnTo>
                  <a:lnTo>
                    <a:pt x="321" y="71"/>
                  </a:lnTo>
                  <a:lnTo>
                    <a:pt x="323" y="72"/>
                  </a:lnTo>
                  <a:lnTo>
                    <a:pt x="325" y="72"/>
                  </a:lnTo>
                  <a:lnTo>
                    <a:pt x="326" y="73"/>
                  </a:lnTo>
                  <a:lnTo>
                    <a:pt x="328" y="73"/>
                  </a:lnTo>
                  <a:lnTo>
                    <a:pt x="330" y="74"/>
                  </a:lnTo>
                  <a:lnTo>
                    <a:pt x="331" y="75"/>
                  </a:lnTo>
                  <a:lnTo>
                    <a:pt x="333" y="75"/>
                  </a:lnTo>
                  <a:lnTo>
                    <a:pt x="334" y="76"/>
                  </a:lnTo>
                  <a:lnTo>
                    <a:pt x="335" y="76"/>
                  </a:lnTo>
                  <a:lnTo>
                    <a:pt x="336" y="77"/>
                  </a:lnTo>
                  <a:lnTo>
                    <a:pt x="338" y="77"/>
                  </a:lnTo>
                  <a:lnTo>
                    <a:pt x="339" y="78"/>
                  </a:lnTo>
                  <a:lnTo>
                    <a:pt x="340" y="79"/>
                  </a:lnTo>
                  <a:lnTo>
                    <a:pt x="341" y="79"/>
                  </a:lnTo>
                  <a:lnTo>
                    <a:pt x="342" y="80"/>
                  </a:lnTo>
                  <a:lnTo>
                    <a:pt x="343" y="80"/>
                  </a:lnTo>
                  <a:lnTo>
                    <a:pt x="344" y="81"/>
                  </a:lnTo>
                  <a:lnTo>
                    <a:pt x="346" y="81"/>
                  </a:lnTo>
                  <a:lnTo>
                    <a:pt x="347" y="82"/>
                  </a:lnTo>
                  <a:lnTo>
                    <a:pt x="348" y="83"/>
                  </a:lnTo>
                  <a:lnTo>
                    <a:pt x="349" y="84"/>
                  </a:lnTo>
                  <a:lnTo>
                    <a:pt x="350" y="85"/>
                  </a:lnTo>
                  <a:lnTo>
                    <a:pt x="352" y="85"/>
                  </a:lnTo>
                  <a:lnTo>
                    <a:pt x="353" y="86"/>
                  </a:lnTo>
                  <a:lnTo>
                    <a:pt x="354" y="87"/>
                  </a:lnTo>
                  <a:lnTo>
                    <a:pt x="356" y="88"/>
                  </a:lnTo>
                  <a:lnTo>
                    <a:pt x="358" y="89"/>
                  </a:lnTo>
                  <a:lnTo>
                    <a:pt x="359" y="90"/>
                  </a:lnTo>
                  <a:lnTo>
                    <a:pt x="361" y="91"/>
                  </a:lnTo>
                  <a:lnTo>
                    <a:pt x="363" y="93"/>
                  </a:lnTo>
                  <a:lnTo>
                    <a:pt x="366" y="95"/>
                  </a:lnTo>
                  <a:lnTo>
                    <a:pt x="368" y="96"/>
                  </a:lnTo>
                  <a:lnTo>
                    <a:pt x="370" y="97"/>
                  </a:lnTo>
                  <a:lnTo>
                    <a:pt x="371" y="98"/>
                  </a:lnTo>
                  <a:lnTo>
                    <a:pt x="372" y="99"/>
                  </a:lnTo>
                  <a:lnTo>
                    <a:pt x="374" y="100"/>
                  </a:lnTo>
                  <a:lnTo>
                    <a:pt x="375" y="101"/>
                  </a:lnTo>
                  <a:lnTo>
                    <a:pt x="376" y="101"/>
                  </a:lnTo>
                  <a:lnTo>
                    <a:pt x="377" y="102"/>
                  </a:lnTo>
                  <a:lnTo>
                    <a:pt x="378" y="103"/>
                  </a:lnTo>
                  <a:lnTo>
                    <a:pt x="379" y="104"/>
                  </a:lnTo>
                  <a:lnTo>
                    <a:pt x="380" y="105"/>
                  </a:lnTo>
                  <a:lnTo>
                    <a:pt x="381" y="105"/>
                  </a:lnTo>
                  <a:lnTo>
                    <a:pt x="382" y="106"/>
                  </a:lnTo>
                  <a:lnTo>
                    <a:pt x="382" y="107"/>
                  </a:lnTo>
                  <a:lnTo>
                    <a:pt x="383" y="107"/>
                  </a:lnTo>
                  <a:lnTo>
                    <a:pt x="384" y="108"/>
                  </a:lnTo>
                  <a:lnTo>
                    <a:pt x="385" y="109"/>
                  </a:lnTo>
                  <a:lnTo>
                    <a:pt x="386" y="110"/>
                  </a:lnTo>
                  <a:lnTo>
                    <a:pt x="387" y="111"/>
                  </a:lnTo>
                  <a:lnTo>
                    <a:pt x="388" y="111"/>
                  </a:lnTo>
                  <a:lnTo>
                    <a:pt x="388" y="112"/>
                  </a:lnTo>
                  <a:lnTo>
                    <a:pt x="390" y="113"/>
                  </a:lnTo>
                  <a:lnTo>
                    <a:pt x="390" y="114"/>
                  </a:lnTo>
                  <a:lnTo>
                    <a:pt x="392" y="115"/>
                  </a:lnTo>
                  <a:lnTo>
                    <a:pt x="392" y="117"/>
                  </a:lnTo>
                  <a:lnTo>
                    <a:pt x="394" y="118"/>
                  </a:lnTo>
                  <a:lnTo>
                    <a:pt x="395" y="119"/>
                  </a:lnTo>
                  <a:lnTo>
                    <a:pt x="396" y="120"/>
                  </a:lnTo>
                  <a:lnTo>
                    <a:pt x="398" y="122"/>
                  </a:lnTo>
                  <a:lnTo>
                    <a:pt x="400" y="123"/>
                  </a:lnTo>
                  <a:lnTo>
                    <a:pt x="402" y="126"/>
                  </a:lnTo>
                  <a:lnTo>
                    <a:pt x="403" y="127"/>
                  </a:lnTo>
                  <a:lnTo>
                    <a:pt x="404" y="128"/>
                  </a:lnTo>
                  <a:lnTo>
                    <a:pt x="406" y="129"/>
                  </a:lnTo>
                  <a:lnTo>
                    <a:pt x="407" y="130"/>
                  </a:lnTo>
                  <a:lnTo>
                    <a:pt x="408" y="131"/>
                  </a:lnTo>
                  <a:lnTo>
                    <a:pt x="408" y="131"/>
                  </a:lnTo>
                  <a:lnTo>
                    <a:pt x="410" y="132"/>
                  </a:lnTo>
                  <a:lnTo>
                    <a:pt x="410" y="133"/>
                  </a:lnTo>
                  <a:lnTo>
                    <a:pt x="411" y="134"/>
                  </a:lnTo>
                  <a:lnTo>
                    <a:pt x="412" y="135"/>
                  </a:lnTo>
                  <a:lnTo>
                    <a:pt x="412" y="135"/>
                  </a:lnTo>
                  <a:lnTo>
                    <a:pt x="413" y="136"/>
                  </a:lnTo>
                  <a:lnTo>
                    <a:pt x="414" y="137"/>
                  </a:lnTo>
                  <a:lnTo>
                    <a:pt x="415" y="137"/>
                  </a:lnTo>
                  <a:lnTo>
                    <a:pt x="416" y="138"/>
                  </a:lnTo>
                  <a:lnTo>
                    <a:pt x="416" y="139"/>
                  </a:lnTo>
                  <a:lnTo>
                    <a:pt x="417" y="139"/>
                  </a:lnTo>
                  <a:lnTo>
                    <a:pt x="418" y="140"/>
                  </a:lnTo>
                  <a:lnTo>
                    <a:pt x="418" y="141"/>
                  </a:lnTo>
                  <a:lnTo>
                    <a:pt x="419" y="142"/>
                  </a:lnTo>
                  <a:lnTo>
                    <a:pt x="420" y="143"/>
                  </a:lnTo>
                  <a:lnTo>
                    <a:pt x="420" y="143"/>
                  </a:lnTo>
                  <a:lnTo>
                    <a:pt x="421" y="145"/>
                  </a:lnTo>
                  <a:lnTo>
                    <a:pt x="422" y="145"/>
                  </a:lnTo>
                  <a:lnTo>
                    <a:pt x="423" y="147"/>
                  </a:lnTo>
                  <a:lnTo>
                    <a:pt x="424" y="148"/>
                  </a:lnTo>
                  <a:lnTo>
                    <a:pt x="424" y="149"/>
                  </a:lnTo>
                  <a:lnTo>
                    <a:pt x="425" y="150"/>
                  </a:lnTo>
                  <a:lnTo>
                    <a:pt x="426" y="152"/>
                  </a:lnTo>
                  <a:lnTo>
                    <a:pt x="428" y="153"/>
                  </a:lnTo>
                  <a:lnTo>
                    <a:pt x="430" y="156"/>
                  </a:lnTo>
                  <a:lnTo>
                    <a:pt x="430" y="158"/>
                  </a:lnTo>
                  <a:lnTo>
                    <a:pt x="431" y="159"/>
                  </a:lnTo>
                  <a:lnTo>
                    <a:pt x="432" y="161"/>
                  </a:lnTo>
                  <a:lnTo>
                    <a:pt x="433" y="162"/>
                  </a:lnTo>
                  <a:lnTo>
                    <a:pt x="434" y="163"/>
                  </a:lnTo>
                  <a:lnTo>
                    <a:pt x="434" y="164"/>
                  </a:lnTo>
                  <a:lnTo>
                    <a:pt x="435" y="165"/>
                  </a:lnTo>
                  <a:lnTo>
                    <a:pt x="435" y="166"/>
                  </a:lnTo>
                  <a:lnTo>
                    <a:pt x="436" y="167"/>
                  </a:lnTo>
                  <a:lnTo>
                    <a:pt x="436" y="168"/>
                  </a:lnTo>
                  <a:lnTo>
                    <a:pt x="437" y="169"/>
                  </a:lnTo>
                  <a:lnTo>
                    <a:pt x="437" y="170"/>
                  </a:lnTo>
                  <a:lnTo>
                    <a:pt x="438" y="171"/>
                  </a:lnTo>
                  <a:lnTo>
                    <a:pt x="438" y="172"/>
                  </a:lnTo>
                  <a:lnTo>
                    <a:pt x="439" y="173"/>
                  </a:lnTo>
                  <a:lnTo>
                    <a:pt x="439" y="173"/>
                  </a:lnTo>
                  <a:lnTo>
                    <a:pt x="440" y="175"/>
                  </a:lnTo>
                  <a:lnTo>
                    <a:pt x="440" y="175"/>
                  </a:lnTo>
                  <a:lnTo>
                    <a:pt x="440" y="177"/>
                  </a:lnTo>
                  <a:lnTo>
                    <a:pt x="441" y="177"/>
                  </a:lnTo>
                  <a:lnTo>
                    <a:pt x="441" y="179"/>
                  </a:lnTo>
                  <a:lnTo>
                    <a:pt x="442" y="180"/>
                  </a:lnTo>
                  <a:lnTo>
                    <a:pt x="442" y="181"/>
                  </a:lnTo>
                  <a:lnTo>
                    <a:pt x="442" y="182"/>
                  </a:lnTo>
                  <a:lnTo>
                    <a:pt x="443" y="183"/>
                  </a:lnTo>
                  <a:lnTo>
                    <a:pt x="444" y="185"/>
                  </a:lnTo>
                  <a:lnTo>
                    <a:pt x="444" y="186"/>
                  </a:lnTo>
                  <a:lnTo>
                    <a:pt x="444" y="188"/>
                  </a:lnTo>
                  <a:lnTo>
                    <a:pt x="445" y="189"/>
                  </a:lnTo>
                  <a:lnTo>
                    <a:pt x="446" y="191"/>
                  </a:lnTo>
                  <a:lnTo>
                    <a:pt x="447" y="195"/>
                  </a:lnTo>
                  <a:lnTo>
                    <a:pt x="448" y="196"/>
                  </a:lnTo>
                  <a:lnTo>
                    <a:pt x="448" y="198"/>
                  </a:lnTo>
                  <a:lnTo>
                    <a:pt x="449" y="199"/>
                  </a:lnTo>
                  <a:lnTo>
                    <a:pt x="450" y="201"/>
                  </a:lnTo>
                  <a:lnTo>
                    <a:pt x="450" y="202"/>
                  </a:lnTo>
                  <a:lnTo>
                    <a:pt x="451" y="203"/>
                  </a:lnTo>
                  <a:lnTo>
                    <a:pt x="452" y="205"/>
                  </a:lnTo>
                  <a:lnTo>
                    <a:pt x="452" y="206"/>
                  </a:lnTo>
                  <a:lnTo>
                    <a:pt x="453" y="207"/>
                  </a:lnTo>
                  <a:lnTo>
                    <a:pt x="454" y="208"/>
                  </a:lnTo>
                  <a:lnTo>
                    <a:pt x="454" y="209"/>
                  </a:lnTo>
                  <a:lnTo>
                    <a:pt x="455" y="211"/>
                  </a:lnTo>
                  <a:lnTo>
                    <a:pt x="456" y="211"/>
                  </a:lnTo>
                  <a:lnTo>
                    <a:pt x="456" y="213"/>
                  </a:lnTo>
                  <a:lnTo>
                    <a:pt x="456" y="214"/>
                  </a:lnTo>
                  <a:lnTo>
                    <a:pt x="457" y="215"/>
                  </a:lnTo>
                  <a:lnTo>
                    <a:pt x="457" y="216"/>
                  </a:lnTo>
                  <a:lnTo>
                    <a:pt x="458" y="217"/>
                  </a:lnTo>
                  <a:lnTo>
                    <a:pt x="458" y="218"/>
                  </a:lnTo>
                  <a:lnTo>
                    <a:pt x="458" y="219"/>
                  </a:lnTo>
                  <a:lnTo>
                    <a:pt x="458" y="220"/>
                  </a:lnTo>
                  <a:lnTo>
                    <a:pt x="458" y="221"/>
                  </a:lnTo>
                  <a:lnTo>
                    <a:pt x="458" y="222"/>
                  </a:lnTo>
                  <a:lnTo>
                    <a:pt x="458" y="223"/>
                  </a:lnTo>
                  <a:lnTo>
                    <a:pt x="458" y="224"/>
                  </a:lnTo>
                  <a:lnTo>
                    <a:pt x="457" y="225"/>
                  </a:lnTo>
                  <a:lnTo>
                    <a:pt x="457" y="226"/>
                  </a:lnTo>
                  <a:lnTo>
                    <a:pt x="456" y="227"/>
                  </a:lnTo>
                  <a:lnTo>
                    <a:pt x="456" y="228"/>
                  </a:lnTo>
                  <a:lnTo>
                    <a:pt x="455" y="229"/>
                  </a:lnTo>
                  <a:lnTo>
                    <a:pt x="454" y="231"/>
                  </a:lnTo>
                  <a:lnTo>
                    <a:pt x="453" y="231"/>
                  </a:lnTo>
                  <a:lnTo>
                    <a:pt x="453" y="232"/>
                  </a:lnTo>
                  <a:lnTo>
                    <a:pt x="452" y="233"/>
                  </a:lnTo>
                  <a:lnTo>
                    <a:pt x="452" y="233"/>
                  </a:lnTo>
                  <a:lnTo>
                    <a:pt x="451" y="233"/>
                  </a:lnTo>
                  <a:lnTo>
                    <a:pt x="450" y="234"/>
                  </a:lnTo>
                  <a:lnTo>
                    <a:pt x="449" y="234"/>
                  </a:lnTo>
                  <a:lnTo>
                    <a:pt x="449" y="235"/>
                  </a:lnTo>
                  <a:lnTo>
                    <a:pt x="448" y="235"/>
                  </a:lnTo>
                  <a:lnTo>
                    <a:pt x="447" y="235"/>
                  </a:lnTo>
                  <a:lnTo>
                    <a:pt x="446" y="236"/>
                  </a:lnTo>
                  <a:lnTo>
                    <a:pt x="446" y="236"/>
                  </a:lnTo>
                  <a:lnTo>
                    <a:pt x="445" y="236"/>
                  </a:lnTo>
                  <a:lnTo>
                    <a:pt x="444" y="237"/>
                  </a:lnTo>
                  <a:lnTo>
                    <a:pt x="443" y="237"/>
                  </a:lnTo>
                  <a:lnTo>
                    <a:pt x="442" y="237"/>
                  </a:lnTo>
                  <a:lnTo>
                    <a:pt x="441" y="237"/>
                  </a:lnTo>
                  <a:lnTo>
                    <a:pt x="440" y="237"/>
                  </a:lnTo>
                  <a:lnTo>
                    <a:pt x="439" y="237"/>
                  </a:lnTo>
                  <a:lnTo>
                    <a:pt x="438" y="237"/>
                  </a:lnTo>
                  <a:lnTo>
                    <a:pt x="437" y="237"/>
                  </a:lnTo>
                  <a:lnTo>
                    <a:pt x="436" y="237"/>
                  </a:lnTo>
                  <a:lnTo>
                    <a:pt x="435" y="237"/>
                  </a:lnTo>
                  <a:lnTo>
                    <a:pt x="434" y="237"/>
                  </a:lnTo>
                  <a:lnTo>
                    <a:pt x="433" y="237"/>
                  </a:lnTo>
                  <a:lnTo>
                    <a:pt x="432" y="237"/>
                  </a:lnTo>
                  <a:lnTo>
                    <a:pt x="431" y="237"/>
                  </a:lnTo>
                  <a:lnTo>
                    <a:pt x="430" y="237"/>
                  </a:lnTo>
                  <a:lnTo>
                    <a:pt x="428" y="237"/>
                  </a:lnTo>
                  <a:lnTo>
                    <a:pt x="428" y="237"/>
                  </a:lnTo>
                  <a:lnTo>
                    <a:pt x="425" y="237"/>
                  </a:lnTo>
                  <a:lnTo>
                    <a:pt x="424" y="236"/>
                  </a:lnTo>
                  <a:lnTo>
                    <a:pt x="422" y="236"/>
                  </a:lnTo>
                  <a:lnTo>
                    <a:pt x="421" y="236"/>
                  </a:lnTo>
                  <a:lnTo>
                    <a:pt x="420" y="235"/>
                  </a:lnTo>
                  <a:lnTo>
                    <a:pt x="420" y="235"/>
                  </a:lnTo>
                  <a:lnTo>
                    <a:pt x="419" y="235"/>
                  </a:lnTo>
                  <a:lnTo>
                    <a:pt x="418" y="235"/>
                  </a:lnTo>
                  <a:lnTo>
                    <a:pt x="417" y="234"/>
                  </a:lnTo>
                  <a:lnTo>
                    <a:pt x="416" y="234"/>
                  </a:lnTo>
                  <a:lnTo>
                    <a:pt x="416" y="233"/>
                  </a:lnTo>
                  <a:lnTo>
                    <a:pt x="415" y="233"/>
                  </a:lnTo>
                  <a:lnTo>
                    <a:pt x="414" y="233"/>
                  </a:lnTo>
                  <a:lnTo>
                    <a:pt x="414" y="232"/>
                  </a:lnTo>
                  <a:lnTo>
                    <a:pt x="413" y="231"/>
                  </a:lnTo>
                  <a:lnTo>
                    <a:pt x="412" y="231"/>
                  </a:lnTo>
                  <a:lnTo>
                    <a:pt x="412" y="230"/>
                  </a:lnTo>
                  <a:lnTo>
                    <a:pt x="411" y="230"/>
                  </a:lnTo>
                  <a:lnTo>
                    <a:pt x="410" y="229"/>
                  </a:lnTo>
                  <a:lnTo>
                    <a:pt x="410" y="229"/>
                  </a:lnTo>
                  <a:lnTo>
                    <a:pt x="409" y="228"/>
                  </a:lnTo>
                  <a:lnTo>
                    <a:pt x="408" y="227"/>
                  </a:lnTo>
                  <a:lnTo>
                    <a:pt x="408" y="227"/>
                  </a:lnTo>
                  <a:lnTo>
                    <a:pt x="407" y="226"/>
                  </a:lnTo>
                  <a:lnTo>
                    <a:pt x="406" y="225"/>
                  </a:lnTo>
                  <a:lnTo>
                    <a:pt x="405" y="225"/>
                  </a:lnTo>
                  <a:lnTo>
                    <a:pt x="404" y="224"/>
                  </a:lnTo>
                  <a:lnTo>
                    <a:pt x="403" y="223"/>
                  </a:lnTo>
                  <a:lnTo>
                    <a:pt x="402" y="223"/>
                  </a:lnTo>
                  <a:lnTo>
                    <a:pt x="401" y="222"/>
                  </a:lnTo>
                  <a:lnTo>
                    <a:pt x="400" y="222"/>
                  </a:lnTo>
                  <a:lnTo>
                    <a:pt x="395" y="219"/>
                  </a:lnTo>
                  <a:lnTo>
                    <a:pt x="392" y="219"/>
                  </a:lnTo>
                  <a:lnTo>
                    <a:pt x="390" y="218"/>
                  </a:lnTo>
                  <a:lnTo>
                    <a:pt x="388" y="217"/>
                  </a:lnTo>
                  <a:lnTo>
                    <a:pt x="386" y="216"/>
                  </a:lnTo>
                  <a:lnTo>
                    <a:pt x="385" y="215"/>
                  </a:lnTo>
                  <a:lnTo>
                    <a:pt x="383" y="215"/>
                  </a:lnTo>
                  <a:lnTo>
                    <a:pt x="381" y="214"/>
                  </a:lnTo>
                  <a:lnTo>
                    <a:pt x="380" y="214"/>
                  </a:lnTo>
                  <a:lnTo>
                    <a:pt x="378" y="213"/>
                  </a:lnTo>
                  <a:lnTo>
                    <a:pt x="377" y="213"/>
                  </a:lnTo>
                  <a:lnTo>
                    <a:pt x="375" y="212"/>
                  </a:lnTo>
                  <a:lnTo>
                    <a:pt x="374" y="212"/>
                  </a:lnTo>
                  <a:lnTo>
                    <a:pt x="372" y="211"/>
                  </a:lnTo>
                  <a:lnTo>
                    <a:pt x="371" y="211"/>
                  </a:lnTo>
                  <a:lnTo>
                    <a:pt x="370" y="211"/>
                  </a:lnTo>
                  <a:lnTo>
                    <a:pt x="368" y="210"/>
                  </a:lnTo>
                  <a:lnTo>
                    <a:pt x="367" y="210"/>
                  </a:lnTo>
                  <a:lnTo>
                    <a:pt x="366" y="209"/>
                  </a:lnTo>
                  <a:lnTo>
                    <a:pt x="364" y="209"/>
                  </a:lnTo>
                  <a:lnTo>
                    <a:pt x="363" y="208"/>
                  </a:lnTo>
                  <a:lnTo>
                    <a:pt x="361" y="207"/>
                  </a:lnTo>
                  <a:lnTo>
                    <a:pt x="360" y="207"/>
                  </a:lnTo>
                  <a:lnTo>
                    <a:pt x="358" y="206"/>
                  </a:lnTo>
                  <a:lnTo>
                    <a:pt x="356" y="205"/>
                  </a:lnTo>
                  <a:lnTo>
                    <a:pt x="355" y="205"/>
                  </a:lnTo>
                  <a:lnTo>
                    <a:pt x="353" y="203"/>
                  </a:lnTo>
                  <a:lnTo>
                    <a:pt x="351" y="203"/>
                  </a:lnTo>
                  <a:lnTo>
                    <a:pt x="349" y="201"/>
                  </a:lnTo>
                  <a:lnTo>
                    <a:pt x="347" y="200"/>
                  </a:lnTo>
                  <a:lnTo>
                    <a:pt x="345" y="199"/>
                  </a:lnTo>
                  <a:lnTo>
                    <a:pt x="340" y="196"/>
                  </a:lnTo>
                  <a:lnTo>
                    <a:pt x="338" y="195"/>
                  </a:lnTo>
                  <a:lnTo>
                    <a:pt x="336" y="193"/>
                  </a:lnTo>
                  <a:lnTo>
                    <a:pt x="334" y="192"/>
                  </a:lnTo>
                  <a:lnTo>
                    <a:pt x="332" y="191"/>
                  </a:lnTo>
                  <a:lnTo>
                    <a:pt x="331" y="190"/>
                  </a:lnTo>
                  <a:lnTo>
                    <a:pt x="330" y="189"/>
                  </a:lnTo>
                  <a:lnTo>
                    <a:pt x="328" y="188"/>
                  </a:lnTo>
                  <a:lnTo>
                    <a:pt x="327" y="187"/>
                  </a:lnTo>
                  <a:lnTo>
                    <a:pt x="326" y="186"/>
                  </a:lnTo>
                  <a:lnTo>
                    <a:pt x="325" y="185"/>
                  </a:lnTo>
                  <a:lnTo>
                    <a:pt x="324" y="184"/>
                  </a:lnTo>
                  <a:lnTo>
                    <a:pt x="323" y="183"/>
                  </a:lnTo>
                  <a:lnTo>
                    <a:pt x="322" y="182"/>
                  </a:lnTo>
                  <a:lnTo>
                    <a:pt x="321" y="181"/>
                  </a:lnTo>
                  <a:lnTo>
                    <a:pt x="320" y="180"/>
                  </a:lnTo>
                  <a:lnTo>
                    <a:pt x="319" y="179"/>
                  </a:lnTo>
                  <a:lnTo>
                    <a:pt x="318" y="178"/>
                  </a:lnTo>
                  <a:lnTo>
                    <a:pt x="317" y="177"/>
                  </a:lnTo>
                  <a:lnTo>
                    <a:pt x="316" y="176"/>
                  </a:lnTo>
                  <a:lnTo>
                    <a:pt x="314" y="175"/>
                  </a:lnTo>
                  <a:lnTo>
                    <a:pt x="313" y="173"/>
                  </a:lnTo>
                  <a:lnTo>
                    <a:pt x="312" y="172"/>
                  </a:lnTo>
                  <a:lnTo>
                    <a:pt x="311" y="171"/>
                  </a:lnTo>
                  <a:lnTo>
                    <a:pt x="309" y="170"/>
                  </a:lnTo>
                  <a:lnTo>
                    <a:pt x="308" y="169"/>
                  </a:lnTo>
                  <a:lnTo>
                    <a:pt x="306" y="167"/>
                  </a:lnTo>
                  <a:lnTo>
                    <a:pt x="304" y="166"/>
                  </a:lnTo>
                  <a:lnTo>
                    <a:pt x="302" y="164"/>
                  </a:lnTo>
                  <a:lnTo>
                    <a:pt x="300" y="163"/>
                  </a:lnTo>
                  <a:lnTo>
                    <a:pt x="298" y="161"/>
                  </a:lnTo>
                  <a:lnTo>
                    <a:pt x="292" y="157"/>
                  </a:lnTo>
                  <a:lnTo>
                    <a:pt x="289" y="155"/>
                  </a:lnTo>
                  <a:lnTo>
                    <a:pt x="287" y="153"/>
                  </a:lnTo>
                  <a:lnTo>
                    <a:pt x="284" y="151"/>
                  </a:lnTo>
                  <a:lnTo>
                    <a:pt x="282" y="149"/>
                  </a:lnTo>
                  <a:lnTo>
                    <a:pt x="280" y="148"/>
                  </a:lnTo>
                  <a:lnTo>
                    <a:pt x="278" y="147"/>
                  </a:lnTo>
                  <a:lnTo>
                    <a:pt x="275" y="145"/>
                  </a:lnTo>
                  <a:lnTo>
                    <a:pt x="274" y="144"/>
                  </a:lnTo>
                  <a:lnTo>
                    <a:pt x="272" y="143"/>
                  </a:lnTo>
                  <a:lnTo>
                    <a:pt x="270" y="141"/>
                  </a:lnTo>
                  <a:lnTo>
                    <a:pt x="268" y="140"/>
                  </a:lnTo>
                  <a:lnTo>
                    <a:pt x="266" y="139"/>
                  </a:lnTo>
                  <a:lnTo>
                    <a:pt x="264" y="138"/>
                  </a:lnTo>
                  <a:lnTo>
                    <a:pt x="263" y="137"/>
                  </a:lnTo>
                  <a:lnTo>
                    <a:pt x="261" y="136"/>
                  </a:lnTo>
                  <a:lnTo>
                    <a:pt x="259" y="135"/>
                  </a:lnTo>
                  <a:lnTo>
                    <a:pt x="257" y="134"/>
                  </a:lnTo>
                  <a:lnTo>
                    <a:pt x="256" y="133"/>
                  </a:lnTo>
                  <a:lnTo>
                    <a:pt x="254" y="131"/>
                  </a:lnTo>
                  <a:lnTo>
                    <a:pt x="252" y="131"/>
                  </a:lnTo>
                  <a:lnTo>
                    <a:pt x="250" y="129"/>
                  </a:lnTo>
                  <a:lnTo>
                    <a:pt x="248" y="128"/>
                  </a:lnTo>
                  <a:lnTo>
                    <a:pt x="245" y="127"/>
                  </a:lnTo>
                  <a:lnTo>
                    <a:pt x="243" y="125"/>
                  </a:lnTo>
                  <a:lnTo>
                    <a:pt x="240" y="124"/>
                  </a:lnTo>
                  <a:lnTo>
                    <a:pt x="237" y="122"/>
                  </a:lnTo>
                  <a:lnTo>
                    <a:pt x="234" y="121"/>
                  </a:lnTo>
                  <a:lnTo>
                    <a:pt x="231" y="119"/>
                  </a:lnTo>
                  <a:lnTo>
                    <a:pt x="228" y="117"/>
                  </a:lnTo>
                  <a:lnTo>
                    <a:pt x="225" y="115"/>
                  </a:lnTo>
                  <a:lnTo>
                    <a:pt x="221" y="113"/>
                  </a:lnTo>
                  <a:lnTo>
                    <a:pt x="219" y="112"/>
                  </a:lnTo>
                  <a:lnTo>
                    <a:pt x="217" y="111"/>
                  </a:lnTo>
                  <a:lnTo>
                    <a:pt x="216" y="110"/>
                  </a:lnTo>
                  <a:lnTo>
                    <a:pt x="214" y="109"/>
                  </a:lnTo>
                  <a:lnTo>
                    <a:pt x="213" y="109"/>
                  </a:lnTo>
                  <a:lnTo>
                    <a:pt x="212" y="108"/>
                  </a:lnTo>
                  <a:lnTo>
                    <a:pt x="210" y="107"/>
                  </a:lnTo>
                  <a:lnTo>
                    <a:pt x="209" y="106"/>
                  </a:lnTo>
                  <a:lnTo>
                    <a:pt x="208" y="105"/>
                  </a:lnTo>
                  <a:lnTo>
                    <a:pt x="207" y="105"/>
                  </a:lnTo>
                  <a:lnTo>
                    <a:pt x="206" y="104"/>
                  </a:lnTo>
                  <a:lnTo>
                    <a:pt x="204" y="103"/>
                  </a:lnTo>
                  <a:lnTo>
                    <a:pt x="204" y="103"/>
                  </a:lnTo>
                  <a:lnTo>
                    <a:pt x="202" y="102"/>
                  </a:lnTo>
                  <a:lnTo>
                    <a:pt x="202" y="102"/>
                  </a:lnTo>
                  <a:lnTo>
                    <a:pt x="200" y="101"/>
                  </a:lnTo>
                  <a:lnTo>
                    <a:pt x="199" y="101"/>
                  </a:lnTo>
                  <a:lnTo>
                    <a:pt x="198" y="100"/>
                  </a:lnTo>
                  <a:lnTo>
                    <a:pt x="197" y="99"/>
                  </a:lnTo>
                  <a:lnTo>
                    <a:pt x="196" y="99"/>
                  </a:lnTo>
                  <a:lnTo>
                    <a:pt x="194" y="98"/>
                  </a:lnTo>
                  <a:lnTo>
                    <a:pt x="193" y="98"/>
                  </a:lnTo>
                  <a:lnTo>
                    <a:pt x="192" y="97"/>
                  </a:lnTo>
                  <a:lnTo>
                    <a:pt x="190" y="97"/>
                  </a:lnTo>
                  <a:lnTo>
                    <a:pt x="188" y="96"/>
                  </a:lnTo>
                  <a:lnTo>
                    <a:pt x="187" y="95"/>
                  </a:lnTo>
                  <a:lnTo>
                    <a:pt x="185" y="95"/>
                  </a:lnTo>
                  <a:lnTo>
                    <a:pt x="183" y="94"/>
                  </a:lnTo>
                  <a:lnTo>
                    <a:pt x="181" y="93"/>
                  </a:lnTo>
                  <a:lnTo>
                    <a:pt x="179" y="93"/>
                  </a:lnTo>
                  <a:lnTo>
                    <a:pt x="170" y="90"/>
                  </a:lnTo>
                  <a:lnTo>
                    <a:pt x="166" y="89"/>
                  </a:lnTo>
                  <a:lnTo>
                    <a:pt x="163" y="88"/>
                  </a:lnTo>
                  <a:lnTo>
                    <a:pt x="159" y="87"/>
                  </a:lnTo>
                  <a:lnTo>
                    <a:pt x="156" y="86"/>
                  </a:lnTo>
                  <a:lnTo>
                    <a:pt x="153" y="85"/>
                  </a:lnTo>
                  <a:lnTo>
                    <a:pt x="150" y="85"/>
                  </a:lnTo>
                  <a:lnTo>
                    <a:pt x="147" y="84"/>
                  </a:lnTo>
                  <a:lnTo>
                    <a:pt x="144" y="83"/>
                  </a:lnTo>
                  <a:lnTo>
                    <a:pt x="142" y="83"/>
                  </a:lnTo>
                  <a:lnTo>
                    <a:pt x="139" y="83"/>
                  </a:lnTo>
                  <a:lnTo>
                    <a:pt x="136" y="82"/>
                  </a:lnTo>
                  <a:lnTo>
                    <a:pt x="134" y="82"/>
                  </a:lnTo>
                  <a:lnTo>
                    <a:pt x="132" y="81"/>
                  </a:lnTo>
                  <a:lnTo>
                    <a:pt x="129" y="81"/>
                  </a:lnTo>
                  <a:lnTo>
                    <a:pt x="127" y="81"/>
                  </a:lnTo>
                  <a:lnTo>
                    <a:pt x="124" y="81"/>
                  </a:lnTo>
                  <a:lnTo>
                    <a:pt x="122" y="80"/>
                  </a:lnTo>
                  <a:lnTo>
                    <a:pt x="119" y="80"/>
                  </a:lnTo>
                  <a:lnTo>
                    <a:pt x="116" y="80"/>
                  </a:lnTo>
                  <a:lnTo>
                    <a:pt x="114" y="80"/>
                  </a:lnTo>
                  <a:lnTo>
                    <a:pt x="111" y="79"/>
                  </a:lnTo>
                  <a:lnTo>
                    <a:pt x="108" y="79"/>
                  </a:lnTo>
                  <a:lnTo>
                    <a:pt x="105" y="79"/>
                  </a:lnTo>
                  <a:lnTo>
                    <a:pt x="102" y="79"/>
                  </a:lnTo>
                  <a:lnTo>
                    <a:pt x="98" y="79"/>
                  </a:lnTo>
                  <a:lnTo>
                    <a:pt x="94" y="79"/>
                  </a:lnTo>
                  <a:lnTo>
                    <a:pt x="90" y="79"/>
                  </a:lnTo>
                  <a:lnTo>
                    <a:pt x="86" y="78"/>
                  </a:lnTo>
                  <a:lnTo>
                    <a:pt x="82" y="78"/>
                  </a:lnTo>
                  <a:lnTo>
                    <a:pt x="78" y="78"/>
                  </a:lnTo>
                  <a:lnTo>
                    <a:pt x="74" y="77"/>
                  </a:lnTo>
                  <a:lnTo>
                    <a:pt x="73" y="77"/>
                  </a:lnTo>
                  <a:lnTo>
                    <a:pt x="71" y="77"/>
                  </a:lnTo>
                  <a:lnTo>
                    <a:pt x="70" y="77"/>
                  </a:lnTo>
                  <a:lnTo>
                    <a:pt x="68" y="77"/>
                  </a:lnTo>
                  <a:lnTo>
                    <a:pt x="67" y="77"/>
                  </a:lnTo>
                  <a:lnTo>
                    <a:pt x="66" y="78"/>
                  </a:lnTo>
                  <a:lnTo>
                    <a:pt x="65" y="78"/>
                  </a:lnTo>
                  <a:lnTo>
                    <a:pt x="64" y="78"/>
                  </a:lnTo>
                  <a:lnTo>
                    <a:pt x="63" y="78"/>
                  </a:lnTo>
                  <a:lnTo>
                    <a:pt x="62" y="78"/>
                  </a:lnTo>
                  <a:lnTo>
                    <a:pt x="61" y="78"/>
                  </a:lnTo>
                  <a:lnTo>
                    <a:pt x="60" y="78"/>
                  </a:lnTo>
                  <a:lnTo>
                    <a:pt x="59" y="79"/>
                  </a:lnTo>
                  <a:lnTo>
                    <a:pt x="58" y="79"/>
                  </a:lnTo>
                  <a:lnTo>
                    <a:pt x="58" y="79"/>
                  </a:lnTo>
                  <a:lnTo>
                    <a:pt x="56" y="79"/>
                  </a:lnTo>
                  <a:lnTo>
                    <a:pt x="56" y="79"/>
                  </a:lnTo>
                  <a:lnTo>
                    <a:pt x="55" y="79"/>
                  </a:lnTo>
                  <a:lnTo>
                    <a:pt x="54" y="79"/>
                  </a:lnTo>
                  <a:lnTo>
                    <a:pt x="53" y="79"/>
                  </a:lnTo>
                  <a:lnTo>
                    <a:pt x="52" y="79"/>
                  </a:lnTo>
                  <a:lnTo>
                    <a:pt x="51" y="79"/>
                  </a:lnTo>
                  <a:lnTo>
                    <a:pt x="50" y="79"/>
                  </a:lnTo>
                  <a:lnTo>
                    <a:pt x="49" y="79"/>
                  </a:lnTo>
                  <a:lnTo>
                    <a:pt x="48" y="79"/>
                  </a:lnTo>
                  <a:lnTo>
                    <a:pt x="46" y="79"/>
                  </a:lnTo>
                  <a:lnTo>
                    <a:pt x="45" y="79"/>
                  </a:lnTo>
                  <a:lnTo>
                    <a:pt x="44" y="78"/>
                  </a:lnTo>
                  <a:lnTo>
                    <a:pt x="42" y="78"/>
                  </a:lnTo>
                  <a:lnTo>
                    <a:pt x="41" y="78"/>
                  </a:lnTo>
                  <a:lnTo>
                    <a:pt x="38" y="77"/>
                  </a:lnTo>
                  <a:lnTo>
                    <a:pt x="36" y="77"/>
                  </a:lnTo>
                  <a:lnTo>
                    <a:pt x="36" y="76"/>
                  </a:lnTo>
                  <a:lnTo>
                    <a:pt x="34" y="76"/>
                  </a:lnTo>
                  <a:lnTo>
                    <a:pt x="33" y="75"/>
                  </a:lnTo>
                  <a:lnTo>
                    <a:pt x="32" y="75"/>
                  </a:lnTo>
                  <a:lnTo>
                    <a:pt x="31" y="75"/>
                  </a:lnTo>
                  <a:lnTo>
                    <a:pt x="30" y="75"/>
                  </a:lnTo>
                  <a:lnTo>
                    <a:pt x="29" y="74"/>
                  </a:lnTo>
                  <a:lnTo>
                    <a:pt x="28" y="74"/>
                  </a:lnTo>
                  <a:lnTo>
                    <a:pt x="28" y="74"/>
                  </a:lnTo>
                  <a:lnTo>
                    <a:pt x="27" y="73"/>
                  </a:lnTo>
                  <a:lnTo>
                    <a:pt x="26" y="73"/>
                  </a:lnTo>
                  <a:lnTo>
                    <a:pt x="25" y="73"/>
                  </a:lnTo>
                  <a:lnTo>
                    <a:pt x="24" y="72"/>
                  </a:lnTo>
                  <a:lnTo>
                    <a:pt x="24" y="72"/>
                  </a:lnTo>
                  <a:lnTo>
                    <a:pt x="23" y="71"/>
                  </a:lnTo>
                  <a:lnTo>
                    <a:pt x="22" y="71"/>
                  </a:lnTo>
                  <a:lnTo>
                    <a:pt x="22" y="71"/>
                  </a:lnTo>
                  <a:lnTo>
                    <a:pt x="21" y="70"/>
                  </a:lnTo>
                  <a:lnTo>
                    <a:pt x="20" y="69"/>
                  </a:lnTo>
                  <a:lnTo>
                    <a:pt x="20" y="69"/>
                  </a:lnTo>
                  <a:lnTo>
                    <a:pt x="19" y="68"/>
                  </a:lnTo>
                  <a:lnTo>
                    <a:pt x="18" y="67"/>
                  </a:lnTo>
                  <a:lnTo>
                    <a:pt x="18" y="67"/>
                  </a:lnTo>
                  <a:lnTo>
                    <a:pt x="17" y="66"/>
                  </a:lnTo>
                  <a:lnTo>
                    <a:pt x="16" y="65"/>
                  </a:lnTo>
                  <a:lnTo>
                    <a:pt x="15" y="65"/>
                  </a:lnTo>
                  <a:lnTo>
                    <a:pt x="14" y="64"/>
                  </a:lnTo>
                  <a:lnTo>
                    <a:pt x="14" y="63"/>
                  </a:lnTo>
                  <a:lnTo>
                    <a:pt x="13" y="62"/>
                  </a:lnTo>
                  <a:lnTo>
                    <a:pt x="11" y="61"/>
                  </a:lnTo>
                  <a:lnTo>
                    <a:pt x="10" y="60"/>
                  </a:lnTo>
                  <a:lnTo>
                    <a:pt x="10" y="59"/>
                  </a:lnTo>
                  <a:lnTo>
                    <a:pt x="9" y="58"/>
                  </a:lnTo>
                  <a:lnTo>
                    <a:pt x="9" y="58"/>
                  </a:lnTo>
                  <a:lnTo>
                    <a:pt x="8" y="57"/>
                  </a:lnTo>
                  <a:lnTo>
                    <a:pt x="8" y="57"/>
                  </a:lnTo>
                  <a:lnTo>
                    <a:pt x="8" y="56"/>
                  </a:lnTo>
                  <a:lnTo>
                    <a:pt x="7" y="55"/>
                  </a:lnTo>
                  <a:lnTo>
                    <a:pt x="7" y="55"/>
                  </a:lnTo>
                  <a:lnTo>
                    <a:pt x="7" y="54"/>
                  </a:lnTo>
                  <a:lnTo>
                    <a:pt x="6" y="53"/>
                  </a:lnTo>
                  <a:lnTo>
                    <a:pt x="6" y="53"/>
                  </a:lnTo>
                  <a:lnTo>
                    <a:pt x="6" y="52"/>
                  </a:lnTo>
                  <a:lnTo>
                    <a:pt x="6" y="52"/>
                  </a:lnTo>
                  <a:lnTo>
                    <a:pt x="6" y="51"/>
                  </a:lnTo>
                  <a:lnTo>
                    <a:pt x="6" y="51"/>
                  </a:lnTo>
                  <a:lnTo>
                    <a:pt x="5" y="50"/>
                  </a:lnTo>
                  <a:lnTo>
                    <a:pt x="5" y="49"/>
                  </a:lnTo>
                  <a:lnTo>
                    <a:pt x="5" y="49"/>
                  </a:lnTo>
                  <a:lnTo>
                    <a:pt x="5" y="48"/>
                  </a:lnTo>
                  <a:lnTo>
                    <a:pt x="5" y="47"/>
                  </a:lnTo>
                  <a:lnTo>
                    <a:pt x="5" y="47"/>
                  </a:lnTo>
                  <a:lnTo>
                    <a:pt x="5" y="46"/>
                  </a:lnTo>
                  <a:lnTo>
                    <a:pt x="5" y="45"/>
                  </a:lnTo>
                  <a:lnTo>
                    <a:pt x="4" y="44"/>
                  </a:lnTo>
                  <a:lnTo>
                    <a:pt x="4" y="43"/>
                  </a:lnTo>
                  <a:lnTo>
                    <a:pt x="4" y="42"/>
                  </a:lnTo>
                  <a:lnTo>
                    <a:pt x="4" y="41"/>
                  </a:lnTo>
                  <a:lnTo>
                    <a:pt x="4" y="40"/>
                  </a:lnTo>
                  <a:lnTo>
                    <a:pt x="4" y="39"/>
                  </a:lnTo>
                  <a:lnTo>
                    <a:pt x="3" y="37"/>
                  </a:lnTo>
                  <a:lnTo>
                    <a:pt x="3" y="36"/>
                  </a:lnTo>
                  <a:lnTo>
                    <a:pt x="3" y="35"/>
                  </a:lnTo>
                  <a:lnTo>
                    <a:pt x="2" y="35"/>
                  </a:lnTo>
                  <a:lnTo>
                    <a:pt x="2" y="34"/>
                  </a:lnTo>
                  <a:lnTo>
                    <a:pt x="2" y="33"/>
                  </a:lnTo>
                  <a:lnTo>
                    <a:pt x="2" y="32"/>
                  </a:lnTo>
                  <a:lnTo>
                    <a:pt x="2" y="31"/>
                  </a:lnTo>
                  <a:lnTo>
                    <a:pt x="2" y="31"/>
                  </a:lnTo>
                  <a:lnTo>
                    <a:pt x="1" y="30"/>
                  </a:lnTo>
                  <a:lnTo>
                    <a:pt x="1" y="29"/>
                  </a:lnTo>
                  <a:lnTo>
                    <a:pt x="1" y="29"/>
                  </a:lnTo>
                  <a:lnTo>
                    <a:pt x="1" y="28"/>
                  </a:lnTo>
                  <a:lnTo>
                    <a:pt x="0" y="28"/>
                  </a:lnTo>
                  <a:lnTo>
                    <a:pt x="0" y="27"/>
                  </a:lnTo>
                  <a:lnTo>
                    <a:pt x="0" y="27"/>
                  </a:lnTo>
                  <a:lnTo>
                    <a:pt x="0" y="26"/>
                  </a:lnTo>
                  <a:lnTo>
                    <a:pt x="0" y="25"/>
                  </a:lnTo>
                  <a:lnTo>
                    <a:pt x="0" y="25"/>
                  </a:lnTo>
                  <a:lnTo>
                    <a:pt x="0" y="24"/>
                  </a:lnTo>
                  <a:lnTo>
                    <a:pt x="0" y="23"/>
                  </a:lnTo>
                  <a:lnTo>
                    <a:pt x="0" y="23"/>
                  </a:lnTo>
                  <a:lnTo>
                    <a:pt x="1" y="22"/>
                  </a:lnTo>
                  <a:lnTo>
                    <a:pt x="1" y="21"/>
                  </a:lnTo>
                  <a:lnTo>
                    <a:pt x="1" y="21"/>
                  </a:lnTo>
                  <a:lnTo>
                    <a:pt x="2" y="20"/>
                  </a:lnTo>
                  <a:lnTo>
                    <a:pt x="2" y="19"/>
                  </a:lnTo>
                  <a:lnTo>
                    <a:pt x="2" y="19"/>
                  </a:lnTo>
                  <a:lnTo>
                    <a:pt x="3" y="18"/>
                  </a:lnTo>
                  <a:lnTo>
                    <a:pt x="3" y="17"/>
                  </a:lnTo>
                  <a:lnTo>
                    <a:pt x="4" y="17"/>
                  </a:lnTo>
                  <a:lnTo>
                    <a:pt x="5" y="15"/>
                  </a:lnTo>
                  <a:lnTo>
                    <a:pt x="5" y="15"/>
                  </a:lnTo>
                  <a:lnTo>
                    <a:pt x="6" y="15"/>
                  </a:lnTo>
                  <a:lnTo>
                    <a:pt x="6" y="14"/>
                  </a:lnTo>
                  <a:lnTo>
                    <a:pt x="6" y="14"/>
                  </a:lnTo>
                  <a:lnTo>
                    <a:pt x="7" y="13"/>
                  </a:lnTo>
                  <a:lnTo>
                    <a:pt x="7" y="13"/>
                  </a:lnTo>
                  <a:lnTo>
                    <a:pt x="8" y="13"/>
                  </a:lnTo>
                  <a:lnTo>
                    <a:pt x="8" y="13"/>
                  </a:lnTo>
                  <a:lnTo>
                    <a:pt x="8" y="13"/>
                  </a:lnTo>
                  <a:lnTo>
                    <a:pt x="9" y="13"/>
                  </a:lnTo>
                  <a:lnTo>
                    <a:pt x="10" y="12"/>
                  </a:lnTo>
                  <a:lnTo>
                    <a:pt x="10" y="12"/>
                  </a:lnTo>
                  <a:lnTo>
                    <a:pt x="10" y="12"/>
                  </a:lnTo>
                  <a:lnTo>
                    <a:pt x="11" y="12"/>
                  </a:lnTo>
                  <a:lnTo>
                    <a:pt x="12" y="12"/>
                  </a:lnTo>
                  <a:lnTo>
                    <a:pt x="12" y="12"/>
                  </a:lnTo>
                  <a:lnTo>
                    <a:pt x="13" y="11"/>
                  </a:lnTo>
                  <a:lnTo>
                    <a:pt x="13" y="11"/>
                  </a:lnTo>
                  <a:lnTo>
                    <a:pt x="14" y="11"/>
                  </a:lnTo>
                  <a:lnTo>
                    <a:pt x="14" y="11"/>
                  </a:lnTo>
                  <a:lnTo>
                    <a:pt x="15" y="11"/>
                  </a:lnTo>
                  <a:lnTo>
                    <a:pt x="16" y="11"/>
                  </a:lnTo>
                  <a:lnTo>
                    <a:pt x="16" y="11"/>
                  </a:lnTo>
                  <a:lnTo>
                    <a:pt x="17" y="11"/>
                  </a:lnTo>
                  <a:lnTo>
                    <a:pt x="18" y="11"/>
                  </a:lnTo>
                  <a:lnTo>
                    <a:pt x="19" y="10"/>
                  </a:lnTo>
                  <a:lnTo>
                    <a:pt x="20" y="10"/>
                  </a:lnTo>
                  <a:lnTo>
                    <a:pt x="20" y="10"/>
                  </a:lnTo>
                  <a:lnTo>
                    <a:pt x="21" y="9"/>
                  </a:lnTo>
                  <a:lnTo>
                    <a:pt x="22" y="9"/>
                  </a:lnTo>
                  <a:lnTo>
                    <a:pt x="24" y="9"/>
                  </a:lnTo>
                  <a:lnTo>
                    <a:pt x="24" y="8"/>
                  </a:lnTo>
                  <a:lnTo>
                    <a:pt x="25" y="8"/>
                  </a:lnTo>
                  <a:lnTo>
                    <a:pt x="26" y="7"/>
                  </a:lnTo>
                  <a:lnTo>
                    <a:pt x="26" y="7"/>
                  </a:lnTo>
                  <a:lnTo>
                    <a:pt x="27" y="7"/>
                  </a:lnTo>
                  <a:lnTo>
                    <a:pt x="27" y="7"/>
                  </a:lnTo>
                  <a:lnTo>
                    <a:pt x="28" y="6"/>
                  </a:lnTo>
                  <a:lnTo>
                    <a:pt x="28" y="6"/>
                  </a:lnTo>
                  <a:lnTo>
                    <a:pt x="29" y="6"/>
                  </a:lnTo>
                  <a:lnTo>
                    <a:pt x="29" y="5"/>
                  </a:lnTo>
                  <a:lnTo>
                    <a:pt x="30" y="5"/>
                  </a:lnTo>
                  <a:lnTo>
                    <a:pt x="30" y="5"/>
                  </a:lnTo>
                  <a:lnTo>
                    <a:pt x="30" y="5"/>
                  </a:lnTo>
                  <a:lnTo>
                    <a:pt x="31" y="5"/>
                  </a:lnTo>
                  <a:lnTo>
                    <a:pt x="31" y="4"/>
                  </a:lnTo>
                  <a:lnTo>
                    <a:pt x="32" y="4"/>
                  </a:lnTo>
                  <a:lnTo>
                    <a:pt x="32" y="4"/>
                  </a:lnTo>
                  <a:lnTo>
                    <a:pt x="33" y="4"/>
                  </a:lnTo>
                  <a:lnTo>
                    <a:pt x="33" y="3"/>
                  </a:lnTo>
                  <a:lnTo>
                    <a:pt x="34" y="3"/>
                  </a:lnTo>
                  <a:lnTo>
                    <a:pt x="34" y="3"/>
                  </a:lnTo>
                  <a:lnTo>
                    <a:pt x="35" y="3"/>
                  </a:lnTo>
                  <a:lnTo>
                    <a:pt x="35" y="3"/>
                  </a:lnTo>
                  <a:lnTo>
                    <a:pt x="36" y="3"/>
                  </a:lnTo>
                  <a:lnTo>
                    <a:pt x="36" y="2"/>
                  </a:lnTo>
                  <a:lnTo>
                    <a:pt x="37" y="2"/>
                  </a:lnTo>
                  <a:lnTo>
                    <a:pt x="38" y="2"/>
                  </a:lnTo>
                  <a:lnTo>
                    <a:pt x="39" y="2"/>
                  </a:lnTo>
                  <a:lnTo>
                    <a:pt x="40" y="2"/>
                  </a:lnTo>
                  <a:lnTo>
                    <a:pt x="41" y="2"/>
                  </a:lnTo>
                  <a:lnTo>
                    <a:pt x="43" y="1"/>
                  </a:lnTo>
                  <a:lnTo>
                    <a:pt x="44" y="1"/>
                  </a:lnTo>
                  <a:lnTo>
                    <a:pt x="45" y="1"/>
                  </a:lnTo>
                  <a:lnTo>
                    <a:pt x="46" y="1"/>
                  </a:lnTo>
                  <a:lnTo>
                    <a:pt x="47" y="0"/>
                  </a:lnTo>
                  <a:lnTo>
                    <a:pt x="48" y="0"/>
                  </a:lnTo>
                  <a:lnTo>
                    <a:pt x="48" y="0"/>
                  </a:lnTo>
                  <a:lnTo>
                    <a:pt x="49" y="0"/>
                  </a:lnTo>
                  <a:lnTo>
                    <a:pt x="50" y="0"/>
                  </a:lnTo>
                  <a:lnTo>
                    <a:pt x="51" y="0"/>
                  </a:lnTo>
                  <a:lnTo>
                    <a:pt x="51" y="0"/>
                  </a:lnTo>
                  <a:lnTo>
                    <a:pt x="52" y="0"/>
                  </a:lnTo>
                  <a:lnTo>
                    <a:pt x="53" y="0"/>
                  </a:lnTo>
                  <a:lnTo>
                    <a:pt x="54" y="0"/>
                  </a:lnTo>
                  <a:lnTo>
                    <a:pt x="54" y="0"/>
                  </a:lnTo>
                  <a:lnTo>
                    <a:pt x="55" y="0"/>
                  </a:lnTo>
                  <a:lnTo>
                    <a:pt x="56" y="0"/>
                  </a:lnTo>
                  <a:lnTo>
                    <a:pt x="56" y="0"/>
                  </a:lnTo>
                  <a:lnTo>
                    <a:pt x="57" y="0"/>
                  </a:lnTo>
                  <a:lnTo>
                    <a:pt x="58" y="0"/>
                  </a:lnTo>
                  <a:lnTo>
                    <a:pt x="58" y="0"/>
                  </a:lnTo>
                  <a:lnTo>
                    <a:pt x="59" y="0"/>
                  </a:lnTo>
                  <a:lnTo>
                    <a:pt x="60" y="0"/>
                  </a:lnTo>
                  <a:lnTo>
                    <a:pt x="61" y="1"/>
                  </a:lnTo>
                  <a:lnTo>
                    <a:pt x="62" y="1"/>
                  </a:lnTo>
                  <a:lnTo>
                    <a:pt x="63" y="1"/>
                  </a:lnTo>
                  <a:lnTo>
                    <a:pt x="64" y="1"/>
                  </a:lnTo>
                  <a:lnTo>
                    <a:pt x="65" y="1"/>
                  </a:lnTo>
                  <a:lnTo>
                    <a:pt x="66" y="1"/>
                  </a:lnTo>
                  <a:lnTo>
                    <a:pt x="67" y="1"/>
                  </a:lnTo>
                  <a:lnTo>
                    <a:pt x="68" y="2"/>
                  </a:lnTo>
                  <a:lnTo>
                    <a:pt x="73" y="2"/>
                  </a:lnTo>
                  <a:lnTo>
                    <a:pt x="75" y="3"/>
                  </a:lnTo>
                  <a:lnTo>
                    <a:pt x="78" y="3"/>
                  </a:lnTo>
                  <a:lnTo>
                    <a:pt x="80" y="3"/>
                  </a:lnTo>
                  <a:lnTo>
                    <a:pt x="82" y="3"/>
                  </a:lnTo>
                  <a:lnTo>
                    <a:pt x="83" y="4"/>
                  </a:lnTo>
                  <a:lnTo>
                    <a:pt x="85" y="4"/>
                  </a:lnTo>
                  <a:lnTo>
                    <a:pt x="86" y="4"/>
                  </a:lnTo>
                  <a:lnTo>
                    <a:pt x="88" y="5"/>
                  </a:lnTo>
                  <a:lnTo>
                    <a:pt x="90" y="5"/>
                  </a:lnTo>
                  <a:lnTo>
                    <a:pt x="91" y="5"/>
                  </a:lnTo>
                  <a:lnTo>
                    <a:pt x="92" y="5"/>
                  </a:lnTo>
                  <a:lnTo>
                    <a:pt x="94" y="6"/>
                  </a:lnTo>
                  <a:lnTo>
                    <a:pt x="95" y="6"/>
                  </a:lnTo>
                  <a:lnTo>
                    <a:pt x="96" y="7"/>
                  </a:lnTo>
                  <a:lnTo>
                    <a:pt x="98" y="7"/>
                  </a:lnTo>
                  <a:lnTo>
                    <a:pt x="99" y="7"/>
                  </a:lnTo>
                  <a:lnTo>
                    <a:pt x="100" y="8"/>
                  </a:lnTo>
                  <a:lnTo>
                    <a:pt x="102" y="8"/>
                  </a:lnTo>
                  <a:lnTo>
                    <a:pt x="103" y="9"/>
                  </a:lnTo>
                  <a:lnTo>
                    <a:pt x="105" y="9"/>
                  </a:lnTo>
                  <a:lnTo>
                    <a:pt x="106" y="10"/>
                  </a:lnTo>
                  <a:lnTo>
                    <a:pt x="108" y="10"/>
                  </a:lnTo>
                  <a:lnTo>
                    <a:pt x="109" y="11"/>
                  </a:lnTo>
                  <a:lnTo>
                    <a:pt x="111" y="12"/>
                  </a:lnTo>
                  <a:lnTo>
                    <a:pt x="113" y="12"/>
                  </a:lnTo>
                  <a:lnTo>
                    <a:pt x="115" y="13"/>
                  </a:lnTo>
                  <a:lnTo>
                    <a:pt x="117" y="14"/>
                  </a:lnTo>
                  <a:lnTo>
                    <a:pt x="119" y="15"/>
                  </a:lnTo>
                  <a:lnTo>
                    <a:pt x="121" y="15"/>
                  </a:lnTo>
                  <a:lnTo>
                    <a:pt x="124" y="17"/>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16" name="Freeform 209"/>
            <p:cNvSpPr>
              <a:spLocks/>
            </p:cNvSpPr>
            <p:nvPr/>
          </p:nvSpPr>
          <p:spPr bwMode="auto">
            <a:xfrm>
              <a:off x="7402513" y="2754313"/>
              <a:ext cx="392112" cy="381000"/>
            </a:xfrm>
            <a:custGeom>
              <a:avLst/>
              <a:gdLst/>
              <a:ahLst/>
              <a:cxnLst>
                <a:cxn ang="0">
                  <a:pos x="43" y="36"/>
                </a:cxn>
                <a:cxn ang="0">
                  <a:pos x="33" y="45"/>
                </a:cxn>
                <a:cxn ang="0">
                  <a:pos x="20" y="63"/>
                </a:cxn>
                <a:cxn ang="0">
                  <a:pos x="14" y="77"/>
                </a:cxn>
                <a:cxn ang="0">
                  <a:pos x="10" y="101"/>
                </a:cxn>
                <a:cxn ang="0">
                  <a:pos x="12" y="117"/>
                </a:cxn>
                <a:cxn ang="0">
                  <a:pos x="10" y="139"/>
                </a:cxn>
                <a:cxn ang="0">
                  <a:pos x="6" y="150"/>
                </a:cxn>
                <a:cxn ang="0">
                  <a:pos x="1" y="167"/>
                </a:cxn>
                <a:cxn ang="0">
                  <a:pos x="0" y="183"/>
                </a:cxn>
                <a:cxn ang="0">
                  <a:pos x="2" y="198"/>
                </a:cxn>
                <a:cxn ang="0">
                  <a:pos x="3" y="215"/>
                </a:cxn>
                <a:cxn ang="0">
                  <a:pos x="6" y="226"/>
                </a:cxn>
                <a:cxn ang="0">
                  <a:pos x="13" y="239"/>
                </a:cxn>
                <a:cxn ang="0">
                  <a:pos x="20" y="245"/>
                </a:cxn>
                <a:cxn ang="0">
                  <a:pos x="28" y="252"/>
                </a:cxn>
                <a:cxn ang="0">
                  <a:pos x="31" y="255"/>
                </a:cxn>
                <a:cxn ang="0">
                  <a:pos x="34" y="259"/>
                </a:cxn>
                <a:cxn ang="0">
                  <a:pos x="36" y="261"/>
                </a:cxn>
                <a:cxn ang="0">
                  <a:pos x="39" y="263"/>
                </a:cxn>
                <a:cxn ang="0">
                  <a:pos x="59" y="273"/>
                </a:cxn>
                <a:cxn ang="0">
                  <a:pos x="79" y="276"/>
                </a:cxn>
                <a:cxn ang="0">
                  <a:pos x="104" y="279"/>
                </a:cxn>
                <a:cxn ang="0">
                  <a:pos x="121" y="277"/>
                </a:cxn>
                <a:cxn ang="0">
                  <a:pos x="147" y="275"/>
                </a:cxn>
                <a:cxn ang="0">
                  <a:pos x="163" y="275"/>
                </a:cxn>
                <a:cxn ang="0">
                  <a:pos x="186" y="272"/>
                </a:cxn>
                <a:cxn ang="0">
                  <a:pos x="198" y="269"/>
                </a:cxn>
                <a:cxn ang="0">
                  <a:pos x="214" y="268"/>
                </a:cxn>
                <a:cxn ang="0">
                  <a:pos x="222" y="269"/>
                </a:cxn>
                <a:cxn ang="0">
                  <a:pos x="231" y="270"/>
                </a:cxn>
                <a:cxn ang="0">
                  <a:pos x="241" y="268"/>
                </a:cxn>
                <a:cxn ang="0">
                  <a:pos x="248" y="264"/>
                </a:cxn>
                <a:cxn ang="0">
                  <a:pos x="264" y="253"/>
                </a:cxn>
                <a:cxn ang="0">
                  <a:pos x="274" y="241"/>
                </a:cxn>
                <a:cxn ang="0">
                  <a:pos x="280" y="225"/>
                </a:cxn>
                <a:cxn ang="0">
                  <a:pos x="280" y="217"/>
                </a:cxn>
                <a:cxn ang="0">
                  <a:pos x="276" y="201"/>
                </a:cxn>
                <a:cxn ang="0">
                  <a:pos x="271" y="186"/>
                </a:cxn>
                <a:cxn ang="0">
                  <a:pos x="258" y="169"/>
                </a:cxn>
                <a:cxn ang="0">
                  <a:pos x="247" y="159"/>
                </a:cxn>
                <a:cxn ang="0">
                  <a:pos x="234" y="150"/>
                </a:cxn>
                <a:cxn ang="0">
                  <a:pos x="220" y="136"/>
                </a:cxn>
                <a:cxn ang="0">
                  <a:pos x="210" y="125"/>
                </a:cxn>
                <a:cxn ang="0">
                  <a:pos x="197" y="108"/>
                </a:cxn>
                <a:cxn ang="0">
                  <a:pos x="191" y="97"/>
                </a:cxn>
                <a:cxn ang="0">
                  <a:pos x="183" y="78"/>
                </a:cxn>
                <a:cxn ang="0">
                  <a:pos x="182" y="63"/>
                </a:cxn>
                <a:cxn ang="0">
                  <a:pos x="176" y="47"/>
                </a:cxn>
                <a:cxn ang="0">
                  <a:pos x="170" y="41"/>
                </a:cxn>
                <a:cxn ang="0">
                  <a:pos x="164" y="33"/>
                </a:cxn>
                <a:cxn ang="0">
                  <a:pos x="157" y="23"/>
                </a:cxn>
                <a:cxn ang="0">
                  <a:pos x="152" y="14"/>
                </a:cxn>
                <a:cxn ang="0">
                  <a:pos x="146" y="8"/>
                </a:cxn>
                <a:cxn ang="0">
                  <a:pos x="143" y="5"/>
                </a:cxn>
                <a:cxn ang="0">
                  <a:pos x="126" y="1"/>
                </a:cxn>
                <a:cxn ang="0">
                  <a:pos x="110" y="1"/>
                </a:cxn>
                <a:cxn ang="0">
                  <a:pos x="86" y="8"/>
                </a:cxn>
                <a:cxn ang="0">
                  <a:pos x="72" y="16"/>
                </a:cxn>
              </a:cxnLst>
              <a:rect l="0" t="0" r="r" b="b"/>
              <a:pathLst>
                <a:path w="282" h="280">
                  <a:moveTo>
                    <a:pt x="58" y="27"/>
                  </a:moveTo>
                  <a:lnTo>
                    <a:pt x="55" y="29"/>
                  </a:lnTo>
                  <a:lnTo>
                    <a:pt x="54" y="29"/>
                  </a:lnTo>
                  <a:lnTo>
                    <a:pt x="52" y="30"/>
                  </a:lnTo>
                  <a:lnTo>
                    <a:pt x="51" y="31"/>
                  </a:lnTo>
                  <a:lnTo>
                    <a:pt x="50" y="31"/>
                  </a:lnTo>
                  <a:lnTo>
                    <a:pt x="49" y="32"/>
                  </a:lnTo>
                  <a:lnTo>
                    <a:pt x="48" y="33"/>
                  </a:lnTo>
                  <a:lnTo>
                    <a:pt x="47" y="33"/>
                  </a:lnTo>
                  <a:lnTo>
                    <a:pt x="46" y="34"/>
                  </a:lnTo>
                  <a:lnTo>
                    <a:pt x="46" y="34"/>
                  </a:lnTo>
                  <a:lnTo>
                    <a:pt x="45" y="35"/>
                  </a:lnTo>
                  <a:lnTo>
                    <a:pt x="44" y="35"/>
                  </a:lnTo>
                  <a:lnTo>
                    <a:pt x="43" y="36"/>
                  </a:lnTo>
                  <a:lnTo>
                    <a:pt x="43" y="36"/>
                  </a:lnTo>
                  <a:lnTo>
                    <a:pt x="42" y="37"/>
                  </a:lnTo>
                  <a:lnTo>
                    <a:pt x="41" y="37"/>
                  </a:lnTo>
                  <a:lnTo>
                    <a:pt x="40" y="38"/>
                  </a:lnTo>
                  <a:lnTo>
                    <a:pt x="40" y="39"/>
                  </a:lnTo>
                  <a:lnTo>
                    <a:pt x="39" y="39"/>
                  </a:lnTo>
                  <a:lnTo>
                    <a:pt x="38" y="40"/>
                  </a:lnTo>
                  <a:lnTo>
                    <a:pt x="38" y="40"/>
                  </a:lnTo>
                  <a:lnTo>
                    <a:pt x="37" y="41"/>
                  </a:lnTo>
                  <a:lnTo>
                    <a:pt x="36" y="42"/>
                  </a:lnTo>
                  <a:lnTo>
                    <a:pt x="36" y="43"/>
                  </a:lnTo>
                  <a:lnTo>
                    <a:pt x="35" y="43"/>
                  </a:lnTo>
                  <a:lnTo>
                    <a:pt x="34" y="44"/>
                  </a:lnTo>
                  <a:lnTo>
                    <a:pt x="33" y="45"/>
                  </a:lnTo>
                  <a:lnTo>
                    <a:pt x="32" y="46"/>
                  </a:lnTo>
                  <a:lnTo>
                    <a:pt x="32" y="47"/>
                  </a:lnTo>
                  <a:lnTo>
                    <a:pt x="31" y="48"/>
                  </a:lnTo>
                  <a:lnTo>
                    <a:pt x="30" y="50"/>
                  </a:lnTo>
                  <a:lnTo>
                    <a:pt x="28" y="53"/>
                  </a:lnTo>
                  <a:lnTo>
                    <a:pt x="26" y="54"/>
                  </a:lnTo>
                  <a:lnTo>
                    <a:pt x="25" y="55"/>
                  </a:lnTo>
                  <a:lnTo>
                    <a:pt x="24" y="56"/>
                  </a:lnTo>
                  <a:lnTo>
                    <a:pt x="24" y="57"/>
                  </a:lnTo>
                  <a:lnTo>
                    <a:pt x="23" y="59"/>
                  </a:lnTo>
                  <a:lnTo>
                    <a:pt x="22" y="60"/>
                  </a:lnTo>
                  <a:lnTo>
                    <a:pt x="21" y="61"/>
                  </a:lnTo>
                  <a:lnTo>
                    <a:pt x="20" y="62"/>
                  </a:lnTo>
                  <a:lnTo>
                    <a:pt x="20" y="63"/>
                  </a:lnTo>
                  <a:lnTo>
                    <a:pt x="19" y="63"/>
                  </a:lnTo>
                  <a:lnTo>
                    <a:pt x="19" y="65"/>
                  </a:lnTo>
                  <a:lnTo>
                    <a:pt x="18" y="65"/>
                  </a:lnTo>
                  <a:lnTo>
                    <a:pt x="18" y="66"/>
                  </a:lnTo>
                  <a:lnTo>
                    <a:pt x="17" y="67"/>
                  </a:lnTo>
                  <a:lnTo>
                    <a:pt x="17" y="68"/>
                  </a:lnTo>
                  <a:lnTo>
                    <a:pt x="16" y="69"/>
                  </a:lnTo>
                  <a:lnTo>
                    <a:pt x="16" y="70"/>
                  </a:lnTo>
                  <a:lnTo>
                    <a:pt x="16" y="71"/>
                  </a:lnTo>
                  <a:lnTo>
                    <a:pt x="15" y="72"/>
                  </a:lnTo>
                  <a:lnTo>
                    <a:pt x="15" y="73"/>
                  </a:lnTo>
                  <a:lnTo>
                    <a:pt x="14" y="74"/>
                  </a:lnTo>
                  <a:lnTo>
                    <a:pt x="14" y="75"/>
                  </a:lnTo>
                  <a:lnTo>
                    <a:pt x="14" y="77"/>
                  </a:lnTo>
                  <a:lnTo>
                    <a:pt x="13" y="78"/>
                  </a:lnTo>
                  <a:lnTo>
                    <a:pt x="13" y="79"/>
                  </a:lnTo>
                  <a:lnTo>
                    <a:pt x="13" y="81"/>
                  </a:lnTo>
                  <a:lnTo>
                    <a:pt x="12" y="83"/>
                  </a:lnTo>
                  <a:lnTo>
                    <a:pt x="12" y="84"/>
                  </a:lnTo>
                  <a:lnTo>
                    <a:pt x="12" y="86"/>
                  </a:lnTo>
                  <a:lnTo>
                    <a:pt x="11" y="88"/>
                  </a:lnTo>
                  <a:lnTo>
                    <a:pt x="10" y="91"/>
                  </a:lnTo>
                  <a:lnTo>
                    <a:pt x="10" y="93"/>
                  </a:lnTo>
                  <a:lnTo>
                    <a:pt x="10" y="95"/>
                  </a:lnTo>
                  <a:lnTo>
                    <a:pt x="10" y="97"/>
                  </a:lnTo>
                  <a:lnTo>
                    <a:pt x="10" y="98"/>
                  </a:lnTo>
                  <a:lnTo>
                    <a:pt x="10" y="99"/>
                  </a:lnTo>
                  <a:lnTo>
                    <a:pt x="10" y="101"/>
                  </a:lnTo>
                  <a:lnTo>
                    <a:pt x="10" y="102"/>
                  </a:lnTo>
                  <a:lnTo>
                    <a:pt x="10" y="103"/>
                  </a:lnTo>
                  <a:lnTo>
                    <a:pt x="10" y="105"/>
                  </a:lnTo>
                  <a:lnTo>
                    <a:pt x="10" y="106"/>
                  </a:lnTo>
                  <a:lnTo>
                    <a:pt x="10" y="107"/>
                  </a:lnTo>
                  <a:lnTo>
                    <a:pt x="10" y="108"/>
                  </a:lnTo>
                  <a:lnTo>
                    <a:pt x="10" y="109"/>
                  </a:lnTo>
                  <a:lnTo>
                    <a:pt x="10" y="110"/>
                  </a:lnTo>
                  <a:lnTo>
                    <a:pt x="11" y="111"/>
                  </a:lnTo>
                  <a:lnTo>
                    <a:pt x="11" y="113"/>
                  </a:lnTo>
                  <a:lnTo>
                    <a:pt x="11" y="113"/>
                  </a:lnTo>
                  <a:lnTo>
                    <a:pt x="11" y="115"/>
                  </a:lnTo>
                  <a:lnTo>
                    <a:pt x="12" y="116"/>
                  </a:lnTo>
                  <a:lnTo>
                    <a:pt x="12" y="117"/>
                  </a:lnTo>
                  <a:lnTo>
                    <a:pt x="12" y="118"/>
                  </a:lnTo>
                  <a:lnTo>
                    <a:pt x="12" y="120"/>
                  </a:lnTo>
                  <a:lnTo>
                    <a:pt x="12" y="121"/>
                  </a:lnTo>
                  <a:lnTo>
                    <a:pt x="12" y="123"/>
                  </a:lnTo>
                  <a:lnTo>
                    <a:pt x="12" y="124"/>
                  </a:lnTo>
                  <a:lnTo>
                    <a:pt x="12" y="126"/>
                  </a:lnTo>
                  <a:lnTo>
                    <a:pt x="12" y="127"/>
                  </a:lnTo>
                  <a:lnTo>
                    <a:pt x="12" y="129"/>
                  </a:lnTo>
                  <a:lnTo>
                    <a:pt x="11" y="131"/>
                  </a:lnTo>
                  <a:lnTo>
                    <a:pt x="11" y="133"/>
                  </a:lnTo>
                  <a:lnTo>
                    <a:pt x="10" y="136"/>
                  </a:lnTo>
                  <a:lnTo>
                    <a:pt x="10" y="137"/>
                  </a:lnTo>
                  <a:lnTo>
                    <a:pt x="10" y="138"/>
                  </a:lnTo>
                  <a:lnTo>
                    <a:pt x="10" y="139"/>
                  </a:lnTo>
                  <a:lnTo>
                    <a:pt x="10" y="141"/>
                  </a:lnTo>
                  <a:lnTo>
                    <a:pt x="9" y="141"/>
                  </a:lnTo>
                  <a:lnTo>
                    <a:pt x="9" y="142"/>
                  </a:lnTo>
                  <a:lnTo>
                    <a:pt x="8" y="143"/>
                  </a:lnTo>
                  <a:lnTo>
                    <a:pt x="8" y="144"/>
                  </a:lnTo>
                  <a:lnTo>
                    <a:pt x="8" y="145"/>
                  </a:lnTo>
                  <a:lnTo>
                    <a:pt x="8" y="145"/>
                  </a:lnTo>
                  <a:lnTo>
                    <a:pt x="7" y="146"/>
                  </a:lnTo>
                  <a:lnTo>
                    <a:pt x="7" y="147"/>
                  </a:lnTo>
                  <a:lnTo>
                    <a:pt x="7" y="148"/>
                  </a:lnTo>
                  <a:lnTo>
                    <a:pt x="6" y="148"/>
                  </a:lnTo>
                  <a:lnTo>
                    <a:pt x="6" y="149"/>
                  </a:lnTo>
                  <a:lnTo>
                    <a:pt x="6" y="150"/>
                  </a:lnTo>
                  <a:lnTo>
                    <a:pt x="6" y="150"/>
                  </a:lnTo>
                  <a:lnTo>
                    <a:pt x="5" y="151"/>
                  </a:lnTo>
                  <a:lnTo>
                    <a:pt x="5" y="152"/>
                  </a:lnTo>
                  <a:lnTo>
                    <a:pt x="4" y="153"/>
                  </a:lnTo>
                  <a:lnTo>
                    <a:pt x="4" y="153"/>
                  </a:lnTo>
                  <a:lnTo>
                    <a:pt x="4" y="154"/>
                  </a:lnTo>
                  <a:lnTo>
                    <a:pt x="4" y="155"/>
                  </a:lnTo>
                  <a:lnTo>
                    <a:pt x="3" y="156"/>
                  </a:lnTo>
                  <a:lnTo>
                    <a:pt x="3" y="157"/>
                  </a:lnTo>
                  <a:lnTo>
                    <a:pt x="3" y="158"/>
                  </a:lnTo>
                  <a:lnTo>
                    <a:pt x="2" y="159"/>
                  </a:lnTo>
                  <a:lnTo>
                    <a:pt x="2" y="161"/>
                  </a:lnTo>
                  <a:lnTo>
                    <a:pt x="2" y="162"/>
                  </a:lnTo>
                  <a:lnTo>
                    <a:pt x="2" y="163"/>
                  </a:lnTo>
                  <a:lnTo>
                    <a:pt x="1" y="167"/>
                  </a:lnTo>
                  <a:lnTo>
                    <a:pt x="1" y="168"/>
                  </a:lnTo>
                  <a:lnTo>
                    <a:pt x="1" y="169"/>
                  </a:lnTo>
                  <a:lnTo>
                    <a:pt x="1" y="171"/>
                  </a:lnTo>
                  <a:lnTo>
                    <a:pt x="1" y="172"/>
                  </a:lnTo>
                  <a:lnTo>
                    <a:pt x="1" y="173"/>
                  </a:lnTo>
                  <a:lnTo>
                    <a:pt x="0" y="175"/>
                  </a:lnTo>
                  <a:lnTo>
                    <a:pt x="0" y="175"/>
                  </a:lnTo>
                  <a:lnTo>
                    <a:pt x="0" y="177"/>
                  </a:lnTo>
                  <a:lnTo>
                    <a:pt x="0" y="178"/>
                  </a:lnTo>
                  <a:lnTo>
                    <a:pt x="0" y="179"/>
                  </a:lnTo>
                  <a:lnTo>
                    <a:pt x="0" y="179"/>
                  </a:lnTo>
                  <a:lnTo>
                    <a:pt x="0" y="181"/>
                  </a:lnTo>
                  <a:lnTo>
                    <a:pt x="0" y="181"/>
                  </a:lnTo>
                  <a:lnTo>
                    <a:pt x="0" y="183"/>
                  </a:lnTo>
                  <a:lnTo>
                    <a:pt x="0" y="183"/>
                  </a:lnTo>
                  <a:lnTo>
                    <a:pt x="0" y="184"/>
                  </a:lnTo>
                  <a:lnTo>
                    <a:pt x="0" y="185"/>
                  </a:lnTo>
                  <a:lnTo>
                    <a:pt x="0" y="186"/>
                  </a:lnTo>
                  <a:lnTo>
                    <a:pt x="0" y="187"/>
                  </a:lnTo>
                  <a:lnTo>
                    <a:pt x="0" y="188"/>
                  </a:lnTo>
                  <a:lnTo>
                    <a:pt x="1" y="189"/>
                  </a:lnTo>
                  <a:lnTo>
                    <a:pt x="1" y="190"/>
                  </a:lnTo>
                  <a:lnTo>
                    <a:pt x="1" y="191"/>
                  </a:lnTo>
                  <a:lnTo>
                    <a:pt x="1" y="193"/>
                  </a:lnTo>
                  <a:lnTo>
                    <a:pt x="1" y="194"/>
                  </a:lnTo>
                  <a:lnTo>
                    <a:pt x="1" y="195"/>
                  </a:lnTo>
                  <a:lnTo>
                    <a:pt x="1" y="197"/>
                  </a:lnTo>
                  <a:lnTo>
                    <a:pt x="2" y="198"/>
                  </a:lnTo>
                  <a:lnTo>
                    <a:pt x="2" y="200"/>
                  </a:lnTo>
                  <a:lnTo>
                    <a:pt x="2" y="202"/>
                  </a:lnTo>
                  <a:lnTo>
                    <a:pt x="2" y="204"/>
                  </a:lnTo>
                  <a:lnTo>
                    <a:pt x="2" y="205"/>
                  </a:lnTo>
                  <a:lnTo>
                    <a:pt x="2" y="207"/>
                  </a:lnTo>
                  <a:lnTo>
                    <a:pt x="2" y="208"/>
                  </a:lnTo>
                  <a:lnTo>
                    <a:pt x="2" y="209"/>
                  </a:lnTo>
                  <a:lnTo>
                    <a:pt x="2" y="210"/>
                  </a:lnTo>
                  <a:lnTo>
                    <a:pt x="2" y="211"/>
                  </a:lnTo>
                  <a:lnTo>
                    <a:pt x="2" y="212"/>
                  </a:lnTo>
                  <a:lnTo>
                    <a:pt x="3" y="213"/>
                  </a:lnTo>
                  <a:lnTo>
                    <a:pt x="3" y="213"/>
                  </a:lnTo>
                  <a:lnTo>
                    <a:pt x="3" y="214"/>
                  </a:lnTo>
                  <a:lnTo>
                    <a:pt x="3" y="215"/>
                  </a:lnTo>
                  <a:lnTo>
                    <a:pt x="3" y="216"/>
                  </a:lnTo>
                  <a:lnTo>
                    <a:pt x="3" y="217"/>
                  </a:lnTo>
                  <a:lnTo>
                    <a:pt x="3" y="217"/>
                  </a:lnTo>
                  <a:lnTo>
                    <a:pt x="3" y="218"/>
                  </a:lnTo>
                  <a:lnTo>
                    <a:pt x="3" y="219"/>
                  </a:lnTo>
                  <a:lnTo>
                    <a:pt x="4" y="219"/>
                  </a:lnTo>
                  <a:lnTo>
                    <a:pt x="4" y="220"/>
                  </a:lnTo>
                  <a:lnTo>
                    <a:pt x="4" y="221"/>
                  </a:lnTo>
                  <a:lnTo>
                    <a:pt x="4" y="222"/>
                  </a:lnTo>
                  <a:lnTo>
                    <a:pt x="4" y="223"/>
                  </a:lnTo>
                  <a:lnTo>
                    <a:pt x="5" y="223"/>
                  </a:lnTo>
                  <a:lnTo>
                    <a:pt x="5" y="224"/>
                  </a:lnTo>
                  <a:lnTo>
                    <a:pt x="6" y="225"/>
                  </a:lnTo>
                  <a:lnTo>
                    <a:pt x="6" y="226"/>
                  </a:lnTo>
                  <a:lnTo>
                    <a:pt x="6" y="227"/>
                  </a:lnTo>
                  <a:lnTo>
                    <a:pt x="7" y="228"/>
                  </a:lnTo>
                  <a:lnTo>
                    <a:pt x="7" y="229"/>
                  </a:lnTo>
                  <a:lnTo>
                    <a:pt x="8" y="230"/>
                  </a:lnTo>
                  <a:lnTo>
                    <a:pt x="9" y="232"/>
                  </a:lnTo>
                  <a:lnTo>
                    <a:pt x="10" y="233"/>
                  </a:lnTo>
                  <a:lnTo>
                    <a:pt x="10" y="234"/>
                  </a:lnTo>
                  <a:lnTo>
                    <a:pt x="10" y="235"/>
                  </a:lnTo>
                  <a:lnTo>
                    <a:pt x="11" y="236"/>
                  </a:lnTo>
                  <a:lnTo>
                    <a:pt x="11" y="237"/>
                  </a:lnTo>
                  <a:lnTo>
                    <a:pt x="12" y="237"/>
                  </a:lnTo>
                  <a:lnTo>
                    <a:pt x="12" y="238"/>
                  </a:lnTo>
                  <a:lnTo>
                    <a:pt x="12" y="238"/>
                  </a:lnTo>
                  <a:lnTo>
                    <a:pt x="13" y="239"/>
                  </a:lnTo>
                  <a:lnTo>
                    <a:pt x="14" y="239"/>
                  </a:lnTo>
                  <a:lnTo>
                    <a:pt x="14" y="240"/>
                  </a:lnTo>
                  <a:lnTo>
                    <a:pt x="14" y="240"/>
                  </a:lnTo>
                  <a:lnTo>
                    <a:pt x="15" y="241"/>
                  </a:lnTo>
                  <a:lnTo>
                    <a:pt x="15" y="241"/>
                  </a:lnTo>
                  <a:lnTo>
                    <a:pt x="16" y="241"/>
                  </a:lnTo>
                  <a:lnTo>
                    <a:pt x="16" y="242"/>
                  </a:lnTo>
                  <a:lnTo>
                    <a:pt x="16" y="242"/>
                  </a:lnTo>
                  <a:lnTo>
                    <a:pt x="17" y="243"/>
                  </a:lnTo>
                  <a:lnTo>
                    <a:pt x="18" y="243"/>
                  </a:lnTo>
                  <a:lnTo>
                    <a:pt x="18" y="243"/>
                  </a:lnTo>
                  <a:lnTo>
                    <a:pt x="19" y="244"/>
                  </a:lnTo>
                  <a:lnTo>
                    <a:pt x="19" y="245"/>
                  </a:lnTo>
                  <a:lnTo>
                    <a:pt x="20" y="245"/>
                  </a:lnTo>
                  <a:lnTo>
                    <a:pt x="20" y="245"/>
                  </a:lnTo>
                  <a:lnTo>
                    <a:pt x="21" y="246"/>
                  </a:lnTo>
                  <a:lnTo>
                    <a:pt x="22" y="247"/>
                  </a:lnTo>
                  <a:lnTo>
                    <a:pt x="22" y="247"/>
                  </a:lnTo>
                  <a:lnTo>
                    <a:pt x="23" y="248"/>
                  </a:lnTo>
                  <a:lnTo>
                    <a:pt x="24" y="249"/>
                  </a:lnTo>
                  <a:lnTo>
                    <a:pt x="24" y="249"/>
                  </a:lnTo>
                  <a:lnTo>
                    <a:pt x="26" y="250"/>
                  </a:lnTo>
                  <a:lnTo>
                    <a:pt x="26" y="251"/>
                  </a:lnTo>
                  <a:lnTo>
                    <a:pt x="26" y="251"/>
                  </a:lnTo>
                  <a:lnTo>
                    <a:pt x="27" y="251"/>
                  </a:lnTo>
                  <a:lnTo>
                    <a:pt x="27" y="251"/>
                  </a:lnTo>
                  <a:lnTo>
                    <a:pt x="27" y="252"/>
                  </a:lnTo>
                  <a:lnTo>
                    <a:pt x="28" y="252"/>
                  </a:lnTo>
                  <a:lnTo>
                    <a:pt x="28" y="252"/>
                  </a:lnTo>
                  <a:lnTo>
                    <a:pt x="28" y="253"/>
                  </a:lnTo>
                  <a:lnTo>
                    <a:pt x="28" y="253"/>
                  </a:lnTo>
                  <a:lnTo>
                    <a:pt x="28" y="253"/>
                  </a:lnTo>
                  <a:lnTo>
                    <a:pt x="29" y="253"/>
                  </a:lnTo>
                  <a:lnTo>
                    <a:pt x="29" y="253"/>
                  </a:lnTo>
                  <a:lnTo>
                    <a:pt x="29" y="253"/>
                  </a:lnTo>
                  <a:lnTo>
                    <a:pt x="29" y="254"/>
                  </a:lnTo>
                  <a:lnTo>
                    <a:pt x="30" y="254"/>
                  </a:lnTo>
                  <a:lnTo>
                    <a:pt x="30" y="254"/>
                  </a:lnTo>
                  <a:lnTo>
                    <a:pt x="30" y="254"/>
                  </a:lnTo>
                  <a:lnTo>
                    <a:pt x="30" y="255"/>
                  </a:lnTo>
                  <a:lnTo>
                    <a:pt x="30" y="255"/>
                  </a:lnTo>
                  <a:lnTo>
                    <a:pt x="31" y="255"/>
                  </a:lnTo>
                  <a:lnTo>
                    <a:pt x="31" y="255"/>
                  </a:lnTo>
                  <a:lnTo>
                    <a:pt x="31" y="255"/>
                  </a:lnTo>
                  <a:lnTo>
                    <a:pt x="31" y="255"/>
                  </a:lnTo>
                  <a:lnTo>
                    <a:pt x="32" y="256"/>
                  </a:lnTo>
                  <a:lnTo>
                    <a:pt x="32" y="256"/>
                  </a:lnTo>
                  <a:lnTo>
                    <a:pt x="32" y="256"/>
                  </a:lnTo>
                  <a:lnTo>
                    <a:pt x="32" y="256"/>
                  </a:lnTo>
                  <a:lnTo>
                    <a:pt x="33" y="257"/>
                  </a:lnTo>
                  <a:lnTo>
                    <a:pt x="33" y="257"/>
                  </a:lnTo>
                  <a:lnTo>
                    <a:pt x="34" y="257"/>
                  </a:lnTo>
                  <a:lnTo>
                    <a:pt x="34" y="258"/>
                  </a:lnTo>
                  <a:lnTo>
                    <a:pt x="34" y="258"/>
                  </a:lnTo>
                  <a:lnTo>
                    <a:pt x="34" y="258"/>
                  </a:lnTo>
                  <a:lnTo>
                    <a:pt x="34" y="259"/>
                  </a:lnTo>
                  <a:lnTo>
                    <a:pt x="35" y="259"/>
                  </a:lnTo>
                  <a:lnTo>
                    <a:pt x="35" y="259"/>
                  </a:lnTo>
                  <a:lnTo>
                    <a:pt x="35" y="259"/>
                  </a:lnTo>
                  <a:lnTo>
                    <a:pt x="35" y="259"/>
                  </a:lnTo>
                  <a:lnTo>
                    <a:pt x="35" y="259"/>
                  </a:lnTo>
                  <a:lnTo>
                    <a:pt x="36" y="259"/>
                  </a:lnTo>
                  <a:lnTo>
                    <a:pt x="36" y="259"/>
                  </a:lnTo>
                  <a:lnTo>
                    <a:pt x="36" y="260"/>
                  </a:lnTo>
                  <a:lnTo>
                    <a:pt x="36" y="260"/>
                  </a:lnTo>
                  <a:lnTo>
                    <a:pt x="36" y="260"/>
                  </a:lnTo>
                  <a:lnTo>
                    <a:pt x="36" y="260"/>
                  </a:lnTo>
                  <a:lnTo>
                    <a:pt x="36" y="260"/>
                  </a:lnTo>
                  <a:lnTo>
                    <a:pt x="36" y="260"/>
                  </a:lnTo>
                  <a:lnTo>
                    <a:pt x="36" y="261"/>
                  </a:lnTo>
                  <a:lnTo>
                    <a:pt x="36" y="261"/>
                  </a:lnTo>
                  <a:lnTo>
                    <a:pt x="36" y="261"/>
                  </a:lnTo>
                  <a:lnTo>
                    <a:pt x="37" y="261"/>
                  </a:lnTo>
                  <a:lnTo>
                    <a:pt x="37" y="261"/>
                  </a:lnTo>
                  <a:lnTo>
                    <a:pt x="37" y="261"/>
                  </a:lnTo>
                  <a:lnTo>
                    <a:pt x="37" y="261"/>
                  </a:lnTo>
                  <a:lnTo>
                    <a:pt x="37" y="261"/>
                  </a:lnTo>
                  <a:lnTo>
                    <a:pt x="38" y="261"/>
                  </a:lnTo>
                  <a:lnTo>
                    <a:pt x="38" y="262"/>
                  </a:lnTo>
                  <a:lnTo>
                    <a:pt x="38" y="262"/>
                  </a:lnTo>
                  <a:lnTo>
                    <a:pt x="38" y="262"/>
                  </a:lnTo>
                  <a:lnTo>
                    <a:pt x="38" y="262"/>
                  </a:lnTo>
                  <a:lnTo>
                    <a:pt x="39" y="262"/>
                  </a:lnTo>
                  <a:lnTo>
                    <a:pt x="39" y="263"/>
                  </a:lnTo>
                  <a:lnTo>
                    <a:pt x="42" y="265"/>
                  </a:lnTo>
                  <a:lnTo>
                    <a:pt x="44" y="265"/>
                  </a:lnTo>
                  <a:lnTo>
                    <a:pt x="46" y="266"/>
                  </a:lnTo>
                  <a:lnTo>
                    <a:pt x="47" y="267"/>
                  </a:lnTo>
                  <a:lnTo>
                    <a:pt x="48" y="268"/>
                  </a:lnTo>
                  <a:lnTo>
                    <a:pt x="50" y="269"/>
                  </a:lnTo>
                  <a:lnTo>
                    <a:pt x="51" y="269"/>
                  </a:lnTo>
                  <a:lnTo>
                    <a:pt x="52" y="270"/>
                  </a:lnTo>
                  <a:lnTo>
                    <a:pt x="54" y="270"/>
                  </a:lnTo>
                  <a:lnTo>
                    <a:pt x="55" y="271"/>
                  </a:lnTo>
                  <a:lnTo>
                    <a:pt x="56" y="271"/>
                  </a:lnTo>
                  <a:lnTo>
                    <a:pt x="57" y="272"/>
                  </a:lnTo>
                  <a:lnTo>
                    <a:pt x="58" y="272"/>
                  </a:lnTo>
                  <a:lnTo>
                    <a:pt x="59" y="273"/>
                  </a:lnTo>
                  <a:lnTo>
                    <a:pt x="60" y="273"/>
                  </a:lnTo>
                  <a:lnTo>
                    <a:pt x="62" y="273"/>
                  </a:lnTo>
                  <a:lnTo>
                    <a:pt x="63" y="273"/>
                  </a:lnTo>
                  <a:lnTo>
                    <a:pt x="64" y="274"/>
                  </a:lnTo>
                  <a:lnTo>
                    <a:pt x="65" y="274"/>
                  </a:lnTo>
                  <a:lnTo>
                    <a:pt x="66" y="274"/>
                  </a:lnTo>
                  <a:lnTo>
                    <a:pt x="68" y="275"/>
                  </a:lnTo>
                  <a:lnTo>
                    <a:pt x="69" y="275"/>
                  </a:lnTo>
                  <a:lnTo>
                    <a:pt x="70" y="275"/>
                  </a:lnTo>
                  <a:lnTo>
                    <a:pt x="72" y="275"/>
                  </a:lnTo>
                  <a:lnTo>
                    <a:pt x="74" y="276"/>
                  </a:lnTo>
                  <a:lnTo>
                    <a:pt x="75" y="276"/>
                  </a:lnTo>
                  <a:lnTo>
                    <a:pt x="77" y="276"/>
                  </a:lnTo>
                  <a:lnTo>
                    <a:pt x="79" y="276"/>
                  </a:lnTo>
                  <a:lnTo>
                    <a:pt x="81" y="277"/>
                  </a:lnTo>
                  <a:lnTo>
                    <a:pt x="83" y="277"/>
                  </a:lnTo>
                  <a:lnTo>
                    <a:pt x="85" y="277"/>
                  </a:lnTo>
                  <a:lnTo>
                    <a:pt x="89" y="278"/>
                  </a:lnTo>
                  <a:lnTo>
                    <a:pt x="91" y="278"/>
                  </a:lnTo>
                  <a:lnTo>
                    <a:pt x="93" y="278"/>
                  </a:lnTo>
                  <a:lnTo>
                    <a:pt x="94" y="278"/>
                  </a:lnTo>
                  <a:lnTo>
                    <a:pt x="96" y="278"/>
                  </a:lnTo>
                  <a:lnTo>
                    <a:pt x="97" y="278"/>
                  </a:lnTo>
                  <a:lnTo>
                    <a:pt x="99" y="279"/>
                  </a:lnTo>
                  <a:lnTo>
                    <a:pt x="100" y="279"/>
                  </a:lnTo>
                  <a:lnTo>
                    <a:pt x="101" y="279"/>
                  </a:lnTo>
                  <a:lnTo>
                    <a:pt x="102" y="279"/>
                  </a:lnTo>
                  <a:lnTo>
                    <a:pt x="104" y="279"/>
                  </a:lnTo>
                  <a:lnTo>
                    <a:pt x="105" y="278"/>
                  </a:lnTo>
                  <a:lnTo>
                    <a:pt x="106" y="278"/>
                  </a:lnTo>
                  <a:lnTo>
                    <a:pt x="107" y="278"/>
                  </a:lnTo>
                  <a:lnTo>
                    <a:pt x="108" y="278"/>
                  </a:lnTo>
                  <a:lnTo>
                    <a:pt x="110" y="278"/>
                  </a:lnTo>
                  <a:lnTo>
                    <a:pt x="110" y="278"/>
                  </a:lnTo>
                  <a:lnTo>
                    <a:pt x="112" y="278"/>
                  </a:lnTo>
                  <a:lnTo>
                    <a:pt x="113" y="277"/>
                  </a:lnTo>
                  <a:lnTo>
                    <a:pt x="114" y="277"/>
                  </a:lnTo>
                  <a:lnTo>
                    <a:pt x="115" y="277"/>
                  </a:lnTo>
                  <a:lnTo>
                    <a:pt x="117" y="277"/>
                  </a:lnTo>
                  <a:lnTo>
                    <a:pt x="118" y="277"/>
                  </a:lnTo>
                  <a:lnTo>
                    <a:pt x="120" y="277"/>
                  </a:lnTo>
                  <a:lnTo>
                    <a:pt x="121" y="277"/>
                  </a:lnTo>
                  <a:lnTo>
                    <a:pt x="123" y="276"/>
                  </a:lnTo>
                  <a:lnTo>
                    <a:pt x="124" y="276"/>
                  </a:lnTo>
                  <a:lnTo>
                    <a:pt x="126" y="276"/>
                  </a:lnTo>
                  <a:lnTo>
                    <a:pt x="128" y="276"/>
                  </a:lnTo>
                  <a:lnTo>
                    <a:pt x="130" y="276"/>
                  </a:lnTo>
                  <a:lnTo>
                    <a:pt x="132" y="276"/>
                  </a:lnTo>
                  <a:lnTo>
                    <a:pt x="136" y="275"/>
                  </a:lnTo>
                  <a:lnTo>
                    <a:pt x="138" y="275"/>
                  </a:lnTo>
                  <a:lnTo>
                    <a:pt x="140" y="275"/>
                  </a:lnTo>
                  <a:lnTo>
                    <a:pt x="141" y="275"/>
                  </a:lnTo>
                  <a:lnTo>
                    <a:pt x="143" y="275"/>
                  </a:lnTo>
                  <a:lnTo>
                    <a:pt x="144" y="275"/>
                  </a:lnTo>
                  <a:lnTo>
                    <a:pt x="146" y="275"/>
                  </a:lnTo>
                  <a:lnTo>
                    <a:pt x="147" y="275"/>
                  </a:lnTo>
                  <a:lnTo>
                    <a:pt x="148" y="275"/>
                  </a:lnTo>
                  <a:lnTo>
                    <a:pt x="150" y="275"/>
                  </a:lnTo>
                  <a:lnTo>
                    <a:pt x="151" y="275"/>
                  </a:lnTo>
                  <a:lnTo>
                    <a:pt x="152" y="275"/>
                  </a:lnTo>
                  <a:lnTo>
                    <a:pt x="153" y="275"/>
                  </a:lnTo>
                  <a:lnTo>
                    <a:pt x="154" y="275"/>
                  </a:lnTo>
                  <a:lnTo>
                    <a:pt x="155" y="275"/>
                  </a:lnTo>
                  <a:lnTo>
                    <a:pt x="156" y="275"/>
                  </a:lnTo>
                  <a:lnTo>
                    <a:pt x="157" y="275"/>
                  </a:lnTo>
                  <a:lnTo>
                    <a:pt x="158" y="275"/>
                  </a:lnTo>
                  <a:lnTo>
                    <a:pt x="159" y="275"/>
                  </a:lnTo>
                  <a:lnTo>
                    <a:pt x="160" y="275"/>
                  </a:lnTo>
                  <a:lnTo>
                    <a:pt x="162" y="275"/>
                  </a:lnTo>
                  <a:lnTo>
                    <a:pt x="163" y="275"/>
                  </a:lnTo>
                  <a:lnTo>
                    <a:pt x="164" y="275"/>
                  </a:lnTo>
                  <a:lnTo>
                    <a:pt x="166" y="274"/>
                  </a:lnTo>
                  <a:lnTo>
                    <a:pt x="167" y="274"/>
                  </a:lnTo>
                  <a:lnTo>
                    <a:pt x="168" y="274"/>
                  </a:lnTo>
                  <a:lnTo>
                    <a:pt x="170" y="274"/>
                  </a:lnTo>
                  <a:lnTo>
                    <a:pt x="172" y="274"/>
                  </a:lnTo>
                  <a:lnTo>
                    <a:pt x="174" y="274"/>
                  </a:lnTo>
                  <a:lnTo>
                    <a:pt x="175" y="273"/>
                  </a:lnTo>
                  <a:lnTo>
                    <a:pt x="178" y="273"/>
                  </a:lnTo>
                  <a:lnTo>
                    <a:pt x="180" y="273"/>
                  </a:lnTo>
                  <a:lnTo>
                    <a:pt x="182" y="273"/>
                  </a:lnTo>
                  <a:lnTo>
                    <a:pt x="183" y="273"/>
                  </a:lnTo>
                  <a:lnTo>
                    <a:pt x="184" y="272"/>
                  </a:lnTo>
                  <a:lnTo>
                    <a:pt x="186" y="272"/>
                  </a:lnTo>
                  <a:lnTo>
                    <a:pt x="186" y="272"/>
                  </a:lnTo>
                  <a:lnTo>
                    <a:pt x="188" y="272"/>
                  </a:lnTo>
                  <a:lnTo>
                    <a:pt x="188" y="271"/>
                  </a:lnTo>
                  <a:lnTo>
                    <a:pt x="190" y="271"/>
                  </a:lnTo>
                  <a:lnTo>
                    <a:pt x="190" y="271"/>
                  </a:lnTo>
                  <a:lnTo>
                    <a:pt x="191" y="271"/>
                  </a:lnTo>
                  <a:lnTo>
                    <a:pt x="192" y="271"/>
                  </a:lnTo>
                  <a:lnTo>
                    <a:pt x="193" y="270"/>
                  </a:lnTo>
                  <a:lnTo>
                    <a:pt x="194" y="270"/>
                  </a:lnTo>
                  <a:lnTo>
                    <a:pt x="194" y="270"/>
                  </a:lnTo>
                  <a:lnTo>
                    <a:pt x="195" y="270"/>
                  </a:lnTo>
                  <a:lnTo>
                    <a:pt x="196" y="270"/>
                  </a:lnTo>
                  <a:lnTo>
                    <a:pt x="197" y="269"/>
                  </a:lnTo>
                  <a:lnTo>
                    <a:pt x="198" y="269"/>
                  </a:lnTo>
                  <a:lnTo>
                    <a:pt x="198" y="269"/>
                  </a:lnTo>
                  <a:lnTo>
                    <a:pt x="199" y="269"/>
                  </a:lnTo>
                  <a:lnTo>
                    <a:pt x="200" y="269"/>
                  </a:lnTo>
                  <a:lnTo>
                    <a:pt x="201" y="269"/>
                  </a:lnTo>
                  <a:lnTo>
                    <a:pt x="202" y="269"/>
                  </a:lnTo>
                  <a:lnTo>
                    <a:pt x="203" y="269"/>
                  </a:lnTo>
                  <a:lnTo>
                    <a:pt x="204" y="268"/>
                  </a:lnTo>
                  <a:lnTo>
                    <a:pt x="206" y="268"/>
                  </a:lnTo>
                  <a:lnTo>
                    <a:pt x="207" y="268"/>
                  </a:lnTo>
                  <a:lnTo>
                    <a:pt x="208" y="268"/>
                  </a:lnTo>
                  <a:lnTo>
                    <a:pt x="210" y="268"/>
                  </a:lnTo>
                  <a:lnTo>
                    <a:pt x="212" y="268"/>
                  </a:lnTo>
                  <a:lnTo>
                    <a:pt x="213" y="268"/>
                  </a:lnTo>
                  <a:lnTo>
                    <a:pt x="214" y="268"/>
                  </a:lnTo>
                  <a:lnTo>
                    <a:pt x="215" y="268"/>
                  </a:lnTo>
                  <a:lnTo>
                    <a:pt x="216" y="268"/>
                  </a:lnTo>
                  <a:lnTo>
                    <a:pt x="216" y="268"/>
                  </a:lnTo>
                  <a:lnTo>
                    <a:pt x="217" y="268"/>
                  </a:lnTo>
                  <a:lnTo>
                    <a:pt x="218" y="268"/>
                  </a:lnTo>
                  <a:lnTo>
                    <a:pt x="218" y="268"/>
                  </a:lnTo>
                  <a:lnTo>
                    <a:pt x="219" y="269"/>
                  </a:lnTo>
                  <a:lnTo>
                    <a:pt x="219" y="269"/>
                  </a:lnTo>
                  <a:lnTo>
                    <a:pt x="220" y="269"/>
                  </a:lnTo>
                  <a:lnTo>
                    <a:pt x="220" y="269"/>
                  </a:lnTo>
                  <a:lnTo>
                    <a:pt x="221" y="269"/>
                  </a:lnTo>
                  <a:lnTo>
                    <a:pt x="222" y="269"/>
                  </a:lnTo>
                  <a:lnTo>
                    <a:pt x="222" y="269"/>
                  </a:lnTo>
                  <a:lnTo>
                    <a:pt x="222" y="269"/>
                  </a:lnTo>
                  <a:lnTo>
                    <a:pt x="223" y="269"/>
                  </a:lnTo>
                  <a:lnTo>
                    <a:pt x="224" y="270"/>
                  </a:lnTo>
                  <a:lnTo>
                    <a:pt x="224" y="270"/>
                  </a:lnTo>
                  <a:lnTo>
                    <a:pt x="224" y="270"/>
                  </a:lnTo>
                  <a:lnTo>
                    <a:pt x="225" y="270"/>
                  </a:lnTo>
                  <a:lnTo>
                    <a:pt x="226" y="270"/>
                  </a:lnTo>
                  <a:lnTo>
                    <a:pt x="226" y="270"/>
                  </a:lnTo>
                  <a:lnTo>
                    <a:pt x="227" y="270"/>
                  </a:lnTo>
                  <a:lnTo>
                    <a:pt x="228" y="270"/>
                  </a:lnTo>
                  <a:lnTo>
                    <a:pt x="228" y="270"/>
                  </a:lnTo>
                  <a:lnTo>
                    <a:pt x="229" y="270"/>
                  </a:lnTo>
                  <a:lnTo>
                    <a:pt x="230" y="270"/>
                  </a:lnTo>
                  <a:lnTo>
                    <a:pt x="230" y="270"/>
                  </a:lnTo>
                  <a:lnTo>
                    <a:pt x="231" y="270"/>
                  </a:lnTo>
                  <a:lnTo>
                    <a:pt x="232" y="270"/>
                  </a:lnTo>
                  <a:lnTo>
                    <a:pt x="234" y="270"/>
                  </a:lnTo>
                  <a:lnTo>
                    <a:pt x="235" y="269"/>
                  </a:lnTo>
                  <a:lnTo>
                    <a:pt x="236" y="269"/>
                  </a:lnTo>
                  <a:lnTo>
                    <a:pt x="236" y="269"/>
                  </a:lnTo>
                  <a:lnTo>
                    <a:pt x="237" y="269"/>
                  </a:lnTo>
                  <a:lnTo>
                    <a:pt x="238" y="269"/>
                  </a:lnTo>
                  <a:lnTo>
                    <a:pt x="238" y="269"/>
                  </a:lnTo>
                  <a:lnTo>
                    <a:pt x="238" y="269"/>
                  </a:lnTo>
                  <a:lnTo>
                    <a:pt x="239" y="269"/>
                  </a:lnTo>
                  <a:lnTo>
                    <a:pt x="240" y="269"/>
                  </a:lnTo>
                  <a:lnTo>
                    <a:pt x="240" y="268"/>
                  </a:lnTo>
                  <a:lnTo>
                    <a:pt x="241" y="268"/>
                  </a:lnTo>
                  <a:lnTo>
                    <a:pt x="241" y="268"/>
                  </a:lnTo>
                  <a:lnTo>
                    <a:pt x="242" y="268"/>
                  </a:lnTo>
                  <a:lnTo>
                    <a:pt x="242" y="268"/>
                  </a:lnTo>
                  <a:lnTo>
                    <a:pt x="243" y="267"/>
                  </a:lnTo>
                  <a:lnTo>
                    <a:pt x="243" y="267"/>
                  </a:lnTo>
                  <a:lnTo>
                    <a:pt x="244" y="267"/>
                  </a:lnTo>
                  <a:lnTo>
                    <a:pt x="244" y="267"/>
                  </a:lnTo>
                  <a:lnTo>
                    <a:pt x="244" y="267"/>
                  </a:lnTo>
                  <a:lnTo>
                    <a:pt x="245" y="266"/>
                  </a:lnTo>
                  <a:lnTo>
                    <a:pt x="245" y="266"/>
                  </a:lnTo>
                  <a:lnTo>
                    <a:pt x="246" y="266"/>
                  </a:lnTo>
                  <a:lnTo>
                    <a:pt x="246" y="265"/>
                  </a:lnTo>
                  <a:lnTo>
                    <a:pt x="247" y="265"/>
                  </a:lnTo>
                  <a:lnTo>
                    <a:pt x="248" y="265"/>
                  </a:lnTo>
                  <a:lnTo>
                    <a:pt x="248" y="264"/>
                  </a:lnTo>
                  <a:lnTo>
                    <a:pt x="249" y="264"/>
                  </a:lnTo>
                  <a:lnTo>
                    <a:pt x="249" y="263"/>
                  </a:lnTo>
                  <a:lnTo>
                    <a:pt x="250" y="263"/>
                  </a:lnTo>
                  <a:lnTo>
                    <a:pt x="251" y="263"/>
                  </a:lnTo>
                  <a:lnTo>
                    <a:pt x="254" y="260"/>
                  </a:lnTo>
                  <a:lnTo>
                    <a:pt x="255" y="259"/>
                  </a:lnTo>
                  <a:lnTo>
                    <a:pt x="256" y="259"/>
                  </a:lnTo>
                  <a:lnTo>
                    <a:pt x="258" y="257"/>
                  </a:lnTo>
                  <a:lnTo>
                    <a:pt x="259" y="257"/>
                  </a:lnTo>
                  <a:lnTo>
                    <a:pt x="260" y="256"/>
                  </a:lnTo>
                  <a:lnTo>
                    <a:pt x="261" y="255"/>
                  </a:lnTo>
                  <a:lnTo>
                    <a:pt x="262" y="254"/>
                  </a:lnTo>
                  <a:lnTo>
                    <a:pt x="263" y="254"/>
                  </a:lnTo>
                  <a:lnTo>
                    <a:pt x="264" y="253"/>
                  </a:lnTo>
                  <a:lnTo>
                    <a:pt x="265" y="252"/>
                  </a:lnTo>
                  <a:lnTo>
                    <a:pt x="266" y="251"/>
                  </a:lnTo>
                  <a:lnTo>
                    <a:pt x="266" y="251"/>
                  </a:lnTo>
                  <a:lnTo>
                    <a:pt x="267" y="250"/>
                  </a:lnTo>
                  <a:lnTo>
                    <a:pt x="268" y="249"/>
                  </a:lnTo>
                  <a:lnTo>
                    <a:pt x="269" y="249"/>
                  </a:lnTo>
                  <a:lnTo>
                    <a:pt x="270" y="248"/>
                  </a:lnTo>
                  <a:lnTo>
                    <a:pt x="270" y="247"/>
                  </a:lnTo>
                  <a:lnTo>
                    <a:pt x="271" y="246"/>
                  </a:lnTo>
                  <a:lnTo>
                    <a:pt x="272" y="245"/>
                  </a:lnTo>
                  <a:lnTo>
                    <a:pt x="272" y="244"/>
                  </a:lnTo>
                  <a:lnTo>
                    <a:pt x="273" y="243"/>
                  </a:lnTo>
                  <a:lnTo>
                    <a:pt x="273" y="242"/>
                  </a:lnTo>
                  <a:lnTo>
                    <a:pt x="274" y="241"/>
                  </a:lnTo>
                  <a:lnTo>
                    <a:pt x="274" y="240"/>
                  </a:lnTo>
                  <a:lnTo>
                    <a:pt x="275" y="239"/>
                  </a:lnTo>
                  <a:lnTo>
                    <a:pt x="276" y="237"/>
                  </a:lnTo>
                  <a:lnTo>
                    <a:pt x="276" y="236"/>
                  </a:lnTo>
                  <a:lnTo>
                    <a:pt x="277" y="235"/>
                  </a:lnTo>
                  <a:lnTo>
                    <a:pt x="278" y="233"/>
                  </a:lnTo>
                  <a:lnTo>
                    <a:pt x="278" y="232"/>
                  </a:lnTo>
                  <a:lnTo>
                    <a:pt x="279" y="230"/>
                  </a:lnTo>
                  <a:lnTo>
                    <a:pt x="279" y="229"/>
                  </a:lnTo>
                  <a:lnTo>
                    <a:pt x="280" y="228"/>
                  </a:lnTo>
                  <a:lnTo>
                    <a:pt x="280" y="227"/>
                  </a:lnTo>
                  <a:lnTo>
                    <a:pt x="280" y="227"/>
                  </a:lnTo>
                  <a:lnTo>
                    <a:pt x="280" y="226"/>
                  </a:lnTo>
                  <a:lnTo>
                    <a:pt x="280" y="225"/>
                  </a:lnTo>
                  <a:lnTo>
                    <a:pt x="280" y="225"/>
                  </a:lnTo>
                  <a:lnTo>
                    <a:pt x="280" y="224"/>
                  </a:lnTo>
                  <a:lnTo>
                    <a:pt x="280" y="224"/>
                  </a:lnTo>
                  <a:lnTo>
                    <a:pt x="281" y="223"/>
                  </a:lnTo>
                  <a:lnTo>
                    <a:pt x="281" y="223"/>
                  </a:lnTo>
                  <a:lnTo>
                    <a:pt x="281" y="222"/>
                  </a:lnTo>
                  <a:lnTo>
                    <a:pt x="281" y="221"/>
                  </a:lnTo>
                  <a:lnTo>
                    <a:pt x="281" y="221"/>
                  </a:lnTo>
                  <a:lnTo>
                    <a:pt x="281" y="220"/>
                  </a:lnTo>
                  <a:lnTo>
                    <a:pt x="281" y="220"/>
                  </a:lnTo>
                  <a:lnTo>
                    <a:pt x="280" y="219"/>
                  </a:lnTo>
                  <a:lnTo>
                    <a:pt x="280" y="219"/>
                  </a:lnTo>
                  <a:lnTo>
                    <a:pt x="280" y="218"/>
                  </a:lnTo>
                  <a:lnTo>
                    <a:pt x="280" y="217"/>
                  </a:lnTo>
                  <a:lnTo>
                    <a:pt x="280" y="217"/>
                  </a:lnTo>
                  <a:lnTo>
                    <a:pt x="280" y="216"/>
                  </a:lnTo>
                  <a:lnTo>
                    <a:pt x="280" y="215"/>
                  </a:lnTo>
                  <a:lnTo>
                    <a:pt x="280" y="215"/>
                  </a:lnTo>
                  <a:lnTo>
                    <a:pt x="279" y="214"/>
                  </a:lnTo>
                  <a:lnTo>
                    <a:pt x="279" y="213"/>
                  </a:lnTo>
                  <a:lnTo>
                    <a:pt x="279" y="212"/>
                  </a:lnTo>
                  <a:lnTo>
                    <a:pt x="279" y="211"/>
                  </a:lnTo>
                  <a:lnTo>
                    <a:pt x="278" y="210"/>
                  </a:lnTo>
                  <a:lnTo>
                    <a:pt x="278" y="209"/>
                  </a:lnTo>
                  <a:lnTo>
                    <a:pt x="278" y="206"/>
                  </a:lnTo>
                  <a:lnTo>
                    <a:pt x="277" y="204"/>
                  </a:lnTo>
                  <a:lnTo>
                    <a:pt x="277" y="203"/>
                  </a:lnTo>
                  <a:lnTo>
                    <a:pt x="276" y="201"/>
                  </a:lnTo>
                  <a:lnTo>
                    <a:pt x="276" y="200"/>
                  </a:lnTo>
                  <a:lnTo>
                    <a:pt x="276" y="198"/>
                  </a:lnTo>
                  <a:lnTo>
                    <a:pt x="275" y="197"/>
                  </a:lnTo>
                  <a:lnTo>
                    <a:pt x="275" y="196"/>
                  </a:lnTo>
                  <a:lnTo>
                    <a:pt x="275" y="195"/>
                  </a:lnTo>
                  <a:lnTo>
                    <a:pt x="274" y="194"/>
                  </a:lnTo>
                  <a:lnTo>
                    <a:pt x="274" y="193"/>
                  </a:lnTo>
                  <a:lnTo>
                    <a:pt x="274" y="192"/>
                  </a:lnTo>
                  <a:lnTo>
                    <a:pt x="273" y="191"/>
                  </a:lnTo>
                  <a:lnTo>
                    <a:pt x="273" y="190"/>
                  </a:lnTo>
                  <a:lnTo>
                    <a:pt x="272" y="189"/>
                  </a:lnTo>
                  <a:lnTo>
                    <a:pt x="272" y="188"/>
                  </a:lnTo>
                  <a:lnTo>
                    <a:pt x="271" y="187"/>
                  </a:lnTo>
                  <a:lnTo>
                    <a:pt x="271" y="186"/>
                  </a:lnTo>
                  <a:lnTo>
                    <a:pt x="270" y="185"/>
                  </a:lnTo>
                  <a:lnTo>
                    <a:pt x="270" y="184"/>
                  </a:lnTo>
                  <a:lnTo>
                    <a:pt x="269" y="183"/>
                  </a:lnTo>
                  <a:lnTo>
                    <a:pt x="268" y="182"/>
                  </a:lnTo>
                  <a:lnTo>
                    <a:pt x="268" y="181"/>
                  </a:lnTo>
                  <a:lnTo>
                    <a:pt x="267" y="180"/>
                  </a:lnTo>
                  <a:lnTo>
                    <a:pt x="266" y="179"/>
                  </a:lnTo>
                  <a:lnTo>
                    <a:pt x="265" y="178"/>
                  </a:lnTo>
                  <a:lnTo>
                    <a:pt x="264" y="177"/>
                  </a:lnTo>
                  <a:lnTo>
                    <a:pt x="263" y="175"/>
                  </a:lnTo>
                  <a:lnTo>
                    <a:pt x="262" y="174"/>
                  </a:lnTo>
                  <a:lnTo>
                    <a:pt x="261" y="173"/>
                  </a:lnTo>
                  <a:lnTo>
                    <a:pt x="260" y="171"/>
                  </a:lnTo>
                  <a:lnTo>
                    <a:pt x="258" y="169"/>
                  </a:lnTo>
                  <a:lnTo>
                    <a:pt x="257" y="168"/>
                  </a:lnTo>
                  <a:lnTo>
                    <a:pt x="256" y="167"/>
                  </a:lnTo>
                  <a:lnTo>
                    <a:pt x="255" y="166"/>
                  </a:lnTo>
                  <a:lnTo>
                    <a:pt x="254" y="165"/>
                  </a:lnTo>
                  <a:lnTo>
                    <a:pt x="254" y="164"/>
                  </a:lnTo>
                  <a:lnTo>
                    <a:pt x="253" y="164"/>
                  </a:lnTo>
                  <a:lnTo>
                    <a:pt x="252" y="163"/>
                  </a:lnTo>
                  <a:lnTo>
                    <a:pt x="252" y="162"/>
                  </a:lnTo>
                  <a:lnTo>
                    <a:pt x="251" y="162"/>
                  </a:lnTo>
                  <a:lnTo>
                    <a:pt x="250" y="161"/>
                  </a:lnTo>
                  <a:lnTo>
                    <a:pt x="249" y="161"/>
                  </a:lnTo>
                  <a:lnTo>
                    <a:pt x="248" y="160"/>
                  </a:lnTo>
                  <a:lnTo>
                    <a:pt x="248" y="160"/>
                  </a:lnTo>
                  <a:lnTo>
                    <a:pt x="247" y="159"/>
                  </a:lnTo>
                  <a:lnTo>
                    <a:pt x="246" y="159"/>
                  </a:lnTo>
                  <a:lnTo>
                    <a:pt x="246" y="158"/>
                  </a:lnTo>
                  <a:lnTo>
                    <a:pt x="245" y="158"/>
                  </a:lnTo>
                  <a:lnTo>
                    <a:pt x="244" y="157"/>
                  </a:lnTo>
                  <a:lnTo>
                    <a:pt x="243" y="157"/>
                  </a:lnTo>
                  <a:lnTo>
                    <a:pt x="242" y="156"/>
                  </a:lnTo>
                  <a:lnTo>
                    <a:pt x="242" y="156"/>
                  </a:lnTo>
                  <a:lnTo>
                    <a:pt x="241" y="155"/>
                  </a:lnTo>
                  <a:lnTo>
                    <a:pt x="240" y="155"/>
                  </a:lnTo>
                  <a:lnTo>
                    <a:pt x="239" y="154"/>
                  </a:lnTo>
                  <a:lnTo>
                    <a:pt x="238" y="153"/>
                  </a:lnTo>
                  <a:lnTo>
                    <a:pt x="237" y="152"/>
                  </a:lnTo>
                  <a:lnTo>
                    <a:pt x="236" y="151"/>
                  </a:lnTo>
                  <a:lnTo>
                    <a:pt x="234" y="150"/>
                  </a:lnTo>
                  <a:lnTo>
                    <a:pt x="233" y="149"/>
                  </a:lnTo>
                  <a:lnTo>
                    <a:pt x="232" y="148"/>
                  </a:lnTo>
                  <a:lnTo>
                    <a:pt x="230" y="145"/>
                  </a:lnTo>
                  <a:lnTo>
                    <a:pt x="228" y="144"/>
                  </a:lnTo>
                  <a:lnTo>
                    <a:pt x="227" y="143"/>
                  </a:lnTo>
                  <a:lnTo>
                    <a:pt x="226" y="142"/>
                  </a:lnTo>
                  <a:lnTo>
                    <a:pt x="225" y="141"/>
                  </a:lnTo>
                  <a:lnTo>
                    <a:pt x="224" y="141"/>
                  </a:lnTo>
                  <a:lnTo>
                    <a:pt x="223" y="140"/>
                  </a:lnTo>
                  <a:lnTo>
                    <a:pt x="222" y="139"/>
                  </a:lnTo>
                  <a:lnTo>
                    <a:pt x="222" y="138"/>
                  </a:lnTo>
                  <a:lnTo>
                    <a:pt x="221" y="137"/>
                  </a:lnTo>
                  <a:lnTo>
                    <a:pt x="220" y="137"/>
                  </a:lnTo>
                  <a:lnTo>
                    <a:pt x="220" y="136"/>
                  </a:lnTo>
                  <a:lnTo>
                    <a:pt x="219" y="135"/>
                  </a:lnTo>
                  <a:lnTo>
                    <a:pt x="218" y="135"/>
                  </a:lnTo>
                  <a:lnTo>
                    <a:pt x="218" y="134"/>
                  </a:lnTo>
                  <a:lnTo>
                    <a:pt x="217" y="133"/>
                  </a:lnTo>
                  <a:lnTo>
                    <a:pt x="216" y="132"/>
                  </a:lnTo>
                  <a:lnTo>
                    <a:pt x="216" y="131"/>
                  </a:lnTo>
                  <a:lnTo>
                    <a:pt x="215" y="131"/>
                  </a:lnTo>
                  <a:lnTo>
                    <a:pt x="214" y="130"/>
                  </a:lnTo>
                  <a:lnTo>
                    <a:pt x="214" y="129"/>
                  </a:lnTo>
                  <a:lnTo>
                    <a:pt x="213" y="128"/>
                  </a:lnTo>
                  <a:lnTo>
                    <a:pt x="212" y="127"/>
                  </a:lnTo>
                  <a:lnTo>
                    <a:pt x="212" y="127"/>
                  </a:lnTo>
                  <a:lnTo>
                    <a:pt x="211" y="125"/>
                  </a:lnTo>
                  <a:lnTo>
                    <a:pt x="210" y="125"/>
                  </a:lnTo>
                  <a:lnTo>
                    <a:pt x="209" y="123"/>
                  </a:lnTo>
                  <a:lnTo>
                    <a:pt x="208" y="122"/>
                  </a:lnTo>
                  <a:lnTo>
                    <a:pt x="207" y="121"/>
                  </a:lnTo>
                  <a:lnTo>
                    <a:pt x="206" y="119"/>
                  </a:lnTo>
                  <a:lnTo>
                    <a:pt x="205" y="118"/>
                  </a:lnTo>
                  <a:lnTo>
                    <a:pt x="203" y="115"/>
                  </a:lnTo>
                  <a:lnTo>
                    <a:pt x="202" y="114"/>
                  </a:lnTo>
                  <a:lnTo>
                    <a:pt x="201" y="113"/>
                  </a:lnTo>
                  <a:lnTo>
                    <a:pt x="200" y="112"/>
                  </a:lnTo>
                  <a:lnTo>
                    <a:pt x="200" y="111"/>
                  </a:lnTo>
                  <a:lnTo>
                    <a:pt x="199" y="110"/>
                  </a:lnTo>
                  <a:lnTo>
                    <a:pt x="198" y="109"/>
                  </a:lnTo>
                  <a:lnTo>
                    <a:pt x="198" y="109"/>
                  </a:lnTo>
                  <a:lnTo>
                    <a:pt x="197" y="108"/>
                  </a:lnTo>
                  <a:lnTo>
                    <a:pt x="197" y="107"/>
                  </a:lnTo>
                  <a:lnTo>
                    <a:pt x="196" y="106"/>
                  </a:lnTo>
                  <a:lnTo>
                    <a:pt x="196" y="105"/>
                  </a:lnTo>
                  <a:lnTo>
                    <a:pt x="195" y="105"/>
                  </a:lnTo>
                  <a:lnTo>
                    <a:pt x="195" y="104"/>
                  </a:lnTo>
                  <a:lnTo>
                    <a:pt x="194" y="103"/>
                  </a:lnTo>
                  <a:lnTo>
                    <a:pt x="194" y="103"/>
                  </a:lnTo>
                  <a:lnTo>
                    <a:pt x="193" y="102"/>
                  </a:lnTo>
                  <a:lnTo>
                    <a:pt x="193" y="101"/>
                  </a:lnTo>
                  <a:lnTo>
                    <a:pt x="192" y="101"/>
                  </a:lnTo>
                  <a:lnTo>
                    <a:pt x="192" y="100"/>
                  </a:lnTo>
                  <a:lnTo>
                    <a:pt x="192" y="99"/>
                  </a:lnTo>
                  <a:lnTo>
                    <a:pt x="191" y="98"/>
                  </a:lnTo>
                  <a:lnTo>
                    <a:pt x="191" y="97"/>
                  </a:lnTo>
                  <a:lnTo>
                    <a:pt x="190" y="96"/>
                  </a:lnTo>
                  <a:lnTo>
                    <a:pt x="190" y="95"/>
                  </a:lnTo>
                  <a:lnTo>
                    <a:pt x="189" y="94"/>
                  </a:lnTo>
                  <a:lnTo>
                    <a:pt x="189" y="93"/>
                  </a:lnTo>
                  <a:lnTo>
                    <a:pt x="188" y="92"/>
                  </a:lnTo>
                  <a:lnTo>
                    <a:pt x="188" y="91"/>
                  </a:lnTo>
                  <a:lnTo>
                    <a:pt x="187" y="89"/>
                  </a:lnTo>
                  <a:lnTo>
                    <a:pt x="187" y="88"/>
                  </a:lnTo>
                  <a:lnTo>
                    <a:pt x="185" y="84"/>
                  </a:lnTo>
                  <a:lnTo>
                    <a:pt x="185" y="83"/>
                  </a:lnTo>
                  <a:lnTo>
                    <a:pt x="184" y="81"/>
                  </a:lnTo>
                  <a:lnTo>
                    <a:pt x="184" y="80"/>
                  </a:lnTo>
                  <a:lnTo>
                    <a:pt x="184" y="79"/>
                  </a:lnTo>
                  <a:lnTo>
                    <a:pt x="183" y="78"/>
                  </a:lnTo>
                  <a:lnTo>
                    <a:pt x="183" y="77"/>
                  </a:lnTo>
                  <a:lnTo>
                    <a:pt x="183" y="75"/>
                  </a:lnTo>
                  <a:lnTo>
                    <a:pt x="182" y="74"/>
                  </a:lnTo>
                  <a:lnTo>
                    <a:pt x="182" y="73"/>
                  </a:lnTo>
                  <a:lnTo>
                    <a:pt x="182" y="72"/>
                  </a:lnTo>
                  <a:lnTo>
                    <a:pt x="182" y="71"/>
                  </a:lnTo>
                  <a:lnTo>
                    <a:pt x="182" y="70"/>
                  </a:lnTo>
                  <a:lnTo>
                    <a:pt x="182" y="69"/>
                  </a:lnTo>
                  <a:lnTo>
                    <a:pt x="182" y="68"/>
                  </a:lnTo>
                  <a:lnTo>
                    <a:pt x="182" y="67"/>
                  </a:lnTo>
                  <a:lnTo>
                    <a:pt x="182" y="66"/>
                  </a:lnTo>
                  <a:lnTo>
                    <a:pt x="182" y="65"/>
                  </a:lnTo>
                  <a:lnTo>
                    <a:pt x="182" y="65"/>
                  </a:lnTo>
                  <a:lnTo>
                    <a:pt x="182" y="63"/>
                  </a:lnTo>
                  <a:lnTo>
                    <a:pt x="182" y="62"/>
                  </a:lnTo>
                  <a:lnTo>
                    <a:pt x="182" y="61"/>
                  </a:lnTo>
                  <a:lnTo>
                    <a:pt x="181" y="60"/>
                  </a:lnTo>
                  <a:lnTo>
                    <a:pt x="181" y="59"/>
                  </a:lnTo>
                  <a:lnTo>
                    <a:pt x="181" y="58"/>
                  </a:lnTo>
                  <a:lnTo>
                    <a:pt x="180" y="57"/>
                  </a:lnTo>
                  <a:lnTo>
                    <a:pt x="180" y="55"/>
                  </a:lnTo>
                  <a:lnTo>
                    <a:pt x="179" y="54"/>
                  </a:lnTo>
                  <a:lnTo>
                    <a:pt x="179" y="53"/>
                  </a:lnTo>
                  <a:lnTo>
                    <a:pt x="178" y="51"/>
                  </a:lnTo>
                  <a:lnTo>
                    <a:pt x="178" y="50"/>
                  </a:lnTo>
                  <a:lnTo>
                    <a:pt x="176" y="48"/>
                  </a:lnTo>
                  <a:lnTo>
                    <a:pt x="176" y="47"/>
                  </a:lnTo>
                  <a:lnTo>
                    <a:pt x="176" y="47"/>
                  </a:lnTo>
                  <a:lnTo>
                    <a:pt x="175" y="46"/>
                  </a:lnTo>
                  <a:lnTo>
                    <a:pt x="175" y="45"/>
                  </a:lnTo>
                  <a:lnTo>
                    <a:pt x="174" y="45"/>
                  </a:lnTo>
                  <a:lnTo>
                    <a:pt x="174" y="44"/>
                  </a:lnTo>
                  <a:lnTo>
                    <a:pt x="174" y="44"/>
                  </a:lnTo>
                  <a:lnTo>
                    <a:pt x="173" y="43"/>
                  </a:lnTo>
                  <a:lnTo>
                    <a:pt x="173" y="43"/>
                  </a:lnTo>
                  <a:lnTo>
                    <a:pt x="172" y="43"/>
                  </a:lnTo>
                  <a:lnTo>
                    <a:pt x="172" y="42"/>
                  </a:lnTo>
                  <a:lnTo>
                    <a:pt x="172" y="42"/>
                  </a:lnTo>
                  <a:lnTo>
                    <a:pt x="171" y="41"/>
                  </a:lnTo>
                  <a:lnTo>
                    <a:pt x="171" y="41"/>
                  </a:lnTo>
                  <a:lnTo>
                    <a:pt x="170" y="41"/>
                  </a:lnTo>
                  <a:lnTo>
                    <a:pt x="170" y="41"/>
                  </a:lnTo>
                  <a:lnTo>
                    <a:pt x="170" y="40"/>
                  </a:lnTo>
                  <a:lnTo>
                    <a:pt x="169" y="40"/>
                  </a:lnTo>
                  <a:lnTo>
                    <a:pt x="169" y="39"/>
                  </a:lnTo>
                  <a:lnTo>
                    <a:pt x="168" y="39"/>
                  </a:lnTo>
                  <a:lnTo>
                    <a:pt x="168" y="39"/>
                  </a:lnTo>
                  <a:lnTo>
                    <a:pt x="168" y="38"/>
                  </a:lnTo>
                  <a:lnTo>
                    <a:pt x="167" y="38"/>
                  </a:lnTo>
                  <a:lnTo>
                    <a:pt x="167" y="37"/>
                  </a:lnTo>
                  <a:lnTo>
                    <a:pt x="166" y="37"/>
                  </a:lnTo>
                  <a:lnTo>
                    <a:pt x="166" y="36"/>
                  </a:lnTo>
                  <a:lnTo>
                    <a:pt x="165" y="35"/>
                  </a:lnTo>
                  <a:lnTo>
                    <a:pt x="164" y="35"/>
                  </a:lnTo>
                  <a:lnTo>
                    <a:pt x="164" y="34"/>
                  </a:lnTo>
                  <a:lnTo>
                    <a:pt x="164" y="33"/>
                  </a:lnTo>
                  <a:lnTo>
                    <a:pt x="162" y="31"/>
                  </a:lnTo>
                  <a:lnTo>
                    <a:pt x="161" y="31"/>
                  </a:lnTo>
                  <a:lnTo>
                    <a:pt x="161" y="30"/>
                  </a:lnTo>
                  <a:lnTo>
                    <a:pt x="160" y="29"/>
                  </a:lnTo>
                  <a:lnTo>
                    <a:pt x="160" y="28"/>
                  </a:lnTo>
                  <a:lnTo>
                    <a:pt x="159" y="27"/>
                  </a:lnTo>
                  <a:lnTo>
                    <a:pt x="159" y="27"/>
                  </a:lnTo>
                  <a:lnTo>
                    <a:pt x="159" y="26"/>
                  </a:lnTo>
                  <a:lnTo>
                    <a:pt x="158" y="25"/>
                  </a:lnTo>
                  <a:lnTo>
                    <a:pt x="158" y="25"/>
                  </a:lnTo>
                  <a:lnTo>
                    <a:pt x="158" y="25"/>
                  </a:lnTo>
                  <a:lnTo>
                    <a:pt x="157" y="24"/>
                  </a:lnTo>
                  <a:lnTo>
                    <a:pt x="157" y="23"/>
                  </a:lnTo>
                  <a:lnTo>
                    <a:pt x="157" y="23"/>
                  </a:lnTo>
                  <a:lnTo>
                    <a:pt x="156" y="22"/>
                  </a:lnTo>
                  <a:lnTo>
                    <a:pt x="156" y="22"/>
                  </a:lnTo>
                  <a:lnTo>
                    <a:pt x="156" y="21"/>
                  </a:lnTo>
                  <a:lnTo>
                    <a:pt x="156" y="21"/>
                  </a:lnTo>
                  <a:lnTo>
                    <a:pt x="155" y="20"/>
                  </a:lnTo>
                  <a:lnTo>
                    <a:pt x="155" y="19"/>
                  </a:lnTo>
                  <a:lnTo>
                    <a:pt x="155" y="19"/>
                  </a:lnTo>
                  <a:lnTo>
                    <a:pt x="154" y="18"/>
                  </a:lnTo>
                  <a:lnTo>
                    <a:pt x="154" y="18"/>
                  </a:lnTo>
                  <a:lnTo>
                    <a:pt x="154" y="17"/>
                  </a:lnTo>
                  <a:lnTo>
                    <a:pt x="153" y="16"/>
                  </a:lnTo>
                  <a:lnTo>
                    <a:pt x="152" y="16"/>
                  </a:lnTo>
                  <a:lnTo>
                    <a:pt x="152" y="15"/>
                  </a:lnTo>
                  <a:lnTo>
                    <a:pt x="152" y="14"/>
                  </a:lnTo>
                  <a:lnTo>
                    <a:pt x="151" y="13"/>
                  </a:lnTo>
                  <a:lnTo>
                    <a:pt x="150" y="13"/>
                  </a:lnTo>
                  <a:lnTo>
                    <a:pt x="150" y="12"/>
                  </a:lnTo>
                  <a:lnTo>
                    <a:pt x="149" y="11"/>
                  </a:lnTo>
                  <a:lnTo>
                    <a:pt x="148" y="11"/>
                  </a:lnTo>
                  <a:lnTo>
                    <a:pt x="148" y="10"/>
                  </a:lnTo>
                  <a:lnTo>
                    <a:pt x="148" y="10"/>
                  </a:lnTo>
                  <a:lnTo>
                    <a:pt x="148" y="9"/>
                  </a:lnTo>
                  <a:lnTo>
                    <a:pt x="147" y="9"/>
                  </a:lnTo>
                  <a:lnTo>
                    <a:pt x="147" y="9"/>
                  </a:lnTo>
                  <a:lnTo>
                    <a:pt x="147" y="9"/>
                  </a:lnTo>
                  <a:lnTo>
                    <a:pt x="147" y="9"/>
                  </a:lnTo>
                  <a:lnTo>
                    <a:pt x="146" y="8"/>
                  </a:lnTo>
                  <a:lnTo>
                    <a:pt x="146" y="8"/>
                  </a:lnTo>
                  <a:lnTo>
                    <a:pt x="146" y="8"/>
                  </a:lnTo>
                  <a:lnTo>
                    <a:pt x="146" y="7"/>
                  </a:lnTo>
                  <a:lnTo>
                    <a:pt x="146" y="7"/>
                  </a:lnTo>
                  <a:lnTo>
                    <a:pt x="146" y="7"/>
                  </a:lnTo>
                  <a:lnTo>
                    <a:pt x="145" y="7"/>
                  </a:lnTo>
                  <a:lnTo>
                    <a:pt x="145" y="7"/>
                  </a:lnTo>
                  <a:lnTo>
                    <a:pt x="145" y="6"/>
                  </a:lnTo>
                  <a:lnTo>
                    <a:pt x="144" y="6"/>
                  </a:lnTo>
                  <a:lnTo>
                    <a:pt x="144" y="6"/>
                  </a:lnTo>
                  <a:lnTo>
                    <a:pt x="144" y="6"/>
                  </a:lnTo>
                  <a:lnTo>
                    <a:pt x="144" y="6"/>
                  </a:lnTo>
                  <a:lnTo>
                    <a:pt x="144" y="5"/>
                  </a:lnTo>
                  <a:lnTo>
                    <a:pt x="143" y="5"/>
                  </a:lnTo>
                  <a:lnTo>
                    <a:pt x="143" y="5"/>
                  </a:lnTo>
                  <a:lnTo>
                    <a:pt x="142" y="5"/>
                  </a:lnTo>
                  <a:lnTo>
                    <a:pt x="142" y="5"/>
                  </a:lnTo>
                  <a:lnTo>
                    <a:pt x="142" y="5"/>
                  </a:lnTo>
                  <a:lnTo>
                    <a:pt x="141" y="4"/>
                  </a:lnTo>
                  <a:lnTo>
                    <a:pt x="141" y="4"/>
                  </a:lnTo>
                  <a:lnTo>
                    <a:pt x="140" y="4"/>
                  </a:lnTo>
                  <a:lnTo>
                    <a:pt x="137" y="3"/>
                  </a:lnTo>
                  <a:lnTo>
                    <a:pt x="135" y="3"/>
                  </a:lnTo>
                  <a:lnTo>
                    <a:pt x="134" y="2"/>
                  </a:lnTo>
                  <a:lnTo>
                    <a:pt x="132" y="1"/>
                  </a:lnTo>
                  <a:lnTo>
                    <a:pt x="130" y="1"/>
                  </a:lnTo>
                  <a:lnTo>
                    <a:pt x="129" y="1"/>
                  </a:lnTo>
                  <a:lnTo>
                    <a:pt x="128" y="1"/>
                  </a:lnTo>
                  <a:lnTo>
                    <a:pt x="126" y="1"/>
                  </a:lnTo>
                  <a:lnTo>
                    <a:pt x="125" y="0"/>
                  </a:lnTo>
                  <a:lnTo>
                    <a:pt x="124" y="0"/>
                  </a:lnTo>
                  <a:lnTo>
                    <a:pt x="123" y="0"/>
                  </a:lnTo>
                  <a:lnTo>
                    <a:pt x="122" y="0"/>
                  </a:lnTo>
                  <a:lnTo>
                    <a:pt x="120" y="0"/>
                  </a:lnTo>
                  <a:lnTo>
                    <a:pt x="120" y="0"/>
                  </a:lnTo>
                  <a:lnTo>
                    <a:pt x="118" y="0"/>
                  </a:lnTo>
                  <a:lnTo>
                    <a:pt x="117" y="0"/>
                  </a:lnTo>
                  <a:lnTo>
                    <a:pt x="116" y="0"/>
                  </a:lnTo>
                  <a:lnTo>
                    <a:pt x="115" y="1"/>
                  </a:lnTo>
                  <a:lnTo>
                    <a:pt x="114" y="1"/>
                  </a:lnTo>
                  <a:lnTo>
                    <a:pt x="112" y="1"/>
                  </a:lnTo>
                  <a:lnTo>
                    <a:pt x="111" y="1"/>
                  </a:lnTo>
                  <a:lnTo>
                    <a:pt x="110" y="1"/>
                  </a:lnTo>
                  <a:lnTo>
                    <a:pt x="108" y="2"/>
                  </a:lnTo>
                  <a:lnTo>
                    <a:pt x="107" y="2"/>
                  </a:lnTo>
                  <a:lnTo>
                    <a:pt x="106" y="3"/>
                  </a:lnTo>
                  <a:lnTo>
                    <a:pt x="104" y="3"/>
                  </a:lnTo>
                  <a:lnTo>
                    <a:pt x="103" y="3"/>
                  </a:lnTo>
                  <a:lnTo>
                    <a:pt x="101" y="4"/>
                  </a:lnTo>
                  <a:lnTo>
                    <a:pt x="100" y="4"/>
                  </a:lnTo>
                  <a:lnTo>
                    <a:pt x="98" y="5"/>
                  </a:lnTo>
                  <a:lnTo>
                    <a:pt x="96" y="5"/>
                  </a:lnTo>
                  <a:lnTo>
                    <a:pt x="92" y="6"/>
                  </a:lnTo>
                  <a:lnTo>
                    <a:pt x="90" y="7"/>
                  </a:lnTo>
                  <a:lnTo>
                    <a:pt x="89" y="7"/>
                  </a:lnTo>
                  <a:lnTo>
                    <a:pt x="88" y="8"/>
                  </a:lnTo>
                  <a:lnTo>
                    <a:pt x="86" y="8"/>
                  </a:lnTo>
                  <a:lnTo>
                    <a:pt x="85" y="9"/>
                  </a:lnTo>
                  <a:lnTo>
                    <a:pt x="84" y="9"/>
                  </a:lnTo>
                  <a:lnTo>
                    <a:pt x="82" y="10"/>
                  </a:lnTo>
                  <a:lnTo>
                    <a:pt x="81" y="10"/>
                  </a:lnTo>
                  <a:lnTo>
                    <a:pt x="80" y="11"/>
                  </a:lnTo>
                  <a:lnTo>
                    <a:pt x="79" y="11"/>
                  </a:lnTo>
                  <a:lnTo>
                    <a:pt x="78" y="12"/>
                  </a:lnTo>
                  <a:lnTo>
                    <a:pt x="77" y="12"/>
                  </a:lnTo>
                  <a:lnTo>
                    <a:pt x="76" y="13"/>
                  </a:lnTo>
                  <a:lnTo>
                    <a:pt x="76" y="13"/>
                  </a:lnTo>
                  <a:lnTo>
                    <a:pt x="74" y="14"/>
                  </a:lnTo>
                  <a:lnTo>
                    <a:pt x="74" y="15"/>
                  </a:lnTo>
                  <a:lnTo>
                    <a:pt x="73" y="15"/>
                  </a:lnTo>
                  <a:lnTo>
                    <a:pt x="72" y="16"/>
                  </a:lnTo>
                  <a:lnTo>
                    <a:pt x="71" y="17"/>
                  </a:lnTo>
                  <a:lnTo>
                    <a:pt x="70" y="17"/>
                  </a:lnTo>
                  <a:lnTo>
                    <a:pt x="69" y="18"/>
                  </a:lnTo>
                  <a:lnTo>
                    <a:pt x="68" y="19"/>
                  </a:lnTo>
                  <a:lnTo>
                    <a:pt x="67" y="20"/>
                  </a:lnTo>
                  <a:lnTo>
                    <a:pt x="66" y="21"/>
                  </a:lnTo>
                  <a:lnTo>
                    <a:pt x="64" y="21"/>
                  </a:lnTo>
                  <a:lnTo>
                    <a:pt x="63" y="23"/>
                  </a:lnTo>
                  <a:lnTo>
                    <a:pt x="62" y="23"/>
                  </a:lnTo>
                  <a:lnTo>
                    <a:pt x="60" y="25"/>
                  </a:lnTo>
                  <a:lnTo>
                    <a:pt x="59" y="26"/>
                  </a:lnTo>
                  <a:lnTo>
                    <a:pt x="58" y="27"/>
                  </a:lnTo>
                </a:path>
              </a:pathLst>
            </a:custGeom>
            <a:solidFill>
              <a:srgbClr val="FF0000"/>
            </a:solidFill>
            <a:ln w="9525">
              <a:solidFill>
                <a:schemeClr val="tx1"/>
              </a:solidFill>
              <a:round/>
              <a:headEnd/>
              <a:tailEnd/>
            </a:ln>
            <a:effectLst/>
          </p:spPr>
          <p:txBody>
            <a:bodyPr/>
            <a:lstStyle/>
            <a:p>
              <a:endParaRPr lang="id-ID"/>
            </a:p>
          </p:txBody>
        </p:sp>
        <p:sp>
          <p:nvSpPr>
            <p:cNvPr id="617" name="Freeform 210"/>
            <p:cNvSpPr>
              <a:spLocks/>
            </p:cNvSpPr>
            <p:nvPr/>
          </p:nvSpPr>
          <p:spPr bwMode="auto">
            <a:xfrm>
              <a:off x="7013575" y="2636838"/>
              <a:ext cx="390525" cy="227012"/>
            </a:xfrm>
            <a:custGeom>
              <a:avLst/>
              <a:gdLst/>
              <a:ahLst/>
              <a:cxnLst>
                <a:cxn ang="0">
                  <a:pos x="72" y="22"/>
                </a:cxn>
                <a:cxn ang="0">
                  <a:pos x="134" y="4"/>
                </a:cxn>
                <a:cxn ang="0">
                  <a:pos x="199" y="0"/>
                </a:cxn>
                <a:cxn ang="0">
                  <a:pos x="238" y="7"/>
                </a:cxn>
                <a:cxn ang="0">
                  <a:pos x="278" y="33"/>
                </a:cxn>
                <a:cxn ang="0">
                  <a:pos x="283" y="84"/>
                </a:cxn>
                <a:cxn ang="0">
                  <a:pos x="272" y="120"/>
                </a:cxn>
                <a:cxn ang="0">
                  <a:pos x="249" y="144"/>
                </a:cxn>
                <a:cxn ang="0">
                  <a:pos x="224" y="159"/>
                </a:cxn>
                <a:cxn ang="0">
                  <a:pos x="202" y="167"/>
                </a:cxn>
                <a:cxn ang="0">
                  <a:pos x="168" y="164"/>
                </a:cxn>
                <a:cxn ang="0">
                  <a:pos x="125" y="154"/>
                </a:cxn>
                <a:cxn ang="0">
                  <a:pos x="100" y="144"/>
                </a:cxn>
                <a:cxn ang="0">
                  <a:pos x="61" y="133"/>
                </a:cxn>
                <a:cxn ang="0">
                  <a:pos x="37" y="114"/>
                </a:cxn>
                <a:cxn ang="0">
                  <a:pos x="9" y="99"/>
                </a:cxn>
                <a:cxn ang="0">
                  <a:pos x="0" y="76"/>
                </a:cxn>
                <a:cxn ang="0">
                  <a:pos x="0" y="61"/>
                </a:cxn>
                <a:cxn ang="0">
                  <a:pos x="18" y="46"/>
                </a:cxn>
                <a:cxn ang="0">
                  <a:pos x="72" y="22"/>
                </a:cxn>
              </a:cxnLst>
              <a:rect l="0" t="0" r="r" b="b"/>
              <a:pathLst>
                <a:path w="284" h="168">
                  <a:moveTo>
                    <a:pt x="72" y="22"/>
                  </a:moveTo>
                  <a:lnTo>
                    <a:pt x="134" y="4"/>
                  </a:lnTo>
                  <a:lnTo>
                    <a:pt x="199" y="0"/>
                  </a:lnTo>
                  <a:lnTo>
                    <a:pt x="238" y="7"/>
                  </a:lnTo>
                  <a:lnTo>
                    <a:pt x="278" y="33"/>
                  </a:lnTo>
                  <a:lnTo>
                    <a:pt x="283" y="84"/>
                  </a:lnTo>
                  <a:lnTo>
                    <a:pt x="272" y="120"/>
                  </a:lnTo>
                  <a:lnTo>
                    <a:pt x="249" y="144"/>
                  </a:lnTo>
                  <a:lnTo>
                    <a:pt x="224" y="159"/>
                  </a:lnTo>
                  <a:lnTo>
                    <a:pt x="202" y="167"/>
                  </a:lnTo>
                  <a:lnTo>
                    <a:pt x="168" y="164"/>
                  </a:lnTo>
                  <a:lnTo>
                    <a:pt x="125" y="154"/>
                  </a:lnTo>
                  <a:lnTo>
                    <a:pt x="100" y="144"/>
                  </a:lnTo>
                  <a:lnTo>
                    <a:pt x="61" y="133"/>
                  </a:lnTo>
                  <a:lnTo>
                    <a:pt x="37" y="114"/>
                  </a:lnTo>
                  <a:lnTo>
                    <a:pt x="9" y="99"/>
                  </a:lnTo>
                  <a:lnTo>
                    <a:pt x="0" y="76"/>
                  </a:lnTo>
                  <a:lnTo>
                    <a:pt x="0" y="61"/>
                  </a:lnTo>
                  <a:lnTo>
                    <a:pt x="18" y="46"/>
                  </a:lnTo>
                  <a:lnTo>
                    <a:pt x="72" y="22"/>
                  </a:lnTo>
                </a:path>
              </a:pathLst>
            </a:custGeom>
            <a:solidFill>
              <a:srgbClr val="FF0000"/>
            </a:solidFill>
            <a:ln w="9525">
              <a:solidFill>
                <a:schemeClr val="tx1"/>
              </a:solidFill>
              <a:round/>
              <a:headEnd/>
              <a:tailEnd/>
            </a:ln>
            <a:effectLst/>
          </p:spPr>
          <p:txBody>
            <a:bodyPr/>
            <a:lstStyle/>
            <a:p>
              <a:endParaRPr lang="id-ID"/>
            </a:p>
          </p:txBody>
        </p:sp>
        <p:sp>
          <p:nvSpPr>
            <p:cNvPr id="618" name="Freeform 211"/>
            <p:cNvSpPr>
              <a:spLocks/>
            </p:cNvSpPr>
            <p:nvPr/>
          </p:nvSpPr>
          <p:spPr bwMode="auto">
            <a:xfrm>
              <a:off x="6850063" y="2940050"/>
              <a:ext cx="290512" cy="174625"/>
            </a:xfrm>
            <a:custGeom>
              <a:avLst/>
              <a:gdLst/>
              <a:ahLst/>
              <a:cxnLst>
                <a:cxn ang="0">
                  <a:pos x="91" y="12"/>
                </a:cxn>
                <a:cxn ang="0">
                  <a:pos x="103" y="16"/>
                </a:cxn>
                <a:cxn ang="0">
                  <a:pos x="114" y="21"/>
                </a:cxn>
                <a:cxn ang="0">
                  <a:pos x="130" y="30"/>
                </a:cxn>
                <a:cxn ang="0">
                  <a:pos x="139" y="37"/>
                </a:cxn>
                <a:cxn ang="0">
                  <a:pos x="144" y="42"/>
                </a:cxn>
                <a:cxn ang="0">
                  <a:pos x="150" y="47"/>
                </a:cxn>
                <a:cxn ang="0">
                  <a:pos x="161" y="55"/>
                </a:cxn>
                <a:cxn ang="0">
                  <a:pos x="174" y="62"/>
                </a:cxn>
                <a:cxn ang="0">
                  <a:pos x="184" y="65"/>
                </a:cxn>
                <a:cxn ang="0">
                  <a:pos x="194" y="71"/>
                </a:cxn>
                <a:cxn ang="0">
                  <a:pos x="203" y="82"/>
                </a:cxn>
                <a:cxn ang="0">
                  <a:pos x="208" y="89"/>
                </a:cxn>
                <a:cxn ang="0">
                  <a:pos x="210" y="96"/>
                </a:cxn>
                <a:cxn ang="0">
                  <a:pos x="210" y="104"/>
                </a:cxn>
                <a:cxn ang="0">
                  <a:pos x="208" y="113"/>
                </a:cxn>
                <a:cxn ang="0">
                  <a:pos x="206" y="120"/>
                </a:cxn>
                <a:cxn ang="0">
                  <a:pos x="202" y="125"/>
                </a:cxn>
                <a:cxn ang="0">
                  <a:pos x="197" y="128"/>
                </a:cxn>
                <a:cxn ang="0">
                  <a:pos x="190" y="129"/>
                </a:cxn>
                <a:cxn ang="0">
                  <a:pos x="186" y="129"/>
                </a:cxn>
                <a:cxn ang="0">
                  <a:pos x="182" y="126"/>
                </a:cxn>
                <a:cxn ang="0">
                  <a:pos x="178" y="123"/>
                </a:cxn>
                <a:cxn ang="0">
                  <a:pos x="171" y="118"/>
                </a:cxn>
                <a:cxn ang="0">
                  <a:pos x="167" y="115"/>
                </a:cxn>
                <a:cxn ang="0">
                  <a:pos x="164" y="112"/>
                </a:cxn>
                <a:cxn ang="0">
                  <a:pos x="159" y="108"/>
                </a:cxn>
                <a:cxn ang="0">
                  <a:pos x="148" y="99"/>
                </a:cxn>
                <a:cxn ang="0">
                  <a:pos x="140" y="94"/>
                </a:cxn>
                <a:cxn ang="0">
                  <a:pos x="133" y="90"/>
                </a:cxn>
                <a:cxn ang="0">
                  <a:pos x="122" y="84"/>
                </a:cxn>
                <a:cxn ang="0">
                  <a:pos x="110" y="78"/>
                </a:cxn>
                <a:cxn ang="0">
                  <a:pos x="102" y="75"/>
                </a:cxn>
                <a:cxn ang="0">
                  <a:pos x="95" y="72"/>
                </a:cxn>
                <a:cxn ang="0">
                  <a:pos x="84" y="68"/>
                </a:cxn>
                <a:cxn ang="0">
                  <a:pos x="74" y="65"/>
                </a:cxn>
                <a:cxn ang="0">
                  <a:pos x="69" y="64"/>
                </a:cxn>
                <a:cxn ang="0">
                  <a:pos x="63" y="63"/>
                </a:cxn>
                <a:cxn ang="0">
                  <a:pos x="53" y="60"/>
                </a:cxn>
                <a:cxn ang="0">
                  <a:pos x="46" y="59"/>
                </a:cxn>
                <a:cxn ang="0">
                  <a:pos x="40" y="57"/>
                </a:cxn>
                <a:cxn ang="0">
                  <a:pos x="34" y="56"/>
                </a:cxn>
                <a:cxn ang="0">
                  <a:pos x="26" y="51"/>
                </a:cxn>
                <a:cxn ang="0">
                  <a:pos x="20" y="49"/>
                </a:cxn>
                <a:cxn ang="0">
                  <a:pos x="16" y="45"/>
                </a:cxn>
                <a:cxn ang="0">
                  <a:pos x="12" y="41"/>
                </a:cxn>
                <a:cxn ang="0">
                  <a:pos x="7" y="34"/>
                </a:cxn>
                <a:cxn ang="0">
                  <a:pos x="3" y="29"/>
                </a:cxn>
                <a:cxn ang="0">
                  <a:pos x="0" y="24"/>
                </a:cxn>
                <a:cxn ang="0">
                  <a:pos x="0" y="19"/>
                </a:cxn>
                <a:cxn ang="0">
                  <a:pos x="2" y="12"/>
                </a:cxn>
                <a:cxn ang="0">
                  <a:pos x="4" y="9"/>
                </a:cxn>
                <a:cxn ang="0">
                  <a:pos x="8" y="7"/>
                </a:cxn>
                <a:cxn ang="0">
                  <a:pos x="13" y="5"/>
                </a:cxn>
                <a:cxn ang="0">
                  <a:pos x="28" y="1"/>
                </a:cxn>
                <a:cxn ang="0">
                  <a:pos x="41" y="0"/>
                </a:cxn>
                <a:cxn ang="0">
                  <a:pos x="53" y="2"/>
                </a:cxn>
                <a:cxn ang="0">
                  <a:pos x="69" y="7"/>
                </a:cxn>
              </a:cxnLst>
              <a:rect l="0" t="0" r="r" b="b"/>
              <a:pathLst>
                <a:path w="211" h="130">
                  <a:moveTo>
                    <a:pt x="74" y="8"/>
                  </a:moveTo>
                  <a:lnTo>
                    <a:pt x="79" y="9"/>
                  </a:lnTo>
                  <a:lnTo>
                    <a:pt x="81" y="9"/>
                  </a:lnTo>
                  <a:lnTo>
                    <a:pt x="84" y="10"/>
                  </a:lnTo>
                  <a:lnTo>
                    <a:pt x="86" y="10"/>
                  </a:lnTo>
                  <a:lnTo>
                    <a:pt x="88" y="11"/>
                  </a:lnTo>
                  <a:lnTo>
                    <a:pt x="90" y="11"/>
                  </a:lnTo>
                  <a:lnTo>
                    <a:pt x="91" y="12"/>
                  </a:lnTo>
                  <a:lnTo>
                    <a:pt x="93" y="12"/>
                  </a:lnTo>
                  <a:lnTo>
                    <a:pt x="94" y="13"/>
                  </a:lnTo>
                  <a:lnTo>
                    <a:pt x="96" y="13"/>
                  </a:lnTo>
                  <a:lnTo>
                    <a:pt x="98" y="13"/>
                  </a:lnTo>
                  <a:lnTo>
                    <a:pt x="99" y="14"/>
                  </a:lnTo>
                  <a:lnTo>
                    <a:pt x="100" y="15"/>
                  </a:lnTo>
                  <a:lnTo>
                    <a:pt x="102" y="15"/>
                  </a:lnTo>
                  <a:lnTo>
                    <a:pt x="103" y="16"/>
                  </a:lnTo>
                  <a:lnTo>
                    <a:pt x="104" y="16"/>
                  </a:lnTo>
                  <a:lnTo>
                    <a:pt x="106" y="17"/>
                  </a:lnTo>
                  <a:lnTo>
                    <a:pt x="107" y="17"/>
                  </a:lnTo>
                  <a:lnTo>
                    <a:pt x="108" y="18"/>
                  </a:lnTo>
                  <a:lnTo>
                    <a:pt x="110" y="19"/>
                  </a:lnTo>
                  <a:lnTo>
                    <a:pt x="111" y="19"/>
                  </a:lnTo>
                  <a:lnTo>
                    <a:pt x="113" y="20"/>
                  </a:lnTo>
                  <a:lnTo>
                    <a:pt x="114" y="21"/>
                  </a:lnTo>
                  <a:lnTo>
                    <a:pt x="116" y="22"/>
                  </a:lnTo>
                  <a:lnTo>
                    <a:pt x="117" y="23"/>
                  </a:lnTo>
                  <a:lnTo>
                    <a:pt x="119" y="24"/>
                  </a:lnTo>
                  <a:lnTo>
                    <a:pt x="121" y="25"/>
                  </a:lnTo>
                  <a:lnTo>
                    <a:pt x="123" y="26"/>
                  </a:lnTo>
                  <a:lnTo>
                    <a:pt x="125" y="27"/>
                  </a:lnTo>
                  <a:lnTo>
                    <a:pt x="127" y="29"/>
                  </a:lnTo>
                  <a:lnTo>
                    <a:pt x="130" y="30"/>
                  </a:lnTo>
                  <a:lnTo>
                    <a:pt x="132" y="32"/>
                  </a:lnTo>
                  <a:lnTo>
                    <a:pt x="133" y="33"/>
                  </a:lnTo>
                  <a:lnTo>
                    <a:pt x="134" y="33"/>
                  </a:lnTo>
                  <a:lnTo>
                    <a:pt x="136" y="34"/>
                  </a:lnTo>
                  <a:lnTo>
                    <a:pt x="136" y="35"/>
                  </a:lnTo>
                  <a:lnTo>
                    <a:pt x="138" y="35"/>
                  </a:lnTo>
                  <a:lnTo>
                    <a:pt x="138" y="36"/>
                  </a:lnTo>
                  <a:lnTo>
                    <a:pt x="139" y="37"/>
                  </a:lnTo>
                  <a:lnTo>
                    <a:pt x="140" y="37"/>
                  </a:lnTo>
                  <a:lnTo>
                    <a:pt x="140" y="38"/>
                  </a:lnTo>
                  <a:lnTo>
                    <a:pt x="141" y="39"/>
                  </a:lnTo>
                  <a:lnTo>
                    <a:pt x="142" y="39"/>
                  </a:lnTo>
                  <a:lnTo>
                    <a:pt x="142" y="40"/>
                  </a:lnTo>
                  <a:lnTo>
                    <a:pt x="143" y="41"/>
                  </a:lnTo>
                  <a:lnTo>
                    <a:pt x="144" y="41"/>
                  </a:lnTo>
                  <a:lnTo>
                    <a:pt x="144" y="42"/>
                  </a:lnTo>
                  <a:lnTo>
                    <a:pt x="145" y="42"/>
                  </a:lnTo>
                  <a:lnTo>
                    <a:pt x="146" y="43"/>
                  </a:lnTo>
                  <a:lnTo>
                    <a:pt x="146" y="44"/>
                  </a:lnTo>
                  <a:lnTo>
                    <a:pt x="147" y="44"/>
                  </a:lnTo>
                  <a:lnTo>
                    <a:pt x="148" y="45"/>
                  </a:lnTo>
                  <a:lnTo>
                    <a:pt x="148" y="45"/>
                  </a:lnTo>
                  <a:lnTo>
                    <a:pt x="149" y="46"/>
                  </a:lnTo>
                  <a:lnTo>
                    <a:pt x="150" y="47"/>
                  </a:lnTo>
                  <a:lnTo>
                    <a:pt x="151" y="48"/>
                  </a:lnTo>
                  <a:lnTo>
                    <a:pt x="152" y="49"/>
                  </a:lnTo>
                  <a:lnTo>
                    <a:pt x="152" y="49"/>
                  </a:lnTo>
                  <a:lnTo>
                    <a:pt x="154" y="50"/>
                  </a:lnTo>
                  <a:lnTo>
                    <a:pt x="155" y="51"/>
                  </a:lnTo>
                  <a:lnTo>
                    <a:pt x="156" y="52"/>
                  </a:lnTo>
                  <a:lnTo>
                    <a:pt x="158" y="53"/>
                  </a:lnTo>
                  <a:lnTo>
                    <a:pt x="161" y="55"/>
                  </a:lnTo>
                  <a:lnTo>
                    <a:pt x="163" y="57"/>
                  </a:lnTo>
                  <a:lnTo>
                    <a:pt x="164" y="57"/>
                  </a:lnTo>
                  <a:lnTo>
                    <a:pt x="166" y="58"/>
                  </a:lnTo>
                  <a:lnTo>
                    <a:pt x="168" y="59"/>
                  </a:lnTo>
                  <a:lnTo>
                    <a:pt x="169" y="60"/>
                  </a:lnTo>
                  <a:lnTo>
                    <a:pt x="171" y="61"/>
                  </a:lnTo>
                  <a:lnTo>
                    <a:pt x="172" y="61"/>
                  </a:lnTo>
                  <a:lnTo>
                    <a:pt x="174" y="62"/>
                  </a:lnTo>
                  <a:lnTo>
                    <a:pt x="175" y="62"/>
                  </a:lnTo>
                  <a:lnTo>
                    <a:pt x="176" y="63"/>
                  </a:lnTo>
                  <a:lnTo>
                    <a:pt x="178" y="63"/>
                  </a:lnTo>
                  <a:lnTo>
                    <a:pt x="179" y="64"/>
                  </a:lnTo>
                  <a:lnTo>
                    <a:pt x="180" y="64"/>
                  </a:lnTo>
                  <a:lnTo>
                    <a:pt x="182" y="65"/>
                  </a:lnTo>
                  <a:lnTo>
                    <a:pt x="183" y="65"/>
                  </a:lnTo>
                  <a:lnTo>
                    <a:pt x="184" y="65"/>
                  </a:lnTo>
                  <a:lnTo>
                    <a:pt x="185" y="66"/>
                  </a:lnTo>
                  <a:lnTo>
                    <a:pt x="186" y="67"/>
                  </a:lnTo>
                  <a:lnTo>
                    <a:pt x="188" y="67"/>
                  </a:lnTo>
                  <a:lnTo>
                    <a:pt x="189" y="68"/>
                  </a:lnTo>
                  <a:lnTo>
                    <a:pt x="190" y="69"/>
                  </a:lnTo>
                  <a:lnTo>
                    <a:pt x="191" y="69"/>
                  </a:lnTo>
                  <a:lnTo>
                    <a:pt x="192" y="70"/>
                  </a:lnTo>
                  <a:lnTo>
                    <a:pt x="194" y="71"/>
                  </a:lnTo>
                  <a:lnTo>
                    <a:pt x="195" y="72"/>
                  </a:lnTo>
                  <a:lnTo>
                    <a:pt x="196" y="73"/>
                  </a:lnTo>
                  <a:lnTo>
                    <a:pt x="197" y="74"/>
                  </a:lnTo>
                  <a:lnTo>
                    <a:pt x="198" y="76"/>
                  </a:lnTo>
                  <a:lnTo>
                    <a:pt x="200" y="77"/>
                  </a:lnTo>
                  <a:lnTo>
                    <a:pt x="201" y="79"/>
                  </a:lnTo>
                  <a:lnTo>
                    <a:pt x="203" y="81"/>
                  </a:lnTo>
                  <a:lnTo>
                    <a:pt x="203" y="82"/>
                  </a:lnTo>
                  <a:lnTo>
                    <a:pt x="204" y="83"/>
                  </a:lnTo>
                  <a:lnTo>
                    <a:pt x="205" y="84"/>
                  </a:lnTo>
                  <a:lnTo>
                    <a:pt x="205" y="85"/>
                  </a:lnTo>
                  <a:lnTo>
                    <a:pt x="206" y="86"/>
                  </a:lnTo>
                  <a:lnTo>
                    <a:pt x="206" y="87"/>
                  </a:lnTo>
                  <a:lnTo>
                    <a:pt x="207" y="87"/>
                  </a:lnTo>
                  <a:lnTo>
                    <a:pt x="208" y="89"/>
                  </a:lnTo>
                  <a:lnTo>
                    <a:pt x="208" y="89"/>
                  </a:lnTo>
                  <a:lnTo>
                    <a:pt x="208" y="90"/>
                  </a:lnTo>
                  <a:lnTo>
                    <a:pt x="209" y="91"/>
                  </a:lnTo>
                  <a:lnTo>
                    <a:pt x="209" y="92"/>
                  </a:lnTo>
                  <a:lnTo>
                    <a:pt x="210" y="93"/>
                  </a:lnTo>
                  <a:lnTo>
                    <a:pt x="210" y="93"/>
                  </a:lnTo>
                  <a:lnTo>
                    <a:pt x="210" y="94"/>
                  </a:lnTo>
                  <a:lnTo>
                    <a:pt x="210" y="95"/>
                  </a:lnTo>
                  <a:lnTo>
                    <a:pt x="210" y="96"/>
                  </a:lnTo>
                  <a:lnTo>
                    <a:pt x="210" y="97"/>
                  </a:lnTo>
                  <a:lnTo>
                    <a:pt x="210" y="98"/>
                  </a:lnTo>
                  <a:lnTo>
                    <a:pt x="210" y="99"/>
                  </a:lnTo>
                  <a:lnTo>
                    <a:pt x="210" y="99"/>
                  </a:lnTo>
                  <a:lnTo>
                    <a:pt x="210" y="101"/>
                  </a:lnTo>
                  <a:lnTo>
                    <a:pt x="210" y="101"/>
                  </a:lnTo>
                  <a:lnTo>
                    <a:pt x="210" y="103"/>
                  </a:lnTo>
                  <a:lnTo>
                    <a:pt x="210" y="104"/>
                  </a:lnTo>
                  <a:lnTo>
                    <a:pt x="210" y="105"/>
                  </a:lnTo>
                  <a:lnTo>
                    <a:pt x="210" y="106"/>
                  </a:lnTo>
                  <a:lnTo>
                    <a:pt x="210" y="107"/>
                  </a:lnTo>
                  <a:lnTo>
                    <a:pt x="210" y="108"/>
                  </a:lnTo>
                  <a:lnTo>
                    <a:pt x="210" y="110"/>
                  </a:lnTo>
                  <a:lnTo>
                    <a:pt x="209" y="111"/>
                  </a:lnTo>
                  <a:lnTo>
                    <a:pt x="209" y="112"/>
                  </a:lnTo>
                  <a:lnTo>
                    <a:pt x="208" y="113"/>
                  </a:lnTo>
                  <a:lnTo>
                    <a:pt x="208" y="114"/>
                  </a:lnTo>
                  <a:lnTo>
                    <a:pt x="208" y="115"/>
                  </a:lnTo>
                  <a:lnTo>
                    <a:pt x="208" y="116"/>
                  </a:lnTo>
                  <a:lnTo>
                    <a:pt x="207" y="117"/>
                  </a:lnTo>
                  <a:lnTo>
                    <a:pt x="207" y="117"/>
                  </a:lnTo>
                  <a:lnTo>
                    <a:pt x="207" y="118"/>
                  </a:lnTo>
                  <a:lnTo>
                    <a:pt x="206" y="119"/>
                  </a:lnTo>
                  <a:lnTo>
                    <a:pt x="206" y="120"/>
                  </a:lnTo>
                  <a:lnTo>
                    <a:pt x="206" y="120"/>
                  </a:lnTo>
                  <a:lnTo>
                    <a:pt x="205" y="121"/>
                  </a:lnTo>
                  <a:lnTo>
                    <a:pt x="205" y="122"/>
                  </a:lnTo>
                  <a:lnTo>
                    <a:pt x="204" y="122"/>
                  </a:lnTo>
                  <a:lnTo>
                    <a:pt x="204" y="123"/>
                  </a:lnTo>
                  <a:lnTo>
                    <a:pt x="204" y="123"/>
                  </a:lnTo>
                  <a:lnTo>
                    <a:pt x="203" y="124"/>
                  </a:lnTo>
                  <a:lnTo>
                    <a:pt x="202" y="125"/>
                  </a:lnTo>
                  <a:lnTo>
                    <a:pt x="202" y="125"/>
                  </a:lnTo>
                  <a:lnTo>
                    <a:pt x="201" y="125"/>
                  </a:lnTo>
                  <a:lnTo>
                    <a:pt x="201" y="126"/>
                  </a:lnTo>
                  <a:lnTo>
                    <a:pt x="200" y="127"/>
                  </a:lnTo>
                  <a:lnTo>
                    <a:pt x="200" y="127"/>
                  </a:lnTo>
                  <a:lnTo>
                    <a:pt x="199" y="127"/>
                  </a:lnTo>
                  <a:lnTo>
                    <a:pt x="198" y="127"/>
                  </a:lnTo>
                  <a:lnTo>
                    <a:pt x="197" y="128"/>
                  </a:lnTo>
                  <a:lnTo>
                    <a:pt x="196" y="128"/>
                  </a:lnTo>
                  <a:lnTo>
                    <a:pt x="196" y="128"/>
                  </a:lnTo>
                  <a:lnTo>
                    <a:pt x="195" y="129"/>
                  </a:lnTo>
                  <a:lnTo>
                    <a:pt x="194" y="129"/>
                  </a:lnTo>
                  <a:lnTo>
                    <a:pt x="192" y="129"/>
                  </a:lnTo>
                  <a:lnTo>
                    <a:pt x="192" y="129"/>
                  </a:lnTo>
                  <a:lnTo>
                    <a:pt x="191" y="129"/>
                  </a:lnTo>
                  <a:lnTo>
                    <a:pt x="190" y="129"/>
                  </a:lnTo>
                  <a:lnTo>
                    <a:pt x="190" y="129"/>
                  </a:lnTo>
                  <a:lnTo>
                    <a:pt x="190" y="129"/>
                  </a:lnTo>
                  <a:lnTo>
                    <a:pt x="189" y="129"/>
                  </a:lnTo>
                  <a:lnTo>
                    <a:pt x="188" y="129"/>
                  </a:lnTo>
                  <a:lnTo>
                    <a:pt x="188" y="129"/>
                  </a:lnTo>
                  <a:lnTo>
                    <a:pt x="187" y="129"/>
                  </a:lnTo>
                  <a:lnTo>
                    <a:pt x="187" y="129"/>
                  </a:lnTo>
                  <a:lnTo>
                    <a:pt x="186" y="129"/>
                  </a:lnTo>
                  <a:lnTo>
                    <a:pt x="186" y="128"/>
                  </a:lnTo>
                  <a:lnTo>
                    <a:pt x="185" y="128"/>
                  </a:lnTo>
                  <a:lnTo>
                    <a:pt x="185" y="128"/>
                  </a:lnTo>
                  <a:lnTo>
                    <a:pt x="184" y="127"/>
                  </a:lnTo>
                  <a:lnTo>
                    <a:pt x="184" y="127"/>
                  </a:lnTo>
                  <a:lnTo>
                    <a:pt x="183" y="127"/>
                  </a:lnTo>
                  <a:lnTo>
                    <a:pt x="183" y="127"/>
                  </a:lnTo>
                  <a:lnTo>
                    <a:pt x="182" y="126"/>
                  </a:lnTo>
                  <a:lnTo>
                    <a:pt x="182" y="126"/>
                  </a:lnTo>
                  <a:lnTo>
                    <a:pt x="181" y="125"/>
                  </a:lnTo>
                  <a:lnTo>
                    <a:pt x="181" y="125"/>
                  </a:lnTo>
                  <a:lnTo>
                    <a:pt x="180" y="125"/>
                  </a:lnTo>
                  <a:lnTo>
                    <a:pt x="180" y="124"/>
                  </a:lnTo>
                  <a:lnTo>
                    <a:pt x="179" y="123"/>
                  </a:lnTo>
                  <a:lnTo>
                    <a:pt x="178" y="123"/>
                  </a:lnTo>
                  <a:lnTo>
                    <a:pt x="178" y="123"/>
                  </a:lnTo>
                  <a:lnTo>
                    <a:pt x="177" y="122"/>
                  </a:lnTo>
                  <a:lnTo>
                    <a:pt x="176" y="122"/>
                  </a:lnTo>
                  <a:lnTo>
                    <a:pt x="176" y="121"/>
                  </a:lnTo>
                  <a:lnTo>
                    <a:pt x="174" y="120"/>
                  </a:lnTo>
                  <a:lnTo>
                    <a:pt x="173" y="119"/>
                  </a:lnTo>
                  <a:lnTo>
                    <a:pt x="172" y="119"/>
                  </a:lnTo>
                  <a:lnTo>
                    <a:pt x="172" y="119"/>
                  </a:lnTo>
                  <a:lnTo>
                    <a:pt x="171" y="118"/>
                  </a:lnTo>
                  <a:lnTo>
                    <a:pt x="170" y="118"/>
                  </a:lnTo>
                  <a:lnTo>
                    <a:pt x="170" y="117"/>
                  </a:lnTo>
                  <a:lnTo>
                    <a:pt x="169" y="117"/>
                  </a:lnTo>
                  <a:lnTo>
                    <a:pt x="169" y="117"/>
                  </a:lnTo>
                  <a:lnTo>
                    <a:pt x="168" y="116"/>
                  </a:lnTo>
                  <a:lnTo>
                    <a:pt x="168" y="116"/>
                  </a:lnTo>
                  <a:lnTo>
                    <a:pt x="167" y="115"/>
                  </a:lnTo>
                  <a:lnTo>
                    <a:pt x="167" y="115"/>
                  </a:lnTo>
                  <a:lnTo>
                    <a:pt x="167" y="115"/>
                  </a:lnTo>
                  <a:lnTo>
                    <a:pt x="166" y="114"/>
                  </a:lnTo>
                  <a:lnTo>
                    <a:pt x="166" y="114"/>
                  </a:lnTo>
                  <a:lnTo>
                    <a:pt x="166" y="113"/>
                  </a:lnTo>
                  <a:lnTo>
                    <a:pt x="165" y="113"/>
                  </a:lnTo>
                  <a:lnTo>
                    <a:pt x="165" y="113"/>
                  </a:lnTo>
                  <a:lnTo>
                    <a:pt x="164" y="112"/>
                  </a:lnTo>
                  <a:lnTo>
                    <a:pt x="164" y="112"/>
                  </a:lnTo>
                  <a:lnTo>
                    <a:pt x="163" y="111"/>
                  </a:lnTo>
                  <a:lnTo>
                    <a:pt x="163" y="111"/>
                  </a:lnTo>
                  <a:lnTo>
                    <a:pt x="162" y="110"/>
                  </a:lnTo>
                  <a:lnTo>
                    <a:pt x="162" y="110"/>
                  </a:lnTo>
                  <a:lnTo>
                    <a:pt x="161" y="109"/>
                  </a:lnTo>
                  <a:lnTo>
                    <a:pt x="160" y="109"/>
                  </a:lnTo>
                  <a:lnTo>
                    <a:pt x="160" y="108"/>
                  </a:lnTo>
                  <a:lnTo>
                    <a:pt x="159" y="108"/>
                  </a:lnTo>
                  <a:lnTo>
                    <a:pt x="158" y="107"/>
                  </a:lnTo>
                  <a:lnTo>
                    <a:pt x="158" y="107"/>
                  </a:lnTo>
                  <a:lnTo>
                    <a:pt x="154" y="104"/>
                  </a:lnTo>
                  <a:lnTo>
                    <a:pt x="153" y="103"/>
                  </a:lnTo>
                  <a:lnTo>
                    <a:pt x="152" y="102"/>
                  </a:lnTo>
                  <a:lnTo>
                    <a:pt x="150" y="101"/>
                  </a:lnTo>
                  <a:lnTo>
                    <a:pt x="149" y="100"/>
                  </a:lnTo>
                  <a:lnTo>
                    <a:pt x="148" y="99"/>
                  </a:lnTo>
                  <a:lnTo>
                    <a:pt x="147" y="99"/>
                  </a:lnTo>
                  <a:lnTo>
                    <a:pt x="146" y="98"/>
                  </a:lnTo>
                  <a:lnTo>
                    <a:pt x="145" y="97"/>
                  </a:lnTo>
                  <a:lnTo>
                    <a:pt x="144" y="97"/>
                  </a:lnTo>
                  <a:lnTo>
                    <a:pt x="143" y="96"/>
                  </a:lnTo>
                  <a:lnTo>
                    <a:pt x="142" y="95"/>
                  </a:lnTo>
                  <a:lnTo>
                    <a:pt x="141" y="95"/>
                  </a:lnTo>
                  <a:lnTo>
                    <a:pt x="140" y="94"/>
                  </a:lnTo>
                  <a:lnTo>
                    <a:pt x="140" y="94"/>
                  </a:lnTo>
                  <a:lnTo>
                    <a:pt x="139" y="93"/>
                  </a:lnTo>
                  <a:lnTo>
                    <a:pt x="138" y="93"/>
                  </a:lnTo>
                  <a:lnTo>
                    <a:pt x="137" y="92"/>
                  </a:lnTo>
                  <a:lnTo>
                    <a:pt x="136" y="91"/>
                  </a:lnTo>
                  <a:lnTo>
                    <a:pt x="135" y="91"/>
                  </a:lnTo>
                  <a:lnTo>
                    <a:pt x="134" y="91"/>
                  </a:lnTo>
                  <a:lnTo>
                    <a:pt x="133" y="90"/>
                  </a:lnTo>
                  <a:lnTo>
                    <a:pt x="132" y="89"/>
                  </a:lnTo>
                  <a:lnTo>
                    <a:pt x="131" y="89"/>
                  </a:lnTo>
                  <a:lnTo>
                    <a:pt x="129" y="88"/>
                  </a:lnTo>
                  <a:lnTo>
                    <a:pt x="128" y="87"/>
                  </a:lnTo>
                  <a:lnTo>
                    <a:pt x="127" y="87"/>
                  </a:lnTo>
                  <a:lnTo>
                    <a:pt x="125" y="86"/>
                  </a:lnTo>
                  <a:lnTo>
                    <a:pt x="124" y="85"/>
                  </a:lnTo>
                  <a:lnTo>
                    <a:pt x="122" y="84"/>
                  </a:lnTo>
                  <a:lnTo>
                    <a:pt x="120" y="83"/>
                  </a:lnTo>
                  <a:lnTo>
                    <a:pt x="117" y="82"/>
                  </a:lnTo>
                  <a:lnTo>
                    <a:pt x="116" y="81"/>
                  </a:lnTo>
                  <a:lnTo>
                    <a:pt x="114" y="80"/>
                  </a:lnTo>
                  <a:lnTo>
                    <a:pt x="113" y="80"/>
                  </a:lnTo>
                  <a:lnTo>
                    <a:pt x="112" y="79"/>
                  </a:lnTo>
                  <a:lnTo>
                    <a:pt x="111" y="79"/>
                  </a:lnTo>
                  <a:lnTo>
                    <a:pt x="110" y="78"/>
                  </a:lnTo>
                  <a:lnTo>
                    <a:pt x="109" y="77"/>
                  </a:lnTo>
                  <a:lnTo>
                    <a:pt x="108" y="77"/>
                  </a:lnTo>
                  <a:lnTo>
                    <a:pt x="107" y="77"/>
                  </a:lnTo>
                  <a:lnTo>
                    <a:pt x="106" y="76"/>
                  </a:lnTo>
                  <a:lnTo>
                    <a:pt x="105" y="76"/>
                  </a:lnTo>
                  <a:lnTo>
                    <a:pt x="104" y="75"/>
                  </a:lnTo>
                  <a:lnTo>
                    <a:pt x="103" y="75"/>
                  </a:lnTo>
                  <a:lnTo>
                    <a:pt x="102" y="75"/>
                  </a:lnTo>
                  <a:lnTo>
                    <a:pt x="101" y="75"/>
                  </a:lnTo>
                  <a:lnTo>
                    <a:pt x="100" y="74"/>
                  </a:lnTo>
                  <a:lnTo>
                    <a:pt x="100" y="74"/>
                  </a:lnTo>
                  <a:lnTo>
                    <a:pt x="99" y="73"/>
                  </a:lnTo>
                  <a:lnTo>
                    <a:pt x="98" y="73"/>
                  </a:lnTo>
                  <a:lnTo>
                    <a:pt x="97" y="73"/>
                  </a:lnTo>
                  <a:lnTo>
                    <a:pt x="96" y="72"/>
                  </a:lnTo>
                  <a:lnTo>
                    <a:pt x="95" y="72"/>
                  </a:lnTo>
                  <a:lnTo>
                    <a:pt x="94" y="71"/>
                  </a:lnTo>
                  <a:lnTo>
                    <a:pt x="92" y="71"/>
                  </a:lnTo>
                  <a:lnTo>
                    <a:pt x="91" y="71"/>
                  </a:lnTo>
                  <a:lnTo>
                    <a:pt x="90" y="70"/>
                  </a:lnTo>
                  <a:lnTo>
                    <a:pt x="88" y="70"/>
                  </a:lnTo>
                  <a:lnTo>
                    <a:pt x="87" y="69"/>
                  </a:lnTo>
                  <a:lnTo>
                    <a:pt x="85" y="69"/>
                  </a:lnTo>
                  <a:lnTo>
                    <a:pt x="84" y="68"/>
                  </a:lnTo>
                  <a:lnTo>
                    <a:pt x="81" y="67"/>
                  </a:lnTo>
                  <a:lnTo>
                    <a:pt x="80" y="67"/>
                  </a:lnTo>
                  <a:lnTo>
                    <a:pt x="79" y="67"/>
                  </a:lnTo>
                  <a:lnTo>
                    <a:pt x="78" y="66"/>
                  </a:lnTo>
                  <a:lnTo>
                    <a:pt x="77" y="66"/>
                  </a:lnTo>
                  <a:lnTo>
                    <a:pt x="76" y="66"/>
                  </a:lnTo>
                  <a:lnTo>
                    <a:pt x="75" y="65"/>
                  </a:lnTo>
                  <a:lnTo>
                    <a:pt x="74" y="65"/>
                  </a:lnTo>
                  <a:lnTo>
                    <a:pt x="74" y="65"/>
                  </a:lnTo>
                  <a:lnTo>
                    <a:pt x="73" y="65"/>
                  </a:lnTo>
                  <a:lnTo>
                    <a:pt x="72" y="65"/>
                  </a:lnTo>
                  <a:lnTo>
                    <a:pt x="72" y="65"/>
                  </a:lnTo>
                  <a:lnTo>
                    <a:pt x="71" y="64"/>
                  </a:lnTo>
                  <a:lnTo>
                    <a:pt x="70" y="64"/>
                  </a:lnTo>
                  <a:lnTo>
                    <a:pt x="70" y="64"/>
                  </a:lnTo>
                  <a:lnTo>
                    <a:pt x="69" y="64"/>
                  </a:lnTo>
                  <a:lnTo>
                    <a:pt x="68" y="64"/>
                  </a:lnTo>
                  <a:lnTo>
                    <a:pt x="68" y="63"/>
                  </a:lnTo>
                  <a:lnTo>
                    <a:pt x="67" y="63"/>
                  </a:lnTo>
                  <a:lnTo>
                    <a:pt x="66" y="63"/>
                  </a:lnTo>
                  <a:lnTo>
                    <a:pt x="66" y="63"/>
                  </a:lnTo>
                  <a:lnTo>
                    <a:pt x="65" y="63"/>
                  </a:lnTo>
                  <a:lnTo>
                    <a:pt x="64" y="63"/>
                  </a:lnTo>
                  <a:lnTo>
                    <a:pt x="63" y="63"/>
                  </a:lnTo>
                  <a:lnTo>
                    <a:pt x="62" y="62"/>
                  </a:lnTo>
                  <a:lnTo>
                    <a:pt x="62" y="62"/>
                  </a:lnTo>
                  <a:lnTo>
                    <a:pt x="60" y="62"/>
                  </a:lnTo>
                  <a:lnTo>
                    <a:pt x="59" y="61"/>
                  </a:lnTo>
                  <a:lnTo>
                    <a:pt x="58" y="61"/>
                  </a:lnTo>
                  <a:lnTo>
                    <a:pt x="57" y="61"/>
                  </a:lnTo>
                  <a:lnTo>
                    <a:pt x="56" y="61"/>
                  </a:lnTo>
                  <a:lnTo>
                    <a:pt x="53" y="60"/>
                  </a:lnTo>
                  <a:lnTo>
                    <a:pt x="52" y="59"/>
                  </a:lnTo>
                  <a:lnTo>
                    <a:pt x="51" y="59"/>
                  </a:lnTo>
                  <a:lnTo>
                    <a:pt x="50" y="59"/>
                  </a:lnTo>
                  <a:lnTo>
                    <a:pt x="49" y="59"/>
                  </a:lnTo>
                  <a:lnTo>
                    <a:pt x="48" y="59"/>
                  </a:lnTo>
                  <a:lnTo>
                    <a:pt x="48" y="59"/>
                  </a:lnTo>
                  <a:lnTo>
                    <a:pt x="46" y="59"/>
                  </a:lnTo>
                  <a:lnTo>
                    <a:pt x="46" y="59"/>
                  </a:lnTo>
                  <a:lnTo>
                    <a:pt x="45" y="58"/>
                  </a:lnTo>
                  <a:lnTo>
                    <a:pt x="44" y="58"/>
                  </a:lnTo>
                  <a:lnTo>
                    <a:pt x="44" y="58"/>
                  </a:lnTo>
                  <a:lnTo>
                    <a:pt x="43" y="58"/>
                  </a:lnTo>
                  <a:lnTo>
                    <a:pt x="42" y="58"/>
                  </a:lnTo>
                  <a:lnTo>
                    <a:pt x="42" y="58"/>
                  </a:lnTo>
                  <a:lnTo>
                    <a:pt x="41" y="58"/>
                  </a:lnTo>
                  <a:lnTo>
                    <a:pt x="40" y="57"/>
                  </a:lnTo>
                  <a:lnTo>
                    <a:pt x="39" y="57"/>
                  </a:lnTo>
                  <a:lnTo>
                    <a:pt x="39" y="57"/>
                  </a:lnTo>
                  <a:lnTo>
                    <a:pt x="38" y="57"/>
                  </a:lnTo>
                  <a:lnTo>
                    <a:pt x="37" y="57"/>
                  </a:lnTo>
                  <a:lnTo>
                    <a:pt x="36" y="57"/>
                  </a:lnTo>
                  <a:lnTo>
                    <a:pt x="36" y="56"/>
                  </a:lnTo>
                  <a:lnTo>
                    <a:pt x="35" y="56"/>
                  </a:lnTo>
                  <a:lnTo>
                    <a:pt x="34" y="56"/>
                  </a:lnTo>
                  <a:lnTo>
                    <a:pt x="33" y="55"/>
                  </a:lnTo>
                  <a:lnTo>
                    <a:pt x="32" y="55"/>
                  </a:lnTo>
                  <a:lnTo>
                    <a:pt x="31" y="55"/>
                  </a:lnTo>
                  <a:lnTo>
                    <a:pt x="30" y="54"/>
                  </a:lnTo>
                  <a:lnTo>
                    <a:pt x="29" y="53"/>
                  </a:lnTo>
                  <a:lnTo>
                    <a:pt x="28" y="53"/>
                  </a:lnTo>
                  <a:lnTo>
                    <a:pt x="26" y="52"/>
                  </a:lnTo>
                  <a:lnTo>
                    <a:pt x="26" y="51"/>
                  </a:lnTo>
                  <a:lnTo>
                    <a:pt x="25" y="51"/>
                  </a:lnTo>
                  <a:lnTo>
                    <a:pt x="24" y="51"/>
                  </a:lnTo>
                  <a:lnTo>
                    <a:pt x="23" y="50"/>
                  </a:lnTo>
                  <a:lnTo>
                    <a:pt x="22" y="50"/>
                  </a:lnTo>
                  <a:lnTo>
                    <a:pt x="22" y="49"/>
                  </a:lnTo>
                  <a:lnTo>
                    <a:pt x="21" y="49"/>
                  </a:lnTo>
                  <a:lnTo>
                    <a:pt x="21" y="49"/>
                  </a:lnTo>
                  <a:lnTo>
                    <a:pt x="20" y="49"/>
                  </a:lnTo>
                  <a:lnTo>
                    <a:pt x="20" y="48"/>
                  </a:lnTo>
                  <a:lnTo>
                    <a:pt x="19" y="48"/>
                  </a:lnTo>
                  <a:lnTo>
                    <a:pt x="18" y="47"/>
                  </a:lnTo>
                  <a:lnTo>
                    <a:pt x="18" y="47"/>
                  </a:lnTo>
                  <a:lnTo>
                    <a:pt x="18" y="47"/>
                  </a:lnTo>
                  <a:lnTo>
                    <a:pt x="17" y="46"/>
                  </a:lnTo>
                  <a:lnTo>
                    <a:pt x="17" y="46"/>
                  </a:lnTo>
                  <a:lnTo>
                    <a:pt x="16" y="45"/>
                  </a:lnTo>
                  <a:lnTo>
                    <a:pt x="16" y="45"/>
                  </a:lnTo>
                  <a:lnTo>
                    <a:pt x="15" y="45"/>
                  </a:lnTo>
                  <a:lnTo>
                    <a:pt x="15" y="44"/>
                  </a:lnTo>
                  <a:lnTo>
                    <a:pt x="14" y="44"/>
                  </a:lnTo>
                  <a:lnTo>
                    <a:pt x="14" y="43"/>
                  </a:lnTo>
                  <a:lnTo>
                    <a:pt x="14" y="43"/>
                  </a:lnTo>
                  <a:lnTo>
                    <a:pt x="13" y="42"/>
                  </a:lnTo>
                  <a:lnTo>
                    <a:pt x="12" y="41"/>
                  </a:lnTo>
                  <a:lnTo>
                    <a:pt x="12" y="41"/>
                  </a:lnTo>
                  <a:lnTo>
                    <a:pt x="12" y="40"/>
                  </a:lnTo>
                  <a:lnTo>
                    <a:pt x="11" y="39"/>
                  </a:lnTo>
                  <a:lnTo>
                    <a:pt x="10" y="39"/>
                  </a:lnTo>
                  <a:lnTo>
                    <a:pt x="10" y="38"/>
                  </a:lnTo>
                  <a:lnTo>
                    <a:pt x="8" y="36"/>
                  </a:lnTo>
                  <a:lnTo>
                    <a:pt x="8" y="35"/>
                  </a:lnTo>
                  <a:lnTo>
                    <a:pt x="7" y="34"/>
                  </a:lnTo>
                  <a:lnTo>
                    <a:pt x="7" y="33"/>
                  </a:lnTo>
                  <a:lnTo>
                    <a:pt x="6" y="33"/>
                  </a:lnTo>
                  <a:lnTo>
                    <a:pt x="6" y="32"/>
                  </a:lnTo>
                  <a:lnTo>
                    <a:pt x="5" y="31"/>
                  </a:lnTo>
                  <a:lnTo>
                    <a:pt x="4" y="31"/>
                  </a:lnTo>
                  <a:lnTo>
                    <a:pt x="4" y="30"/>
                  </a:lnTo>
                  <a:lnTo>
                    <a:pt x="4" y="29"/>
                  </a:lnTo>
                  <a:lnTo>
                    <a:pt x="3" y="29"/>
                  </a:lnTo>
                  <a:lnTo>
                    <a:pt x="2" y="28"/>
                  </a:lnTo>
                  <a:lnTo>
                    <a:pt x="2" y="28"/>
                  </a:lnTo>
                  <a:lnTo>
                    <a:pt x="2" y="27"/>
                  </a:lnTo>
                  <a:lnTo>
                    <a:pt x="2" y="27"/>
                  </a:lnTo>
                  <a:lnTo>
                    <a:pt x="1" y="26"/>
                  </a:lnTo>
                  <a:lnTo>
                    <a:pt x="1" y="25"/>
                  </a:lnTo>
                  <a:lnTo>
                    <a:pt x="0" y="25"/>
                  </a:lnTo>
                  <a:lnTo>
                    <a:pt x="0" y="24"/>
                  </a:lnTo>
                  <a:lnTo>
                    <a:pt x="0" y="23"/>
                  </a:lnTo>
                  <a:lnTo>
                    <a:pt x="0" y="23"/>
                  </a:lnTo>
                  <a:lnTo>
                    <a:pt x="0" y="22"/>
                  </a:lnTo>
                  <a:lnTo>
                    <a:pt x="0" y="21"/>
                  </a:lnTo>
                  <a:lnTo>
                    <a:pt x="0" y="21"/>
                  </a:lnTo>
                  <a:lnTo>
                    <a:pt x="0" y="20"/>
                  </a:lnTo>
                  <a:lnTo>
                    <a:pt x="0" y="19"/>
                  </a:lnTo>
                  <a:lnTo>
                    <a:pt x="0" y="19"/>
                  </a:lnTo>
                  <a:lnTo>
                    <a:pt x="0" y="18"/>
                  </a:lnTo>
                  <a:lnTo>
                    <a:pt x="0" y="17"/>
                  </a:lnTo>
                  <a:lnTo>
                    <a:pt x="0" y="16"/>
                  </a:lnTo>
                  <a:lnTo>
                    <a:pt x="1" y="15"/>
                  </a:lnTo>
                  <a:lnTo>
                    <a:pt x="1" y="14"/>
                  </a:lnTo>
                  <a:lnTo>
                    <a:pt x="1" y="13"/>
                  </a:lnTo>
                  <a:lnTo>
                    <a:pt x="2" y="13"/>
                  </a:lnTo>
                  <a:lnTo>
                    <a:pt x="2" y="12"/>
                  </a:lnTo>
                  <a:lnTo>
                    <a:pt x="2" y="12"/>
                  </a:lnTo>
                  <a:lnTo>
                    <a:pt x="2" y="11"/>
                  </a:lnTo>
                  <a:lnTo>
                    <a:pt x="2" y="11"/>
                  </a:lnTo>
                  <a:lnTo>
                    <a:pt x="3" y="11"/>
                  </a:lnTo>
                  <a:lnTo>
                    <a:pt x="3" y="10"/>
                  </a:lnTo>
                  <a:lnTo>
                    <a:pt x="4" y="10"/>
                  </a:lnTo>
                  <a:lnTo>
                    <a:pt x="4" y="9"/>
                  </a:lnTo>
                  <a:lnTo>
                    <a:pt x="4" y="9"/>
                  </a:lnTo>
                  <a:lnTo>
                    <a:pt x="4" y="9"/>
                  </a:lnTo>
                  <a:lnTo>
                    <a:pt x="5" y="8"/>
                  </a:lnTo>
                  <a:lnTo>
                    <a:pt x="6" y="8"/>
                  </a:lnTo>
                  <a:lnTo>
                    <a:pt x="6" y="8"/>
                  </a:lnTo>
                  <a:lnTo>
                    <a:pt x="6" y="7"/>
                  </a:lnTo>
                  <a:lnTo>
                    <a:pt x="7" y="7"/>
                  </a:lnTo>
                  <a:lnTo>
                    <a:pt x="7" y="7"/>
                  </a:lnTo>
                  <a:lnTo>
                    <a:pt x="8" y="7"/>
                  </a:lnTo>
                  <a:lnTo>
                    <a:pt x="8" y="6"/>
                  </a:lnTo>
                  <a:lnTo>
                    <a:pt x="9" y="6"/>
                  </a:lnTo>
                  <a:lnTo>
                    <a:pt x="10" y="6"/>
                  </a:lnTo>
                  <a:lnTo>
                    <a:pt x="10" y="5"/>
                  </a:lnTo>
                  <a:lnTo>
                    <a:pt x="11" y="5"/>
                  </a:lnTo>
                  <a:lnTo>
                    <a:pt x="11" y="5"/>
                  </a:lnTo>
                  <a:lnTo>
                    <a:pt x="12" y="5"/>
                  </a:lnTo>
                  <a:lnTo>
                    <a:pt x="13" y="5"/>
                  </a:lnTo>
                  <a:lnTo>
                    <a:pt x="14" y="5"/>
                  </a:lnTo>
                  <a:lnTo>
                    <a:pt x="14" y="4"/>
                  </a:lnTo>
                  <a:lnTo>
                    <a:pt x="15" y="4"/>
                  </a:lnTo>
                  <a:lnTo>
                    <a:pt x="20" y="3"/>
                  </a:lnTo>
                  <a:lnTo>
                    <a:pt x="22" y="2"/>
                  </a:lnTo>
                  <a:lnTo>
                    <a:pt x="24" y="1"/>
                  </a:lnTo>
                  <a:lnTo>
                    <a:pt x="26" y="1"/>
                  </a:lnTo>
                  <a:lnTo>
                    <a:pt x="28" y="1"/>
                  </a:lnTo>
                  <a:lnTo>
                    <a:pt x="30" y="1"/>
                  </a:lnTo>
                  <a:lnTo>
                    <a:pt x="31" y="0"/>
                  </a:lnTo>
                  <a:lnTo>
                    <a:pt x="33" y="0"/>
                  </a:lnTo>
                  <a:lnTo>
                    <a:pt x="34" y="0"/>
                  </a:lnTo>
                  <a:lnTo>
                    <a:pt x="36" y="0"/>
                  </a:lnTo>
                  <a:lnTo>
                    <a:pt x="38" y="0"/>
                  </a:lnTo>
                  <a:lnTo>
                    <a:pt x="39" y="0"/>
                  </a:lnTo>
                  <a:lnTo>
                    <a:pt x="41" y="0"/>
                  </a:lnTo>
                  <a:lnTo>
                    <a:pt x="42" y="0"/>
                  </a:lnTo>
                  <a:lnTo>
                    <a:pt x="44" y="1"/>
                  </a:lnTo>
                  <a:lnTo>
                    <a:pt x="45" y="1"/>
                  </a:lnTo>
                  <a:lnTo>
                    <a:pt x="47" y="1"/>
                  </a:lnTo>
                  <a:lnTo>
                    <a:pt x="48" y="1"/>
                  </a:lnTo>
                  <a:lnTo>
                    <a:pt x="50" y="1"/>
                  </a:lnTo>
                  <a:lnTo>
                    <a:pt x="51" y="2"/>
                  </a:lnTo>
                  <a:lnTo>
                    <a:pt x="53" y="2"/>
                  </a:lnTo>
                  <a:lnTo>
                    <a:pt x="55" y="3"/>
                  </a:lnTo>
                  <a:lnTo>
                    <a:pt x="56" y="3"/>
                  </a:lnTo>
                  <a:lnTo>
                    <a:pt x="58" y="4"/>
                  </a:lnTo>
                  <a:lnTo>
                    <a:pt x="60" y="4"/>
                  </a:lnTo>
                  <a:lnTo>
                    <a:pt x="62" y="5"/>
                  </a:lnTo>
                  <a:lnTo>
                    <a:pt x="64" y="5"/>
                  </a:lnTo>
                  <a:lnTo>
                    <a:pt x="66" y="6"/>
                  </a:lnTo>
                  <a:lnTo>
                    <a:pt x="69" y="7"/>
                  </a:lnTo>
                  <a:lnTo>
                    <a:pt x="71" y="7"/>
                  </a:lnTo>
                  <a:lnTo>
                    <a:pt x="74" y="8"/>
                  </a:lnTo>
                </a:path>
              </a:pathLst>
            </a:custGeom>
            <a:solidFill>
              <a:srgbClr val="FF0000"/>
            </a:solidFill>
            <a:ln w="9525">
              <a:solidFill>
                <a:schemeClr val="tx1"/>
              </a:solidFill>
              <a:round/>
              <a:headEnd/>
              <a:tailEnd/>
            </a:ln>
            <a:effectLst/>
          </p:spPr>
          <p:txBody>
            <a:bodyPr/>
            <a:lstStyle/>
            <a:p>
              <a:endParaRPr lang="id-ID"/>
            </a:p>
          </p:txBody>
        </p:sp>
        <p:sp>
          <p:nvSpPr>
            <p:cNvPr id="619" name="Freeform 212" descr="Zig zag"/>
            <p:cNvSpPr>
              <a:spLocks/>
            </p:cNvSpPr>
            <p:nvPr/>
          </p:nvSpPr>
          <p:spPr bwMode="auto">
            <a:xfrm>
              <a:off x="6765925" y="3048000"/>
              <a:ext cx="207963" cy="122238"/>
            </a:xfrm>
            <a:custGeom>
              <a:avLst/>
              <a:gdLst/>
              <a:ahLst/>
              <a:cxnLst>
                <a:cxn ang="0">
                  <a:pos x="39" y="88"/>
                </a:cxn>
                <a:cxn ang="0">
                  <a:pos x="48" y="87"/>
                </a:cxn>
                <a:cxn ang="0">
                  <a:pos x="56" y="85"/>
                </a:cxn>
                <a:cxn ang="0">
                  <a:pos x="65" y="82"/>
                </a:cxn>
                <a:cxn ang="0">
                  <a:pos x="77" y="79"/>
                </a:cxn>
                <a:cxn ang="0">
                  <a:pos x="91" y="78"/>
                </a:cxn>
                <a:cxn ang="0">
                  <a:pos x="100" y="78"/>
                </a:cxn>
                <a:cxn ang="0">
                  <a:pos x="108" y="78"/>
                </a:cxn>
                <a:cxn ang="0">
                  <a:pos x="115" y="76"/>
                </a:cxn>
                <a:cxn ang="0">
                  <a:pos x="123" y="74"/>
                </a:cxn>
                <a:cxn ang="0">
                  <a:pos x="132" y="68"/>
                </a:cxn>
                <a:cxn ang="0">
                  <a:pos x="136" y="65"/>
                </a:cxn>
                <a:cxn ang="0">
                  <a:pos x="140" y="62"/>
                </a:cxn>
                <a:cxn ang="0">
                  <a:pos x="142" y="58"/>
                </a:cxn>
                <a:cxn ang="0">
                  <a:pos x="144" y="52"/>
                </a:cxn>
                <a:cxn ang="0">
                  <a:pos x="147" y="46"/>
                </a:cxn>
                <a:cxn ang="0">
                  <a:pos x="148" y="41"/>
                </a:cxn>
                <a:cxn ang="0">
                  <a:pos x="149" y="37"/>
                </a:cxn>
                <a:cxn ang="0">
                  <a:pos x="149" y="34"/>
                </a:cxn>
                <a:cxn ang="0">
                  <a:pos x="148" y="30"/>
                </a:cxn>
                <a:cxn ang="0">
                  <a:pos x="146" y="24"/>
                </a:cxn>
                <a:cxn ang="0">
                  <a:pos x="144" y="22"/>
                </a:cxn>
                <a:cxn ang="0">
                  <a:pos x="143" y="21"/>
                </a:cxn>
                <a:cxn ang="0">
                  <a:pos x="142" y="20"/>
                </a:cxn>
                <a:cxn ang="0">
                  <a:pos x="139" y="19"/>
                </a:cxn>
                <a:cxn ang="0">
                  <a:pos x="137" y="18"/>
                </a:cxn>
                <a:cxn ang="0">
                  <a:pos x="130" y="15"/>
                </a:cxn>
                <a:cxn ang="0">
                  <a:pos x="126" y="13"/>
                </a:cxn>
                <a:cxn ang="0">
                  <a:pos x="122" y="12"/>
                </a:cxn>
                <a:cxn ang="0">
                  <a:pos x="117" y="12"/>
                </a:cxn>
                <a:cxn ang="0">
                  <a:pos x="111" y="10"/>
                </a:cxn>
                <a:cxn ang="0">
                  <a:pos x="103" y="8"/>
                </a:cxn>
                <a:cxn ang="0">
                  <a:pos x="98" y="6"/>
                </a:cxn>
                <a:cxn ang="0">
                  <a:pos x="94" y="5"/>
                </a:cxn>
                <a:cxn ang="0">
                  <a:pos x="90" y="4"/>
                </a:cxn>
                <a:cxn ang="0">
                  <a:pos x="84" y="3"/>
                </a:cxn>
                <a:cxn ang="0">
                  <a:pos x="74" y="2"/>
                </a:cxn>
                <a:cxn ang="0">
                  <a:pos x="68" y="0"/>
                </a:cxn>
                <a:cxn ang="0">
                  <a:pos x="62" y="0"/>
                </a:cxn>
                <a:cxn ang="0">
                  <a:pos x="56" y="0"/>
                </a:cxn>
                <a:cxn ang="0">
                  <a:pos x="49" y="2"/>
                </a:cxn>
                <a:cxn ang="0">
                  <a:pos x="40" y="4"/>
                </a:cxn>
                <a:cxn ang="0">
                  <a:pos x="34" y="6"/>
                </a:cxn>
                <a:cxn ang="0">
                  <a:pos x="29" y="8"/>
                </a:cxn>
                <a:cxn ang="0">
                  <a:pos x="25" y="10"/>
                </a:cxn>
                <a:cxn ang="0">
                  <a:pos x="21" y="14"/>
                </a:cxn>
                <a:cxn ang="0">
                  <a:pos x="14" y="21"/>
                </a:cxn>
                <a:cxn ang="0">
                  <a:pos x="11" y="26"/>
                </a:cxn>
                <a:cxn ang="0">
                  <a:pos x="8" y="31"/>
                </a:cxn>
                <a:cxn ang="0">
                  <a:pos x="7" y="36"/>
                </a:cxn>
                <a:cxn ang="0">
                  <a:pos x="6" y="42"/>
                </a:cxn>
                <a:cxn ang="0">
                  <a:pos x="4" y="51"/>
                </a:cxn>
                <a:cxn ang="0">
                  <a:pos x="2" y="56"/>
                </a:cxn>
                <a:cxn ang="0">
                  <a:pos x="0" y="60"/>
                </a:cxn>
                <a:cxn ang="0">
                  <a:pos x="0" y="64"/>
                </a:cxn>
                <a:cxn ang="0">
                  <a:pos x="0" y="68"/>
                </a:cxn>
                <a:cxn ang="0">
                  <a:pos x="2" y="73"/>
                </a:cxn>
                <a:cxn ang="0">
                  <a:pos x="5" y="78"/>
                </a:cxn>
                <a:cxn ang="0">
                  <a:pos x="9" y="81"/>
                </a:cxn>
                <a:cxn ang="0">
                  <a:pos x="13" y="83"/>
                </a:cxn>
                <a:cxn ang="0">
                  <a:pos x="18" y="85"/>
                </a:cxn>
                <a:cxn ang="0">
                  <a:pos x="25" y="86"/>
                </a:cxn>
              </a:cxnLst>
              <a:rect l="0" t="0" r="r" b="b"/>
              <a:pathLst>
                <a:path w="150" h="89">
                  <a:moveTo>
                    <a:pt x="26" y="86"/>
                  </a:moveTo>
                  <a:lnTo>
                    <a:pt x="31" y="87"/>
                  </a:lnTo>
                  <a:lnTo>
                    <a:pt x="33" y="87"/>
                  </a:lnTo>
                  <a:lnTo>
                    <a:pt x="35" y="88"/>
                  </a:lnTo>
                  <a:lnTo>
                    <a:pt x="37" y="88"/>
                  </a:lnTo>
                  <a:lnTo>
                    <a:pt x="39" y="88"/>
                  </a:lnTo>
                  <a:lnTo>
                    <a:pt x="40" y="88"/>
                  </a:lnTo>
                  <a:lnTo>
                    <a:pt x="42" y="88"/>
                  </a:lnTo>
                  <a:lnTo>
                    <a:pt x="44" y="88"/>
                  </a:lnTo>
                  <a:lnTo>
                    <a:pt x="45" y="87"/>
                  </a:lnTo>
                  <a:lnTo>
                    <a:pt x="46" y="87"/>
                  </a:lnTo>
                  <a:lnTo>
                    <a:pt x="48" y="87"/>
                  </a:lnTo>
                  <a:lnTo>
                    <a:pt x="49" y="87"/>
                  </a:lnTo>
                  <a:lnTo>
                    <a:pt x="51" y="86"/>
                  </a:lnTo>
                  <a:lnTo>
                    <a:pt x="52" y="86"/>
                  </a:lnTo>
                  <a:lnTo>
                    <a:pt x="54" y="86"/>
                  </a:lnTo>
                  <a:lnTo>
                    <a:pt x="55" y="85"/>
                  </a:lnTo>
                  <a:lnTo>
                    <a:pt x="56" y="85"/>
                  </a:lnTo>
                  <a:lnTo>
                    <a:pt x="58" y="84"/>
                  </a:lnTo>
                  <a:lnTo>
                    <a:pt x="59" y="84"/>
                  </a:lnTo>
                  <a:lnTo>
                    <a:pt x="60" y="84"/>
                  </a:lnTo>
                  <a:lnTo>
                    <a:pt x="62" y="83"/>
                  </a:lnTo>
                  <a:lnTo>
                    <a:pt x="64" y="83"/>
                  </a:lnTo>
                  <a:lnTo>
                    <a:pt x="65" y="82"/>
                  </a:lnTo>
                  <a:lnTo>
                    <a:pt x="67" y="82"/>
                  </a:lnTo>
                  <a:lnTo>
                    <a:pt x="69" y="81"/>
                  </a:lnTo>
                  <a:lnTo>
                    <a:pt x="70" y="81"/>
                  </a:lnTo>
                  <a:lnTo>
                    <a:pt x="72" y="80"/>
                  </a:lnTo>
                  <a:lnTo>
                    <a:pt x="75" y="80"/>
                  </a:lnTo>
                  <a:lnTo>
                    <a:pt x="77" y="79"/>
                  </a:lnTo>
                  <a:lnTo>
                    <a:pt x="79" y="79"/>
                  </a:lnTo>
                  <a:lnTo>
                    <a:pt x="82" y="79"/>
                  </a:lnTo>
                  <a:lnTo>
                    <a:pt x="86" y="78"/>
                  </a:lnTo>
                  <a:lnTo>
                    <a:pt x="88" y="78"/>
                  </a:lnTo>
                  <a:lnTo>
                    <a:pt x="90" y="78"/>
                  </a:lnTo>
                  <a:lnTo>
                    <a:pt x="91" y="78"/>
                  </a:lnTo>
                  <a:lnTo>
                    <a:pt x="93" y="78"/>
                  </a:lnTo>
                  <a:lnTo>
                    <a:pt x="94" y="78"/>
                  </a:lnTo>
                  <a:lnTo>
                    <a:pt x="96" y="78"/>
                  </a:lnTo>
                  <a:lnTo>
                    <a:pt x="98" y="78"/>
                  </a:lnTo>
                  <a:lnTo>
                    <a:pt x="99" y="78"/>
                  </a:lnTo>
                  <a:lnTo>
                    <a:pt x="100" y="78"/>
                  </a:lnTo>
                  <a:lnTo>
                    <a:pt x="102" y="78"/>
                  </a:lnTo>
                  <a:lnTo>
                    <a:pt x="103" y="78"/>
                  </a:lnTo>
                  <a:lnTo>
                    <a:pt x="104" y="78"/>
                  </a:lnTo>
                  <a:lnTo>
                    <a:pt x="105" y="78"/>
                  </a:lnTo>
                  <a:lnTo>
                    <a:pt x="106" y="78"/>
                  </a:lnTo>
                  <a:lnTo>
                    <a:pt x="108" y="78"/>
                  </a:lnTo>
                  <a:lnTo>
                    <a:pt x="109" y="77"/>
                  </a:lnTo>
                  <a:lnTo>
                    <a:pt x="110" y="77"/>
                  </a:lnTo>
                  <a:lnTo>
                    <a:pt x="111" y="77"/>
                  </a:lnTo>
                  <a:lnTo>
                    <a:pt x="112" y="77"/>
                  </a:lnTo>
                  <a:lnTo>
                    <a:pt x="114" y="77"/>
                  </a:lnTo>
                  <a:lnTo>
                    <a:pt x="115" y="76"/>
                  </a:lnTo>
                  <a:lnTo>
                    <a:pt x="116" y="76"/>
                  </a:lnTo>
                  <a:lnTo>
                    <a:pt x="117" y="76"/>
                  </a:lnTo>
                  <a:lnTo>
                    <a:pt x="119" y="75"/>
                  </a:lnTo>
                  <a:lnTo>
                    <a:pt x="120" y="75"/>
                  </a:lnTo>
                  <a:lnTo>
                    <a:pt x="122" y="74"/>
                  </a:lnTo>
                  <a:lnTo>
                    <a:pt x="123" y="74"/>
                  </a:lnTo>
                  <a:lnTo>
                    <a:pt x="124" y="73"/>
                  </a:lnTo>
                  <a:lnTo>
                    <a:pt x="126" y="72"/>
                  </a:lnTo>
                  <a:lnTo>
                    <a:pt x="128" y="71"/>
                  </a:lnTo>
                  <a:lnTo>
                    <a:pt x="130" y="70"/>
                  </a:lnTo>
                  <a:lnTo>
                    <a:pt x="131" y="69"/>
                  </a:lnTo>
                  <a:lnTo>
                    <a:pt x="132" y="68"/>
                  </a:lnTo>
                  <a:lnTo>
                    <a:pt x="133" y="68"/>
                  </a:lnTo>
                  <a:lnTo>
                    <a:pt x="134" y="68"/>
                  </a:lnTo>
                  <a:lnTo>
                    <a:pt x="134" y="67"/>
                  </a:lnTo>
                  <a:lnTo>
                    <a:pt x="135" y="66"/>
                  </a:lnTo>
                  <a:lnTo>
                    <a:pt x="136" y="66"/>
                  </a:lnTo>
                  <a:lnTo>
                    <a:pt x="136" y="65"/>
                  </a:lnTo>
                  <a:lnTo>
                    <a:pt x="137" y="65"/>
                  </a:lnTo>
                  <a:lnTo>
                    <a:pt x="138" y="64"/>
                  </a:lnTo>
                  <a:lnTo>
                    <a:pt x="138" y="64"/>
                  </a:lnTo>
                  <a:lnTo>
                    <a:pt x="139" y="63"/>
                  </a:lnTo>
                  <a:lnTo>
                    <a:pt x="139" y="62"/>
                  </a:lnTo>
                  <a:lnTo>
                    <a:pt x="140" y="62"/>
                  </a:lnTo>
                  <a:lnTo>
                    <a:pt x="140" y="61"/>
                  </a:lnTo>
                  <a:lnTo>
                    <a:pt x="140" y="60"/>
                  </a:lnTo>
                  <a:lnTo>
                    <a:pt x="141" y="60"/>
                  </a:lnTo>
                  <a:lnTo>
                    <a:pt x="142" y="59"/>
                  </a:lnTo>
                  <a:lnTo>
                    <a:pt x="142" y="58"/>
                  </a:lnTo>
                  <a:lnTo>
                    <a:pt x="142" y="58"/>
                  </a:lnTo>
                  <a:lnTo>
                    <a:pt x="142" y="57"/>
                  </a:lnTo>
                  <a:lnTo>
                    <a:pt x="143" y="56"/>
                  </a:lnTo>
                  <a:lnTo>
                    <a:pt x="143" y="55"/>
                  </a:lnTo>
                  <a:lnTo>
                    <a:pt x="144" y="54"/>
                  </a:lnTo>
                  <a:lnTo>
                    <a:pt x="144" y="54"/>
                  </a:lnTo>
                  <a:lnTo>
                    <a:pt x="144" y="52"/>
                  </a:lnTo>
                  <a:lnTo>
                    <a:pt x="145" y="52"/>
                  </a:lnTo>
                  <a:lnTo>
                    <a:pt x="145" y="50"/>
                  </a:lnTo>
                  <a:lnTo>
                    <a:pt x="146" y="49"/>
                  </a:lnTo>
                  <a:lnTo>
                    <a:pt x="146" y="48"/>
                  </a:lnTo>
                  <a:lnTo>
                    <a:pt x="147" y="46"/>
                  </a:lnTo>
                  <a:lnTo>
                    <a:pt x="147" y="46"/>
                  </a:lnTo>
                  <a:lnTo>
                    <a:pt x="148" y="45"/>
                  </a:lnTo>
                  <a:lnTo>
                    <a:pt x="148" y="44"/>
                  </a:lnTo>
                  <a:lnTo>
                    <a:pt x="148" y="43"/>
                  </a:lnTo>
                  <a:lnTo>
                    <a:pt x="148" y="42"/>
                  </a:lnTo>
                  <a:lnTo>
                    <a:pt x="148" y="42"/>
                  </a:lnTo>
                  <a:lnTo>
                    <a:pt x="148" y="41"/>
                  </a:lnTo>
                  <a:lnTo>
                    <a:pt x="149" y="40"/>
                  </a:lnTo>
                  <a:lnTo>
                    <a:pt x="149" y="40"/>
                  </a:lnTo>
                  <a:lnTo>
                    <a:pt x="149" y="39"/>
                  </a:lnTo>
                  <a:lnTo>
                    <a:pt x="149" y="38"/>
                  </a:lnTo>
                  <a:lnTo>
                    <a:pt x="149" y="38"/>
                  </a:lnTo>
                  <a:lnTo>
                    <a:pt x="149" y="37"/>
                  </a:lnTo>
                  <a:lnTo>
                    <a:pt x="149" y="37"/>
                  </a:lnTo>
                  <a:lnTo>
                    <a:pt x="149" y="36"/>
                  </a:lnTo>
                  <a:lnTo>
                    <a:pt x="149" y="35"/>
                  </a:lnTo>
                  <a:lnTo>
                    <a:pt x="149" y="35"/>
                  </a:lnTo>
                  <a:lnTo>
                    <a:pt x="149" y="34"/>
                  </a:lnTo>
                  <a:lnTo>
                    <a:pt x="149" y="34"/>
                  </a:lnTo>
                  <a:lnTo>
                    <a:pt x="149" y="33"/>
                  </a:lnTo>
                  <a:lnTo>
                    <a:pt x="149" y="32"/>
                  </a:lnTo>
                  <a:lnTo>
                    <a:pt x="148" y="32"/>
                  </a:lnTo>
                  <a:lnTo>
                    <a:pt x="148" y="31"/>
                  </a:lnTo>
                  <a:lnTo>
                    <a:pt x="148" y="30"/>
                  </a:lnTo>
                  <a:lnTo>
                    <a:pt x="148" y="30"/>
                  </a:lnTo>
                  <a:lnTo>
                    <a:pt x="148" y="29"/>
                  </a:lnTo>
                  <a:lnTo>
                    <a:pt x="147" y="28"/>
                  </a:lnTo>
                  <a:lnTo>
                    <a:pt x="147" y="27"/>
                  </a:lnTo>
                  <a:lnTo>
                    <a:pt x="146" y="26"/>
                  </a:lnTo>
                  <a:lnTo>
                    <a:pt x="146" y="26"/>
                  </a:lnTo>
                  <a:lnTo>
                    <a:pt x="146" y="24"/>
                  </a:lnTo>
                  <a:lnTo>
                    <a:pt x="146" y="24"/>
                  </a:lnTo>
                  <a:lnTo>
                    <a:pt x="145" y="24"/>
                  </a:lnTo>
                  <a:lnTo>
                    <a:pt x="145" y="24"/>
                  </a:lnTo>
                  <a:lnTo>
                    <a:pt x="145" y="23"/>
                  </a:lnTo>
                  <a:lnTo>
                    <a:pt x="145" y="23"/>
                  </a:lnTo>
                  <a:lnTo>
                    <a:pt x="144" y="22"/>
                  </a:lnTo>
                  <a:lnTo>
                    <a:pt x="144" y="22"/>
                  </a:lnTo>
                  <a:lnTo>
                    <a:pt x="144" y="22"/>
                  </a:lnTo>
                  <a:lnTo>
                    <a:pt x="144" y="22"/>
                  </a:lnTo>
                  <a:lnTo>
                    <a:pt x="144" y="22"/>
                  </a:lnTo>
                  <a:lnTo>
                    <a:pt x="143" y="21"/>
                  </a:lnTo>
                  <a:lnTo>
                    <a:pt x="143" y="21"/>
                  </a:lnTo>
                  <a:lnTo>
                    <a:pt x="143" y="21"/>
                  </a:lnTo>
                  <a:lnTo>
                    <a:pt x="143" y="21"/>
                  </a:lnTo>
                  <a:lnTo>
                    <a:pt x="142" y="21"/>
                  </a:lnTo>
                  <a:lnTo>
                    <a:pt x="142" y="20"/>
                  </a:lnTo>
                  <a:lnTo>
                    <a:pt x="142" y="20"/>
                  </a:lnTo>
                  <a:lnTo>
                    <a:pt x="142" y="20"/>
                  </a:lnTo>
                  <a:lnTo>
                    <a:pt x="141" y="20"/>
                  </a:lnTo>
                  <a:lnTo>
                    <a:pt x="141" y="20"/>
                  </a:lnTo>
                  <a:lnTo>
                    <a:pt x="140" y="20"/>
                  </a:lnTo>
                  <a:lnTo>
                    <a:pt x="140" y="20"/>
                  </a:lnTo>
                  <a:lnTo>
                    <a:pt x="140" y="19"/>
                  </a:lnTo>
                  <a:lnTo>
                    <a:pt x="139" y="19"/>
                  </a:lnTo>
                  <a:lnTo>
                    <a:pt x="139" y="19"/>
                  </a:lnTo>
                  <a:lnTo>
                    <a:pt x="138" y="19"/>
                  </a:lnTo>
                  <a:lnTo>
                    <a:pt x="138" y="18"/>
                  </a:lnTo>
                  <a:lnTo>
                    <a:pt x="138" y="18"/>
                  </a:lnTo>
                  <a:lnTo>
                    <a:pt x="137" y="18"/>
                  </a:lnTo>
                  <a:lnTo>
                    <a:pt x="137" y="18"/>
                  </a:lnTo>
                  <a:lnTo>
                    <a:pt x="134" y="17"/>
                  </a:lnTo>
                  <a:lnTo>
                    <a:pt x="134" y="16"/>
                  </a:lnTo>
                  <a:lnTo>
                    <a:pt x="132" y="16"/>
                  </a:lnTo>
                  <a:lnTo>
                    <a:pt x="132" y="15"/>
                  </a:lnTo>
                  <a:lnTo>
                    <a:pt x="131" y="15"/>
                  </a:lnTo>
                  <a:lnTo>
                    <a:pt x="130" y="15"/>
                  </a:lnTo>
                  <a:lnTo>
                    <a:pt x="129" y="14"/>
                  </a:lnTo>
                  <a:lnTo>
                    <a:pt x="128" y="14"/>
                  </a:lnTo>
                  <a:lnTo>
                    <a:pt x="128" y="14"/>
                  </a:lnTo>
                  <a:lnTo>
                    <a:pt x="127" y="14"/>
                  </a:lnTo>
                  <a:lnTo>
                    <a:pt x="126" y="14"/>
                  </a:lnTo>
                  <a:lnTo>
                    <a:pt x="126" y="13"/>
                  </a:lnTo>
                  <a:lnTo>
                    <a:pt x="125" y="13"/>
                  </a:lnTo>
                  <a:lnTo>
                    <a:pt x="124" y="13"/>
                  </a:lnTo>
                  <a:lnTo>
                    <a:pt x="124" y="13"/>
                  </a:lnTo>
                  <a:lnTo>
                    <a:pt x="123" y="13"/>
                  </a:lnTo>
                  <a:lnTo>
                    <a:pt x="122" y="13"/>
                  </a:lnTo>
                  <a:lnTo>
                    <a:pt x="122" y="12"/>
                  </a:lnTo>
                  <a:lnTo>
                    <a:pt x="121" y="12"/>
                  </a:lnTo>
                  <a:lnTo>
                    <a:pt x="120" y="12"/>
                  </a:lnTo>
                  <a:lnTo>
                    <a:pt x="119" y="12"/>
                  </a:lnTo>
                  <a:lnTo>
                    <a:pt x="118" y="12"/>
                  </a:lnTo>
                  <a:lnTo>
                    <a:pt x="118" y="12"/>
                  </a:lnTo>
                  <a:lnTo>
                    <a:pt x="117" y="12"/>
                  </a:lnTo>
                  <a:lnTo>
                    <a:pt x="116" y="12"/>
                  </a:lnTo>
                  <a:lnTo>
                    <a:pt x="115" y="12"/>
                  </a:lnTo>
                  <a:lnTo>
                    <a:pt x="114" y="11"/>
                  </a:lnTo>
                  <a:lnTo>
                    <a:pt x="113" y="11"/>
                  </a:lnTo>
                  <a:lnTo>
                    <a:pt x="112" y="11"/>
                  </a:lnTo>
                  <a:lnTo>
                    <a:pt x="111" y="10"/>
                  </a:lnTo>
                  <a:lnTo>
                    <a:pt x="110" y="10"/>
                  </a:lnTo>
                  <a:lnTo>
                    <a:pt x="107" y="10"/>
                  </a:lnTo>
                  <a:lnTo>
                    <a:pt x="106" y="9"/>
                  </a:lnTo>
                  <a:lnTo>
                    <a:pt x="105" y="9"/>
                  </a:lnTo>
                  <a:lnTo>
                    <a:pt x="104" y="8"/>
                  </a:lnTo>
                  <a:lnTo>
                    <a:pt x="103" y="8"/>
                  </a:lnTo>
                  <a:lnTo>
                    <a:pt x="102" y="8"/>
                  </a:lnTo>
                  <a:lnTo>
                    <a:pt x="101" y="8"/>
                  </a:lnTo>
                  <a:lnTo>
                    <a:pt x="100" y="7"/>
                  </a:lnTo>
                  <a:lnTo>
                    <a:pt x="100" y="7"/>
                  </a:lnTo>
                  <a:lnTo>
                    <a:pt x="99" y="7"/>
                  </a:lnTo>
                  <a:lnTo>
                    <a:pt x="98" y="6"/>
                  </a:lnTo>
                  <a:lnTo>
                    <a:pt x="98" y="6"/>
                  </a:lnTo>
                  <a:lnTo>
                    <a:pt x="97" y="6"/>
                  </a:lnTo>
                  <a:lnTo>
                    <a:pt x="96" y="6"/>
                  </a:lnTo>
                  <a:lnTo>
                    <a:pt x="96" y="6"/>
                  </a:lnTo>
                  <a:lnTo>
                    <a:pt x="95" y="6"/>
                  </a:lnTo>
                  <a:lnTo>
                    <a:pt x="94" y="5"/>
                  </a:lnTo>
                  <a:lnTo>
                    <a:pt x="94" y="5"/>
                  </a:lnTo>
                  <a:lnTo>
                    <a:pt x="93" y="5"/>
                  </a:lnTo>
                  <a:lnTo>
                    <a:pt x="92" y="4"/>
                  </a:lnTo>
                  <a:lnTo>
                    <a:pt x="92" y="4"/>
                  </a:lnTo>
                  <a:lnTo>
                    <a:pt x="91" y="4"/>
                  </a:lnTo>
                  <a:lnTo>
                    <a:pt x="90" y="4"/>
                  </a:lnTo>
                  <a:lnTo>
                    <a:pt x="89" y="4"/>
                  </a:lnTo>
                  <a:lnTo>
                    <a:pt x="88" y="4"/>
                  </a:lnTo>
                  <a:lnTo>
                    <a:pt x="87" y="4"/>
                  </a:lnTo>
                  <a:lnTo>
                    <a:pt x="86" y="3"/>
                  </a:lnTo>
                  <a:lnTo>
                    <a:pt x="85" y="3"/>
                  </a:lnTo>
                  <a:lnTo>
                    <a:pt x="84" y="3"/>
                  </a:lnTo>
                  <a:lnTo>
                    <a:pt x="83" y="3"/>
                  </a:lnTo>
                  <a:lnTo>
                    <a:pt x="82" y="3"/>
                  </a:lnTo>
                  <a:lnTo>
                    <a:pt x="78" y="2"/>
                  </a:lnTo>
                  <a:lnTo>
                    <a:pt x="77" y="2"/>
                  </a:lnTo>
                  <a:lnTo>
                    <a:pt x="76" y="2"/>
                  </a:lnTo>
                  <a:lnTo>
                    <a:pt x="74" y="2"/>
                  </a:lnTo>
                  <a:lnTo>
                    <a:pt x="73" y="1"/>
                  </a:lnTo>
                  <a:lnTo>
                    <a:pt x="72" y="1"/>
                  </a:lnTo>
                  <a:lnTo>
                    <a:pt x="71" y="1"/>
                  </a:lnTo>
                  <a:lnTo>
                    <a:pt x="70" y="1"/>
                  </a:lnTo>
                  <a:lnTo>
                    <a:pt x="69" y="1"/>
                  </a:lnTo>
                  <a:lnTo>
                    <a:pt x="68" y="0"/>
                  </a:lnTo>
                  <a:lnTo>
                    <a:pt x="67" y="0"/>
                  </a:lnTo>
                  <a:lnTo>
                    <a:pt x="66" y="0"/>
                  </a:lnTo>
                  <a:lnTo>
                    <a:pt x="65" y="0"/>
                  </a:lnTo>
                  <a:lnTo>
                    <a:pt x="64" y="0"/>
                  </a:lnTo>
                  <a:lnTo>
                    <a:pt x="63" y="0"/>
                  </a:lnTo>
                  <a:lnTo>
                    <a:pt x="62" y="0"/>
                  </a:lnTo>
                  <a:lnTo>
                    <a:pt x="61" y="0"/>
                  </a:lnTo>
                  <a:lnTo>
                    <a:pt x="60" y="0"/>
                  </a:lnTo>
                  <a:lnTo>
                    <a:pt x="59" y="0"/>
                  </a:lnTo>
                  <a:lnTo>
                    <a:pt x="58" y="0"/>
                  </a:lnTo>
                  <a:lnTo>
                    <a:pt x="57" y="0"/>
                  </a:lnTo>
                  <a:lnTo>
                    <a:pt x="56" y="0"/>
                  </a:lnTo>
                  <a:lnTo>
                    <a:pt x="55" y="0"/>
                  </a:lnTo>
                  <a:lnTo>
                    <a:pt x="54" y="0"/>
                  </a:lnTo>
                  <a:lnTo>
                    <a:pt x="53" y="1"/>
                  </a:lnTo>
                  <a:lnTo>
                    <a:pt x="52" y="1"/>
                  </a:lnTo>
                  <a:lnTo>
                    <a:pt x="50" y="1"/>
                  </a:lnTo>
                  <a:lnTo>
                    <a:pt x="49" y="2"/>
                  </a:lnTo>
                  <a:lnTo>
                    <a:pt x="48" y="2"/>
                  </a:lnTo>
                  <a:lnTo>
                    <a:pt x="46" y="2"/>
                  </a:lnTo>
                  <a:lnTo>
                    <a:pt x="45" y="3"/>
                  </a:lnTo>
                  <a:lnTo>
                    <a:pt x="42" y="3"/>
                  </a:lnTo>
                  <a:lnTo>
                    <a:pt x="41" y="4"/>
                  </a:lnTo>
                  <a:lnTo>
                    <a:pt x="40" y="4"/>
                  </a:lnTo>
                  <a:lnTo>
                    <a:pt x="38" y="4"/>
                  </a:lnTo>
                  <a:lnTo>
                    <a:pt x="38" y="4"/>
                  </a:lnTo>
                  <a:lnTo>
                    <a:pt x="36" y="5"/>
                  </a:lnTo>
                  <a:lnTo>
                    <a:pt x="36" y="5"/>
                  </a:lnTo>
                  <a:lnTo>
                    <a:pt x="34" y="5"/>
                  </a:lnTo>
                  <a:lnTo>
                    <a:pt x="34" y="6"/>
                  </a:lnTo>
                  <a:lnTo>
                    <a:pt x="33" y="6"/>
                  </a:lnTo>
                  <a:lnTo>
                    <a:pt x="32" y="6"/>
                  </a:lnTo>
                  <a:lnTo>
                    <a:pt x="31" y="6"/>
                  </a:lnTo>
                  <a:lnTo>
                    <a:pt x="30" y="7"/>
                  </a:lnTo>
                  <a:lnTo>
                    <a:pt x="30" y="7"/>
                  </a:lnTo>
                  <a:lnTo>
                    <a:pt x="29" y="8"/>
                  </a:lnTo>
                  <a:lnTo>
                    <a:pt x="28" y="8"/>
                  </a:lnTo>
                  <a:lnTo>
                    <a:pt x="28" y="8"/>
                  </a:lnTo>
                  <a:lnTo>
                    <a:pt x="27" y="9"/>
                  </a:lnTo>
                  <a:lnTo>
                    <a:pt x="26" y="9"/>
                  </a:lnTo>
                  <a:lnTo>
                    <a:pt x="26" y="10"/>
                  </a:lnTo>
                  <a:lnTo>
                    <a:pt x="25" y="10"/>
                  </a:lnTo>
                  <a:lnTo>
                    <a:pt x="24" y="11"/>
                  </a:lnTo>
                  <a:lnTo>
                    <a:pt x="24" y="11"/>
                  </a:lnTo>
                  <a:lnTo>
                    <a:pt x="23" y="12"/>
                  </a:lnTo>
                  <a:lnTo>
                    <a:pt x="22" y="13"/>
                  </a:lnTo>
                  <a:lnTo>
                    <a:pt x="22" y="14"/>
                  </a:lnTo>
                  <a:lnTo>
                    <a:pt x="21" y="14"/>
                  </a:lnTo>
                  <a:lnTo>
                    <a:pt x="20" y="15"/>
                  </a:lnTo>
                  <a:lnTo>
                    <a:pt x="19" y="16"/>
                  </a:lnTo>
                  <a:lnTo>
                    <a:pt x="18" y="17"/>
                  </a:lnTo>
                  <a:lnTo>
                    <a:pt x="18" y="18"/>
                  </a:lnTo>
                  <a:lnTo>
                    <a:pt x="16" y="20"/>
                  </a:lnTo>
                  <a:lnTo>
                    <a:pt x="14" y="21"/>
                  </a:lnTo>
                  <a:lnTo>
                    <a:pt x="14" y="22"/>
                  </a:lnTo>
                  <a:lnTo>
                    <a:pt x="13" y="23"/>
                  </a:lnTo>
                  <a:lnTo>
                    <a:pt x="12" y="24"/>
                  </a:lnTo>
                  <a:lnTo>
                    <a:pt x="12" y="24"/>
                  </a:lnTo>
                  <a:lnTo>
                    <a:pt x="11" y="26"/>
                  </a:lnTo>
                  <a:lnTo>
                    <a:pt x="11" y="26"/>
                  </a:lnTo>
                  <a:lnTo>
                    <a:pt x="10" y="27"/>
                  </a:lnTo>
                  <a:lnTo>
                    <a:pt x="10" y="28"/>
                  </a:lnTo>
                  <a:lnTo>
                    <a:pt x="10" y="29"/>
                  </a:lnTo>
                  <a:lnTo>
                    <a:pt x="9" y="30"/>
                  </a:lnTo>
                  <a:lnTo>
                    <a:pt x="9" y="30"/>
                  </a:lnTo>
                  <a:lnTo>
                    <a:pt x="8" y="31"/>
                  </a:lnTo>
                  <a:lnTo>
                    <a:pt x="8" y="32"/>
                  </a:lnTo>
                  <a:lnTo>
                    <a:pt x="8" y="33"/>
                  </a:lnTo>
                  <a:lnTo>
                    <a:pt x="8" y="34"/>
                  </a:lnTo>
                  <a:lnTo>
                    <a:pt x="8" y="34"/>
                  </a:lnTo>
                  <a:lnTo>
                    <a:pt x="8" y="35"/>
                  </a:lnTo>
                  <a:lnTo>
                    <a:pt x="7" y="36"/>
                  </a:lnTo>
                  <a:lnTo>
                    <a:pt x="7" y="37"/>
                  </a:lnTo>
                  <a:lnTo>
                    <a:pt x="7" y="38"/>
                  </a:lnTo>
                  <a:lnTo>
                    <a:pt x="7" y="39"/>
                  </a:lnTo>
                  <a:lnTo>
                    <a:pt x="6" y="40"/>
                  </a:lnTo>
                  <a:lnTo>
                    <a:pt x="6" y="42"/>
                  </a:lnTo>
                  <a:lnTo>
                    <a:pt x="6" y="42"/>
                  </a:lnTo>
                  <a:lnTo>
                    <a:pt x="6" y="44"/>
                  </a:lnTo>
                  <a:lnTo>
                    <a:pt x="6" y="45"/>
                  </a:lnTo>
                  <a:lnTo>
                    <a:pt x="5" y="46"/>
                  </a:lnTo>
                  <a:lnTo>
                    <a:pt x="5" y="48"/>
                  </a:lnTo>
                  <a:lnTo>
                    <a:pt x="5" y="50"/>
                  </a:lnTo>
                  <a:lnTo>
                    <a:pt x="4" y="51"/>
                  </a:lnTo>
                  <a:lnTo>
                    <a:pt x="4" y="52"/>
                  </a:lnTo>
                  <a:lnTo>
                    <a:pt x="3" y="53"/>
                  </a:lnTo>
                  <a:lnTo>
                    <a:pt x="3" y="54"/>
                  </a:lnTo>
                  <a:lnTo>
                    <a:pt x="3" y="55"/>
                  </a:lnTo>
                  <a:lnTo>
                    <a:pt x="2" y="56"/>
                  </a:lnTo>
                  <a:lnTo>
                    <a:pt x="2" y="56"/>
                  </a:lnTo>
                  <a:lnTo>
                    <a:pt x="2" y="57"/>
                  </a:lnTo>
                  <a:lnTo>
                    <a:pt x="2" y="58"/>
                  </a:lnTo>
                  <a:lnTo>
                    <a:pt x="1" y="58"/>
                  </a:lnTo>
                  <a:lnTo>
                    <a:pt x="1" y="59"/>
                  </a:lnTo>
                  <a:lnTo>
                    <a:pt x="1" y="60"/>
                  </a:lnTo>
                  <a:lnTo>
                    <a:pt x="0" y="60"/>
                  </a:lnTo>
                  <a:lnTo>
                    <a:pt x="0" y="61"/>
                  </a:lnTo>
                  <a:lnTo>
                    <a:pt x="0" y="62"/>
                  </a:lnTo>
                  <a:lnTo>
                    <a:pt x="0" y="62"/>
                  </a:lnTo>
                  <a:lnTo>
                    <a:pt x="0" y="63"/>
                  </a:lnTo>
                  <a:lnTo>
                    <a:pt x="0" y="64"/>
                  </a:lnTo>
                  <a:lnTo>
                    <a:pt x="0" y="64"/>
                  </a:lnTo>
                  <a:lnTo>
                    <a:pt x="0" y="65"/>
                  </a:lnTo>
                  <a:lnTo>
                    <a:pt x="0" y="65"/>
                  </a:lnTo>
                  <a:lnTo>
                    <a:pt x="0" y="66"/>
                  </a:lnTo>
                  <a:lnTo>
                    <a:pt x="0" y="67"/>
                  </a:lnTo>
                  <a:lnTo>
                    <a:pt x="0" y="67"/>
                  </a:lnTo>
                  <a:lnTo>
                    <a:pt x="0" y="68"/>
                  </a:lnTo>
                  <a:lnTo>
                    <a:pt x="0" y="69"/>
                  </a:lnTo>
                  <a:lnTo>
                    <a:pt x="0" y="70"/>
                  </a:lnTo>
                  <a:lnTo>
                    <a:pt x="1" y="70"/>
                  </a:lnTo>
                  <a:lnTo>
                    <a:pt x="1" y="71"/>
                  </a:lnTo>
                  <a:lnTo>
                    <a:pt x="1" y="72"/>
                  </a:lnTo>
                  <a:lnTo>
                    <a:pt x="2" y="73"/>
                  </a:lnTo>
                  <a:lnTo>
                    <a:pt x="3" y="74"/>
                  </a:lnTo>
                  <a:lnTo>
                    <a:pt x="3" y="75"/>
                  </a:lnTo>
                  <a:lnTo>
                    <a:pt x="4" y="76"/>
                  </a:lnTo>
                  <a:lnTo>
                    <a:pt x="4" y="76"/>
                  </a:lnTo>
                  <a:lnTo>
                    <a:pt x="5" y="77"/>
                  </a:lnTo>
                  <a:lnTo>
                    <a:pt x="5" y="78"/>
                  </a:lnTo>
                  <a:lnTo>
                    <a:pt x="6" y="78"/>
                  </a:lnTo>
                  <a:lnTo>
                    <a:pt x="6" y="79"/>
                  </a:lnTo>
                  <a:lnTo>
                    <a:pt x="7" y="80"/>
                  </a:lnTo>
                  <a:lnTo>
                    <a:pt x="8" y="80"/>
                  </a:lnTo>
                  <a:lnTo>
                    <a:pt x="8" y="80"/>
                  </a:lnTo>
                  <a:lnTo>
                    <a:pt x="9" y="81"/>
                  </a:lnTo>
                  <a:lnTo>
                    <a:pt x="10" y="81"/>
                  </a:lnTo>
                  <a:lnTo>
                    <a:pt x="10" y="82"/>
                  </a:lnTo>
                  <a:lnTo>
                    <a:pt x="11" y="82"/>
                  </a:lnTo>
                  <a:lnTo>
                    <a:pt x="12" y="82"/>
                  </a:lnTo>
                  <a:lnTo>
                    <a:pt x="12" y="83"/>
                  </a:lnTo>
                  <a:lnTo>
                    <a:pt x="13" y="83"/>
                  </a:lnTo>
                  <a:lnTo>
                    <a:pt x="14" y="83"/>
                  </a:lnTo>
                  <a:lnTo>
                    <a:pt x="15" y="84"/>
                  </a:lnTo>
                  <a:lnTo>
                    <a:pt x="16" y="84"/>
                  </a:lnTo>
                  <a:lnTo>
                    <a:pt x="17" y="84"/>
                  </a:lnTo>
                  <a:lnTo>
                    <a:pt x="18" y="84"/>
                  </a:lnTo>
                  <a:lnTo>
                    <a:pt x="18" y="85"/>
                  </a:lnTo>
                  <a:lnTo>
                    <a:pt x="20" y="85"/>
                  </a:lnTo>
                  <a:lnTo>
                    <a:pt x="20" y="85"/>
                  </a:lnTo>
                  <a:lnTo>
                    <a:pt x="22" y="85"/>
                  </a:lnTo>
                  <a:lnTo>
                    <a:pt x="23" y="86"/>
                  </a:lnTo>
                  <a:lnTo>
                    <a:pt x="24" y="86"/>
                  </a:lnTo>
                  <a:lnTo>
                    <a:pt x="25" y="86"/>
                  </a:lnTo>
                  <a:lnTo>
                    <a:pt x="26" y="86"/>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20" name="Freeform 213" descr="Wide upward diagonal"/>
            <p:cNvSpPr>
              <a:spLocks/>
            </p:cNvSpPr>
            <p:nvPr/>
          </p:nvSpPr>
          <p:spPr bwMode="auto">
            <a:xfrm>
              <a:off x="7126288" y="3521075"/>
              <a:ext cx="161925" cy="120650"/>
            </a:xfrm>
            <a:custGeom>
              <a:avLst/>
              <a:gdLst/>
              <a:ahLst/>
              <a:cxnLst>
                <a:cxn ang="0">
                  <a:pos x="115" y="13"/>
                </a:cxn>
                <a:cxn ang="0">
                  <a:pos x="116" y="17"/>
                </a:cxn>
                <a:cxn ang="0">
                  <a:pos x="115" y="22"/>
                </a:cxn>
                <a:cxn ang="0">
                  <a:pos x="113" y="28"/>
                </a:cxn>
                <a:cxn ang="0">
                  <a:pos x="111" y="35"/>
                </a:cxn>
                <a:cxn ang="0">
                  <a:pos x="110" y="40"/>
                </a:cxn>
                <a:cxn ang="0">
                  <a:pos x="109" y="44"/>
                </a:cxn>
                <a:cxn ang="0">
                  <a:pos x="106" y="49"/>
                </a:cxn>
                <a:cxn ang="0">
                  <a:pos x="103" y="54"/>
                </a:cxn>
                <a:cxn ang="0">
                  <a:pos x="98" y="59"/>
                </a:cxn>
                <a:cxn ang="0">
                  <a:pos x="95" y="62"/>
                </a:cxn>
                <a:cxn ang="0">
                  <a:pos x="92" y="65"/>
                </a:cxn>
                <a:cxn ang="0">
                  <a:pos x="87" y="68"/>
                </a:cxn>
                <a:cxn ang="0">
                  <a:pos x="81" y="71"/>
                </a:cxn>
                <a:cxn ang="0">
                  <a:pos x="78" y="73"/>
                </a:cxn>
                <a:cxn ang="0">
                  <a:pos x="74" y="74"/>
                </a:cxn>
                <a:cxn ang="0">
                  <a:pos x="70" y="75"/>
                </a:cxn>
                <a:cxn ang="0">
                  <a:pos x="64" y="78"/>
                </a:cxn>
                <a:cxn ang="0">
                  <a:pos x="60" y="80"/>
                </a:cxn>
                <a:cxn ang="0">
                  <a:pos x="57" y="82"/>
                </a:cxn>
                <a:cxn ang="0">
                  <a:pos x="54" y="83"/>
                </a:cxn>
                <a:cxn ang="0">
                  <a:pos x="49" y="84"/>
                </a:cxn>
                <a:cxn ang="0">
                  <a:pos x="41" y="86"/>
                </a:cxn>
                <a:cxn ang="0">
                  <a:pos x="35" y="87"/>
                </a:cxn>
                <a:cxn ang="0">
                  <a:pos x="30" y="87"/>
                </a:cxn>
                <a:cxn ang="0">
                  <a:pos x="25" y="86"/>
                </a:cxn>
                <a:cxn ang="0">
                  <a:pos x="17" y="84"/>
                </a:cxn>
                <a:cxn ang="0">
                  <a:pos x="11" y="81"/>
                </a:cxn>
                <a:cxn ang="0">
                  <a:pos x="7" y="78"/>
                </a:cxn>
                <a:cxn ang="0">
                  <a:pos x="4" y="75"/>
                </a:cxn>
                <a:cxn ang="0">
                  <a:pos x="2" y="70"/>
                </a:cxn>
                <a:cxn ang="0">
                  <a:pos x="0" y="64"/>
                </a:cxn>
                <a:cxn ang="0">
                  <a:pos x="1" y="59"/>
                </a:cxn>
                <a:cxn ang="0">
                  <a:pos x="4" y="55"/>
                </a:cxn>
                <a:cxn ang="0">
                  <a:pos x="8" y="50"/>
                </a:cxn>
                <a:cxn ang="0">
                  <a:pos x="13" y="44"/>
                </a:cxn>
                <a:cxn ang="0">
                  <a:pos x="16" y="40"/>
                </a:cxn>
                <a:cxn ang="0">
                  <a:pos x="20" y="38"/>
                </a:cxn>
                <a:cxn ang="0">
                  <a:pos x="24" y="35"/>
                </a:cxn>
                <a:cxn ang="0">
                  <a:pos x="29" y="32"/>
                </a:cxn>
                <a:cxn ang="0">
                  <a:pos x="34" y="27"/>
                </a:cxn>
                <a:cxn ang="0">
                  <a:pos x="38" y="24"/>
                </a:cxn>
                <a:cxn ang="0">
                  <a:pos x="41" y="21"/>
                </a:cxn>
                <a:cxn ang="0">
                  <a:pos x="45" y="18"/>
                </a:cxn>
                <a:cxn ang="0">
                  <a:pos x="49" y="14"/>
                </a:cxn>
                <a:cxn ang="0">
                  <a:pos x="51" y="13"/>
                </a:cxn>
                <a:cxn ang="0">
                  <a:pos x="52" y="11"/>
                </a:cxn>
                <a:cxn ang="0">
                  <a:pos x="54" y="10"/>
                </a:cxn>
                <a:cxn ang="0">
                  <a:pos x="58" y="8"/>
                </a:cxn>
                <a:cxn ang="0">
                  <a:pos x="62" y="5"/>
                </a:cxn>
                <a:cxn ang="0">
                  <a:pos x="66" y="3"/>
                </a:cxn>
                <a:cxn ang="0">
                  <a:pos x="69" y="2"/>
                </a:cxn>
                <a:cxn ang="0">
                  <a:pos x="74" y="1"/>
                </a:cxn>
                <a:cxn ang="0">
                  <a:pos x="84" y="0"/>
                </a:cxn>
                <a:cxn ang="0">
                  <a:pos x="93" y="0"/>
                </a:cxn>
                <a:cxn ang="0">
                  <a:pos x="101" y="2"/>
                </a:cxn>
                <a:cxn ang="0">
                  <a:pos x="108" y="5"/>
                </a:cxn>
              </a:cxnLst>
              <a:rect l="0" t="0" r="r" b="b"/>
              <a:pathLst>
                <a:path w="117" h="88">
                  <a:moveTo>
                    <a:pt x="112" y="9"/>
                  </a:moveTo>
                  <a:lnTo>
                    <a:pt x="113" y="10"/>
                  </a:lnTo>
                  <a:lnTo>
                    <a:pt x="114" y="10"/>
                  </a:lnTo>
                  <a:lnTo>
                    <a:pt x="114" y="11"/>
                  </a:lnTo>
                  <a:lnTo>
                    <a:pt x="114" y="12"/>
                  </a:lnTo>
                  <a:lnTo>
                    <a:pt x="115" y="12"/>
                  </a:lnTo>
                  <a:lnTo>
                    <a:pt x="115" y="13"/>
                  </a:lnTo>
                  <a:lnTo>
                    <a:pt x="115" y="14"/>
                  </a:lnTo>
                  <a:lnTo>
                    <a:pt x="116" y="14"/>
                  </a:lnTo>
                  <a:lnTo>
                    <a:pt x="116" y="15"/>
                  </a:lnTo>
                  <a:lnTo>
                    <a:pt x="116" y="15"/>
                  </a:lnTo>
                  <a:lnTo>
                    <a:pt x="116" y="16"/>
                  </a:lnTo>
                  <a:lnTo>
                    <a:pt x="116" y="16"/>
                  </a:lnTo>
                  <a:lnTo>
                    <a:pt x="116" y="17"/>
                  </a:lnTo>
                  <a:lnTo>
                    <a:pt x="116" y="18"/>
                  </a:lnTo>
                  <a:lnTo>
                    <a:pt x="116" y="18"/>
                  </a:lnTo>
                  <a:lnTo>
                    <a:pt x="115" y="19"/>
                  </a:lnTo>
                  <a:lnTo>
                    <a:pt x="115" y="20"/>
                  </a:lnTo>
                  <a:lnTo>
                    <a:pt x="115" y="20"/>
                  </a:lnTo>
                  <a:lnTo>
                    <a:pt x="115" y="21"/>
                  </a:lnTo>
                  <a:lnTo>
                    <a:pt x="115" y="22"/>
                  </a:lnTo>
                  <a:lnTo>
                    <a:pt x="114" y="22"/>
                  </a:lnTo>
                  <a:lnTo>
                    <a:pt x="114" y="23"/>
                  </a:lnTo>
                  <a:lnTo>
                    <a:pt x="114" y="24"/>
                  </a:lnTo>
                  <a:lnTo>
                    <a:pt x="114" y="25"/>
                  </a:lnTo>
                  <a:lnTo>
                    <a:pt x="114" y="26"/>
                  </a:lnTo>
                  <a:lnTo>
                    <a:pt x="113" y="26"/>
                  </a:lnTo>
                  <a:lnTo>
                    <a:pt x="113" y="28"/>
                  </a:lnTo>
                  <a:lnTo>
                    <a:pt x="113" y="28"/>
                  </a:lnTo>
                  <a:lnTo>
                    <a:pt x="112" y="29"/>
                  </a:lnTo>
                  <a:lnTo>
                    <a:pt x="112" y="30"/>
                  </a:lnTo>
                  <a:lnTo>
                    <a:pt x="112" y="32"/>
                  </a:lnTo>
                  <a:lnTo>
                    <a:pt x="112" y="34"/>
                  </a:lnTo>
                  <a:lnTo>
                    <a:pt x="112" y="34"/>
                  </a:lnTo>
                  <a:lnTo>
                    <a:pt x="111" y="35"/>
                  </a:lnTo>
                  <a:lnTo>
                    <a:pt x="111" y="36"/>
                  </a:lnTo>
                  <a:lnTo>
                    <a:pt x="111" y="37"/>
                  </a:lnTo>
                  <a:lnTo>
                    <a:pt x="111" y="38"/>
                  </a:lnTo>
                  <a:lnTo>
                    <a:pt x="111" y="38"/>
                  </a:lnTo>
                  <a:lnTo>
                    <a:pt x="110" y="39"/>
                  </a:lnTo>
                  <a:lnTo>
                    <a:pt x="110" y="40"/>
                  </a:lnTo>
                  <a:lnTo>
                    <a:pt x="110" y="40"/>
                  </a:lnTo>
                  <a:lnTo>
                    <a:pt x="110" y="41"/>
                  </a:lnTo>
                  <a:lnTo>
                    <a:pt x="110" y="42"/>
                  </a:lnTo>
                  <a:lnTo>
                    <a:pt x="110" y="42"/>
                  </a:lnTo>
                  <a:lnTo>
                    <a:pt x="110" y="43"/>
                  </a:lnTo>
                  <a:lnTo>
                    <a:pt x="109" y="44"/>
                  </a:lnTo>
                  <a:lnTo>
                    <a:pt x="109" y="44"/>
                  </a:lnTo>
                  <a:lnTo>
                    <a:pt x="109" y="44"/>
                  </a:lnTo>
                  <a:lnTo>
                    <a:pt x="108" y="45"/>
                  </a:lnTo>
                  <a:lnTo>
                    <a:pt x="108" y="46"/>
                  </a:lnTo>
                  <a:lnTo>
                    <a:pt x="108" y="46"/>
                  </a:lnTo>
                  <a:lnTo>
                    <a:pt x="108" y="47"/>
                  </a:lnTo>
                  <a:lnTo>
                    <a:pt x="107" y="48"/>
                  </a:lnTo>
                  <a:lnTo>
                    <a:pt x="107" y="48"/>
                  </a:lnTo>
                  <a:lnTo>
                    <a:pt x="106" y="49"/>
                  </a:lnTo>
                  <a:lnTo>
                    <a:pt x="106" y="49"/>
                  </a:lnTo>
                  <a:lnTo>
                    <a:pt x="106" y="50"/>
                  </a:lnTo>
                  <a:lnTo>
                    <a:pt x="105" y="51"/>
                  </a:lnTo>
                  <a:lnTo>
                    <a:pt x="104" y="52"/>
                  </a:lnTo>
                  <a:lnTo>
                    <a:pt x="104" y="52"/>
                  </a:lnTo>
                  <a:lnTo>
                    <a:pt x="103" y="53"/>
                  </a:lnTo>
                  <a:lnTo>
                    <a:pt x="103" y="54"/>
                  </a:lnTo>
                  <a:lnTo>
                    <a:pt x="101" y="56"/>
                  </a:lnTo>
                  <a:lnTo>
                    <a:pt x="101" y="56"/>
                  </a:lnTo>
                  <a:lnTo>
                    <a:pt x="100" y="57"/>
                  </a:lnTo>
                  <a:lnTo>
                    <a:pt x="100" y="58"/>
                  </a:lnTo>
                  <a:lnTo>
                    <a:pt x="99" y="58"/>
                  </a:lnTo>
                  <a:lnTo>
                    <a:pt x="99" y="59"/>
                  </a:lnTo>
                  <a:lnTo>
                    <a:pt x="98" y="59"/>
                  </a:lnTo>
                  <a:lnTo>
                    <a:pt x="98" y="60"/>
                  </a:lnTo>
                  <a:lnTo>
                    <a:pt x="98" y="60"/>
                  </a:lnTo>
                  <a:lnTo>
                    <a:pt x="97" y="61"/>
                  </a:lnTo>
                  <a:lnTo>
                    <a:pt x="97" y="61"/>
                  </a:lnTo>
                  <a:lnTo>
                    <a:pt x="96" y="62"/>
                  </a:lnTo>
                  <a:lnTo>
                    <a:pt x="96" y="62"/>
                  </a:lnTo>
                  <a:lnTo>
                    <a:pt x="95" y="62"/>
                  </a:lnTo>
                  <a:lnTo>
                    <a:pt x="95" y="63"/>
                  </a:lnTo>
                  <a:lnTo>
                    <a:pt x="94" y="63"/>
                  </a:lnTo>
                  <a:lnTo>
                    <a:pt x="94" y="63"/>
                  </a:lnTo>
                  <a:lnTo>
                    <a:pt x="94" y="64"/>
                  </a:lnTo>
                  <a:lnTo>
                    <a:pt x="93" y="64"/>
                  </a:lnTo>
                  <a:lnTo>
                    <a:pt x="92" y="64"/>
                  </a:lnTo>
                  <a:lnTo>
                    <a:pt x="92" y="65"/>
                  </a:lnTo>
                  <a:lnTo>
                    <a:pt x="91" y="65"/>
                  </a:lnTo>
                  <a:lnTo>
                    <a:pt x="91" y="66"/>
                  </a:lnTo>
                  <a:lnTo>
                    <a:pt x="90" y="66"/>
                  </a:lnTo>
                  <a:lnTo>
                    <a:pt x="90" y="66"/>
                  </a:lnTo>
                  <a:lnTo>
                    <a:pt x="89" y="67"/>
                  </a:lnTo>
                  <a:lnTo>
                    <a:pt x="88" y="67"/>
                  </a:lnTo>
                  <a:lnTo>
                    <a:pt x="87" y="68"/>
                  </a:lnTo>
                  <a:lnTo>
                    <a:pt x="86" y="68"/>
                  </a:lnTo>
                  <a:lnTo>
                    <a:pt x="86" y="69"/>
                  </a:lnTo>
                  <a:lnTo>
                    <a:pt x="85" y="70"/>
                  </a:lnTo>
                  <a:lnTo>
                    <a:pt x="83" y="70"/>
                  </a:lnTo>
                  <a:lnTo>
                    <a:pt x="82" y="70"/>
                  </a:lnTo>
                  <a:lnTo>
                    <a:pt x="82" y="71"/>
                  </a:lnTo>
                  <a:lnTo>
                    <a:pt x="81" y="71"/>
                  </a:lnTo>
                  <a:lnTo>
                    <a:pt x="80" y="72"/>
                  </a:lnTo>
                  <a:lnTo>
                    <a:pt x="80" y="72"/>
                  </a:lnTo>
                  <a:lnTo>
                    <a:pt x="80" y="72"/>
                  </a:lnTo>
                  <a:lnTo>
                    <a:pt x="79" y="72"/>
                  </a:lnTo>
                  <a:lnTo>
                    <a:pt x="78" y="72"/>
                  </a:lnTo>
                  <a:lnTo>
                    <a:pt x="78" y="73"/>
                  </a:lnTo>
                  <a:lnTo>
                    <a:pt x="78" y="73"/>
                  </a:lnTo>
                  <a:lnTo>
                    <a:pt x="77" y="73"/>
                  </a:lnTo>
                  <a:lnTo>
                    <a:pt x="76" y="73"/>
                  </a:lnTo>
                  <a:lnTo>
                    <a:pt x="76" y="73"/>
                  </a:lnTo>
                  <a:lnTo>
                    <a:pt x="76" y="74"/>
                  </a:lnTo>
                  <a:lnTo>
                    <a:pt x="75" y="74"/>
                  </a:lnTo>
                  <a:lnTo>
                    <a:pt x="75" y="74"/>
                  </a:lnTo>
                  <a:lnTo>
                    <a:pt x="74" y="74"/>
                  </a:lnTo>
                  <a:lnTo>
                    <a:pt x="74" y="74"/>
                  </a:lnTo>
                  <a:lnTo>
                    <a:pt x="73" y="74"/>
                  </a:lnTo>
                  <a:lnTo>
                    <a:pt x="73" y="74"/>
                  </a:lnTo>
                  <a:lnTo>
                    <a:pt x="72" y="74"/>
                  </a:lnTo>
                  <a:lnTo>
                    <a:pt x="72" y="75"/>
                  </a:lnTo>
                  <a:lnTo>
                    <a:pt x="71" y="75"/>
                  </a:lnTo>
                  <a:lnTo>
                    <a:pt x="70" y="75"/>
                  </a:lnTo>
                  <a:lnTo>
                    <a:pt x="70" y="76"/>
                  </a:lnTo>
                  <a:lnTo>
                    <a:pt x="69" y="76"/>
                  </a:lnTo>
                  <a:lnTo>
                    <a:pt x="68" y="76"/>
                  </a:lnTo>
                  <a:lnTo>
                    <a:pt x="68" y="76"/>
                  </a:lnTo>
                  <a:lnTo>
                    <a:pt x="67" y="77"/>
                  </a:lnTo>
                  <a:lnTo>
                    <a:pt x="66" y="77"/>
                  </a:lnTo>
                  <a:lnTo>
                    <a:pt x="64" y="78"/>
                  </a:lnTo>
                  <a:lnTo>
                    <a:pt x="64" y="78"/>
                  </a:lnTo>
                  <a:lnTo>
                    <a:pt x="63" y="78"/>
                  </a:lnTo>
                  <a:lnTo>
                    <a:pt x="62" y="78"/>
                  </a:lnTo>
                  <a:lnTo>
                    <a:pt x="62" y="79"/>
                  </a:lnTo>
                  <a:lnTo>
                    <a:pt x="61" y="79"/>
                  </a:lnTo>
                  <a:lnTo>
                    <a:pt x="61" y="80"/>
                  </a:lnTo>
                  <a:lnTo>
                    <a:pt x="60" y="80"/>
                  </a:lnTo>
                  <a:lnTo>
                    <a:pt x="60" y="80"/>
                  </a:lnTo>
                  <a:lnTo>
                    <a:pt x="59" y="80"/>
                  </a:lnTo>
                  <a:lnTo>
                    <a:pt x="59" y="80"/>
                  </a:lnTo>
                  <a:lnTo>
                    <a:pt x="58" y="81"/>
                  </a:lnTo>
                  <a:lnTo>
                    <a:pt x="58" y="81"/>
                  </a:lnTo>
                  <a:lnTo>
                    <a:pt x="58" y="81"/>
                  </a:lnTo>
                  <a:lnTo>
                    <a:pt x="57" y="82"/>
                  </a:lnTo>
                  <a:lnTo>
                    <a:pt x="57" y="82"/>
                  </a:lnTo>
                  <a:lnTo>
                    <a:pt x="56" y="82"/>
                  </a:lnTo>
                  <a:lnTo>
                    <a:pt x="56" y="82"/>
                  </a:lnTo>
                  <a:lnTo>
                    <a:pt x="55" y="82"/>
                  </a:lnTo>
                  <a:lnTo>
                    <a:pt x="55" y="82"/>
                  </a:lnTo>
                  <a:lnTo>
                    <a:pt x="54" y="83"/>
                  </a:lnTo>
                  <a:lnTo>
                    <a:pt x="54" y="83"/>
                  </a:lnTo>
                  <a:lnTo>
                    <a:pt x="53" y="83"/>
                  </a:lnTo>
                  <a:lnTo>
                    <a:pt x="53" y="83"/>
                  </a:lnTo>
                  <a:lnTo>
                    <a:pt x="52" y="84"/>
                  </a:lnTo>
                  <a:lnTo>
                    <a:pt x="51" y="84"/>
                  </a:lnTo>
                  <a:lnTo>
                    <a:pt x="51" y="84"/>
                  </a:lnTo>
                  <a:lnTo>
                    <a:pt x="50" y="84"/>
                  </a:lnTo>
                  <a:lnTo>
                    <a:pt x="49" y="84"/>
                  </a:lnTo>
                  <a:lnTo>
                    <a:pt x="48" y="84"/>
                  </a:lnTo>
                  <a:lnTo>
                    <a:pt x="48" y="85"/>
                  </a:lnTo>
                  <a:lnTo>
                    <a:pt x="45" y="85"/>
                  </a:lnTo>
                  <a:lnTo>
                    <a:pt x="44" y="85"/>
                  </a:lnTo>
                  <a:lnTo>
                    <a:pt x="43" y="86"/>
                  </a:lnTo>
                  <a:lnTo>
                    <a:pt x="42" y="86"/>
                  </a:lnTo>
                  <a:lnTo>
                    <a:pt x="41" y="86"/>
                  </a:lnTo>
                  <a:lnTo>
                    <a:pt x="40" y="86"/>
                  </a:lnTo>
                  <a:lnTo>
                    <a:pt x="39" y="86"/>
                  </a:lnTo>
                  <a:lnTo>
                    <a:pt x="38" y="86"/>
                  </a:lnTo>
                  <a:lnTo>
                    <a:pt x="38" y="86"/>
                  </a:lnTo>
                  <a:lnTo>
                    <a:pt x="37" y="86"/>
                  </a:lnTo>
                  <a:lnTo>
                    <a:pt x="36" y="87"/>
                  </a:lnTo>
                  <a:lnTo>
                    <a:pt x="35" y="87"/>
                  </a:lnTo>
                  <a:lnTo>
                    <a:pt x="34" y="87"/>
                  </a:lnTo>
                  <a:lnTo>
                    <a:pt x="34" y="87"/>
                  </a:lnTo>
                  <a:lnTo>
                    <a:pt x="33" y="87"/>
                  </a:lnTo>
                  <a:lnTo>
                    <a:pt x="32" y="87"/>
                  </a:lnTo>
                  <a:lnTo>
                    <a:pt x="32" y="87"/>
                  </a:lnTo>
                  <a:lnTo>
                    <a:pt x="31" y="87"/>
                  </a:lnTo>
                  <a:lnTo>
                    <a:pt x="30" y="87"/>
                  </a:lnTo>
                  <a:lnTo>
                    <a:pt x="30" y="87"/>
                  </a:lnTo>
                  <a:lnTo>
                    <a:pt x="29" y="87"/>
                  </a:lnTo>
                  <a:lnTo>
                    <a:pt x="28" y="87"/>
                  </a:lnTo>
                  <a:lnTo>
                    <a:pt x="28" y="87"/>
                  </a:lnTo>
                  <a:lnTo>
                    <a:pt x="27" y="86"/>
                  </a:lnTo>
                  <a:lnTo>
                    <a:pt x="26" y="86"/>
                  </a:lnTo>
                  <a:lnTo>
                    <a:pt x="25" y="86"/>
                  </a:lnTo>
                  <a:lnTo>
                    <a:pt x="24" y="86"/>
                  </a:lnTo>
                  <a:lnTo>
                    <a:pt x="23" y="86"/>
                  </a:lnTo>
                  <a:lnTo>
                    <a:pt x="22" y="85"/>
                  </a:lnTo>
                  <a:lnTo>
                    <a:pt x="21" y="85"/>
                  </a:lnTo>
                  <a:lnTo>
                    <a:pt x="20" y="85"/>
                  </a:lnTo>
                  <a:lnTo>
                    <a:pt x="18" y="84"/>
                  </a:lnTo>
                  <a:lnTo>
                    <a:pt x="17" y="84"/>
                  </a:lnTo>
                  <a:lnTo>
                    <a:pt x="16" y="83"/>
                  </a:lnTo>
                  <a:lnTo>
                    <a:pt x="15" y="83"/>
                  </a:lnTo>
                  <a:lnTo>
                    <a:pt x="14" y="82"/>
                  </a:lnTo>
                  <a:lnTo>
                    <a:pt x="14" y="82"/>
                  </a:lnTo>
                  <a:lnTo>
                    <a:pt x="13" y="82"/>
                  </a:lnTo>
                  <a:lnTo>
                    <a:pt x="12" y="82"/>
                  </a:lnTo>
                  <a:lnTo>
                    <a:pt x="11" y="81"/>
                  </a:lnTo>
                  <a:lnTo>
                    <a:pt x="10" y="81"/>
                  </a:lnTo>
                  <a:lnTo>
                    <a:pt x="10" y="80"/>
                  </a:lnTo>
                  <a:lnTo>
                    <a:pt x="9" y="80"/>
                  </a:lnTo>
                  <a:lnTo>
                    <a:pt x="8" y="80"/>
                  </a:lnTo>
                  <a:lnTo>
                    <a:pt x="8" y="79"/>
                  </a:lnTo>
                  <a:lnTo>
                    <a:pt x="7" y="79"/>
                  </a:lnTo>
                  <a:lnTo>
                    <a:pt x="7" y="78"/>
                  </a:lnTo>
                  <a:lnTo>
                    <a:pt x="6" y="78"/>
                  </a:lnTo>
                  <a:lnTo>
                    <a:pt x="6" y="78"/>
                  </a:lnTo>
                  <a:lnTo>
                    <a:pt x="5" y="77"/>
                  </a:lnTo>
                  <a:lnTo>
                    <a:pt x="5" y="76"/>
                  </a:lnTo>
                  <a:lnTo>
                    <a:pt x="4" y="76"/>
                  </a:lnTo>
                  <a:lnTo>
                    <a:pt x="4" y="76"/>
                  </a:lnTo>
                  <a:lnTo>
                    <a:pt x="4" y="75"/>
                  </a:lnTo>
                  <a:lnTo>
                    <a:pt x="3" y="74"/>
                  </a:lnTo>
                  <a:lnTo>
                    <a:pt x="3" y="74"/>
                  </a:lnTo>
                  <a:lnTo>
                    <a:pt x="3" y="73"/>
                  </a:lnTo>
                  <a:lnTo>
                    <a:pt x="2" y="72"/>
                  </a:lnTo>
                  <a:lnTo>
                    <a:pt x="2" y="72"/>
                  </a:lnTo>
                  <a:lnTo>
                    <a:pt x="2" y="71"/>
                  </a:lnTo>
                  <a:lnTo>
                    <a:pt x="2" y="70"/>
                  </a:lnTo>
                  <a:lnTo>
                    <a:pt x="2" y="70"/>
                  </a:lnTo>
                  <a:lnTo>
                    <a:pt x="1" y="68"/>
                  </a:lnTo>
                  <a:lnTo>
                    <a:pt x="1" y="67"/>
                  </a:lnTo>
                  <a:lnTo>
                    <a:pt x="0" y="66"/>
                  </a:lnTo>
                  <a:lnTo>
                    <a:pt x="0" y="65"/>
                  </a:lnTo>
                  <a:lnTo>
                    <a:pt x="0" y="64"/>
                  </a:lnTo>
                  <a:lnTo>
                    <a:pt x="0" y="64"/>
                  </a:lnTo>
                  <a:lnTo>
                    <a:pt x="0" y="63"/>
                  </a:lnTo>
                  <a:lnTo>
                    <a:pt x="0" y="62"/>
                  </a:lnTo>
                  <a:lnTo>
                    <a:pt x="0" y="62"/>
                  </a:lnTo>
                  <a:lnTo>
                    <a:pt x="1" y="61"/>
                  </a:lnTo>
                  <a:lnTo>
                    <a:pt x="1" y="60"/>
                  </a:lnTo>
                  <a:lnTo>
                    <a:pt x="1" y="60"/>
                  </a:lnTo>
                  <a:lnTo>
                    <a:pt x="1" y="59"/>
                  </a:lnTo>
                  <a:lnTo>
                    <a:pt x="2" y="58"/>
                  </a:lnTo>
                  <a:lnTo>
                    <a:pt x="2" y="58"/>
                  </a:lnTo>
                  <a:lnTo>
                    <a:pt x="2" y="57"/>
                  </a:lnTo>
                  <a:lnTo>
                    <a:pt x="3" y="56"/>
                  </a:lnTo>
                  <a:lnTo>
                    <a:pt x="3" y="56"/>
                  </a:lnTo>
                  <a:lnTo>
                    <a:pt x="4" y="55"/>
                  </a:lnTo>
                  <a:lnTo>
                    <a:pt x="4" y="55"/>
                  </a:lnTo>
                  <a:lnTo>
                    <a:pt x="4" y="54"/>
                  </a:lnTo>
                  <a:lnTo>
                    <a:pt x="5" y="54"/>
                  </a:lnTo>
                  <a:lnTo>
                    <a:pt x="6" y="53"/>
                  </a:lnTo>
                  <a:lnTo>
                    <a:pt x="6" y="52"/>
                  </a:lnTo>
                  <a:lnTo>
                    <a:pt x="7" y="52"/>
                  </a:lnTo>
                  <a:lnTo>
                    <a:pt x="7" y="51"/>
                  </a:lnTo>
                  <a:lnTo>
                    <a:pt x="8" y="50"/>
                  </a:lnTo>
                  <a:lnTo>
                    <a:pt x="8" y="49"/>
                  </a:lnTo>
                  <a:lnTo>
                    <a:pt x="9" y="48"/>
                  </a:lnTo>
                  <a:lnTo>
                    <a:pt x="10" y="48"/>
                  </a:lnTo>
                  <a:lnTo>
                    <a:pt x="11" y="47"/>
                  </a:lnTo>
                  <a:lnTo>
                    <a:pt x="12" y="45"/>
                  </a:lnTo>
                  <a:lnTo>
                    <a:pt x="12" y="44"/>
                  </a:lnTo>
                  <a:lnTo>
                    <a:pt x="13" y="44"/>
                  </a:lnTo>
                  <a:lnTo>
                    <a:pt x="14" y="43"/>
                  </a:lnTo>
                  <a:lnTo>
                    <a:pt x="14" y="42"/>
                  </a:lnTo>
                  <a:lnTo>
                    <a:pt x="14" y="42"/>
                  </a:lnTo>
                  <a:lnTo>
                    <a:pt x="15" y="42"/>
                  </a:lnTo>
                  <a:lnTo>
                    <a:pt x="16" y="41"/>
                  </a:lnTo>
                  <a:lnTo>
                    <a:pt x="16" y="40"/>
                  </a:lnTo>
                  <a:lnTo>
                    <a:pt x="16" y="40"/>
                  </a:lnTo>
                  <a:lnTo>
                    <a:pt x="17" y="40"/>
                  </a:lnTo>
                  <a:lnTo>
                    <a:pt x="18" y="39"/>
                  </a:lnTo>
                  <a:lnTo>
                    <a:pt x="18" y="39"/>
                  </a:lnTo>
                  <a:lnTo>
                    <a:pt x="18" y="39"/>
                  </a:lnTo>
                  <a:lnTo>
                    <a:pt x="19" y="38"/>
                  </a:lnTo>
                  <a:lnTo>
                    <a:pt x="19" y="38"/>
                  </a:lnTo>
                  <a:lnTo>
                    <a:pt x="20" y="38"/>
                  </a:lnTo>
                  <a:lnTo>
                    <a:pt x="20" y="38"/>
                  </a:lnTo>
                  <a:lnTo>
                    <a:pt x="21" y="37"/>
                  </a:lnTo>
                  <a:lnTo>
                    <a:pt x="22" y="37"/>
                  </a:lnTo>
                  <a:lnTo>
                    <a:pt x="22" y="36"/>
                  </a:lnTo>
                  <a:lnTo>
                    <a:pt x="22" y="36"/>
                  </a:lnTo>
                  <a:lnTo>
                    <a:pt x="23" y="36"/>
                  </a:lnTo>
                  <a:lnTo>
                    <a:pt x="24" y="35"/>
                  </a:lnTo>
                  <a:lnTo>
                    <a:pt x="24" y="35"/>
                  </a:lnTo>
                  <a:lnTo>
                    <a:pt x="25" y="34"/>
                  </a:lnTo>
                  <a:lnTo>
                    <a:pt x="26" y="34"/>
                  </a:lnTo>
                  <a:lnTo>
                    <a:pt x="26" y="33"/>
                  </a:lnTo>
                  <a:lnTo>
                    <a:pt x="27" y="33"/>
                  </a:lnTo>
                  <a:lnTo>
                    <a:pt x="28" y="32"/>
                  </a:lnTo>
                  <a:lnTo>
                    <a:pt x="29" y="32"/>
                  </a:lnTo>
                  <a:lnTo>
                    <a:pt x="31" y="30"/>
                  </a:lnTo>
                  <a:lnTo>
                    <a:pt x="31" y="29"/>
                  </a:lnTo>
                  <a:lnTo>
                    <a:pt x="32" y="29"/>
                  </a:lnTo>
                  <a:lnTo>
                    <a:pt x="33" y="28"/>
                  </a:lnTo>
                  <a:lnTo>
                    <a:pt x="33" y="28"/>
                  </a:lnTo>
                  <a:lnTo>
                    <a:pt x="34" y="27"/>
                  </a:lnTo>
                  <a:lnTo>
                    <a:pt x="34" y="27"/>
                  </a:lnTo>
                  <a:lnTo>
                    <a:pt x="35" y="26"/>
                  </a:lnTo>
                  <a:lnTo>
                    <a:pt x="36" y="26"/>
                  </a:lnTo>
                  <a:lnTo>
                    <a:pt x="36" y="25"/>
                  </a:lnTo>
                  <a:lnTo>
                    <a:pt x="36" y="25"/>
                  </a:lnTo>
                  <a:lnTo>
                    <a:pt x="37" y="24"/>
                  </a:lnTo>
                  <a:lnTo>
                    <a:pt x="37" y="24"/>
                  </a:lnTo>
                  <a:lnTo>
                    <a:pt x="38" y="24"/>
                  </a:lnTo>
                  <a:lnTo>
                    <a:pt x="38" y="24"/>
                  </a:lnTo>
                  <a:lnTo>
                    <a:pt x="39" y="23"/>
                  </a:lnTo>
                  <a:lnTo>
                    <a:pt x="39" y="23"/>
                  </a:lnTo>
                  <a:lnTo>
                    <a:pt x="40" y="22"/>
                  </a:lnTo>
                  <a:lnTo>
                    <a:pt x="40" y="22"/>
                  </a:lnTo>
                  <a:lnTo>
                    <a:pt x="40" y="22"/>
                  </a:lnTo>
                  <a:lnTo>
                    <a:pt x="41" y="21"/>
                  </a:lnTo>
                  <a:lnTo>
                    <a:pt x="41" y="21"/>
                  </a:lnTo>
                  <a:lnTo>
                    <a:pt x="42" y="20"/>
                  </a:lnTo>
                  <a:lnTo>
                    <a:pt x="42" y="20"/>
                  </a:lnTo>
                  <a:lnTo>
                    <a:pt x="43" y="20"/>
                  </a:lnTo>
                  <a:lnTo>
                    <a:pt x="44" y="19"/>
                  </a:lnTo>
                  <a:lnTo>
                    <a:pt x="44" y="18"/>
                  </a:lnTo>
                  <a:lnTo>
                    <a:pt x="45" y="18"/>
                  </a:lnTo>
                  <a:lnTo>
                    <a:pt x="46" y="18"/>
                  </a:lnTo>
                  <a:lnTo>
                    <a:pt x="46" y="17"/>
                  </a:lnTo>
                  <a:lnTo>
                    <a:pt x="48" y="16"/>
                  </a:lnTo>
                  <a:lnTo>
                    <a:pt x="48" y="16"/>
                  </a:lnTo>
                  <a:lnTo>
                    <a:pt x="48" y="15"/>
                  </a:lnTo>
                  <a:lnTo>
                    <a:pt x="49" y="15"/>
                  </a:lnTo>
                  <a:lnTo>
                    <a:pt x="49" y="14"/>
                  </a:lnTo>
                  <a:lnTo>
                    <a:pt x="50" y="14"/>
                  </a:lnTo>
                  <a:lnTo>
                    <a:pt x="50" y="14"/>
                  </a:lnTo>
                  <a:lnTo>
                    <a:pt x="50" y="14"/>
                  </a:lnTo>
                  <a:lnTo>
                    <a:pt x="50" y="14"/>
                  </a:lnTo>
                  <a:lnTo>
                    <a:pt x="51" y="13"/>
                  </a:lnTo>
                  <a:lnTo>
                    <a:pt x="51" y="13"/>
                  </a:lnTo>
                  <a:lnTo>
                    <a:pt x="51" y="13"/>
                  </a:lnTo>
                  <a:lnTo>
                    <a:pt x="51" y="12"/>
                  </a:lnTo>
                  <a:lnTo>
                    <a:pt x="52" y="12"/>
                  </a:lnTo>
                  <a:lnTo>
                    <a:pt x="52" y="12"/>
                  </a:lnTo>
                  <a:lnTo>
                    <a:pt x="52" y="12"/>
                  </a:lnTo>
                  <a:lnTo>
                    <a:pt x="52" y="12"/>
                  </a:lnTo>
                  <a:lnTo>
                    <a:pt x="52" y="12"/>
                  </a:lnTo>
                  <a:lnTo>
                    <a:pt x="52" y="11"/>
                  </a:lnTo>
                  <a:lnTo>
                    <a:pt x="53" y="11"/>
                  </a:lnTo>
                  <a:lnTo>
                    <a:pt x="53" y="11"/>
                  </a:lnTo>
                  <a:lnTo>
                    <a:pt x="53" y="11"/>
                  </a:lnTo>
                  <a:lnTo>
                    <a:pt x="54" y="10"/>
                  </a:lnTo>
                  <a:lnTo>
                    <a:pt x="54" y="10"/>
                  </a:lnTo>
                  <a:lnTo>
                    <a:pt x="54" y="10"/>
                  </a:lnTo>
                  <a:lnTo>
                    <a:pt x="54" y="10"/>
                  </a:lnTo>
                  <a:lnTo>
                    <a:pt x="55" y="10"/>
                  </a:lnTo>
                  <a:lnTo>
                    <a:pt x="55" y="10"/>
                  </a:lnTo>
                  <a:lnTo>
                    <a:pt x="56" y="9"/>
                  </a:lnTo>
                  <a:lnTo>
                    <a:pt x="56" y="9"/>
                  </a:lnTo>
                  <a:lnTo>
                    <a:pt x="56" y="9"/>
                  </a:lnTo>
                  <a:lnTo>
                    <a:pt x="57" y="9"/>
                  </a:lnTo>
                  <a:lnTo>
                    <a:pt x="58" y="8"/>
                  </a:lnTo>
                  <a:lnTo>
                    <a:pt x="59" y="7"/>
                  </a:lnTo>
                  <a:lnTo>
                    <a:pt x="60" y="7"/>
                  </a:lnTo>
                  <a:lnTo>
                    <a:pt x="60" y="6"/>
                  </a:lnTo>
                  <a:lnTo>
                    <a:pt x="61" y="6"/>
                  </a:lnTo>
                  <a:lnTo>
                    <a:pt x="61" y="6"/>
                  </a:lnTo>
                  <a:lnTo>
                    <a:pt x="62" y="5"/>
                  </a:lnTo>
                  <a:lnTo>
                    <a:pt x="62" y="5"/>
                  </a:lnTo>
                  <a:lnTo>
                    <a:pt x="63" y="5"/>
                  </a:lnTo>
                  <a:lnTo>
                    <a:pt x="63" y="4"/>
                  </a:lnTo>
                  <a:lnTo>
                    <a:pt x="64" y="4"/>
                  </a:lnTo>
                  <a:lnTo>
                    <a:pt x="64" y="4"/>
                  </a:lnTo>
                  <a:lnTo>
                    <a:pt x="64" y="4"/>
                  </a:lnTo>
                  <a:lnTo>
                    <a:pt x="65" y="3"/>
                  </a:lnTo>
                  <a:lnTo>
                    <a:pt x="66" y="3"/>
                  </a:lnTo>
                  <a:lnTo>
                    <a:pt x="66" y="3"/>
                  </a:lnTo>
                  <a:lnTo>
                    <a:pt x="66" y="3"/>
                  </a:lnTo>
                  <a:lnTo>
                    <a:pt x="67" y="2"/>
                  </a:lnTo>
                  <a:lnTo>
                    <a:pt x="67" y="2"/>
                  </a:lnTo>
                  <a:lnTo>
                    <a:pt x="68" y="2"/>
                  </a:lnTo>
                  <a:lnTo>
                    <a:pt x="68" y="2"/>
                  </a:lnTo>
                  <a:lnTo>
                    <a:pt x="69" y="2"/>
                  </a:lnTo>
                  <a:lnTo>
                    <a:pt x="70" y="2"/>
                  </a:lnTo>
                  <a:lnTo>
                    <a:pt x="70" y="2"/>
                  </a:lnTo>
                  <a:lnTo>
                    <a:pt x="71" y="2"/>
                  </a:lnTo>
                  <a:lnTo>
                    <a:pt x="71" y="2"/>
                  </a:lnTo>
                  <a:lnTo>
                    <a:pt x="72" y="1"/>
                  </a:lnTo>
                  <a:lnTo>
                    <a:pt x="73" y="1"/>
                  </a:lnTo>
                  <a:lnTo>
                    <a:pt x="74" y="1"/>
                  </a:lnTo>
                  <a:lnTo>
                    <a:pt x="74" y="1"/>
                  </a:lnTo>
                  <a:lnTo>
                    <a:pt x="76" y="1"/>
                  </a:lnTo>
                  <a:lnTo>
                    <a:pt x="78" y="1"/>
                  </a:lnTo>
                  <a:lnTo>
                    <a:pt x="80" y="0"/>
                  </a:lnTo>
                  <a:lnTo>
                    <a:pt x="82" y="0"/>
                  </a:lnTo>
                  <a:lnTo>
                    <a:pt x="83" y="0"/>
                  </a:lnTo>
                  <a:lnTo>
                    <a:pt x="84" y="0"/>
                  </a:lnTo>
                  <a:lnTo>
                    <a:pt x="86" y="0"/>
                  </a:lnTo>
                  <a:lnTo>
                    <a:pt x="87" y="0"/>
                  </a:lnTo>
                  <a:lnTo>
                    <a:pt x="88" y="0"/>
                  </a:lnTo>
                  <a:lnTo>
                    <a:pt x="90" y="0"/>
                  </a:lnTo>
                  <a:lnTo>
                    <a:pt x="91" y="0"/>
                  </a:lnTo>
                  <a:lnTo>
                    <a:pt x="92" y="0"/>
                  </a:lnTo>
                  <a:lnTo>
                    <a:pt x="93" y="0"/>
                  </a:lnTo>
                  <a:lnTo>
                    <a:pt x="94" y="0"/>
                  </a:lnTo>
                  <a:lnTo>
                    <a:pt x="96" y="0"/>
                  </a:lnTo>
                  <a:lnTo>
                    <a:pt x="97" y="0"/>
                  </a:lnTo>
                  <a:lnTo>
                    <a:pt x="98" y="1"/>
                  </a:lnTo>
                  <a:lnTo>
                    <a:pt x="99" y="1"/>
                  </a:lnTo>
                  <a:lnTo>
                    <a:pt x="100" y="1"/>
                  </a:lnTo>
                  <a:lnTo>
                    <a:pt x="101" y="2"/>
                  </a:lnTo>
                  <a:lnTo>
                    <a:pt x="102" y="2"/>
                  </a:lnTo>
                  <a:lnTo>
                    <a:pt x="103" y="2"/>
                  </a:lnTo>
                  <a:lnTo>
                    <a:pt x="104" y="2"/>
                  </a:lnTo>
                  <a:lnTo>
                    <a:pt x="105" y="3"/>
                  </a:lnTo>
                  <a:lnTo>
                    <a:pt x="106" y="4"/>
                  </a:lnTo>
                  <a:lnTo>
                    <a:pt x="107" y="4"/>
                  </a:lnTo>
                  <a:lnTo>
                    <a:pt x="108" y="5"/>
                  </a:lnTo>
                  <a:lnTo>
                    <a:pt x="108" y="6"/>
                  </a:lnTo>
                  <a:lnTo>
                    <a:pt x="110" y="6"/>
                  </a:lnTo>
                  <a:lnTo>
                    <a:pt x="110" y="7"/>
                  </a:lnTo>
                  <a:lnTo>
                    <a:pt x="111" y="8"/>
                  </a:lnTo>
                  <a:lnTo>
                    <a:pt x="112" y="9"/>
                  </a:lnTo>
                </a:path>
              </a:pathLst>
            </a:custGeom>
            <a:pattFill prst="wdUpDiag">
              <a:fgClr>
                <a:schemeClr val="bg1"/>
              </a:fgClr>
              <a:bgClr>
                <a:srgbClr val="FFFFFF"/>
              </a:bgClr>
            </a:pattFill>
            <a:ln w="9525">
              <a:solidFill>
                <a:schemeClr val="tx1"/>
              </a:solidFill>
              <a:round/>
              <a:headEnd/>
              <a:tailEnd/>
            </a:ln>
            <a:effectLst/>
          </p:spPr>
          <p:txBody>
            <a:bodyPr/>
            <a:lstStyle/>
            <a:p>
              <a:endParaRPr lang="id-ID"/>
            </a:p>
          </p:txBody>
        </p:sp>
        <p:sp>
          <p:nvSpPr>
            <p:cNvPr id="621" name="Freeform 214"/>
            <p:cNvSpPr>
              <a:spLocks/>
            </p:cNvSpPr>
            <p:nvPr/>
          </p:nvSpPr>
          <p:spPr bwMode="auto">
            <a:xfrm>
              <a:off x="5686425" y="3082925"/>
              <a:ext cx="93663" cy="84138"/>
            </a:xfrm>
            <a:custGeom>
              <a:avLst/>
              <a:gdLst/>
              <a:ahLst/>
              <a:cxnLst>
                <a:cxn ang="0">
                  <a:pos x="24" y="0"/>
                </a:cxn>
                <a:cxn ang="0">
                  <a:pos x="18" y="1"/>
                </a:cxn>
                <a:cxn ang="0">
                  <a:pos x="12" y="4"/>
                </a:cxn>
                <a:cxn ang="0">
                  <a:pos x="8" y="8"/>
                </a:cxn>
                <a:cxn ang="0">
                  <a:pos x="4" y="13"/>
                </a:cxn>
                <a:cxn ang="0">
                  <a:pos x="1" y="18"/>
                </a:cxn>
                <a:cxn ang="0">
                  <a:pos x="0" y="20"/>
                </a:cxn>
                <a:cxn ang="0">
                  <a:pos x="0" y="23"/>
                </a:cxn>
                <a:cxn ang="0">
                  <a:pos x="1" y="25"/>
                </a:cxn>
                <a:cxn ang="0">
                  <a:pos x="2" y="28"/>
                </a:cxn>
                <a:cxn ang="0">
                  <a:pos x="3" y="35"/>
                </a:cxn>
                <a:cxn ang="0">
                  <a:pos x="4" y="39"/>
                </a:cxn>
                <a:cxn ang="0">
                  <a:pos x="4" y="44"/>
                </a:cxn>
                <a:cxn ang="0">
                  <a:pos x="6" y="47"/>
                </a:cxn>
                <a:cxn ang="0">
                  <a:pos x="8" y="51"/>
                </a:cxn>
                <a:cxn ang="0">
                  <a:pos x="13" y="54"/>
                </a:cxn>
                <a:cxn ang="0">
                  <a:pos x="16" y="55"/>
                </a:cxn>
                <a:cxn ang="0">
                  <a:pos x="19" y="54"/>
                </a:cxn>
                <a:cxn ang="0">
                  <a:pos x="22" y="54"/>
                </a:cxn>
                <a:cxn ang="0">
                  <a:pos x="26" y="53"/>
                </a:cxn>
                <a:cxn ang="0">
                  <a:pos x="32" y="53"/>
                </a:cxn>
                <a:cxn ang="0">
                  <a:pos x="36" y="53"/>
                </a:cxn>
                <a:cxn ang="0">
                  <a:pos x="38" y="52"/>
                </a:cxn>
                <a:cxn ang="0">
                  <a:pos x="41" y="52"/>
                </a:cxn>
                <a:cxn ang="0">
                  <a:pos x="44" y="52"/>
                </a:cxn>
                <a:cxn ang="0">
                  <a:pos x="48" y="53"/>
                </a:cxn>
                <a:cxn ang="0">
                  <a:pos x="54" y="55"/>
                </a:cxn>
                <a:cxn ang="0">
                  <a:pos x="58" y="57"/>
                </a:cxn>
                <a:cxn ang="0">
                  <a:pos x="61" y="59"/>
                </a:cxn>
                <a:cxn ang="0">
                  <a:pos x="64" y="61"/>
                </a:cxn>
                <a:cxn ang="0">
                  <a:pos x="66" y="61"/>
                </a:cxn>
                <a:cxn ang="0">
                  <a:pos x="67" y="60"/>
                </a:cxn>
                <a:cxn ang="0">
                  <a:pos x="68" y="59"/>
                </a:cxn>
                <a:cxn ang="0">
                  <a:pos x="67" y="57"/>
                </a:cxn>
                <a:cxn ang="0">
                  <a:pos x="67" y="55"/>
                </a:cxn>
                <a:cxn ang="0">
                  <a:pos x="67" y="53"/>
                </a:cxn>
                <a:cxn ang="0">
                  <a:pos x="67" y="50"/>
                </a:cxn>
                <a:cxn ang="0">
                  <a:pos x="67" y="47"/>
                </a:cxn>
                <a:cxn ang="0">
                  <a:pos x="67" y="45"/>
                </a:cxn>
                <a:cxn ang="0">
                  <a:pos x="68" y="43"/>
                </a:cxn>
                <a:cxn ang="0">
                  <a:pos x="67" y="39"/>
                </a:cxn>
                <a:cxn ang="0">
                  <a:pos x="66" y="35"/>
                </a:cxn>
                <a:cxn ang="0">
                  <a:pos x="65" y="32"/>
                </a:cxn>
                <a:cxn ang="0">
                  <a:pos x="64" y="30"/>
                </a:cxn>
                <a:cxn ang="0">
                  <a:pos x="62" y="28"/>
                </a:cxn>
                <a:cxn ang="0">
                  <a:pos x="60" y="25"/>
                </a:cxn>
                <a:cxn ang="0">
                  <a:pos x="57" y="22"/>
                </a:cxn>
                <a:cxn ang="0">
                  <a:pos x="55" y="20"/>
                </a:cxn>
                <a:cxn ang="0">
                  <a:pos x="54" y="19"/>
                </a:cxn>
                <a:cxn ang="0">
                  <a:pos x="52" y="18"/>
                </a:cxn>
                <a:cxn ang="0">
                  <a:pos x="50" y="17"/>
                </a:cxn>
                <a:cxn ang="0">
                  <a:pos x="46" y="14"/>
                </a:cxn>
                <a:cxn ang="0">
                  <a:pos x="43" y="10"/>
                </a:cxn>
                <a:cxn ang="0">
                  <a:pos x="40" y="6"/>
                </a:cxn>
                <a:cxn ang="0">
                  <a:pos x="38" y="3"/>
                </a:cxn>
                <a:cxn ang="0">
                  <a:pos x="35" y="1"/>
                </a:cxn>
                <a:cxn ang="0">
                  <a:pos x="30" y="0"/>
                </a:cxn>
              </a:cxnLst>
              <a:rect l="0" t="0" r="r" b="b"/>
              <a:pathLst>
                <a:path w="69" h="62">
                  <a:moveTo>
                    <a:pt x="30" y="0"/>
                  </a:moveTo>
                  <a:lnTo>
                    <a:pt x="28" y="0"/>
                  </a:lnTo>
                  <a:lnTo>
                    <a:pt x="27" y="0"/>
                  </a:lnTo>
                  <a:lnTo>
                    <a:pt x="26" y="0"/>
                  </a:lnTo>
                  <a:lnTo>
                    <a:pt x="24" y="0"/>
                  </a:lnTo>
                  <a:lnTo>
                    <a:pt x="24" y="0"/>
                  </a:lnTo>
                  <a:lnTo>
                    <a:pt x="22" y="0"/>
                  </a:lnTo>
                  <a:lnTo>
                    <a:pt x="22" y="0"/>
                  </a:lnTo>
                  <a:lnTo>
                    <a:pt x="20" y="1"/>
                  </a:lnTo>
                  <a:lnTo>
                    <a:pt x="20" y="1"/>
                  </a:lnTo>
                  <a:lnTo>
                    <a:pt x="18" y="1"/>
                  </a:lnTo>
                  <a:lnTo>
                    <a:pt x="18" y="1"/>
                  </a:lnTo>
                  <a:lnTo>
                    <a:pt x="17" y="2"/>
                  </a:lnTo>
                  <a:lnTo>
                    <a:pt x="16" y="2"/>
                  </a:lnTo>
                  <a:lnTo>
                    <a:pt x="15" y="3"/>
                  </a:lnTo>
                  <a:lnTo>
                    <a:pt x="14" y="3"/>
                  </a:lnTo>
                  <a:lnTo>
                    <a:pt x="13" y="3"/>
                  </a:lnTo>
                  <a:lnTo>
                    <a:pt x="12" y="4"/>
                  </a:lnTo>
                  <a:lnTo>
                    <a:pt x="12" y="5"/>
                  </a:lnTo>
                  <a:lnTo>
                    <a:pt x="11" y="5"/>
                  </a:lnTo>
                  <a:lnTo>
                    <a:pt x="10" y="6"/>
                  </a:lnTo>
                  <a:lnTo>
                    <a:pt x="9" y="7"/>
                  </a:lnTo>
                  <a:lnTo>
                    <a:pt x="8" y="7"/>
                  </a:lnTo>
                  <a:lnTo>
                    <a:pt x="8" y="8"/>
                  </a:lnTo>
                  <a:lnTo>
                    <a:pt x="7" y="9"/>
                  </a:lnTo>
                  <a:lnTo>
                    <a:pt x="6" y="10"/>
                  </a:lnTo>
                  <a:lnTo>
                    <a:pt x="6" y="11"/>
                  </a:lnTo>
                  <a:lnTo>
                    <a:pt x="5" y="11"/>
                  </a:lnTo>
                  <a:lnTo>
                    <a:pt x="4" y="12"/>
                  </a:lnTo>
                  <a:lnTo>
                    <a:pt x="4" y="13"/>
                  </a:lnTo>
                  <a:lnTo>
                    <a:pt x="3" y="14"/>
                  </a:lnTo>
                  <a:lnTo>
                    <a:pt x="2" y="15"/>
                  </a:lnTo>
                  <a:lnTo>
                    <a:pt x="2" y="16"/>
                  </a:lnTo>
                  <a:lnTo>
                    <a:pt x="1" y="17"/>
                  </a:lnTo>
                  <a:lnTo>
                    <a:pt x="1" y="17"/>
                  </a:lnTo>
                  <a:lnTo>
                    <a:pt x="1" y="18"/>
                  </a:lnTo>
                  <a:lnTo>
                    <a:pt x="0" y="18"/>
                  </a:lnTo>
                  <a:lnTo>
                    <a:pt x="0" y="19"/>
                  </a:lnTo>
                  <a:lnTo>
                    <a:pt x="0" y="19"/>
                  </a:lnTo>
                  <a:lnTo>
                    <a:pt x="0" y="19"/>
                  </a:lnTo>
                  <a:lnTo>
                    <a:pt x="0" y="20"/>
                  </a:lnTo>
                  <a:lnTo>
                    <a:pt x="0" y="20"/>
                  </a:lnTo>
                  <a:lnTo>
                    <a:pt x="0" y="21"/>
                  </a:lnTo>
                  <a:lnTo>
                    <a:pt x="0" y="21"/>
                  </a:lnTo>
                  <a:lnTo>
                    <a:pt x="0" y="21"/>
                  </a:lnTo>
                  <a:lnTo>
                    <a:pt x="0" y="22"/>
                  </a:lnTo>
                  <a:lnTo>
                    <a:pt x="0" y="22"/>
                  </a:lnTo>
                  <a:lnTo>
                    <a:pt x="0" y="23"/>
                  </a:lnTo>
                  <a:lnTo>
                    <a:pt x="0" y="23"/>
                  </a:lnTo>
                  <a:lnTo>
                    <a:pt x="0" y="23"/>
                  </a:lnTo>
                  <a:lnTo>
                    <a:pt x="1" y="24"/>
                  </a:lnTo>
                  <a:lnTo>
                    <a:pt x="1" y="24"/>
                  </a:lnTo>
                  <a:lnTo>
                    <a:pt x="1" y="25"/>
                  </a:lnTo>
                  <a:lnTo>
                    <a:pt x="1" y="25"/>
                  </a:lnTo>
                  <a:lnTo>
                    <a:pt x="1" y="26"/>
                  </a:lnTo>
                  <a:lnTo>
                    <a:pt x="1" y="26"/>
                  </a:lnTo>
                  <a:lnTo>
                    <a:pt x="1" y="27"/>
                  </a:lnTo>
                  <a:lnTo>
                    <a:pt x="2" y="27"/>
                  </a:lnTo>
                  <a:lnTo>
                    <a:pt x="2" y="28"/>
                  </a:lnTo>
                  <a:lnTo>
                    <a:pt x="2" y="28"/>
                  </a:lnTo>
                  <a:lnTo>
                    <a:pt x="2" y="29"/>
                  </a:lnTo>
                  <a:lnTo>
                    <a:pt x="2" y="30"/>
                  </a:lnTo>
                  <a:lnTo>
                    <a:pt x="2" y="31"/>
                  </a:lnTo>
                  <a:lnTo>
                    <a:pt x="2" y="33"/>
                  </a:lnTo>
                  <a:lnTo>
                    <a:pt x="3" y="33"/>
                  </a:lnTo>
                  <a:lnTo>
                    <a:pt x="3" y="35"/>
                  </a:lnTo>
                  <a:lnTo>
                    <a:pt x="3" y="35"/>
                  </a:lnTo>
                  <a:lnTo>
                    <a:pt x="3" y="36"/>
                  </a:lnTo>
                  <a:lnTo>
                    <a:pt x="3" y="37"/>
                  </a:lnTo>
                  <a:lnTo>
                    <a:pt x="3" y="38"/>
                  </a:lnTo>
                  <a:lnTo>
                    <a:pt x="3" y="39"/>
                  </a:lnTo>
                  <a:lnTo>
                    <a:pt x="4" y="39"/>
                  </a:lnTo>
                  <a:lnTo>
                    <a:pt x="4" y="40"/>
                  </a:lnTo>
                  <a:lnTo>
                    <a:pt x="4" y="41"/>
                  </a:lnTo>
                  <a:lnTo>
                    <a:pt x="4" y="42"/>
                  </a:lnTo>
                  <a:lnTo>
                    <a:pt x="4" y="43"/>
                  </a:lnTo>
                  <a:lnTo>
                    <a:pt x="4" y="43"/>
                  </a:lnTo>
                  <a:lnTo>
                    <a:pt x="4" y="44"/>
                  </a:lnTo>
                  <a:lnTo>
                    <a:pt x="4" y="45"/>
                  </a:lnTo>
                  <a:lnTo>
                    <a:pt x="4" y="45"/>
                  </a:lnTo>
                  <a:lnTo>
                    <a:pt x="5" y="46"/>
                  </a:lnTo>
                  <a:lnTo>
                    <a:pt x="5" y="46"/>
                  </a:lnTo>
                  <a:lnTo>
                    <a:pt x="5" y="47"/>
                  </a:lnTo>
                  <a:lnTo>
                    <a:pt x="6" y="47"/>
                  </a:lnTo>
                  <a:lnTo>
                    <a:pt x="6" y="48"/>
                  </a:lnTo>
                  <a:lnTo>
                    <a:pt x="6" y="49"/>
                  </a:lnTo>
                  <a:lnTo>
                    <a:pt x="7" y="49"/>
                  </a:lnTo>
                  <a:lnTo>
                    <a:pt x="7" y="50"/>
                  </a:lnTo>
                  <a:lnTo>
                    <a:pt x="8" y="50"/>
                  </a:lnTo>
                  <a:lnTo>
                    <a:pt x="8" y="51"/>
                  </a:lnTo>
                  <a:lnTo>
                    <a:pt x="9" y="51"/>
                  </a:lnTo>
                  <a:lnTo>
                    <a:pt x="10" y="52"/>
                  </a:lnTo>
                  <a:lnTo>
                    <a:pt x="10" y="52"/>
                  </a:lnTo>
                  <a:lnTo>
                    <a:pt x="12" y="53"/>
                  </a:lnTo>
                  <a:lnTo>
                    <a:pt x="12" y="53"/>
                  </a:lnTo>
                  <a:lnTo>
                    <a:pt x="13" y="54"/>
                  </a:lnTo>
                  <a:lnTo>
                    <a:pt x="14" y="54"/>
                  </a:lnTo>
                  <a:lnTo>
                    <a:pt x="14" y="54"/>
                  </a:lnTo>
                  <a:lnTo>
                    <a:pt x="14" y="54"/>
                  </a:lnTo>
                  <a:lnTo>
                    <a:pt x="15" y="54"/>
                  </a:lnTo>
                  <a:lnTo>
                    <a:pt x="16" y="55"/>
                  </a:lnTo>
                  <a:lnTo>
                    <a:pt x="16" y="55"/>
                  </a:lnTo>
                  <a:lnTo>
                    <a:pt x="16" y="55"/>
                  </a:lnTo>
                  <a:lnTo>
                    <a:pt x="17" y="55"/>
                  </a:lnTo>
                  <a:lnTo>
                    <a:pt x="18" y="55"/>
                  </a:lnTo>
                  <a:lnTo>
                    <a:pt x="18" y="55"/>
                  </a:lnTo>
                  <a:lnTo>
                    <a:pt x="18" y="55"/>
                  </a:lnTo>
                  <a:lnTo>
                    <a:pt x="19" y="54"/>
                  </a:lnTo>
                  <a:lnTo>
                    <a:pt x="20" y="54"/>
                  </a:lnTo>
                  <a:lnTo>
                    <a:pt x="20" y="54"/>
                  </a:lnTo>
                  <a:lnTo>
                    <a:pt x="21" y="54"/>
                  </a:lnTo>
                  <a:lnTo>
                    <a:pt x="21" y="54"/>
                  </a:lnTo>
                  <a:lnTo>
                    <a:pt x="22" y="54"/>
                  </a:lnTo>
                  <a:lnTo>
                    <a:pt x="22" y="54"/>
                  </a:lnTo>
                  <a:lnTo>
                    <a:pt x="23" y="53"/>
                  </a:lnTo>
                  <a:lnTo>
                    <a:pt x="24" y="53"/>
                  </a:lnTo>
                  <a:lnTo>
                    <a:pt x="24" y="53"/>
                  </a:lnTo>
                  <a:lnTo>
                    <a:pt x="25" y="53"/>
                  </a:lnTo>
                  <a:lnTo>
                    <a:pt x="26" y="53"/>
                  </a:lnTo>
                  <a:lnTo>
                    <a:pt x="26" y="53"/>
                  </a:lnTo>
                  <a:lnTo>
                    <a:pt x="27" y="53"/>
                  </a:lnTo>
                  <a:lnTo>
                    <a:pt x="28" y="53"/>
                  </a:lnTo>
                  <a:lnTo>
                    <a:pt x="28" y="53"/>
                  </a:lnTo>
                  <a:lnTo>
                    <a:pt x="29" y="53"/>
                  </a:lnTo>
                  <a:lnTo>
                    <a:pt x="30" y="53"/>
                  </a:lnTo>
                  <a:lnTo>
                    <a:pt x="32" y="53"/>
                  </a:lnTo>
                  <a:lnTo>
                    <a:pt x="32" y="53"/>
                  </a:lnTo>
                  <a:lnTo>
                    <a:pt x="33" y="53"/>
                  </a:lnTo>
                  <a:lnTo>
                    <a:pt x="34" y="53"/>
                  </a:lnTo>
                  <a:lnTo>
                    <a:pt x="34" y="53"/>
                  </a:lnTo>
                  <a:lnTo>
                    <a:pt x="35" y="53"/>
                  </a:lnTo>
                  <a:lnTo>
                    <a:pt x="36" y="53"/>
                  </a:lnTo>
                  <a:lnTo>
                    <a:pt x="36" y="53"/>
                  </a:lnTo>
                  <a:lnTo>
                    <a:pt x="37" y="53"/>
                  </a:lnTo>
                  <a:lnTo>
                    <a:pt x="37" y="52"/>
                  </a:lnTo>
                  <a:lnTo>
                    <a:pt x="38" y="52"/>
                  </a:lnTo>
                  <a:lnTo>
                    <a:pt x="38" y="52"/>
                  </a:lnTo>
                  <a:lnTo>
                    <a:pt x="38" y="52"/>
                  </a:lnTo>
                  <a:lnTo>
                    <a:pt x="39" y="52"/>
                  </a:lnTo>
                  <a:lnTo>
                    <a:pt x="39" y="52"/>
                  </a:lnTo>
                  <a:lnTo>
                    <a:pt x="40" y="52"/>
                  </a:lnTo>
                  <a:lnTo>
                    <a:pt x="40" y="52"/>
                  </a:lnTo>
                  <a:lnTo>
                    <a:pt x="40" y="52"/>
                  </a:lnTo>
                  <a:lnTo>
                    <a:pt x="41" y="52"/>
                  </a:lnTo>
                  <a:lnTo>
                    <a:pt x="42" y="52"/>
                  </a:lnTo>
                  <a:lnTo>
                    <a:pt x="42" y="52"/>
                  </a:lnTo>
                  <a:lnTo>
                    <a:pt x="42" y="52"/>
                  </a:lnTo>
                  <a:lnTo>
                    <a:pt x="43" y="52"/>
                  </a:lnTo>
                  <a:lnTo>
                    <a:pt x="44" y="52"/>
                  </a:lnTo>
                  <a:lnTo>
                    <a:pt x="44" y="52"/>
                  </a:lnTo>
                  <a:lnTo>
                    <a:pt x="45" y="52"/>
                  </a:lnTo>
                  <a:lnTo>
                    <a:pt x="45" y="52"/>
                  </a:lnTo>
                  <a:lnTo>
                    <a:pt x="46" y="53"/>
                  </a:lnTo>
                  <a:lnTo>
                    <a:pt x="47" y="53"/>
                  </a:lnTo>
                  <a:lnTo>
                    <a:pt x="47" y="53"/>
                  </a:lnTo>
                  <a:lnTo>
                    <a:pt x="48" y="53"/>
                  </a:lnTo>
                  <a:lnTo>
                    <a:pt x="50" y="53"/>
                  </a:lnTo>
                  <a:lnTo>
                    <a:pt x="51" y="53"/>
                  </a:lnTo>
                  <a:lnTo>
                    <a:pt x="52" y="54"/>
                  </a:lnTo>
                  <a:lnTo>
                    <a:pt x="52" y="54"/>
                  </a:lnTo>
                  <a:lnTo>
                    <a:pt x="53" y="55"/>
                  </a:lnTo>
                  <a:lnTo>
                    <a:pt x="54" y="55"/>
                  </a:lnTo>
                  <a:lnTo>
                    <a:pt x="55" y="55"/>
                  </a:lnTo>
                  <a:lnTo>
                    <a:pt x="55" y="55"/>
                  </a:lnTo>
                  <a:lnTo>
                    <a:pt x="56" y="56"/>
                  </a:lnTo>
                  <a:lnTo>
                    <a:pt x="56" y="56"/>
                  </a:lnTo>
                  <a:lnTo>
                    <a:pt x="57" y="57"/>
                  </a:lnTo>
                  <a:lnTo>
                    <a:pt x="58" y="57"/>
                  </a:lnTo>
                  <a:lnTo>
                    <a:pt x="58" y="57"/>
                  </a:lnTo>
                  <a:lnTo>
                    <a:pt x="59" y="58"/>
                  </a:lnTo>
                  <a:lnTo>
                    <a:pt x="59" y="58"/>
                  </a:lnTo>
                  <a:lnTo>
                    <a:pt x="60" y="59"/>
                  </a:lnTo>
                  <a:lnTo>
                    <a:pt x="60" y="59"/>
                  </a:lnTo>
                  <a:lnTo>
                    <a:pt x="61" y="59"/>
                  </a:lnTo>
                  <a:lnTo>
                    <a:pt x="61" y="60"/>
                  </a:lnTo>
                  <a:lnTo>
                    <a:pt x="62" y="60"/>
                  </a:lnTo>
                  <a:lnTo>
                    <a:pt x="62" y="60"/>
                  </a:lnTo>
                  <a:lnTo>
                    <a:pt x="63" y="61"/>
                  </a:lnTo>
                  <a:lnTo>
                    <a:pt x="63" y="61"/>
                  </a:lnTo>
                  <a:lnTo>
                    <a:pt x="64" y="61"/>
                  </a:lnTo>
                  <a:lnTo>
                    <a:pt x="64" y="61"/>
                  </a:lnTo>
                  <a:lnTo>
                    <a:pt x="64" y="61"/>
                  </a:lnTo>
                  <a:lnTo>
                    <a:pt x="65" y="61"/>
                  </a:lnTo>
                  <a:lnTo>
                    <a:pt x="65" y="61"/>
                  </a:lnTo>
                  <a:lnTo>
                    <a:pt x="66" y="61"/>
                  </a:lnTo>
                  <a:lnTo>
                    <a:pt x="66" y="61"/>
                  </a:lnTo>
                  <a:lnTo>
                    <a:pt x="67" y="61"/>
                  </a:lnTo>
                  <a:lnTo>
                    <a:pt x="67" y="61"/>
                  </a:lnTo>
                  <a:lnTo>
                    <a:pt x="67" y="60"/>
                  </a:lnTo>
                  <a:lnTo>
                    <a:pt x="67" y="60"/>
                  </a:lnTo>
                  <a:lnTo>
                    <a:pt x="67" y="60"/>
                  </a:lnTo>
                  <a:lnTo>
                    <a:pt x="67" y="60"/>
                  </a:lnTo>
                  <a:lnTo>
                    <a:pt x="67" y="60"/>
                  </a:lnTo>
                  <a:lnTo>
                    <a:pt x="68" y="60"/>
                  </a:lnTo>
                  <a:lnTo>
                    <a:pt x="68" y="59"/>
                  </a:lnTo>
                  <a:lnTo>
                    <a:pt x="68" y="59"/>
                  </a:lnTo>
                  <a:lnTo>
                    <a:pt x="68" y="59"/>
                  </a:lnTo>
                  <a:lnTo>
                    <a:pt x="68" y="59"/>
                  </a:lnTo>
                  <a:lnTo>
                    <a:pt x="68" y="59"/>
                  </a:lnTo>
                  <a:lnTo>
                    <a:pt x="68" y="58"/>
                  </a:lnTo>
                  <a:lnTo>
                    <a:pt x="67" y="58"/>
                  </a:lnTo>
                  <a:lnTo>
                    <a:pt x="67" y="58"/>
                  </a:lnTo>
                  <a:lnTo>
                    <a:pt x="67" y="57"/>
                  </a:lnTo>
                  <a:lnTo>
                    <a:pt x="67" y="57"/>
                  </a:lnTo>
                  <a:lnTo>
                    <a:pt x="67" y="57"/>
                  </a:lnTo>
                  <a:lnTo>
                    <a:pt x="67" y="57"/>
                  </a:lnTo>
                  <a:lnTo>
                    <a:pt x="67" y="57"/>
                  </a:lnTo>
                  <a:lnTo>
                    <a:pt x="67" y="56"/>
                  </a:lnTo>
                  <a:lnTo>
                    <a:pt x="67" y="56"/>
                  </a:lnTo>
                  <a:lnTo>
                    <a:pt x="67" y="55"/>
                  </a:lnTo>
                  <a:lnTo>
                    <a:pt x="67" y="55"/>
                  </a:lnTo>
                  <a:lnTo>
                    <a:pt x="67" y="55"/>
                  </a:lnTo>
                  <a:lnTo>
                    <a:pt x="67" y="55"/>
                  </a:lnTo>
                  <a:lnTo>
                    <a:pt x="67" y="54"/>
                  </a:lnTo>
                  <a:lnTo>
                    <a:pt x="67" y="54"/>
                  </a:lnTo>
                  <a:lnTo>
                    <a:pt x="67" y="53"/>
                  </a:lnTo>
                  <a:lnTo>
                    <a:pt x="67" y="53"/>
                  </a:lnTo>
                  <a:lnTo>
                    <a:pt x="67" y="53"/>
                  </a:lnTo>
                  <a:lnTo>
                    <a:pt x="67" y="51"/>
                  </a:lnTo>
                  <a:lnTo>
                    <a:pt x="67" y="51"/>
                  </a:lnTo>
                  <a:lnTo>
                    <a:pt x="67" y="50"/>
                  </a:lnTo>
                  <a:lnTo>
                    <a:pt x="67" y="50"/>
                  </a:lnTo>
                  <a:lnTo>
                    <a:pt x="67" y="49"/>
                  </a:lnTo>
                  <a:lnTo>
                    <a:pt x="67" y="49"/>
                  </a:lnTo>
                  <a:lnTo>
                    <a:pt x="67" y="49"/>
                  </a:lnTo>
                  <a:lnTo>
                    <a:pt x="67" y="48"/>
                  </a:lnTo>
                  <a:lnTo>
                    <a:pt x="67" y="47"/>
                  </a:lnTo>
                  <a:lnTo>
                    <a:pt x="67" y="47"/>
                  </a:lnTo>
                  <a:lnTo>
                    <a:pt x="67" y="47"/>
                  </a:lnTo>
                  <a:lnTo>
                    <a:pt x="67" y="47"/>
                  </a:lnTo>
                  <a:lnTo>
                    <a:pt x="67" y="46"/>
                  </a:lnTo>
                  <a:lnTo>
                    <a:pt x="67" y="46"/>
                  </a:lnTo>
                  <a:lnTo>
                    <a:pt x="67" y="45"/>
                  </a:lnTo>
                  <a:lnTo>
                    <a:pt x="67" y="45"/>
                  </a:lnTo>
                  <a:lnTo>
                    <a:pt x="68" y="45"/>
                  </a:lnTo>
                  <a:lnTo>
                    <a:pt x="68" y="44"/>
                  </a:lnTo>
                  <a:lnTo>
                    <a:pt x="68" y="44"/>
                  </a:lnTo>
                  <a:lnTo>
                    <a:pt x="68" y="43"/>
                  </a:lnTo>
                  <a:lnTo>
                    <a:pt x="68" y="43"/>
                  </a:lnTo>
                  <a:lnTo>
                    <a:pt x="68" y="43"/>
                  </a:lnTo>
                  <a:lnTo>
                    <a:pt x="68" y="42"/>
                  </a:lnTo>
                  <a:lnTo>
                    <a:pt x="67" y="42"/>
                  </a:lnTo>
                  <a:lnTo>
                    <a:pt x="67" y="41"/>
                  </a:lnTo>
                  <a:lnTo>
                    <a:pt x="67" y="41"/>
                  </a:lnTo>
                  <a:lnTo>
                    <a:pt x="67" y="40"/>
                  </a:lnTo>
                  <a:lnTo>
                    <a:pt x="67" y="39"/>
                  </a:lnTo>
                  <a:lnTo>
                    <a:pt x="67" y="39"/>
                  </a:lnTo>
                  <a:lnTo>
                    <a:pt x="67" y="38"/>
                  </a:lnTo>
                  <a:lnTo>
                    <a:pt x="67" y="38"/>
                  </a:lnTo>
                  <a:lnTo>
                    <a:pt x="66" y="36"/>
                  </a:lnTo>
                  <a:lnTo>
                    <a:pt x="66" y="36"/>
                  </a:lnTo>
                  <a:lnTo>
                    <a:pt x="66" y="35"/>
                  </a:lnTo>
                  <a:lnTo>
                    <a:pt x="66" y="35"/>
                  </a:lnTo>
                  <a:lnTo>
                    <a:pt x="65" y="34"/>
                  </a:lnTo>
                  <a:lnTo>
                    <a:pt x="65" y="33"/>
                  </a:lnTo>
                  <a:lnTo>
                    <a:pt x="65" y="33"/>
                  </a:lnTo>
                  <a:lnTo>
                    <a:pt x="65" y="33"/>
                  </a:lnTo>
                  <a:lnTo>
                    <a:pt x="65" y="32"/>
                  </a:lnTo>
                  <a:lnTo>
                    <a:pt x="64" y="32"/>
                  </a:lnTo>
                  <a:lnTo>
                    <a:pt x="64" y="31"/>
                  </a:lnTo>
                  <a:lnTo>
                    <a:pt x="64" y="31"/>
                  </a:lnTo>
                  <a:lnTo>
                    <a:pt x="64" y="31"/>
                  </a:lnTo>
                  <a:lnTo>
                    <a:pt x="64" y="30"/>
                  </a:lnTo>
                  <a:lnTo>
                    <a:pt x="64" y="30"/>
                  </a:lnTo>
                  <a:lnTo>
                    <a:pt x="63" y="29"/>
                  </a:lnTo>
                  <a:lnTo>
                    <a:pt x="63" y="29"/>
                  </a:lnTo>
                  <a:lnTo>
                    <a:pt x="63" y="29"/>
                  </a:lnTo>
                  <a:lnTo>
                    <a:pt x="62" y="29"/>
                  </a:lnTo>
                  <a:lnTo>
                    <a:pt x="62" y="28"/>
                  </a:lnTo>
                  <a:lnTo>
                    <a:pt x="62" y="28"/>
                  </a:lnTo>
                  <a:lnTo>
                    <a:pt x="62" y="27"/>
                  </a:lnTo>
                  <a:lnTo>
                    <a:pt x="61" y="27"/>
                  </a:lnTo>
                  <a:lnTo>
                    <a:pt x="61" y="27"/>
                  </a:lnTo>
                  <a:lnTo>
                    <a:pt x="60" y="26"/>
                  </a:lnTo>
                  <a:lnTo>
                    <a:pt x="60" y="25"/>
                  </a:lnTo>
                  <a:lnTo>
                    <a:pt x="60" y="25"/>
                  </a:lnTo>
                  <a:lnTo>
                    <a:pt x="59" y="25"/>
                  </a:lnTo>
                  <a:lnTo>
                    <a:pt x="59" y="24"/>
                  </a:lnTo>
                  <a:lnTo>
                    <a:pt x="58" y="23"/>
                  </a:lnTo>
                  <a:lnTo>
                    <a:pt x="58" y="23"/>
                  </a:lnTo>
                  <a:lnTo>
                    <a:pt x="57" y="22"/>
                  </a:lnTo>
                  <a:lnTo>
                    <a:pt x="57" y="22"/>
                  </a:lnTo>
                  <a:lnTo>
                    <a:pt x="56" y="21"/>
                  </a:lnTo>
                  <a:lnTo>
                    <a:pt x="56" y="21"/>
                  </a:lnTo>
                  <a:lnTo>
                    <a:pt x="56" y="21"/>
                  </a:lnTo>
                  <a:lnTo>
                    <a:pt x="56" y="21"/>
                  </a:lnTo>
                  <a:lnTo>
                    <a:pt x="55" y="20"/>
                  </a:lnTo>
                  <a:lnTo>
                    <a:pt x="55" y="20"/>
                  </a:lnTo>
                  <a:lnTo>
                    <a:pt x="55" y="20"/>
                  </a:lnTo>
                  <a:lnTo>
                    <a:pt x="54" y="19"/>
                  </a:lnTo>
                  <a:lnTo>
                    <a:pt x="54" y="19"/>
                  </a:lnTo>
                  <a:lnTo>
                    <a:pt x="54" y="19"/>
                  </a:lnTo>
                  <a:lnTo>
                    <a:pt x="54" y="19"/>
                  </a:lnTo>
                  <a:lnTo>
                    <a:pt x="54" y="19"/>
                  </a:lnTo>
                  <a:lnTo>
                    <a:pt x="53" y="19"/>
                  </a:lnTo>
                  <a:lnTo>
                    <a:pt x="53" y="19"/>
                  </a:lnTo>
                  <a:lnTo>
                    <a:pt x="53" y="18"/>
                  </a:lnTo>
                  <a:lnTo>
                    <a:pt x="52" y="18"/>
                  </a:lnTo>
                  <a:lnTo>
                    <a:pt x="52" y="18"/>
                  </a:lnTo>
                  <a:lnTo>
                    <a:pt x="52" y="18"/>
                  </a:lnTo>
                  <a:lnTo>
                    <a:pt x="52" y="18"/>
                  </a:lnTo>
                  <a:lnTo>
                    <a:pt x="52" y="17"/>
                  </a:lnTo>
                  <a:lnTo>
                    <a:pt x="51" y="17"/>
                  </a:lnTo>
                  <a:lnTo>
                    <a:pt x="51" y="17"/>
                  </a:lnTo>
                  <a:lnTo>
                    <a:pt x="50" y="17"/>
                  </a:lnTo>
                  <a:lnTo>
                    <a:pt x="50" y="17"/>
                  </a:lnTo>
                  <a:lnTo>
                    <a:pt x="50" y="16"/>
                  </a:lnTo>
                  <a:lnTo>
                    <a:pt x="50" y="16"/>
                  </a:lnTo>
                  <a:lnTo>
                    <a:pt x="49" y="16"/>
                  </a:lnTo>
                  <a:lnTo>
                    <a:pt x="49" y="15"/>
                  </a:lnTo>
                  <a:lnTo>
                    <a:pt x="48" y="15"/>
                  </a:lnTo>
                  <a:lnTo>
                    <a:pt x="46" y="14"/>
                  </a:lnTo>
                  <a:lnTo>
                    <a:pt x="46" y="13"/>
                  </a:lnTo>
                  <a:lnTo>
                    <a:pt x="45" y="12"/>
                  </a:lnTo>
                  <a:lnTo>
                    <a:pt x="44" y="12"/>
                  </a:lnTo>
                  <a:lnTo>
                    <a:pt x="44" y="11"/>
                  </a:lnTo>
                  <a:lnTo>
                    <a:pt x="44" y="10"/>
                  </a:lnTo>
                  <a:lnTo>
                    <a:pt x="43" y="10"/>
                  </a:lnTo>
                  <a:lnTo>
                    <a:pt x="42" y="9"/>
                  </a:lnTo>
                  <a:lnTo>
                    <a:pt x="42" y="9"/>
                  </a:lnTo>
                  <a:lnTo>
                    <a:pt x="42" y="8"/>
                  </a:lnTo>
                  <a:lnTo>
                    <a:pt x="41" y="7"/>
                  </a:lnTo>
                  <a:lnTo>
                    <a:pt x="41" y="7"/>
                  </a:lnTo>
                  <a:lnTo>
                    <a:pt x="40" y="6"/>
                  </a:lnTo>
                  <a:lnTo>
                    <a:pt x="40" y="5"/>
                  </a:lnTo>
                  <a:lnTo>
                    <a:pt x="40" y="5"/>
                  </a:lnTo>
                  <a:lnTo>
                    <a:pt x="39" y="5"/>
                  </a:lnTo>
                  <a:lnTo>
                    <a:pt x="39" y="4"/>
                  </a:lnTo>
                  <a:lnTo>
                    <a:pt x="38" y="3"/>
                  </a:lnTo>
                  <a:lnTo>
                    <a:pt x="38" y="3"/>
                  </a:lnTo>
                  <a:lnTo>
                    <a:pt x="37" y="3"/>
                  </a:lnTo>
                  <a:lnTo>
                    <a:pt x="37" y="2"/>
                  </a:lnTo>
                  <a:lnTo>
                    <a:pt x="36" y="2"/>
                  </a:lnTo>
                  <a:lnTo>
                    <a:pt x="36" y="2"/>
                  </a:lnTo>
                  <a:lnTo>
                    <a:pt x="35" y="1"/>
                  </a:lnTo>
                  <a:lnTo>
                    <a:pt x="35" y="1"/>
                  </a:lnTo>
                  <a:lnTo>
                    <a:pt x="34" y="1"/>
                  </a:lnTo>
                  <a:lnTo>
                    <a:pt x="34" y="1"/>
                  </a:lnTo>
                  <a:lnTo>
                    <a:pt x="33" y="0"/>
                  </a:lnTo>
                  <a:lnTo>
                    <a:pt x="32" y="0"/>
                  </a:lnTo>
                  <a:lnTo>
                    <a:pt x="31" y="0"/>
                  </a:lnTo>
                  <a:lnTo>
                    <a:pt x="30" y="0"/>
                  </a:lnTo>
                </a:path>
              </a:pathLst>
            </a:custGeom>
            <a:solidFill>
              <a:srgbClr val="AAAAAA"/>
            </a:solidFill>
            <a:ln w="9525">
              <a:solidFill>
                <a:schemeClr val="tx1"/>
              </a:solidFill>
              <a:round/>
              <a:headEnd/>
              <a:tailEnd/>
            </a:ln>
            <a:effectLst/>
          </p:spPr>
          <p:txBody>
            <a:bodyPr/>
            <a:lstStyle/>
            <a:p>
              <a:endParaRPr lang="id-ID"/>
            </a:p>
          </p:txBody>
        </p:sp>
        <p:sp>
          <p:nvSpPr>
            <p:cNvPr id="622" name="Freeform 215" descr="Dark horizontal"/>
            <p:cNvSpPr>
              <a:spLocks/>
            </p:cNvSpPr>
            <p:nvPr/>
          </p:nvSpPr>
          <p:spPr bwMode="auto">
            <a:xfrm>
              <a:off x="5597525" y="2700338"/>
              <a:ext cx="252413" cy="192087"/>
            </a:xfrm>
            <a:custGeom>
              <a:avLst/>
              <a:gdLst/>
              <a:ahLst/>
              <a:cxnLst>
                <a:cxn ang="0">
                  <a:pos x="167" y="2"/>
                </a:cxn>
                <a:cxn ang="0">
                  <a:pos x="171" y="4"/>
                </a:cxn>
                <a:cxn ang="0">
                  <a:pos x="175" y="9"/>
                </a:cxn>
                <a:cxn ang="0">
                  <a:pos x="174" y="16"/>
                </a:cxn>
                <a:cxn ang="0">
                  <a:pos x="174" y="21"/>
                </a:cxn>
                <a:cxn ang="0">
                  <a:pos x="174" y="24"/>
                </a:cxn>
                <a:cxn ang="0">
                  <a:pos x="177" y="26"/>
                </a:cxn>
                <a:cxn ang="0">
                  <a:pos x="180" y="26"/>
                </a:cxn>
                <a:cxn ang="0">
                  <a:pos x="176" y="31"/>
                </a:cxn>
                <a:cxn ang="0">
                  <a:pos x="163" y="32"/>
                </a:cxn>
                <a:cxn ang="0">
                  <a:pos x="151" y="39"/>
                </a:cxn>
                <a:cxn ang="0">
                  <a:pos x="145" y="45"/>
                </a:cxn>
                <a:cxn ang="0">
                  <a:pos x="138" y="54"/>
                </a:cxn>
                <a:cxn ang="0">
                  <a:pos x="134" y="61"/>
                </a:cxn>
                <a:cxn ang="0">
                  <a:pos x="131" y="70"/>
                </a:cxn>
                <a:cxn ang="0">
                  <a:pos x="131" y="76"/>
                </a:cxn>
                <a:cxn ang="0">
                  <a:pos x="134" y="83"/>
                </a:cxn>
                <a:cxn ang="0">
                  <a:pos x="139" y="87"/>
                </a:cxn>
                <a:cxn ang="0">
                  <a:pos x="143" y="95"/>
                </a:cxn>
                <a:cxn ang="0">
                  <a:pos x="144" y="102"/>
                </a:cxn>
                <a:cxn ang="0">
                  <a:pos x="141" y="110"/>
                </a:cxn>
                <a:cxn ang="0">
                  <a:pos x="140" y="112"/>
                </a:cxn>
                <a:cxn ang="0">
                  <a:pos x="136" y="115"/>
                </a:cxn>
                <a:cxn ang="0">
                  <a:pos x="132" y="118"/>
                </a:cxn>
                <a:cxn ang="0">
                  <a:pos x="127" y="120"/>
                </a:cxn>
                <a:cxn ang="0">
                  <a:pos x="122" y="121"/>
                </a:cxn>
                <a:cxn ang="0">
                  <a:pos x="117" y="124"/>
                </a:cxn>
                <a:cxn ang="0">
                  <a:pos x="112" y="127"/>
                </a:cxn>
                <a:cxn ang="0">
                  <a:pos x="107" y="131"/>
                </a:cxn>
                <a:cxn ang="0">
                  <a:pos x="100" y="132"/>
                </a:cxn>
                <a:cxn ang="0">
                  <a:pos x="93" y="133"/>
                </a:cxn>
                <a:cxn ang="0">
                  <a:pos x="81" y="136"/>
                </a:cxn>
                <a:cxn ang="0">
                  <a:pos x="70" y="138"/>
                </a:cxn>
                <a:cxn ang="0">
                  <a:pos x="53" y="139"/>
                </a:cxn>
                <a:cxn ang="0">
                  <a:pos x="40" y="136"/>
                </a:cxn>
                <a:cxn ang="0">
                  <a:pos x="26" y="134"/>
                </a:cxn>
                <a:cxn ang="0">
                  <a:pos x="17" y="130"/>
                </a:cxn>
                <a:cxn ang="0">
                  <a:pos x="8" y="126"/>
                </a:cxn>
                <a:cxn ang="0">
                  <a:pos x="4" y="122"/>
                </a:cxn>
                <a:cxn ang="0">
                  <a:pos x="0" y="112"/>
                </a:cxn>
                <a:cxn ang="0">
                  <a:pos x="3" y="102"/>
                </a:cxn>
                <a:cxn ang="0">
                  <a:pos x="11" y="94"/>
                </a:cxn>
                <a:cxn ang="0">
                  <a:pos x="18" y="94"/>
                </a:cxn>
                <a:cxn ang="0">
                  <a:pos x="29" y="88"/>
                </a:cxn>
                <a:cxn ang="0">
                  <a:pos x="37" y="82"/>
                </a:cxn>
                <a:cxn ang="0">
                  <a:pos x="46" y="73"/>
                </a:cxn>
                <a:cxn ang="0">
                  <a:pos x="51" y="68"/>
                </a:cxn>
                <a:cxn ang="0">
                  <a:pos x="62" y="59"/>
                </a:cxn>
                <a:cxn ang="0">
                  <a:pos x="71" y="52"/>
                </a:cxn>
                <a:cxn ang="0">
                  <a:pos x="81" y="44"/>
                </a:cxn>
                <a:cxn ang="0">
                  <a:pos x="86" y="41"/>
                </a:cxn>
                <a:cxn ang="0">
                  <a:pos x="93" y="36"/>
                </a:cxn>
                <a:cxn ang="0">
                  <a:pos x="99" y="30"/>
                </a:cxn>
                <a:cxn ang="0">
                  <a:pos x="105" y="24"/>
                </a:cxn>
                <a:cxn ang="0">
                  <a:pos x="109" y="20"/>
                </a:cxn>
                <a:cxn ang="0">
                  <a:pos x="115" y="16"/>
                </a:cxn>
                <a:cxn ang="0">
                  <a:pos x="123" y="13"/>
                </a:cxn>
                <a:cxn ang="0">
                  <a:pos x="133" y="9"/>
                </a:cxn>
                <a:cxn ang="0">
                  <a:pos x="137" y="4"/>
                </a:cxn>
                <a:cxn ang="0">
                  <a:pos x="142" y="1"/>
                </a:cxn>
                <a:cxn ang="0">
                  <a:pos x="151" y="0"/>
                </a:cxn>
                <a:cxn ang="0">
                  <a:pos x="159" y="2"/>
                </a:cxn>
              </a:cxnLst>
              <a:rect l="0" t="0" r="r" b="b"/>
              <a:pathLst>
                <a:path w="182" h="140">
                  <a:moveTo>
                    <a:pt x="161" y="2"/>
                  </a:moveTo>
                  <a:lnTo>
                    <a:pt x="161" y="2"/>
                  </a:lnTo>
                  <a:lnTo>
                    <a:pt x="162" y="2"/>
                  </a:lnTo>
                  <a:lnTo>
                    <a:pt x="163" y="2"/>
                  </a:lnTo>
                  <a:lnTo>
                    <a:pt x="163" y="2"/>
                  </a:lnTo>
                  <a:lnTo>
                    <a:pt x="163" y="2"/>
                  </a:lnTo>
                  <a:lnTo>
                    <a:pt x="164" y="2"/>
                  </a:lnTo>
                  <a:lnTo>
                    <a:pt x="164" y="2"/>
                  </a:lnTo>
                  <a:lnTo>
                    <a:pt x="165" y="2"/>
                  </a:lnTo>
                  <a:lnTo>
                    <a:pt x="165" y="2"/>
                  </a:lnTo>
                  <a:lnTo>
                    <a:pt x="165" y="2"/>
                  </a:lnTo>
                  <a:lnTo>
                    <a:pt x="166" y="2"/>
                  </a:lnTo>
                  <a:lnTo>
                    <a:pt x="166" y="2"/>
                  </a:lnTo>
                  <a:lnTo>
                    <a:pt x="166" y="2"/>
                  </a:lnTo>
                  <a:lnTo>
                    <a:pt x="167" y="2"/>
                  </a:lnTo>
                  <a:lnTo>
                    <a:pt x="167" y="2"/>
                  </a:lnTo>
                  <a:lnTo>
                    <a:pt x="167" y="2"/>
                  </a:lnTo>
                  <a:lnTo>
                    <a:pt x="168" y="2"/>
                  </a:lnTo>
                  <a:lnTo>
                    <a:pt x="168" y="2"/>
                  </a:lnTo>
                  <a:lnTo>
                    <a:pt x="168" y="2"/>
                  </a:lnTo>
                  <a:lnTo>
                    <a:pt x="169" y="2"/>
                  </a:lnTo>
                  <a:lnTo>
                    <a:pt x="169" y="2"/>
                  </a:lnTo>
                  <a:lnTo>
                    <a:pt x="169" y="2"/>
                  </a:lnTo>
                  <a:lnTo>
                    <a:pt x="169" y="2"/>
                  </a:lnTo>
                  <a:lnTo>
                    <a:pt x="169" y="3"/>
                  </a:lnTo>
                  <a:lnTo>
                    <a:pt x="170" y="3"/>
                  </a:lnTo>
                  <a:lnTo>
                    <a:pt x="170" y="3"/>
                  </a:lnTo>
                  <a:lnTo>
                    <a:pt x="171" y="3"/>
                  </a:lnTo>
                  <a:lnTo>
                    <a:pt x="171" y="4"/>
                  </a:lnTo>
                  <a:lnTo>
                    <a:pt x="171" y="4"/>
                  </a:lnTo>
                  <a:lnTo>
                    <a:pt x="171" y="4"/>
                  </a:lnTo>
                  <a:lnTo>
                    <a:pt x="172" y="4"/>
                  </a:lnTo>
                  <a:lnTo>
                    <a:pt x="172" y="5"/>
                  </a:lnTo>
                  <a:lnTo>
                    <a:pt x="173" y="5"/>
                  </a:lnTo>
                  <a:lnTo>
                    <a:pt x="173" y="6"/>
                  </a:lnTo>
                  <a:lnTo>
                    <a:pt x="173" y="6"/>
                  </a:lnTo>
                  <a:lnTo>
                    <a:pt x="173" y="6"/>
                  </a:lnTo>
                  <a:lnTo>
                    <a:pt x="174" y="7"/>
                  </a:lnTo>
                  <a:lnTo>
                    <a:pt x="174" y="7"/>
                  </a:lnTo>
                  <a:lnTo>
                    <a:pt x="174" y="8"/>
                  </a:lnTo>
                  <a:lnTo>
                    <a:pt x="174" y="8"/>
                  </a:lnTo>
                  <a:lnTo>
                    <a:pt x="174" y="8"/>
                  </a:lnTo>
                  <a:lnTo>
                    <a:pt x="174" y="8"/>
                  </a:lnTo>
                  <a:lnTo>
                    <a:pt x="174" y="9"/>
                  </a:lnTo>
                  <a:lnTo>
                    <a:pt x="175" y="9"/>
                  </a:lnTo>
                  <a:lnTo>
                    <a:pt x="175" y="10"/>
                  </a:lnTo>
                  <a:lnTo>
                    <a:pt x="175" y="10"/>
                  </a:lnTo>
                  <a:lnTo>
                    <a:pt x="175" y="10"/>
                  </a:lnTo>
                  <a:lnTo>
                    <a:pt x="175" y="11"/>
                  </a:lnTo>
                  <a:lnTo>
                    <a:pt x="175" y="11"/>
                  </a:lnTo>
                  <a:lnTo>
                    <a:pt x="175" y="11"/>
                  </a:lnTo>
                  <a:lnTo>
                    <a:pt x="175" y="12"/>
                  </a:lnTo>
                  <a:lnTo>
                    <a:pt x="175" y="12"/>
                  </a:lnTo>
                  <a:lnTo>
                    <a:pt x="175" y="13"/>
                  </a:lnTo>
                  <a:lnTo>
                    <a:pt x="175" y="13"/>
                  </a:lnTo>
                  <a:lnTo>
                    <a:pt x="174" y="14"/>
                  </a:lnTo>
                  <a:lnTo>
                    <a:pt x="174" y="14"/>
                  </a:lnTo>
                  <a:lnTo>
                    <a:pt x="174" y="14"/>
                  </a:lnTo>
                  <a:lnTo>
                    <a:pt x="174" y="15"/>
                  </a:lnTo>
                  <a:lnTo>
                    <a:pt x="174" y="16"/>
                  </a:lnTo>
                  <a:lnTo>
                    <a:pt x="174" y="16"/>
                  </a:lnTo>
                  <a:lnTo>
                    <a:pt x="174" y="17"/>
                  </a:lnTo>
                  <a:lnTo>
                    <a:pt x="175" y="18"/>
                  </a:lnTo>
                  <a:lnTo>
                    <a:pt x="175" y="18"/>
                  </a:lnTo>
                  <a:lnTo>
                    <a:pt x="175" y="18"/>
                  </a:lnTo>
                  <a:lnTo>
                    <a:pt x="175" y="19"/>
                  </a:lnTo>
                  <a:lnTo>
                    <a:pt x="175" y="19"/>
                  </a:lnTo>
                  <a:lnTo>
                    <a:pt x="175" y="19"/>
                  </a:lnTo>
                  <a:lnTo>
                    <a:pt x="175" y="20"/>
                  </a:lnTo>
                  <a:lnTo>
                    <a:pt x="175" y="20"/>
                  </a:lnTo>
                  <a:lnTo>
                    <a:pt x="174" y="20"/>
                  </a:lnTo>
                  <a:lnTo>
                    <a:pt x="174" y="20"/>
                  </a:lnTo>
                  <a:lnTo>
                    <a:pt x="174" y="20"/>
                  </a:lnTo>
                  <a:lnTo>
                    <a:pt x="174" y="21"/>
                  </a:lnTo>
                  <a:lnTo>
                    <a:pt x="174" y="21"/>
                  </a:lnTo>
                  <a:lnTo>
                    <a:pt x="174" y="21"/>
                  </a:lnTo>
                  <a:lnTo>
                    <a:pt x="174" y="22"/>
                  </a:lnTo>
                  <a:lnTo>
                    <a:pt x="174" y="22"/>
                  </a:lnTo>
                  <a:lnTo>
                    <a:pt x="174" y="22"/>
                  </a:lnTo>
                  <a:lnTo>
                    <a:pt x="174" y="22"/>
                  </a:lnTo>
                  <a:lnTo>
                    <a:pt x="174" y="22"/>
                  </a:lnTo>
                  <a:lnTo>
                    <a:pt x="174" y="22"/>
                  </a:lnTo>
                  <a:lnTo>
                    <a:pt x="174" y="23"/>
                  </a:lnTo>
                  <a:lnTo>
                    <a:pt x="174" y="23"/>
                  </a:lnTo>
                  <a:lnTo>
                    <a:pt x="174" y="23"/>
                  </a:lnTo>
                  <a:lnTo>
                    <a:pt x="174" y="23"/>
                  </a:lnTo>
                  <a:lnTo>
                    <a:pt x="174" y="24"/>
                  </a:lnTo>
                  <a:lnTo>
                    <a:pt x="174" y="24"/>
                  </a:lnTo>
                  <a:lnTo>
                    <a:pt x="174" y="24"/>
                  </a:lnTo>
                  <a:lnTo>
                    <a:pt x="174" y="24"/>
                  </a:lnTo>
                  <a:lnTo>
                    <a:pt x="174" y="24"/>
                  </a:lnTo>
                  <a:lnTo>
                    <a:pt x="174" y="24"/>
                  </a:lnTo>
                  <a:lnTo>
                    <a:pt x="174" y="25"/>
                  </a:lnTo>
                  <a:lnTo>
                    <a:pt x="175" y="25"/>
                  </a:lnTo>
                  <a:lnTo>
                    <a:pt x="175" y="25"/>
                  </a:lnTo>
                  <a:lnTo>
                    <a:pt x="175" y="25"/>
                  </a:lnTo>
                  <a:lnTo>
                    <a:pt x="175" y="26"/>
                  </a:lnTo>
                  <a:lnTo>
                    <a:pt x="175" y="26"/>
                  </a:lnTo>
                  <a:lnTo>
                    <a:pt x="175" y="26"/>
                  </a:lnTo>
                  <a:lnTo>
                    <a:pt x="176" y="26"/>
                  </a:lnTo>
                  <a:lnTo>
                    <a:pt x="176" y="26"/>
                  </a:lnTo>
                  <a:lnTo>
                    <a:pt x="176" y="26"/>
                  </a:lnTo>
                  <a:lnTo>
                    <a:pt x="177" y="26"/>
                  </a:lnTo>
                  <a:lnTo>
                    <a:pt x="177" y="26"/>
                  </a:lnTo>
                  <a:lnTo>
                    <a:pt x="177" y="26"/>
                  </a:lnTo>
                  <a:lnTo>
                    <a:pt x="177" y="26"/>
                  </a:lnTo>
                  <a:lnTo>
                    <a:pt x="177" y="26"/>
                  </a:lnTo>
                  <a:lnTo>
                    <a:pt x="178" y="26"/>
                  </a:lnTo>
                  <a:lnTo>
                    <a:pt x="178" y="26"/>
                  </a:lnTo>
                  <a:lnTo>
                    <a:pt x="178" y="26"/>
                  </a:lnTo>
                  <a:lnTo>
                    <a:pt x="179" y="26"/>
                  </a:lnTo>
                  <a:lnTo>
                    <a:pt x="179" y="26"/>
                  </a:lnTo>
                  <a:lnTo>
                    <a:pt x="179" y="26"/>
                  </a:lnTo>
                  <a:lnTo>
                    <a:pt x="179" y="26"/>
                  </a:lnTo>
                  <a:lnTo>
                    <a:pt x="179" y="26"/>
                  </a:lnTo>
                  <a:lnTo>
                    <a:pt x="179" y="26"/>
                  </a:lnTo>
                  <a:lnTo>
                    <a:pt x="180" y="26"/>
                  </a:lnTo>
                  <a:lnTo>
                    <a:pt x="180" y="26"/>
                  </a:lnTo>
                  <a:lnTo>
                    <a:pt x="180" y="26"/>
                  </a:lnTo>
                  <a:lnTo>
                    <a:pt x="180" y="26"/>
                  </a:lnTo>
                  <a:lnTo>
                    <a:pt x="180" y="26"/>
                  </a:lnTo>
                  <a:lnTo>
                    <a:pt x="180" y="26"/>
                  </a:lnTo>
                  <a:lnTo>
                    <a:pt x="180" y="26"/>
                  </a:lnTo>
                  <a:lnTo>
                    <a:pt x="180" y="26"/>
                  </a:lnTo>
                  <a:lnTo>
                    <a:pt x="181" y="27"/>
                  </a:lnTo>
                  <a:lnTo>
                    <a:pt x="180" y="28"/>
                  </a:lnTo>
                  <a:lnTo>
                    <a:pt x="180" y="28"/>
                  </a:lnTo>
                  <a:lnTo>
                    <a:pt x="180" y="29"/>
                  </a:lnTo>
                  <a:lnTo>
                    <a:pt x="179" y="29"/>
                  </a:lnTo>
                  <a:lnTo>
                    <a:pt x="179" y="30"/>
                  </a:lnTo>
                  <a:lnTo>
                    <a:pt x="179" y="30"/>
                  </a:lnTo>
                  <a:lnTo>
                    <a:pt x="178" y="30"/>
                  </a:lnTo>
                  <a:lnTo>
                    <a:pt x="178" y="30"/>
                  </a:lnTo>
                  <a:lnTo>
                    <a:pt x="177" y="30"/>
                  </a:lnTo>
                  <a:lnTo>
                    <a:pt x="176" y="31"/>
                  </a:lnTo>
                  <a:lnTo>
                    <a:pt x="176" y="31"/>
                  </a:lnTo>
                  <a:lnTo>
                    <a:pt x="175" y="31"/>
                  </a:lnTo>
                  <a:lnTo>
                    <a:pt x="174" y="31"/>
                  </a:lnTo>
                  <a:lnTo>
                    <a:pt x="173" y="31"/>
                  </a:lnTo>
                  <a:lnTo>
                    <a:pt x="173" y="31"/>
                  </a:lnTo>
                  <a:lnTo>
                    <a:pt x="171" y="31"/>
                  </a:lnTo>
                  <a:lnTo>
                    <a:pt x="171" y="32"/>
                  </a:lnTo>
                  <a:lnTo>
                    <a:pt x="170" y="32"/>
                  </a:lnTo>
                  <a:lnTo>
                    <a:pt x="169" y="32"/>
                  </a:lnTo>
                  <a:lnTo>
                    <a:pt x="168" y="32"/>
                  </a:lnTo>
                  <a:lnTo>
                    <a:pt x="167" y="32"/>
                  </a:lnTo>
                  <a:lnTo>
                    <a:pt x="165" y="32"/>
                  </a:lnTo>
                  <a:lnTo>
                    <a:pt x="165" y="32"/>
                  </a:lnTo>
                  <a:lnTo>
                    <a:pt x="163" y="32"/>
                  </a:lnTo>
                  <a:lnTo>
                    <a:pt x="163" y="32"/>
                  </a:lnTo>
                  <a:lnTo>
                    <a:pt x="161" y="33"/>
                  </a:lnTo>
                  <a:lnTo>
                    <a:pt x="161" y="33"/>
                  </a:lnTo>
                  <a:lnTo>
                    <a:pt x="159" y="34"/>
                  </a:lnTo>
                  <a:lnTo>
                    <a:pt x="158" y="34"/>
                  </a:lnTo>
                  <a:lnTo>
                    <a:pt x="157" y="34"/>
                  </a:lnTo>
                  <a:lnTo>
                    <a:pt x="157" y="35"/>
                  </a:lnTo>
                  <a:lnTo>
                    <a:pt x="155" y="36"/>
                  </a:lnTo>
                  <a:lnTo>
                    <a:pt x="154" y="36"/>
                  </a:lnTo>
                  <a:lnTo>
                    <a:pt x="154" y="37"/>
                  </a:lnTo>
                  <a:lnTo>
                    <a:pt x="153" y="37"/>
                  </a:lnTo>
                  <a:lnTo>
                    <a:pt x="153" y="38"/>
                  </a:lnTo>
                  <a:lnTo>
                    <a:pt x="152" y="38"/>
                  </a:lnTo>
                  <a:lnTo>
                    <a:pt x="151" y="38"/>
                  </a:lnTo>
                  <a:lnTo>
                    <a:pt x="151" y="39"/>
                  </a:lnTo>
                  <a:lnTo>
                    <a:pt x="151" y="39"/>
                  </a:lnTo>
                  <a:lnTo>
                    <a:pt x="150" y="40"/>
                  </a:lnTo>
                  <a:lnTo>
                    <a:pt x="150" y="40"/>
                  </a:lnTo>
                  <a:lnTo>
                    <a:pt x="149" y="40"/>
                  </a:lnTo>
                  <a:lnTo>
                    <a:pt x="149" y="40"/>
                  </a:lnTo>
                  <a:lnTo>
                    <a:pt x="149" y="41"/>
                  </a:lnTo>
                  <a:lnTo>
                    <a:pt x="148" y="41"/>
                  </a:lnTo>
                  <a:lnTo>
                    <a:pt x="148" y="42"/>
                  </a:lnTo>
                  <a:lnTo>
                    <a:pt x="148" y="42"/>
                  </a:lnTo>
                  <a:lnTo>
                    <a:pt x="147" y="42"/>
                  </a:lnTo>
                  <a:lnTo>
                    <a:pt x="147" y="43"/>
                  </a:lnTo>
                  <a:lnTo>
                    <a:pt x="147" y="43"/>
                  </a:lnTo>
                  <a:lnTo>
                    <a:pt x="146" y="44"/>
                  </a:lnTo>
                  <a:lnTo>
                    <a:pt x="146" y="44"/>
                  </a:lnTo>
                  <a:lnTo>
                    <a:pt x="146" y="44"/>
                  </a:lnTo>
                  <a:lnTo>
                    <a:pt x="145" y="45"/>
                  </a:lnTo>
                  <a:lnTo>
                    <a:pt x="145" y="45"/>
                  </a:lnTo>
                  <a:lnTo>
                    <a:pt x="144" y="46"/>
                  </a:lnTo>
                  <a:lnTo>
                    <a:pt x="144" y="46"/>
                  </a:lnTo>
                  <a:lnTo>
                    <a:pt x="143" y="47"/>
                  </a:lnTo>
                  <a:lnTo>
                    <a:pt x="143" y="48"/>
                  </a:lnTo>
                  <a:lnTo>
                    <a:pt x="143" y="48"/>
                  </a:lnTo>
                  <a:lnTo>
                    <a:pt x="142" y="49"/>
                  </a:lnTo>
                  <a:lnTo>
                    <a:pt x="141" y="50"/>
                  </a:lnTo>
                  <a:lnTo>
                    <a:pt x="141" y="51"/>
                  </a:lnTo>
                  <a:lnTo>
                    <a:pt x="140" y="52"/>
                  </a:lnTo>
                  <a:lnTo>
                    <a:pt x="139" y="52"/>
                  </a:lnTo>
                  <a:lnTo>
                    <a:pt x="139" y="53"/>
                  </a:lnTo>
                  <a:lnTo>
                    <a:pt x="139" y="53"/>
                  </a:lnTo>
                  <a:lnTo>
                    <a:pt x="138" y="54"/>
                  </a:lnTo>
                  <a:lnTo>
                    <a:pt x="138" y="54"/>
                  </a:lnTo>
                  <a:lnTo>
                    <a:pt x="137" y="55"/>
                  </a:lnTo>
                  <a:lnTo>
                    <a:pt x="137" y="55"/>
                  </a:lnTo>
                  <a:lnTo>
                    <a:pt x="137" y="56"/>
                  </a:lnTo>
                  <a:lnTo>
                    <a:pt x="137" y="56"/>
                  </a:lnTo>
                  <a:lnTo>
                    <a:pt x="136" y="56"/>
                  </a:lnTo>
                  <a:lnTo>
                    <a:pt x="136" y="57"/>
                  </a:lnTo>
                  <a:lnTo>
                    <a:pt x="136" y="57"/>
                  </a:lnTo>
                  <a:lnTo>
                    <a:pt x="135" y="58"/>
                  </a:lnTo>
                  <a:lnTo>
                    <a:pt x="135" y="58"/>
                  </a:lnTo>
                  <a:lnTo>
                    <a:pt x="135" y="58"/>
                  </a:lnTo>
                  <a:lnTo>
                    <a:pt x="135" y="59"/>
                  </a:lnTo>
                  <a:lnTo>
                    <a:pt x="135" y="59"/>
                  </a:lnTo>
                  <a:lnTo>
                    <a:pt x="135" y="60"/>
                  </a:lnTo>
                  <a:lnTo>
                    <a:pt x="134" y="60"/>
                  </a:lnTo>
                  <a:lnTo>
                    <a:pt x="134" y="61"/>
                  </a:lnTo>
                  <a:lnTo>
                    <a:pt x="134" y="61"/>
                  </a:lnTo>
                  <a:lnTo>
                    <a:pt x="134" y="62"/>
                  </a:lnTo>
                  <a:lnTo>
                    <a:pt x="133" y="62"/>
                  </a:lnTo>
                  <a:lnTo>
                    <a:pt x="133" y="63"/>
                  </a:lnTo>
                  <a:lnTo>
                    <a:pt x="133" y="64"/>
                  </a:lnTo>
                  <a:lnTo>
                    <a:pt x="133" y="64"/>
                  </a:lnTo>
                  <a:lnTo>
                    <a:pt x="133" y="65"/>
                  </a:lnTo>
                  <a:lnTo>
                    <a:pt x="133" y="66"/>
                  </a:lnTo>
                  <a:lnTo>
                    <a:pt x="132" y="67"/>
                  </a:lnTo>
                  <a:lnTo>
                    <a:pt x="132" y="68"/>
                  </a:lnTo>
                  <a:lnTo>
                    <a:pt x="132" y="68"/>
                  </a:lnTo>
                  <a:lnTo>
                    <a:pt x="131" y="69"/>
                  </a:lnTo>
                  <a:lnTo>
                    <a:pt x="131" y="69"/>
                  </a:lnTo>
                  <a:lnTo>
                    <a:pt x="131" y="70"/>
                  </a:lnTo>
                  <a:lnTo>
                    <a:pt x="131" y="70"/>
                  </a:lnTo>
                  <a:lnTo>
                    <a:pt x="131" y="70"/>
                  </a:lnTo>
                  <a:lnTo>
                    <a:pt x="131" y="71"/>
                  </a:lnTo>
                  <a:lnTo>
                    <a:pt x="131" y="71"/>
                  </a:lnTo>
                  <a:lnTo>
                    <a:pt x="131" y="72"/>
                  </a:lnTo>
                  <a:lnTo>
                    <a:pt x="131" y="72"/>
                  </a:lnTo>
                  <a:lnTo>
                    <a:pt x="131" y="72"/>
                  </a:lnTo>
                  <a:lnTo>
                    <a:pt x="131" y="73"/>
                  </a:lnTo>
                  <a:lnTo>
                    <a:pt x="131" y="73"/>
                  </a:lnTo>
                  <a:lnTo>
                    <a:pt x="131" y="74"/>
                  </a:lnTo>
                  <a:lnTo>
                    <a:pt x="131" y="74"/>
                  </a:lnTo>
                  <a:lnTo>
                    <a:pt x="131" y="74"/>
                  </a:lnTo>
                  <a:lnTo>
                    <a:pt x="131" y="75"/>
                  </a:lnTo>
                  <a:lnTo>
                    <a:pt x="131" y="75"/>
                  </a:lnTo>
                  <a:lnTo>
                    <a:pt x="131" y="75"/>
                  </a:lnTo>
                  <a:lnTo>
                    <a:pt x="131" y="76"/>
                  </a:lnTo>
                  <a:lnTo>
                    <a:pt x="131" y="76"/>
                  </a:lnTo>
                  <a:lnTo>
                    <a:pt x="131" y="77"/>
                  </a:lnTo>
                  <a:lnTo>
                    <a:pt x="131" y="77"/>
                  </a:lnTo>
                  <a:lnTo>
                    <a:pt x="131" y="78"/>
                  </a:lnTo>
                  <a:lnTo>
                    <a:pt x="132" y="78"/>
                  </a:lnTo>
                  <a:lnTo>
                    <a:pt x="132" y="78"/>
                  </a:lnTo>
                  <a:lnTo>
                    <a:pt x="132" y="79"/>
                  </a:lnTo>
                  <a:lnTo>
                    <a:pt x="132" y="80"/>
                  </a:lnTo>
                  <a:lnTo>
                    <a:pt x="133" y="80"/>
                  </a:lnTo>
                  <a:lnTo>
                    <a:pt x="133" y="81"/>
                  </a:lnTo>
                  <a:lnTo>
                    <a:pt x="133" y="82"/>
                  </a:lnTo>
                  <a:lnTo>
                    <a:pt x="133" y="82"/>
                  </a:lnTo>
                  <a:lnTo>
                    <a:pt x="134" y="83"/>
                  </a:lnTo>
                  <a:lnTo>
                    <a:pt x="134" y="83"/>
                  </a:lnTo>
                  <a:lnTo>
                    <a:pt x="134" y="83"/>
                  </a:lnTo>
                  <a:lnTo>
                    <a:pt x="135" y="84"/>
                  </a:lnTo>
                  <a:lnTo>
                    <a:pt x="135" y="84"/>
                  </a:lnTo>
                  <a:lnTo>
                    <a:pt x="135" y="84"/>
                  </a:lnTo>
                  <a:lnTo>
                    <a:pt x="135" y="84"/>
                  </a:lnTo>
                  <a:lnTo>
                    <a:pt x="136" y="85"/>
                  </a:lnTo>
                  <a:lnTo>
                    <a:pt x="136" y="85"/>
                  </a:lnTo>
                  <a:lnTo>
                    <a:pt x="137" y="85"/>
                  </a:lnTo>
                  <a:lnTo>
                    <a:pt x="137" y="86"/>
                  </a:lnTo>
                  <a:lnTo>
                    <a:pt x="137" y="86"/>
                  </a:lnTo>
                  <a:lnTo>
                    <a:pt x="137" y="86"/>
                  </a:lnTo>
                  <a:lnTo>
                    <a:pt x="138" y="86"/>
                  </a:lnTo>
                  <a:lnTo>
                    <a:pt x="138" y="86"/>
                  </a:lnTo>
                  <a:lnTo>
                    <a:pt x="139" y="87"/>
                  </a:lnTo>
                  <a:lnTo>
                    <a:pt x="139" y="87"/>
                  </a:lnTo>
                  <a:lnTo>
                    <a:pt x="139" y="87"/>
                  </a:lnTo>
                  <a:lnTo>
                    <a:pt x="139" y="88"/>
                  </a:lnTo>
                  <a:lnTo>
                    <a:pt x="140" y="88"/>
                  </a:lnTo>
                  <a:lnTo>
                    <a:pt x="140" y="88"/>
                  </a:lnTo>
                  <a:lnTo>
                    <a:pt x="141" y="88"/>
                  </a:lnTo>
                  <a:lnTo>
                    <a:pt x="141" y="89"/>
                  </a:lnTo>
                  <a:lnTo>
                    <a:pt x="141" y="89"/>
                  </a:lnTo>
                  <a:lnTo>
                    <a:pt x="141" y="90"/>
                  </a:lnTo>
                  <a:lnTo>
                    <a:pt x="141" y="90"/>
                  </a:lnTo>
                  <a:lnTo>
                    <a:pt x="142" y="91"/>
                  </a:lnTo>
                  <a:lnTo>
                    <a:pt x="142" y="92"/>
                  </a:lnTo>
                  <a:lnTo>
                    <a:pt x="143" y="93"/>
                  </a:lnTo>
                  <a:lnTo>
                    <a:pt x="143" y="93"/>
                  </a:lnTo>
                  <a:lnTo>
                    <a:pt x="143" y="94"/>
                  </a:lnTo>
                  <a:lnTo>
                    <a:pt x="143" y="94"/>
                  </a:lnTo>
                  <a:lnTo>
                    <a:pt x="143" y="95"/>
                  </a:lnTo>
                  <a:lnTo>
                    <a:pt x="143" y="96"/>
                  </a:lnTo>
                  <a:lnTo>
                    <a:pt x="143" y="96"/>
                  </a:lnTo>
                  <a:lnTo>
                    <a:pt x="144" y="97"/>
                  </a:lnTo>
                  <a:lnTo>
                    <a:pt x="144" y="97"/>
                  </a:lnTo>
                  <a:lnTo>
                    <a:pt x="144" y="98"/>
                  </a:lnTo>
                  <a:lnTo>
                    <a:pt x="144" y="98"/>
                  </a:lnTo>
                  <a:lnTo>
                    <a:pt x="144" y="98"/>
                  </a:lnTo>
                  <a:lnTo>
                    <a:pt x="144" y="99"/>
                  </a:lnTo>
                  <a:lnTo>
                    <a:pt x="144" y="100"/>
                  </a:lnTo>
                  <a:lnTo>
                    <a:pt x="144" y="100"/>
                  </a:lnTo>
                  <a:lnTo>
                    <a:pt x="144" y="100"/>
                  </a:lnTo>
                  <a:lnTo>
                    <a:pt x="144" y="101"/>
                  </a:lnTo>
                  <a:lnTo>
                    <a:pt x="144" y="101"/>
                  </a:lnTo>
                  <a:lnTo>
                    <a:pt x="144" y="102"/>
                  </a:lnTo>
                  <a:lnTo>
                    <a:pt x="144" y="102"/>
                  </a:lnTo>
                  <a:lnTo>
                    <a:pt x="144" y="103"/>
                  </a:lnTo>
                  <a:lnTo>
                    <a:pt x="144" y="103"/>
                  </a:lnTo>
                  <a:lnTo>
                    <a:pt x="143" y="104"/>
                  </a:lnTo>
                  <a:lnTo>
                    <a:pt x="143" y="104"/>
                  </a:lnTo>
                  <a:lnTo>
                    <a:pt x="143" y="105"/>
                  </a:lnTo>
                  <a:lnTo>
                    <a:pt x="143" y="105"/>
                  </a:lnTo>
                  <a:lnTo>
                    <a:pt x="143" y="106"/>
                  </a:lnTo>
                  <a:lnTo>
                    <a:pt x="143" y="106"/>
                  </a:lnTo>
                  <a:lnTo>
                    <a:pt x="143" y="107"/>
                  </a:lnTo>
                  <a:lnTo>
                    <a:pt x="142" y="108"/>
                  </a:lnTo>
                  <a:lnTo>
                    <a:pt x="142" y="108"/>
                  </a:lnTo>
                  <a:lnTo>
                    <a:pt x="142" y="109"/>
                  </a:lnTo>
                  <a:lnTo>
                    <a:pt x="142" y="109"/>
                  </a:lnTo>
                  <a:lnTo>
                    <a:pt x="141" y="109"/>
                  </a:lnTo>
                  <a:lnTo>
                    <a:pt x="141" y="110"/>
                  </a:lnTo>
                  <a:lnTo>
                    <a:pt x="141" y="110"/>
                  </a:lnTo>
                  <a:lnTo>
                    <a:pt x="141" y="110"/>
                  </a:lnTo>
                  <a:lnTo>
                    <a:pt x="141" y="110"/>
                  </a:lnTo>
                  <a:lnTo>
                    <a:pt x="141" y="110"/>
                  </a:lnTo>
                  <a:lnTo>
                    <a:pt x="141" y="111"/>
                  </a:lnTo>
                  <a:lnTo>
                    <a:pt x="141" y="111"/>
                  </a:lnTo>
                  <a:lnTo>
                    <a:pt x="141" y="111"/>
                  </a:lnTo>
                  <a:lnTo>
                    <a:pt x="141" y="111"/>
                  </a:lnTo>
                  <a:lnTo>
                    <a:pt x="141" y="111"/>
                  </a:lnTo>
                  <a:lnTo>
                    <a:pt x="140" y="112"/>
                  </a:lnTo>
                  <a:lnTo>
                    <a:pt x="140" y="112"/>
                  </a:lnTo>
                  <a:lnTo>
                    <a:pt x="140" y="112"/>
                  </a:lnTo>
                  <a:lnTo>
                    <a:pt x="140" y="112"/>
                  </a:lnTo>
                  <a:lnTo>
                    <a:pt x="140" y="112"/>
                  </a:lnTo>
                  <a:lnTo>
                    <a:pt x="140" y="112"/>
                  </a:lnTo>
                  <a:lnTo>
                    <a:pt x="139" y="112"/>
                  </a:lnTo>
                  <a:lnTo>
                    <a:pt x="139" y="112"/>
                  </a:lnTo>
                  <a:lnTo>
                    <a:pt x="139" y="113"/>
                  </a:lnTo>
                  <a:lnTo>
                    <a:pt x="139" y="113"/>
                  </a:lnTo>
                  <a:lnTo>
                    <a:pt x="139" y="113"/>
                  </a:lnTo>
                  <a:lnTo>
                    <a:pt x="139" y="113"/>
                  </a:lnTo>
                  <a:lnTo>
                    <a:pt x="138" y="113"/>
                  </a:lnTo>
                  <a:lnTo>
                    <a:pt x="138" y="113"/>
                  </a:lnTo>
                  <a:lnTo>
                    <a:pt x="138" y="114"/>
                  </a:lnTo>
                  <a:lnTo>
                    <a:pt x="138" y="114"/>
                  </a:lnTo>
                  <a:lnTo>
                    <a:pt x="137" y="114"/>
                  </a:lnTo>
                  <a:lnTo>
                    <a:pt x="137" y="114"/>
                  </a:lnTo>
                  <a:lnTo>
                    <a:pt x="137" y="115"/>
                  </a:lnTo>
                  <a:lnTo>
                    <a:pt x="136" y="115"/>
                  </a:lnTo>
                  <a:lnTo>
                    <a:pt x="136" y="115"/>
                  </a:lnTo>
                  <a:lnTo>
                    <a:pt x="135" y="116"/>
                  </a:lnTo>
                  <a:lnTo>
                    <a:pt x="135" y="116"/>
                  </a:lnTo>
                  <a:lnTo>
                    <a:pt x="135" y="116"/>
                  </a:lnTo>
                  <a:lnTo>
                    <a:pt x="135" y="116"/>
                  </a:lnTo>
                  <a:lnTo>
                    <a:pt x="135" y="116"/>
                  </a:lnTo>
                  <a:lnTo>
                    <a:pt x="134" y="116"/>
                  </a:lnTo>
                  <a:lnTo>
                    <a:pt x="134" y="117"/>
                  </a:lnTo>
                  <a:lnTo>
                    <a:pt x="134" y="117"/>
                  </a:lnTo>
                  <a:lnTo>
                    <a:pt x="133" y="117"/>
                  </a:lnTo>
                  <a:lnTo>
                    <a:pt x="133" y="117"/>
                  </a:lnTo>
                  <a:lnTo>
                    <a:pt x="133" y="117"/>
                  </a:lnTo>
                  <a:lnTo>
                    <a:pt x="133" y="118"/>
                  </a:lnTo>
                  <a:lnTo>
                    <a:pt x="133" y="118"/>
                  </a:lnTo>
                  <a:lnTo>
                    <a:pt x="132" y="118"/>
                  </a:lnTo>
                  <a:lnTo>
                    <a:pt x="132" y="118"/>
                  </a:lnTo>
                  <a:lnTo>
                    <a:pt x="132" y="118"/>
                  </a:lnTo>
                  <a:lnTo>
                    <a:pt x="131" y="118"/>
                  </a:lnTo>
                  <a:lnTo>
                    <a:pt x="131" y="118"/>
                  </a:lnTo>
                  <a:lnTo>
                    <a:pt x="131" y="118"/>
                  </a:lnTo>
                  <a:lnTo>
                    <a:pt x="131" y="118"/>
                  </a:lnTo>
                  <a:lnTo>
                    <a:pt x="130" y="118"/>
                  </a:lnTo>
                  <a:lnTo>
                    <a:pt x="130" y="119"/>
                  </a:lnTo>
                  <a:lnTo>
                    <a:pt x="130" y="119"/>
                  </a:lnTo>
                  <a:lnTo>
                    <a:pt x="129" y="119"/>
                  </a:lnTo>
                  <a:lnTo>
                    <a:pt x="129" y="119"/>
                  </a:lnTo>
                  <a:lnTo>
                    <a:pt x="129" y="119"/>
                  </a:lnTo>
                  <a:lnTo>
                    <a:pt x="128" y="120"/>
                  </a:lnTo>
                  <a:lnTo>
                    <a:pt x="128" y="120"/>
                  </a:lnTo>
                  <a:lnTo>
                    <a:pt x="127" y="120"/>
                  </a:lnTo>
                  <a:lnTo>
                    <a:pt x="127" y="120"/>
                  </a:lnTo>
                  <a:lnTo>
                    <a:pt x="126" y="120"/>
                  </a:lnTo>
                  <a:lnTo>
                    <a:pt x="126" y="120"/>
                  </a:lnTo>
                  <a:lnTo>
                    <a:pt x="125" y="121"/>
                  </a:lnTo>
                  <a:lnTo>
                    <a:pt x="125" y="121"/>
                  </a:lnTo>
                  <a:lnTo>
                    <a:pt x="125" y="121"/>
                  </a:lnTo>
                  <a:lnTo>
                    <a:pt x="125" y="121"/>
                  </a:lnTo>
                  <a:lnTo>
                    <a:pt x="124" y="121"/>
                  </a:lnTo>
                  <a:lnTo>
                    <a:pt x="124" y="121"/>
                  </a:lnTo>
                  <a:lnTo>
                    <a:pt x="124" y="121"/>
                  </a:lnTo>
                  <a:lnTo>
                    <a:pt x="123" y="121"/>
                  </a:lnTo>
                  <a:lnTo>
                    <a:pt x="123" y="121"/>
                  </a:lnTo>
                  <a:lnTo>
                    <a:pt x="123" y="121"/>
                  </a:lnTo>
                  <a:lnTo>
                    <a:pt x="123" y="121"/>
                  </a:lnTo>
                  <a:lnTo>
                    <a:pt x="123" y="121"/>
                  </a:lnTo>
                  <a:lnTo>
                    <a:pt x="122" y="121"/>
                  </a:lnTo>
                  <a:lnTo>
                    <a:pt x="122" y="121"/>
                  </a:lnTo>
                  <a:lnTo>
                    <a:pt x="122" y="122"/>
                  </a:lnTo>
                  <a:lnTo>
                    <a:pt x="121" y="122"/>
                  </a:lnTo>
                  <a:lnTo>
                    <a:pt x="121" y="122"/>
                  </a:lnTo>
                  <a:lnTo>
                    <a:pt x="121" y="122"/>
                  </a:lnTo>
                  <a:lnTo>
                    <a:pt x="121" y="122"/>
                  </a:lnTo>
                  <a:lnTo>
                    <a:pt x="121" y="122"/>
                  </a:lnTo>
                  <a:lnTo>
                    <a:pt x="120" y="122"/>
                  </a:lnTo>
                  <a:lnTo>
                    <a:pt x="120" y="122"/>
                  </a:lnTo>
                  <a:lnTo>
                    <a:pt x="119" y="122"/>
                  </a:lnTo>
                  <a:lnTo>
                    <a:pt x="119" y="122"/>
                  </a:lnTo>
                  <a:lnTo>
                    <a:pt x="119" y="122"/>
                  </a:lnTo>
                  <a:lnTo>
                    <a:pt x="118" y="123"/>
                  </a:lnTo>
                  <a:lnTo>
                    <a:pt x="118" y="123"/>
                  </a:lnTo>
                  <a:lnTo>
                    <a:pt x="117" y="124"/>
                  </a:lnTo>
                  <a:lnTo>
                    <a:pt x="117" y="124"/>
                  </a:lnTo>
                  <a:lnTo>
                    <a:pt x="116" y="124"/>
                  </a:lnTo>
                  <a:lnTo>
                    <a:pt x="116" y="124"/>
                  </a:lnTo>
                  <a:lnTo>
                    <a:pt x="115" y="124"/>
                  </a:lnTo>
                  <a:lnTo>
                    <a:pt x="115" y="125"/>
                  </a:lnTo>
                  <a:lnTo>
                    <a:pt x="115" y="125"/>
                  </a:lnTo>
                  <a:lnTo>
                    <a:pt x="114" y="125"/>
                  </a:lnTo>
                  <a:lnTo>
                    <a:pt x="114" y="126"/>
                  </a:lnTo>
                  <a:lnTo>
                    <a:pt x="114" y="126"/>
                  </a:lnTo>
                  <a:lnTo>
                    <a:pt x="113" y="126"/>
                  </a:lnTo>
                  <a:lnTo>
                    <a:pt x="113" y="126"/>
                  </a:lnTo>
                  <a:lnTo>
                    <a:pt x="113" y="126"/>
                  </a:lnTo>
                  <a:lnTo>
                    <a:pt x="113" y="127"/>
                  </a:lnTo>
                  <a:lnTo>
                    <a:pt x="113" y="127"/>
                  </a:lnTo>
                  <a:lnTo>
                    <a:pt x="112" y="127"/>
                  </a:lnTo>
                  <a:lnTo>
                    <a:pt x="112" y="128"/>
                  </a:lnTo>
                  <a:lnTo>
                    <a:pt x="112" y="128"/>
                  </a:lnTo>
                  <a:lnTo>
                    <a:pt x="112" y="128"/>
                  </a:lnTo>
                  <a:lnTo>
                    <a:pt x="111" y="128"/>
                  </a:lnTo>
                  <a:lnTo>
                    <a:pt x="111" y="128"/>
                  </a:lnTo>
                  <a:lnTo>
                    <a:pt x="111" y="128"/>
                  </a:lnTo>
                  <a:lnTo>
                    <a:pt x="111" y="129"/>
                  </a:lnTo>
                  <a:lnTo>
                    <a:pt x="110" y="129"/>
                  </a:lnTo>
                  <a:lnTo>
                    <a:pt x="110" y="129"/>
                  </a:lnTo>
                  <a:lnTo>
                    <a:pt x="109" y="130"/>
                  </a:lnTo>
                  <a:lnTo>
                    <a:pt x="109" y="130"/>
                  </a:lnTo>
                  <a:lnTo>
                    <a:pt x="109" y="130"/>
                  </a:lnTo>
                  <a:lnTo>
                    <a:pt x="108" y="130"/>
                  </a:lnTo>
                  <a:lnTo>
                    <a:pt x="108" y="130"/>
                  </a:lnTo>
                  <a:lnTo>
                    <a:pt x="107" y="131"/>
                  </a:lnTo>
                  <a:lnTo>
                    <a:pt x="106" y="131"/>
                  </a:lnTo>
                  <a:lnTo>
                    <a:pt x="105" y="131"/>
                  </a:lnTo>
                  <a:lnTo>
                    <a:pt x="105" y="132"/>
                  </a:lnTo>
                  <a:lnTo>
                    <a:pt x="105" y="132"/>
                  </a:lnTo>
                  <a:lnTo>
                    <a:pt x="104" y="132"/>
                  </a:lnTo>
                  <a:lnTo>
                    <a:pt x="104" y="132"/>
                  </a:lnTo>
                  <a:lnTo>
                    <a:pt x="103" y="132"/>
                  </a:lnTo>
                  <a:lnTo>
                    <a:pt x="103" y="132"/>
                  </a:lnTo>
                  <a:lnTo>
                    <a:pt x="103" y="132"/>
                  </a:lnTo>
                  <a:lnTo>
                    <a:pt x="102" y="132"/>
                  </a:lnTo>
                  <a:lnTo>
                    <a:pt x="102" y="132"/>
                  </a:lnTo>
                  <a:lnTo>
                    <a:pt x="101" y="132"/>
                  </a:lnTo>
                  <a:lnTo>
                    <a:pt x="101" y="132"/>
                  </a:lnTo>
                  <a:lnTo>
                    <a:pt x="101" y="132"/>
                  </a:lnTo>
                  <a:lnTo>
                    <a:pt x="100" y="132"/>
                  </a:lnTo>
                  <a:lnTo>
                    <a:pt x="100" y="132"/>
                  </a:lnTo>
                  <a:lnTo>
                    <a:pt x="99" y="132"/>
                  </a:lnTo>
                  <a:lnTo>
                    <a:pt x="99" y="132"/>
                  </a:lnTo>
                  <a:lnTo>
                    <a:pt x="99" y="132"/>
                  </a:lnTo>
                  <a:lnTo>
                    <a:pt x="98" y="132"/>
                  </a:lnTo>
                  <a:lnTo>
                    <a:pt x="98" y="132"/>
                  </a:lnTo>
                  <a:lnTo>
                    <a:pt x="97" y="133"/>
                  </a:lnTo>
                  <a:lnTo>
                    <a:pt x="97" y="133"/>
                  </a:lnTo>
                  <a:lnTo>
                    <a:pt x="97" y="133"/>
                  </a:lnTo>
                  <a:lnTo>
                    <a:pt x="96" y="133"/>
                  </a:lnTo>
                  <a:lnTo>
                    <a:pt x="96" y="133"/>
                  </a:lnTo>
                  <a:lnTo>
                    <a:pt x="95" y="133"/>
                  </a:lnTo>
                  <a:lnTo>
                    <a:pt x="95" y="133"/>
                  </a:lnTo>
                  <a:lnTo>
                    <a:pt x="94" y="133"/>
                  </a:lnTo>
                  <a:lnTo>
                    <a:pt x="93" y="133"/>
                  </a:lnTo>
                  <a:lnTo>
                    <a:pt x="93" y="134"/>
                  </a:lnTo>
                  <a:lnTo>
                    <a:pt x="91" y="134"/>
                  </a:lnTo>
                  <a:lnTo>
                    <a:pt x="89" y="134"/>
                  </a:lnTo>
                  <a:lnTo>
                    <a:pt x="89" y="134"/>
                  </a:lnTo>
                  <a:lnTo>
                    <a:pt x="88" y="134"/>
                  </a:lnTo>
                  <a:lnTo>
                    <a:pt x="87" y="135"/>
                  </a:lnTo>
                  <a:lnTo>
                    <a:pt x="86" y="135"/>
                  </a:lnTo>
                  <a:lnTo>
                    <a:pt x="85" y="135"/>
                  </a:lnTo>
                  <a:lnTo>
                    <a:pt x="85" y="135"/>
                  </a:lnTo>
                  <a:lnTo>
                    <a:pt x="84" y="136"/>
                  </a:lnTo>
                  <a:lnTo>
                    <a:pt x="83" y="136"/>
                  </a:lnTo>
                  <a:lnTo>
                    <a:pt x="83" y="136"/>
                  </a:lnTo>
                  <a:lnTo>
                    <a:pt x="82" y="136"/>
                  </a:lnTo>
                  <a:lnTo>
                    <a:pt x="81" y="136"/>
                  </a:lnTo>
                  <a:lnTo>
                    <a:pt x="81" y="136"/>
                  </a:lnTo>
                  <a:lnTo>
                    <a:pt x="80" y="136"/>
                  </a:lnTo>
                  <a:lnTo>
                    <a:pt x="80" y="137"/>
                  </a:lnTo>
                  <a:lnTo>
                    <a:pt x="79" y="137"/>
                  </a:lnTo>
                  <a:lnTo>
                    <a:pt x="79" y="137"/>
                  </a:lnTo>
                  <a:lnTo>
                    <a:pt x="78" y="137"/>
                  </a:lnTo>
                  <a:lnTo>
                    <a:pt x="77" y="137"/>
                  </a:lnTo>
                  <a:lnTo>
                    <a:pt x="77" y="137"/>
                  </a:lnTo>
                  <a:lnTo>
                    <a:pt x="76" y="138"/>
                  </a:lnTo>
                  <a:lnTo>
                    <a:pt x="75" y="138"/>
                  </a:lnTo>
                  <a:lnTo>
                    <a:pt x="74" y="138"/>
                  </a:lnTo>
                  <a:lnTo>
                    <a:pt x="73" y="138"/>
                  </a:lnTo>
                  <a:lnTo>
                    <a:pt x="73" y="138"/>
                  </a:lnTo>
                  <a:lnTo>
                    <a:pt x="72" y="138"/>
                  </a:lnTo>
                  <a:lnTo>
                    <a:pt x="71" y="138"/>
                  </a:lnTo>
                  <a:lnTo>
                    <a:pt x="70" y="138"/>
                  </a:lnTo>
                  <a:lnTo>
                    <a:pt x="69" y="138"/>
                  </a:lnTo>
                  <a:lnTo>
                    <a:pt x="68" y="138"/>
                  </a:lnTo>
                  <a:lnTo>
                    <a:pt x="65" y="138"/>
                  </a:lnTo>
                  <a:lnTo>
                    <a:pt x="63" y="138"/>
                  </a:lnTo>
                  <a:lnTo>
                    <a:pt x="62" y="138"/>
                  </a:lnTo>
                  <a:lnTo>
                    <a:pt x="61" y="138"/>
                  </a:lnTo>
                  <a:lnTo>
                    <a:pt x="60" y="139"/>
                  </a:lnTo>
                  <a:lnTo>
                    <a:pt x="59" y="139"/>
                  </a:lnTo>
                  <a:lnTo>
                    <a:pt x="58" y="139"/>
                  </a:lnTo>
                  <a:lnTo>
                    <a:pt x="57" y="139"/>
                  </a:lnTo>
                  <a:lnTo>
                    <a:pt x="57" y="139"/>
                  </a:lnTo>
                  <a:lnTo>
                    <a:pt x="56" y="139"/>
                  </a:lnTo>
                  <a:lnTo>
                    <a:pt x="55" y="139"/>
                  </a:lnTo>
                  <a:lnTo>
                    <a:pt x="54" y="139"/>
                  </a:lnTo>
                  <a:lnTo>
                    <a:pt x="53" y="139"/>
                  </a:lnTo>
                  <a:lnTo>
                    <a:pt x="53" y="139"/>
                  </a:lnTo>
                  <a:lnTo>
                    <a:pt x="52" y="139"/>
                  </a:lnTo>
                  <a:lnTo>
                    <a:pt x="51" y="138"/>
                  </a:lnTo>
                  <a:lnTo>
                    <a:pt x="50" y="138"/>
                  </a:lnTo>
                  <a:lnTo>
                    <a:pt x="49" y="138"/>
                  </a:lnTo>
                  <a:lnTo>
                    <a:pt x="49" y="138"/>
                  </a:lnTo>
                  <a:lnTo>
                    <a:pt x="48" y="138"/>
                  </a:lnTo>
                  <a:lnTo>
                    <a:pt x="47" y="138"/>
                  </a:lnTo>
                  <a:lnTo>
                    <a:pt x="46" y="138"/>
                  </a:lnTo>
                  <a:lnTo>
                    <a:pt x="45" y="138"/>
                  </a:lnTo>
                  <a:lnTo>
                    <a:pt x="45" y="138"/>
                  </a:lnTo>
                  <a:lnTo>
                    <a:pt x="43" y="137"/>
                  </a:lnTo>
                  <a:lnTo>
                    <a:pt x="43" y="137"/>
                  </a:lnTo>
                  <a:lnTo>
                    <a:pt x="41" y="137"/>
                  </a:lnTo>
                  <a:lnTo>
                    <a:pt x="40" y="136"/>
                  </a:lnTo>
                  <a:lnTo>
                    <a:pt x="39" y="136"/>
                  </a:lnTo>
                  <a:lnTo>
                    <a:pt x="38" y="136"/>
                  </a:lnTo>
                  <a:lnTo>
                    <a:pt x="37" y="136"/>
                  </a:lnTo>
                  <a:lnTo>
                    <a:pt x="34" y="135"/>
                  </a:lnTo>
                  <a:lnTo>
                    <a:pt x="33" y="135"/>
                  </a:lnTo>
                  <a:lnTo>
                    <a:pt x="33" y="135"/>
                  </a:lnTo>
                  <a:lnTo>
                    <a:pt x="32" y="135"/>
                  </a:lnTo>
                  <a:lnTo>
                    <a:pt x="31" y="135"/>
                  </a:lnTo>
                  <a:lnTo>
                    <a:pt x="30" y="134"/>
                  </a:lnTo>
                  <a:lnTo>
                    <a:pt x="29" y="134"/>
                  </a:lnTo>
                  <a:lnTo>
                    <a:pt x="29" y="134"/>
                  </a:lnTo>
                  <a:lnTo>
                    <a:pt x="28" y="134"/>
                  </a:lnTo>
                  <a:lnTo>
                    <a:pt x="27" y="134"/>
                  </a:lnTo>
                  <a:lnTo>
                    <a:pt x="27" y="134"/>
                  </a:lnTo>
                  <a:lnTo>
                    <a:pt x="26" y="134"/>
                  </a:lnTo>
                  <a:lnTo>
                    <a:pt x="26" y="133"/>
                  </a:lnTo>
                  <a:lnTo>
                    <a:pt x="25" y="133"/>
                  </a:lnTo>
                  <a:lnTo>
                    <a:pt x="25" y="133"/>
                  </a:lnTo>
                  <a:lnTo>
                    <a:pt x="24" y="133"/>
                  </a:lnTo>
                  <a:lnTo>
                    <a:pt x="24" y="133"/>
                  </a:lnTo>
                  <a:lnTo>
                    <a:pt x="23" y="132"/>
                  </a:lnTo>
                  <a:lnTo>
                    <a:pt x="23" y="132"/>
                  </a:lnTo>
                  <a:lnTo>
                    <a:pt x="22" y="132"/>
                  </a:lnTo>
                  <a:lnTo>
                    <a:pt x="21" y="132"/>
                  </a:lnTo>
                  <a:lnTo>
                    <a:pt x="21" y="132"/>
                  </a:lnTo>
                  <a:lnTo>
                    <a:pt x="20" y="131"/>
                  </a:lnTo>
                  <a:lnTo>
                    <a:pt x="19" y="131"/>
                  </a:lnTo>
                  <a:lnTo>
                    <a:pt x="19" y="131"/>
                  </a:lnTo>
                  <a:lnTo>
                    <a:pt x="18" y="130"/>
                  </a:lnTo>
                  <a:lnTo>
                    <a:pt x="17" y="130"/>
                  </a:lnTo>
                  <a:lnTo>
                    <a:pt x="17" y="130"/>
                  </a:lnTo>
                  <a:lnTo>
                    <a:pt x="16" y="129"/>
                  </a:lnTo>
                  <a:lnTo>
                    <a:pt x="15" y="129"/>
                  </a:lnTo>
                  <a:lnTo>
                    <a:pt x="14" y="128"/>
                  </a:lnTo>
                  <a:lnTo>
                    <a:pt x="13" y="128"/>
                  </a:lnTo>
                  <a:lnTo>
                    <a:pt x="12" y="127"/>
                  </a:lnTo>
                  <a:lnTo>
                    <a:pt x="12" y="127"/>
                  </a:lnTo>
                  <a:lnTo>
                    <a:pt x="11" y="127"/>
                  </a:lnTo>
                  <a:lnTo>
                    <a:pt x="11" y="127"/>
                  </a:lnTo>
                  <a:lnTo>
                    <a:pt x="11" y="126"/>
                  </a:lnTo>
                  <a:lnTo>
                    <a:pt x="10" y="126"/>
                  </a:lnTo>
                  <a:lnTo>
                    <a:pt x="9" y="126"/>
                  </a:lnTo>
                  <a:lnTo>
                    <a:pt x="9" y="126"/>
                  </a:lnTo>
                  <a:lnTo>
                    <a:pt x="9" y="126"/>
                  </a:lnTo>
                  <a:lnTo>
                    <a:pt x="8" y="126"/>
                  </a:lnTo>
                  <a:lnTo>
                    <a:pt x="8" y="126"/>
                  </a:lnTo>
                  <a:lnTo>
                    <a:pt x="7" y="125"/>
                  </a:lnTo>
                  <a:lnTo>
                    <a:pt x="7" y="125"/>
                  </a:lnTo>
                  <a:lnTo>
                    <a:pt x="7" y="125"/>
                  </a:lnTo>
                  <a:lnTo>
                    <a:pt x="7" y="125"/>
                  </a:lnTo>
                  <a:lnTo>
                    <a:pt x="6" y="124"/>
                  </a:lnTo>
                  <a:lnTo>
                    <a:pt x="6" y="124"/>
                  </a:lnTo>
                  <a:lnTo>
                    <a:pt x="6" y="124"/>
                  </a:lnTo>
                  <a:lnTo>
                    <a:pt x="5" y="124"/>
                  </a:lnTo>
                  <a:lnTo>
                    <a:pt x="5" y="124"/>
                  </a:lnTo>
                  <a:lnTo>
                    <a:pt x="5" y="124"/>
                  </a:lnTo>
                  <a:lnTo>
                    <a:pt x="5" y="123"/>
                  </a:lnTo>
                  <a:lnTo>
                    <a:pt x="4" y="123"/>
                  </a:lnTo>
                  <a:lnTo>
                    <a:pt x="4" y="122"/>
                  </a:lnTo>
                  <a:lnTo>
                    <a:pt x="4" y="122"/>
                  </a:lnTo>
                  <a:lnTo>
                    <a:pt x="3" y="122"/>
                  </a:lnTo>
                  <a:lnTo>
                    <a:pt x="3" y="122"/>
                  </a:lnTo>
                  <a:lnTo>
                    <a:pt x="3" y="121"/>
                  </a:lnTo>
                  <a:lnTo>
                    <a:pt x="3" y="121"/>
                  </a:lnTo>
                  <a:lnTo>
                    <a:pt x="3" y="120"/>
                  </a:lnTo>
                  <a:lnTo>
                    <a:pt x="2" y="118"/>
                  </a:lnTo>
                  <a:lnTo>
                    <a:pt x="2" y="118"/>
                  </a:lnTo>
                  <a:lnTo>
                    <a:pt x="1" y="117"/>
                  </a:lnTo>
                  <a:lnTo>
                    <a:pt x="1" y="116"/>
                  </a:lnTo>
                  <a:lnTo>
                    <a:pt x="1" y="115"/>
                  </a:lnTo>
                  <a:lnTo>
                    <a:pt x="1" y="114"/>
                  </a:lnTo>
                  <a:lnTo>
                    <a:pt x="1" y="114"/>
                  </a:lnTo>
                  <a:lnTo>
                    <a:pt x="0" y="113"/>
                  </a:lnTo>
                  <a:lnTo>
                    <a:pt x="0" y="112"/>
                  </a:lnTo>
                  <a:lnTo>
                    <a:pt x="0" y="112"/>
                  </a:lnTo>
                  <a:lnTo>
                    <a:pt x="0" y="111"/>
                  </a:lnTo>
                  <a:lnTo>
                    <a:pt x="0" y="110"/>
                  </a:lnTo>
                  <a:lnTo>
                    <a:pt x="0" y="110"/>
                  </a:lnTo>
                  <a:lnTo>
                    <a:pt x="0" y="109"/>
                  </a:lnTo>
                  <a:lnTo>
                    <a:pt x="0" y="108"/>
                  </a:lnTo>
                  <a:lnTo>
                    <a:pt x="0" y="108"/>
                  </a:lnTo>
                  <a:lnTo>
                    <a:pt x="1" y="107"/>
                  </a:lnTo>
                  <a:lnTo>
                    <a:pt x="1" y="106"/>
                  </a:lnTo>
                  <a:lnTo>
                    <a:pt x="1" y="106"/>
                  </a:lnTo>
                  <a:lnTo>
                    <a:pt x="1" y="105"/>
                  </a:lnTo>
                  <a:lnTo>
                    <a:pt x="1" y="104"/>
                  </a:lnTo>
                  <a:lnTo>
                    <a:pt x="2" y="104"/>
                  </a:lnTo>
                  <a:lnTo>
                    <a:pt x="2" y="103"/>
                  </a:lnTo>
                  <a:lnTo>
                    <a:pt x="2" y="102"/>
                  </a:lnTo>
                  <a:lnTo>
                    <a:pt x="3" y="102"/>
                  </a:lnTo>
                  <a:lnTo>
                    <a:pt x="3" y="101"/>
                  </a:lnTo>
                  <a:lnTo>
                    <a:pt x="4" y="100"/>
                  </a:lnTo>
                  <a:lnTo>
                    <a:pt x="4" y="100"/>
                  </a:lnTo>
                  <a:lnTo>
                    <a:pt x="5" y="99"/>
                  </a:lnTo>
                  <a:lnTo>
                    <a:pt x="5" y="98"/>
                  </a:lnTo>
                  <a:lnTo>
                    <a:pt x="6" y="98"/>
                  </a:lnTo>
                  <a:lnTo>
                    <a:pt x="7" y="96"/>
                  </a:lnTo>
                  <a:lnTo>
                    <a:pt x="7" y="96"/>
                  </a:lnTo>
                  <a:lnTo>
                    <a:pt x="8" y="96"/>
                  </a:lnTo>
                  <a:lnTo>
                    <a:pt x="8" y="96"/>
                  </a:lnTo>
                  <a:lnTo>
                    <a:pt x="9" y="95"/>
                  </a:lnTo>
                  <a:lnTo>
                    <a:pt x="9" y="95"/>
                  </a:lnTo>
                  <a:lnTo>
                    <a:pt x="9" y="95"/>
                  </a:lnTo>
                  <a:lnTo>
                    <a:pt x="10" y="95"/>
                  </a:lnTo>
                  <a:lnTo>
                    <a:pt x="11" y="94"/>
                  </a:lnTo>
                  <a:lnTo>
                    <a:pt x="11" y="94"/>
                  </a:lnTo>
                  <a:lnTo>
                    <a:pt x="11" y="94"/>
                  </a:lnTo>
                  <a:lnTo>
                    <a:pt x="12" y="94"/>
                  </a:lnTo>
                  <a:lnTo>
                    <a:pt x="12" y="94"/>
                  </a:lnTo>
                  <a:lnTo>
                    <a:pt x="13" y="94"/>
                  </a:lnTo>
                  <a:lnTo>
                    <a:pt x="13" y="94"/>
                  </a:lnTo>
                  <a:lnTo>
                    <a:pt x="14" y="94"/>
                  </a:lnTo>
                  <a:lnTo>
                    <a:pt x="14" y="94"/>
                  </a:lnTo>
                  <a:lnTo>
                    <a:pt x="15" y="94"/>
                  </a:lnTo>
                  <a:lnTo>
                    <a:pt x="15" y="94"/>
                  </a:lnTo>
                  <a:lnTo>
                    <a:pt x="16" y="94"/>
                  </a:lnTo>
                  <a:lnTo>
                    <a:pt x="16" y="94"/>
                  </a:lnTo>
                  <a:lnTo>
                    <a:pt x="17" y="94"/>
                  </a:lnTo>
                  <a:lnTo>
                    <a:pt x="17" y="94"/>
                  </a:lnTo>
                  <a:lnTo>
                    <a:pt x="18" y="94"/>
                  </a:lnTo>
                  <a:lnTo>
                    <a:pt x="19" y="93"/>
                  </a:lnTo>
                  <a:lnTo>
                    <a:pt x="19" y="93"/>
                  </a:lnTo>
                  <a:lnTo>
                    <a:pt x="20" y="93"/>
                  </a:lnTo>
                  <a:lnTo>
                    <a:pt x="21" y="93"/>
                  </a:lnTo>
                  <a:lnTo>
                    <a:pt x="21" y="92"/>
                  </a:lnTo>
                  <a:lnTo>
                    <a:pt x="22" y="92"/>
                  </a:lnTo>
                  <a:lnTo>
                    <a:pt x="23" y="92"/>
                  </a:lnTo>
                  <a:lnTo>
                    <a:pt x="24" y="91"/>
                  </a:lnTo>
                  <a:lnTo>
                    <a:pt x="25" y="90"/>
                  </a:lnTo>
                  <a:lnTo>
                    <a:pt x="26" y="90"/>
                  </a:lnTo>
                  <a:lnTo>
                    <a:pt x="27" y="90"/>
                  </a:lnTo>
                  <a:lnTo>
                    <a:pt x="27" y="89"/>
                  </a:lnTo>
                  <a:lnTo>
                    <a:pt x="28" y="88"/>
                  </a:lnTo>
                  <a:lnTo>
                    <a:pt x="29" y="88"/>
                  </a:lnTo>
                  <a:lnTo>
                    <a:pt x="29" y="88"/>
                  </a:lnTo>
                  <a:lnTo>
                    <a:pt x="30" y="87"/>
                  </a:lnTo>
                  <a:lnTo>
                    <a:pt x="31" y="87"/>
                  </a:lnTo>
                  <a:lnTo>
                    <a:pt x="31" y="87"/>
                  </a:lnTo>
                  <a:lnTo>
                    <a:pt x="31" y="86"/>
                  </a:lnTo>
                  <a:lnTo>
                    <a:pt x="32" y="86"/>
                  </a:lnTo>
                  <a:lnTo>
                    <a:pt x="33" y="86"/>
                  </a:lnTo>
                  <a:lnTo>
                    <a:pt x="33" y="85"/>
                  </a:lnTo>
                  <a:lnTo>
                    <a:pt x="33" y="85"/>
                  </a:lnTo>
                  <a:lnTo>
                    <a:pt x="34" y="84"/>
                  </a:lnTo>
                  <a:lnTo>
                    <a:pt x="34" y="84"/>
                  </a:lnTo>
                  <a:lnTo>
                    <a:pt x="35" y="84"/>
                  </a:lnTo>
                  <a:lnTo>
                    <a:pt x="35" y="83"/>
                  </a:lnTo>
                  <a:lnTo>
                    <a:pt x="36" y="82"/>
                  </a:lnTo>
                  <a:lnTo>
                    <a:pt x="36" y="82"/>
                  </a:lnTo>
                  <a:lnTo>
                    <a:pt x="37" y="82"/>
                  </a:lnTo>
                  <a:lnTo>
                    <a:pt x="37" y="81"/>
                  </a:lnTo>
                  <a:lnTo>
                    <a:pt x="38" y="80"/>
                  </a:lnTo>
                  <a:lnTo>
                    <a:pt x="38" y="80"/>
                  </a:lnTo>
                  <a:lnTo>
                    <a:pt x="39" y="79"/>
                  </a:lnTo>
                  <a:lnTo>
                    <a:pt x="40" y="79"/>
                  </a:lnTo>
                  <a:lnTo>
                    <a:pt x="40" y="78"/>
                  </a:lnTo>
                  <a:lnTo>
                    <a:pt x="41" y="77"/>
                  </a:lnTo>
                  <a:lnTo>
                    <a:pt x="42" y="77"/>
                  </a:lnTo>
                  <a:lnTo>
                    <a:pt x="43" y="76"/>
                  </a:lnTo>
                  <a:lnTo>
                    <a:pt x="44" y="75"/>
                  </a:lnTo>
                  <a:lnTo>
                    <a:pt x="45" y="74"/>
                  </a:lnTo>
                  <a:lnTo>
                    <a:pt x="45" y="74"/>
                  </a:lnTo>
                  <a:lnTo>
                    <a:pt x="45" y="74"/>
                  </a:lnTo>
                  <a:lnTo>
                    <a:pt x="46" y="73"/>
                  </a:lnTo>
                  <a:lnTo>
                    <a:pt x="46" y="73"/>
                  </a:lnTo>
                  <a:lnTo>
                    <a:pt x="47" y="72"/>
                  </a:lnTo>
                  <a:lnTo>
                    <a:pt x="47" y="72"/>
                  </a:lnTo>
                  <a:lnTo>
                    <a:pt x="47" y="72"/>
                  </a:lnTo>
                  <a:lnTo>
                    <a:pt x="48" y="71"/>
                  </a:lnTo>
                  <a:lnTo>
                    <a:pt x="48" y="71"/>
                  </a:lnTo>
                  <a:lnTo>
                    <a:pt x="49" y="71"/>
                  </a:lnTo>
                  <a:lnTo>
                    <a:pt x="49" y="70"/>
                  </a:lnTo>
                  <a:lnTo>
                    <a:pt x="49" y="70"/>
                  </a:lnTo>
                  <a:lnTo>
                    <a:pt x="49" y="70"/>
                  </a:lnTo>
                  <a:lnTo>
                    <a:pt x="50" y="69"/>
                  </a:lnTo>
                  <a:lnTo>
                    <a:pt x="50" y="69"/>
                  </a:lnTo>
                  <a:lnTo>
                    <a:pt x="50" y="69"/>
                  </a:lnTo>
                  <a:lnTo>
                    <a:pt x="51" y="68"/>
                  </a:lnTo>
                  <a:lnTo>
                    <a:pt x="51" y="68"/>
                  </a:lnTo>
                  <a:lnTo>
                    <a:pt x="51" y="68"/>
                  </a:lnTo>
                  <a:lnTo>
                    <a:pt x="52" y="68"/>
                  </a:lnTo>
                  <a:lnTo>
                    <a:pt x="52" y="67"/>
                  </a:lnTo>
                  <a:lnTo>
                    <a:pt x="53" y="67"/>
                  </a:lnTo>
                  <a:lnTo>
                    <a:pt x="53" y="66"/>
                  </a:lnTo>
                  <a:lnTo>
                    <a:pt x="54" y="66"/>
                  </a:lnTo>
                  <a:lnTo>
                    <a:pt x="54" y="65"/>
                  </a:lnTo>
                  <a:lnTo>
                    <a:pt x="55" y="65"/>
                  </a:lnTo>
                  <a:lnTo>
                    <a:pt x="55" y="64"/>
                  </a:lnTo>
                  <a:lnTo>
                    <a:pt x="56" y="64"/>
                  </a:lnTo>
                  <a:lnTo>
                    <a:pt x="58" y="62"/>
                  </a:lnTo>
                  <a:lnTo>
                    <a:pt x="59" y="61"/>
                  </a:lnTo>
                  <a:lnTo>
                    <a:pt x="60" y="61"/>
                  </a:lnTo>
                  <a:lnTo>
                    <a:pt x="61" y="60"/>
                  </a:lnTo>
                  <a:lnTo>
                    <a:pt x="61" y="59"/>
                  </a:lnTo>
                  <a:lnTo>
                    <a:pt x="62" y="59"/>
                  </a:lnTo>
                  <a:lnTo>
                    <a:pt x="63" y="58"/>
                  </a:lnTo>
                  <a:lnTo>
                    <a:pt x="63" y="58"/>
                  </a:lnTo>
                  <a:lnTo>
                    <a:pt x="64" y="57"/>
                  </a:lnTo>
                  <a:lnTo>
                    <a:pt x="65" y="56"/>
                  </a:lnTo>
                  <a:lnTo>
                    <a:pt x="65" y="56"/>
                  </a:lnTo>
                  <a:lnTo>
                    <a:pt x="65" y="56"/>
                  </a:lnTo>
                  <a:lnTo>
                    <a:pt x="66" y="55"/>
                  </a:lnTo>
                  <a:lnTo>
                    <a:pt x="67" y="55"/>
                  </a:lnTo>
                  <a:lnTo>
                    <a:pt x="67" y="54"/>
                  </a:lnTo>
                  <a:lnTo>
                    <a:pt x="68" y="54"/>
                  </a:lnTo>
                  <a:lnTo>
                    <a:pt x="68" y="54"/>
                  </a:lnTo>
                  <a:lnTo>
                    <a:pt x="69" y="53"/>
                  </a:lnTo>
                  <a:lnTo>
                    <a:pt x="69" y="52"/>
                  </a:lnTo>
                  <a:lnTo>
                    <a:pt x="70" y="52"/>
                  </a:lnTo>
                  <a:lnTo>
                    <a:pt x="71" y="52"/>
                  </a:lnTo>
                  <a:lnTo>
                    <a:pt x="71" y="51"/>
                  </a:lnTo>
                  <a:lnTo>
                    <a:pt x="72" y="51"/>
                  </a:lnTo>
                  <a:lnTo>
                    <a:pt x="73" y="50"/>
                  </a:lnTo>
                  <a:lnTo>
                    <a:pt x="73" y="50"/>
                  </a:lnTo>
                  <a:lnTo>
                    <a:pt x="74" y="49"/>
                  </a:lnTo>
                  <a:lnTo>
                    <a:pt x="75" y="48"/>
                  </a:lnTo>
                  <a:lnTo>
                    <a:pt x="76" y="48"/>
                  </a:lnTo>
                  <a:lnTo>
                    <a:pt x="77" y="47"/>
                  </a:lnTo>
                  <a:lnTo>
                    <a:pt x="78" y="46"/>
                  </a:lnTo>
                  <a:lnTo>
                    <a:pt x="79" y="46"/>
                  </a:lnTo>
                  <a:lnTo>
                    <a:pt x="80" y="45"/>
                  </a:lnTo>
                  <a:lnTo>
                    <a:pt x="80" y="44"/>
                  </a:lnTo>
                  <a:lnTo>
                    <a:pt x="81" y="44"/>
                  </a:lnTo>
                  <a:lnTo>
                    <a:pt x="81" y="44"/>
                  </a:lnTo>
                  <a:lnTo>
                    <a:pt x="81" y="44"/>
                  </a:lnTo>
                  <a:lnTo>
                    <a:pt x="82" y="44"/>
                  </a:lnTo>
                  <a:lnTo>
                    <a:pt x="82" y="43"/>
                  </a:lnTo>
                  <a:lnTo>
                    <a:pt x="83" y="43"/>
                  </a:lnTo>
                  <a:lnTo>
                    <a:pt x="83" y="43"/>
                  </a:lnTo>
                  <a:lnTo>
                    <a:pt x="83" y="43"/>
                  </a:lnTo>
                  <a:lnTo>
                    <a:pt x="83" y="42"/>
                  </a:lnTo>
                  <a:lnTo>
                    <a:pt x="84" y="42"/>
                  </a:lnTo>
                  <a:lnTo>
                    <a:pt x="84" y="42"/>
                  </a:lnTo>
                  <a:lnTo>
                    <a:pt x="84" y="42"/>
                  </a:lnTo>
                  <a:lnTo>
                    <a:pt x="85" y="42"/>
                  </a:lnTo>
                  <a:lnTo>
                    <a:pt x="85" y="42"/>
                  </a:lnTo>
                  <a:lnTo>
                    <a:pt x="85" y="42"/>
                  </a:lnTo>
                  <a:lnTo>
                    <a:pt x="85" y="41"/>
                  </a:lnTo>
                  <a:lnTo>
                    <a:pt x="86" y="41"/>
                  </a:lnTo>
                  <a:lnTo>
                    <a:pt x="86" y="41"/>
                  </a:lnTo>
                  <a:lnTo>
                    <a:pt x="86" y="41"/>
                  </a:lnTo>
                  <a:lnTo>
                    <a:pt x="87" y="40"/>
                  </a:lnTo>
                  <a:lnTo>
                    <a:pt x="87" y="40"/>
                  </a:lnTo>
                  <a:lnTo>
                    <a:pt x="87" y="40"/>
                  </a:lnTo>
                  <a:lnTo>
                    <a:pt x="87" y="40"/>
                  </a:lnTo>
                  <a:lnTo>
                    <a:pt x="88" y="40"/>
                  </a:lnTo>
                  <a:lnTo>
                    <a:pt x="88" y="39"/>
                  </a:lnTo>
                  <a:lnTo>
                    <a:pt x="89" y="39"/>
                  </a:lnTo>
                  <a:lnTo>
                    <a:pt x="89" y="38"/>
                  </a:lnTo>
                  <a:lnTo>
                    <a:pt x="89" y="38"/>
                  </a:lnTo>
                  <a:lnTo>
                    <a:pt x="90" y="38"/>
                  </a:lnTo>
                  <a:lnTo>
                    <a:pt x="91" y="37"/>
                  </a:lnTo>
                  <a:lnTo>
                    <a:pt x="92" y="36"/>
                  </a:lnTo>
                  <a:lnTo>
                    <a:pt x="93" y="36"/>
                  </a:lnTo>
                  <a:lnTo>
                    <a:pt x="93" y="36"/>
                  </a:lnTo>
                  <a:lnTo>
                    <a:pt x="93" y="35"/>
                  </a:lnTo>
                  <a:lnTo>
                    <a:pt x="94" y="35"/>
                  </a:lnTo>
                  <a:lnTo>
                    <a:pt x="95" y="34"/>
                  </a:lnTo>
                  <a:lnTo>
                    <a:pt x="95" y="34"/>
                  </a:lnTo>
                  <a:lnTo>
                    <a:pt x="95" y="34"/>
                  </a:lnTo>
                  <a:lnTo>
                    <a:pt x="95" y="33"/>
                  </a:lnTo>
                  <a:lnTo>
                    <a:pt x="96" y="33"/>
                  </a:lnTo>
                  <a:lnTo>
                    <a:pt x="96" y="33"/>
                  </a:lnTo>
                  <a:lnTo>
                    <a:pt x="97" y="32"/>
                  </a:lnTo>
                  <a:lnTo>
                    <a:pt x="97" y="32"/>
                  </a:lnTo>
                  <a:lnTo>
                    <a:pt x="97" y="32"/>
                  </a:lnTo>
                  <a:lnTo>
                    <a:pt x="98" y="31"/>
                  </a:lnTo>
                  <a:lnTo>
                    <a:pt x="98" y="31"/>
                  </a:lnTo>
                  <a:lnTo>
                    <a:pt x="98" y="31"/>
                  </a:lnTo>
                  <a:lnTo>
                    <a:pt x="99" y="30"/>
                  </a:lnTo>
                  <a:lnTo>
                    <a:pt x="99" y="30"/>
                  </a:lnTo>
                  <a:lnTo>
                    <a:pt x="99" y="30"/>
                  </a:lnTo>
                  <a:lnTo>
                    <a:pt x="100" y="29"/>
                  </a:lnTo>
                  <a:lnTo>
                    <a:pt x="100" y="29"/>
                  </a:lnTo>
                  <a:lnTo>
                    <a:pt x="100" y="28"/>
                  </a:lnTo>
                  <a:lnTo>
                    <a:pt x="101" y="28"/>
                  </a:lnTo>
                  <a:lnTo>
                    <a:pt x="101" y="28"/>
                  </a:lnTo>
                  <a:lnTo>
                    <a:pt x="102" y="27"/>
                  </a:lnTo>
                  <a:lnTo>
                    <a:pt x="102" y="27"/>
                  </a:lnTo>
                  <a:lnTo>
                    <a:pt x="103" y="26"/>
                  </a:lnTo>
                  <a:lnTo>
                    <a:pt x="103" y="26"/>
                  </a:lnTo>
                  <a:lnTo>
                    <a:pt x="104" y="25"/>
                  </a:lnTo>
                  <a:lnTo>
                    <a:pt x="105" y="24"/>
                  </a:lnTo>
                  <a:lnTo>
                    <a:pt x="105" y="24"/>
                  </a:lnTo>
                  <a:lnTo>
                    <a:pt x="105" y="24"/>
                  </a:lnTo>
                  <a:lnTo>
                    <a:pt x="106" y="23"/>
                  </a:lnTo>
                  <a:lnTo>
                    <a:pt x="106" y="23"/>
                  </a:lnTo>
                  <a:lnTo>
                    <a:pt x="106" y="23"/>
                  </a:lnTo>
                  <a:lnTo>
                    <a:pt x="107" y="22"/>
                  </a:lnTo>
                  <a:lnTo>
                    <a:pt x="107" y="22"/>
                  </a:lnTo>
                  <a:lnTo>
                    <a:pt x="107" y="22"/>
                  </a:lnTo>
                  <a:lnTo>
                    <a:pt x="107" y="22"/>
                  </a:lnTo>
                  <a:lnTo>
                    <a:pt x="107" y="22"/>
                  </a:lnTo>
                  <a:lnTo>
                    <a:pt x="107" y="21"/>
                  </a:lnTo>
                  <a:lnTo>
                    <a:pt x="108" y="21"/>
                  </a:lnTo>
                  <a:lnTo>
                    <a:pt x="108" y="21"/>
                  </a:lnTo>
                  <a:lnTo>
                    <a:pt x="108" y="21"/>
                  </a:lnTo>
                  <a:lnTo>
                    <a:pt x="108" y="20"/>
                  </a:lnTo>
                  <a:lnTo>
                    <a:pt x="108" y="20"/>
                  </a:lnTo>
                  <a:lnTo>
                    <a:pt x="109" y="20"/>
                  </a:lnTo>
                  <a:lnTo>
                    <a:pt x="109" y="20"/>
                  </a:lnTo>
                  <a:lnTo>
                    <a:pt x="109" y="20"/>
                  </a:lnTo>
                  <a:lnTo>
                    <a:pt x="109" y="20"/>
                  </a:lnTo>
                  <a:lnTo>
                    <a:pt x="109" y="19"/>
                  </a:lnTo>
                  <a:lnTo>
                    <a:pt x="110" y="19"/>
                  </a:lnTo>
                  <a:lnTo>
                    <a:pt x="110" y="19"/>
                  </a:lnTo>
                  <a:lnTo>
                    <a:pt x="110" y="19"/>
                  </a:lnTo>
                  <a:lnTo>
                    <a:pt x="111" y="18"/>
                  </a:lnTo>
                  <a:lnTo>
                    <a:pt x="111" y="18"/>
                  </a:lnTo>
                  <a:lnTo>
                    <a:pt x="111" y="18"/>
                  </a:lnTo>
                  <a:lnTo>
                    <a:pt x="111" y="18"/>
                  </a:lnTo>
                  <a:lnTo>
                    <a:pt x="112" y="18"/>
                  </a:lnTo>
                  <a:lnTo>
                    <a:pt x="113" y="18"/>
                  </a:lnTo>
                  <a:lnTo>
                    <a:pt x="114" y="16"/>
                  </a:lnTo>
                  <a:lnTo>
                    <a:pt x="115" y="16"/>
                  </a:lnTo>
                  <a:lnTo>
                    <a:pt x="115" y="16"/>
                  </a:lnTo>
                  <a:lnTo>
                    <a:pt x="116" y="15"/>
                  </a:lnTo>
                  <a:lnTo>
                    <a:pt x="117" y="15"/>
                  </a:lnTo>
                  <a:lnTo>
                    <a:pt x="117" y="15"/>
                  </a:lnTo>
                  <a:lnTo>
                    <a:pt x="118" y="14"/>
                  </a:lnTo>
                  <a:lnTo>
                    <a:pt x="119" y="14"/>
                  </a:lnTo>
                  <a:lnTo>
                    <a:pt x="119" y="14"/>
                  </a:lnTo>
                  <a:lnTo>
                    <a:pt x="120" y="14"/>
                  </a:lnTo>
                  <a:lnTo>
                    <a:pt x="120" y="14"/>
                  </a:lnTo>
                  <a:lnTo>
                    <a:pt x="121" y="14"/>
                  </a:lnTo>
                  <a:lnTo>
                    <a:pt x="121" y="14"/>
                  </a:lnTo>
                  <a:lnTo>
                    <a:pt x="122" y="14"/>
                  </a:lnTo>
                  <a:lnTo>
                    <a:pt x="123" y="14"/>
                  </a:lnTo>
                  <a:lnTo>
                    <a:pt x="123" y="13"/>
                  </a:lnTo>
                  <a:lnTo>
                    <a:pt x="123" y="13"/>
                  </a:lnTo>
                  <a:lnTo>
                    <a:pt x="124" y="13"/>
                  </a:lnTo>
                  <a:lnTo>
                    <a:pt x="125" y="13"/>
                  </a:lnTo>
                  <a:lnTo>
                    <a:pt x="125" y="13"/>
                  </a:lnTo>
                  <a:lnTo>
                    <a:pt x="126" y="12"/>
                  </a:lnTo>
                  <a:lnTo>
                    <a:pt x="126" y="12"/>
                  </a:lnTo>
                  <a:lnTo>
                    <a:pt x="127" y="12"/>
                  </a:lnTo>
                  <a:lnTo>
                    <a:pt x="127" y="12"/>
                  </a:lnTo>
                  <a:lnTo>
                    <a:pt x="128" y="12"/>
                  </a:lnTo>
                  <a:lnTo>
                    <a:pt x="129" y="12"/>
                  </a:lnTo>
                  <a:lnTo>
                    <a:pt x="129" y="11"/>
                  </a:lnTo>
                  <a:lnTo>
                    <a:pt x="130" y="11"/>
                  </a:lnTo>
                  <a:lnTo>
                    <a:pt x="131" y="10"/>
                  </a:lnTo>
                  <a:lnTo>
                    <a:pt x="131" y="10"/>
                  </a:lnTo>
                  <a:lnTo>
                    <a:pt x="133" y="10"/>
                  </a:lnTo>
                  <a:lnTo>
                    <a:pt x="133" y="9"/>
                  </a:lnTo>
                  <a:lnTo>
                    <a:pt x="134" y="8"/>
                  </a:lnTo>
                  <a:lnTo>
                    <a:pt x="134" y="8"/>
                  </a:lnTo>
                  <a:lnTo>
                    <a:pt x="135" y="8"/>
                  </a:lnTo>
                  <a:lnTo>
                    <a:pt x="135" y="8"/>
                  </a:lnTo>
                  <a:lnTo>
                    <a:pt x="135" y="7"/>
                  </a:lnTo>
                  <a:lnTo>
                    <a:pt x="135" y="7"/>
                  </a:lnTo>
                  <a:lnTo>
                    <a:pt x="136" y="7"/>
                  </a:lnTo>
                  <a:lnTo>
                    <a:pt x="136" y="6"/>
                  </a:lnTo>
                  <a:lnTo>
                    <a:pt x="136" y="6"/>
                  </a:lnTo>
                  <a:lnTo>
                    <a:pt x="136" y="6"/>
                  </a:lnTo>
                  <a:lnTo>
                    <a:pt x="137" y="6"/>
                  </a:lnTo>
                  <a:lnTo>
                    <a:pt x="137" y="5"/>
                  </a:lnTo>
                  <a:lnTo>
                    <a:pt x="137" y="5"/>
                  </a:lnTo>
                  <a:lnTo>
                    <a:pt x="137" y="5"/>
                  </a:lnTo>
                  <a:lnTo>
                    <a:pt x="137" y="4"/>
                  </a:lnTo>
                  <a:lnTo>
                    <a:pt x="137" y="4"/>
                  </a:lnTo>
                  <a:lnTo>
                    <a:pt x="137" y="4"/>
                  </a:lnTo>
                  <a:lnTo>
                    <a:pt x="138" y="4"/>
                  </a:lnTo>
                  <a:lnTo>
                    <a:pt x="138" y="3"/>
                  </a:lnTo>
                  <a:lnTo>
                    <a:pt x="138" y="3"/>
                  </a:lnTo>
                  <a:lnTo>
                    <a:pt x="139" y="3"/>
                  </a:lnTo>
                  <a:lnTo>
                    <a:pt x="139" y="3"/>
                  </a:lnTo>
                  <a:lnTo>
                    <a:pt x="139" y="2"/>
                  </a:lnTo>
                  <a:lnTo>
                    <a:pt x="139" y="2"/>
                  </a:lnTo>
                  <a:lnTo>
                    <a:pt x="140" y="2"/>
                  </a:lnTo>
                  <a:lnTo>
                    <a:pt x="140" y="2"/>
                  </a:lnTo>
                  <a:lnTo>
                    <a:pt x="141" y="2"/>
                  </a:lnTo>
                  <a:lnTo>
                    <a:pt x="141" y="1"/>
                  </a:lnTo>
                  <a:lnTo>
                    <a:pt x="141" y="1"/>
                  </a:lnTo>
                  <a:lnTo>
                    <a:pt x="142" y="1"/>
                  </a:lnTo>
                  <a:lnTo>
                    <a:pt x="143" y="0"/>
                  </a:lnTo>
                  <a:lnTo>
                    <a:pt x="144" y="0"/>
                  </a:lnTo>
                  <a:lnTo>
                    <a:pt x="145" y="0"/>
                  </a:lnTo>
                  <a:lnTo>
                    <a:pt x="145" y="0"/>
                  </a:lnTo>
                  <a:lnTo>
                    <a:pt x="146" y="0"/>
                  </a:lnTo>
                  <a:lnTo>
                    <a:pt x="146" y="0"/>
                  </a:lnTo>
                  <a:lnTo>
                    <a:pt x="147" y="0"/>
                  </a:lnTo>
                  <a:lnTo>
                    <a:pt x="147" y="0"/>
                  </a:lnTo>
                  <a:lnTo>
                    <a:pt x="148" y="0"/>
                  </a:lnTo>
                  <a:lnTo>
                    <a:pt x="148" y="0"/>
                  </a:lnTo>
                  <a:lnTo>
                    <a:pt x="149" y="0"/>
                  </a:lnTo>
                  <a:lnTo>
                    <a:pt x="149" y="0"/>
                  </a:lnTo>
                  <a:lnTo>
                    <a:pt x="150" y="0"/>
                  </a:lnTo>
                  <a:lnTo>
                    <a:pt x="150" y="0"/>
                  </a:lnTo>
                  <a:lnTo>
                    <a:pt x="151" y="0"/>
                  </a:lnTo>
                  <a:lnTo>
                    <a:pt x="151" y="0"/>
                  </a:lnTo>
                  <a:lnTo>
                    <a:pt x="152" y="0"/>
                  </a:lnTo>
                  <a:lnTo>
                    <a:pt x="152" y="0"/>
                  </a:lnTo>
                  <a:lnTo>
                    <a:pt x="153" y="0"/>
                  </a:lnTo>
                  <a:lnTo>
                    <a:pt x="153" y="0"/>
                  </a:lnTo>
                  <a:lnTo>
                    <a:pt x="154" y="0"/>
                  </a:lnTo>
                  <a:lnTo>
                    <a:pt x="154" y="1"/>
                  </a:lnTo>
                  <a:lnTo>
                    <a:pt x="155" y="1"/>
                  </a:lnTo>
                  <a:lnTo>
                    <a:pt x="155" y="1"/>
                  </a:lnTo>
                  <a:lnTo>
                    <a:pt x="156" y="1"/>
                  </a:lnTo>
                  <a:lnTo>
                    <a:pt x="157" y="1"/>
                  </a:lnTo>
                  <a:lnTo>
                    <a:pt x="157" y="1"/>
                  </a:lnTo>
                  <a:lnTo>
                    <a:pt x="158" y="1"/>
                  </a:lnTo>
                  <a:lnTo>
                    <a:pt x="159" y="2"/>
                  </a:lnTo>
                  <a:lnTo>
                    <a:pt x="159" y="2"/>
                  </a:lnTo>
                  <a:lnTo>
                    <a:pt x="161" y="2"/>
                  </a:lnTo>
                </a:path>
              </a:pathLst>
            </a:custGeom>
            <a:pattFill prst="dkHorz">
              <a:fgClr>
                <a:srgbClr val="FFFFFF"/>
              </a:fgClr>
              <a:bgClr>
                <a:schemeClr val="accent2"/>
              </a:bgClr>
            </a:pattFill>
            <a:ln w="9525">
              <a:solidFill>
                <a:schemeClr val="tx1"/>
              </a:solidFill>
              <a:round/>
              <a:headEnd/>
              <a:tailEnd/>
            </a:ln>
            <a:effectLst/>
          </p:spPr>
          <p:txBody>
            <a:bodyPr/>
            <a:lstStyle/>
            <a:p>
              <a:endParaRPr lang="id-ID"/>
            </a:p>
          </p:txBody>
        </p:sp>
        <p:sp>
          <p:nvSpPr>
            <p:cNvPr id="623" name="Freeform 216" descr="Horizontal brick"/>
            <p:cNvSpPr>
              <a:spLocks/>
            </p:cNvSpPr>
            <p:nvPr/>
          </p:nvSpPr>
          <p:spPr bwMode="auto">
            <a:xfrm>
              <a:off x="4568825" y="2884488"/>
              <a:ext cx="258763" cy="320675"/>
            </a:xfrm>
            <a:custGeom>
              <a:avLst/>
              <a:gdLst/>
              <a:ahLst/>
              <a:cxnLst>
                <a:cxn ang="0">
                  <a:pos x="122" y="1"/>
                </a:cxn>
                <a:cxn ang="0">
                  <a:pos x="111" y="2"/>
                </a:cxn>
                <a:cxn ang="0">
                  <a:pos x="101" y="10"/>
                </a:cxn>
                <a:cxn ang="0">
                  <a:pos x="97" y="20"/>
                </a:cxn>
                <a:cxn ang="0">
                  <a:pos x="94" y="28"/>
                </a:cxn>
                <a:cxn ang="0">
                  <a:pos x="93" y="33"/>
                </a:cxn>
                <a:cxn ang="0">
                  <a:pos x="90" y="44"/>
                </a:cxn>
                <a:cxn ang="0">
                  <a:pos x="87" y="51"/>
                </a:cxn>
                <a:cxn ang="0">
                  <a:pos x="83" y="65"/>
                </a:cxn>
                <a:cxn ang="0">
                  <a:pos x="80" y="74"/>
                </a:cxn>
                <a:cxn ang="0">
                  <a:pos x="72" y="84"/>
                </a:cxn>
                <a:cxn ang="0">
                  <a:pos x="66" y="87"/>
                </a:cxn>
                <a:cxn ang="0">
                  <a:pos x="57" y="96"/>
                </a:cxn>
                <a:cxn ang="0">
                  <a:pos x="53" y="104"/>
                </a:cxn>
                <a:cxn ang="0">
                  <a:pos x="40" y="122"/>
                </a:cxn>
                <a:cxn ang="0">
                  <a:pos x="29" y="137"/>
                </a:cxn>
                <a:cxn ang="0">
                  <a:pos x="23" y="152"/>
                </a:cxn>
                <a:cxn ang="0">
                  <a:pos x="23" y="154"/>
                </a:cxn>
                <a:cxn ang="0">
                  <a:pos x="22" y="160"/>
                </a:cxn>
                <a:cxn ang="0">
                  <a:pos x="18" y="165"/>
                </a:cxn>
                <a:cxn ang="0">
                  <a:pos x="15" y="174"/>
                </a:cxn>
                <a:cxn ang="0">
                  <a:pos x="17" y="181"/>
                </a:cxn>
                <a:cxn ang="0">
                  <a:pos x="16" y="190"/>
                </a:cxn>
                <a:cxn ang="0">
                  <a:pos x="15" y="192"/>
                </a:cxn>
                <a:cxn ang="0">
                  <a:pos x="12" y="196"/>
                </a:cxn>
                <a:cxn ang="0">
                  <a:pos x="9" y="198"/>
                </a:cxn>
                <a:cxn ang="0">
                  <a:pos x="5" y="203"/>
                </a:cxn>
                <a:cxn ang="0">
                  <a:pos x="0" y="217"/>
                </a:cxn>
                <a:cxn ang="0">
                  <a:pos x="6" y="230"/>
                </a:cxn>
                <a:cxn ang="0">
                  <a:pos x="9" y="232"/>
                </a:cxn>
                <a:cxn ang="0">
                  <a:pos x="13" y="232"/>
                </a:cxn>
                <a:cxn ang="0">
                  <a:pos x="17" y="233"/>
                </a:cxn>
                <a:cxn ang="0">
                  <a:pos x="22" y="233"/>
                </a:cxn>
                <a:cxn ang="0">
                  <a:pos x="35" y="231"/>
                </a:cxn>
                <a:cxn ang="0">
                  <a:pos x="46" y="227"/>
                </a:cxn>
                <a:cxn ang="0">
                  <a:pos x="56" y="222"/>
                </a:cxn>
                <a:cxn ang="0">
                  <a:pos x="61" y="217"/>
                </a:cxn>
                <a:cxn ang="0">
                  <a:pos x="68" y="206"/>
                </a:cxn>
                <a:cxn ang="0">
                  <a:pos x="72" y="195"/>
                </a:cxn>
                <a:cxn ang="0">
                  <a:pos x="85" y="184"/>
                </a:cxn>
                <a:cxn ang="0">
                  <a:pos x="99" y="179"/>
                </a:cxn>
                <a:cxn ang="0">
                  <a:pos x="119" y="169"/>
                </a:cxn>
                <a:cxn ang="0">
                  <a:pos x="134" y="161"/>
                </a:cxn>
                <a:cxn ang="0">
                  <a:pos x="149" y="148"/>
                </a:cxn>
                <a:cxn ang="0">
                  <a:pos x="154" y="140"/>
                </a:cxn>
                <a:cxn ang="0">
                  <a:pos x="165" y="129"/>
                </a:cxn>
                <a:cxn ang="0">
                  <a:pos x="174" y="123"/>
                </a:cxn>
                <a:cxn ang="0">
                  <a:pos x="183" y="111"/>
                </a:cxn>
                <a:cxn ang="0">
                  <a:pos x="185" y="101"/>
                </a:cxn>
                <a:cxn ang="0">
                  <a:pos x="186" y="88"/>
                </a:cxn>
                <a:cxn ang="0">
                  <a:pos x="186" y="81"/>
                </a:cxn>
                <a:cxn ang="0">
                  <a:pos x="186" y="71"/>
                </a:cxn>
                <a:cxn ang="0">
                  <a:pos x="186" y="63"/>
                </a:cxn>
                <a:cxn ang="0">
                  <a:pos x="185" y="52"/>
                </a:cxn>
                <a:cxn ang="0">
                  <a:pos x="182" y="45"/>
                </a:cxn>
                <a:cxn ang="0">
                  <a:pos x="178" y="36"/>
                </a:cxn>
                <a:cxn ang="0">
                  <a:pos x="175" y="30"/>
                </a:cxn>
                <a:cxn ang="0">
                  <a:pos x="172" y="23"/>
                </a:cxn>
                <a:cxn ang="0">
                  <a:pos x="173" y="22"/>
                </a:cxn>
                <a:cxn ang="0">
                  <a:pos x="173" y="21"/>
                </a:cxn>
                <a:cxn ang="0">
                  <a:pos x="158" y="9"/>
                </a:cxn>
                <a:cxn ang="0">
                  <a:pos x="137" y="3"/>
                </a:cxn>
              </a:cxnLst>
              <a:rect l="0" t="0" r="r" b="b"/>
              <a:pathLst>
                <a:path w="187" h="234">
                  <a:moveTo>
                    <a:pt x="136" y="3"/>
                  </a:moveTo>
                  <a:lnTo>
                    <a:pt x="133" y="2"/>
                  </a:lnTo>
                  <a:lnTo>
                    <a:pt x="132" y="2"/>
                  </a:lnTo>
                  <a:lnTo>
                    <a:pt x="131" y="2"/>
                  </a:lnTo>
                  <a:lnTo>
                    <a:pt x="131" y="2"/>
                  </a:lnTo>
                  <a:lnTo>
                    <a:pt x="129" y="2"/>
                  </a:lnTo>
                  <a:lnTo>
                    <a:pt x="129" y="2"/>
                  </a:lnTo>
                  <a:lnTo>
                    <a:pt x="128" y="2"/>
                  </a:lnTo>
                  <a:lnTo>
                    <a:pt x="127" y="1"/>
                  </a:lnTo>
                  <a:lnTo>
                    <a:pt x="126" y="1"/>
                  </a:lnTo>
                  <a:lnTo>
                    <a:pt x="125" y="1"/>
                  </a:lnTo>
                  <a:lnTo>
                    <a:pt x="125" y="1"/>
                  </a:lnTo>
                  <a:lnTo>
                    <a:pt x="124" y="1"/>
                  </a:lnTo>
                  <a:lnTo>
                    <a:pt x="123" y="1"/>
                  </a:lnTo>
                  <a:lnTo>
                    <a:pt x="122" y="1"/>
                  </a:lnTo>
                  <a:lnTo>
                    <a:pt x="122" y="1"/>
                  </a:lnTo>
                  <a:lnTo>
                    <a:pt x="121" y="0"/>
                  </a:lnTo>
                  <a:lnTo>
                    <a:pt x="120" y="0"/>
                  </a:lnTo>
                  <a:lnTo>
                    <a:pt x="119" y="0"/>
                  </a:lnTo>
                  <a:lnTo>
                    <a:pt x="119" y="1"/>
                  </a:lnTo>
                  <a:lnTo>
                    <a:pt x="118" y="1"/>
                  </a:lnTo>
                  <a:lnTo>
                    <a:pt x="117" y="1"/>
                  </a:lnTo>
                  <a:lnTo>
                    <a:pt x="117" y="1"/>
                  </a:lnTo>
                  <a:lnTo>
                    <a:pt x="116" y="1"/>
                  </a:lnTo>
                  <a:lnTo>
                    <a:pt x="115" y="1"/>
                  </a:lnTo>
                  <a:lnTo>
                    <a:pt x="114" y="1"/>
                  </a:lnTo>
                  <a:lnTo>
                    <a:pt x="113" y="2"/>
                  </a:lnTo>
                  <a:lnTo>
                    <a:pt x="113" y="2"/>
                  </a:lnTo>
                  <a:lnTo>
                    <a:pt x="112" y="2"/>
                  </a:lnTo>
                  <a:lnTo>
                    <a:pt x="111" y="2"/>
                  </a:lnTo>
                  <a:lnTo>
                    <a:pt x="110" y="3"/>
                  </a:lnTo>
                  <a:lnTo>
                    <a:pt x="109" y="3"/>
                  </a:lnTo>
                  <a:lnTo>
                    <a:pt x="107" y="4"/>
                  </a:lnTo>
                  <a:lnTo>
                    <a:pt x="107" y="4"/>
                  </a:lnTo>
                  <a:lnTo>
                    <a:pt x="106" y="5"/>
                  </a:lnTo>
                  <a:lnTo>
                    <a:pt x="105" y="5"/>
                  </a:lnTo>
                  <a:lnTo>
                    <a:pt x="104" y="6"/>
                  </a:lnTo>
                  <a:lnTo>
                    <a:pt x="104" y="6"/>
                  </a:lnTo>
                  <a:lnTo>
                    <a:pt x="103" y="7"/>
                  </a:lnTo>
                  <a:lnTo>
                    <a:pt x="103" y="7"/>
                  </a:lnTo>
                  <a:lnTo>
                    <a:pt x="102" y="8"/>
                  </a:lnTo>
                  <a:lnTo>
                    <a:pt x="102" y="8"/>
                  </a:lnTo>
                  <a:lnTo>
                    <a:pt x="101" y="9"/>
                  </a:lnTo>
                  <a:lnTo>
                    <a:pt x="101" y="9"/>
                  </a:lnTo>
                  <a:lnTo>
                    <a:pt x="101" y="10"/>
                  </a:lnTo>
                  <a:lnTo>
                    <a:pt x="101" y="10"/>
                  </a:lnTo>
                  <a:lnTo>
                    <a:pt x="100" y="11"/>
                  </a:lnTo>
                  <a:lnTo>
                    <a:pt x="100" y="12"/>
                  </a:lnTo>
                  <a:lnTo>
                    <a:pt x="100" y="12"/>
                  </a:lnTo>
                  <a:lnTo>
                    <a:pt x="99" y="13"/>
                  </a:lnTo>
                  <a:lnTo>
                    <a:pt x="99" y="14"/>
                  </a:lnTo>
                  <a:lnTo>
                    <a:pt x="99" y="14"/>
                  </a:lnTo>
                  <a:lnTo>
                    <a:pt x="99" y="15"/>
                  </a:lnTo>
                  <a:lnTo>
                    <a:pt x="99" y="16"/>
                  </a:lnTo>
                  <a:lnTo>
                    <a:pt x="99" y="16"/>
                  </a:lnTo>
                  <a:lnTo>
                    <a:pt x="98" y="17"/>
                  </a:lnTo>
                  <a:lnTo>
                    <a:pt x="98" y="18"/>
                  </a:lnTo>
                  <a:lnTo>
                    <a:pt x="98" y="18"/>
                  </a:lnTo>
                  <a:lnTo>
                    <a:pt x="97" y="19"/>
                  </a:lnTo>
                  <a:lnTo>
                    <a:pt x="97" y="20"/>
                  </a:lnTo>
                  <a:lnTo>
                    <a:pt x="97" y="21"/>
                  </a:lnTo>
                  <a:lnTo>
                    <a:pt x="96" y="22"/>
                  </a:lnTo>
                  <a:lnTo>
                    <a:pt x="96" y="23"/>
                  </a:lnTo>
                  <a:lnTo>
                    <a:pt x="95" y="24"/>
                  </a:lnTo>
                  <a:lnTo>
                    <a:pt x="95" y="24"/>
                  </a:lnTo>
                  <a:lnTo>
                    <a:pt x="95" y="25"/>
                  </a:lnTo>
                  <a:lnTo>
                    <a:pt x="95" y="25"/>
                  </a:lnTo>
                  <a:lnTo>
                    <a:pt x="95" y="26"/>
                  </a:lnTo>
                  <a:lnTo>
                    <a:pt x="95" y="26"/>
                  </a:lnTo>
                  <a:lnTo>
                    <a:pt x="95" y="26"/>
                  </a:lnTo>
                  <a:lnTo>
                    <a:pt x="95" y="27"/>
                  </a:lnTo>
                  <a:lnTo>
                    <a:pt x="94" y="27"/>
                  </a:lnTo>
                  <a:lnTo>
                    <a:pt x="94" y="28"/>
                  </a:lnTo>
                  <a:lnTo>
                    <a:pt x="94" y="28"/>
                  </a:lnTo>
                  <a:lnTo>
                    <a:pt x="94" y="28"/>
                  </a:lnTo>
                  <a:lnTo>
                    <a:pt x="94" y="28"/>
                  </a:lnTo>
                  <a:lnTo>
                    <a:pt x="94" y="29"/>
                  </a:lnTo>
                  <a:lnTo>
                    <a:pt x="94" y="29"/>
                  </a:lnTo>
                  <a:lnTo>
                    <a:pt x="94" y="29"/>
                  </a:lnTo>
                  <a:lnTo>
                    <a:pt x="94" y="30"/>
                  </a:lnTo>
                  <a:lnTo>
                    <a:pt x="94" y="30"/>
                  </a:lnTo>
                  <a:lnTo>
                    <a:pt x="94" y="30"/>
                  </a:lnTo>
                  <a:lnTo>
                    <a:pt x="94" y="30"/>
                  </a:lnTo>
                  <a:lnTo>
                    <a:pt x="94" y="31"/>
                  </a:lnTo>
                  <a:lnTo>
                    <a:pt x="94" y="31"/>
                  </a:lnTo>
                  <a:lnTo>
                    <a:pt x="93" y="32"/>
                  </a:lnTo>
                  <a:lnTo>
                    <a:pt x="93" y="32"/>
                  </a:lnTo>
                  <a:lnTo>
                    <a:pt x="93" y="32"/>
                  </a:lnTo>
                  <a:lnTo>
                    <a:pt x="93" y="33"/>
                  </a:lnTo>
                  <a:lnTo>
                    <a:pt x="93" y="33"/>
                  </a:lnTo>
                  <a:lnTo>
                    <a:pt x="93" y="34"/>
                  </a:lnTo>
                  <a:lnTo>
                    <a:pt x="93" y="34"/>
                  </a:lnTo>
                  <a:lnTo>
                    <a:pt x="93" y="35"/>
                  </a:lnTo>
                  <a:lnTo>
                    <a:pt x="93" y="36"/>
                  </a:lnTo>
                  <a:lnTo>
                    <a:pt x="92" y="37"/>
                  </a:lnTo>
                  <a:lnTo>
                    <a:pt x="92" y="38"/>
                  </a:lnTo>
                  <a:lnTo>
                    <a:pt x="91" y="39"/>
                  </a:lnTo>
                  <a:lnTo>
                    <a:pt x="91" y="39"/>
                  </a:lnTo>
                  <a:lnTo>
                    <a:pt x="91" y="40"/>
                  </a:lnTo>
                  <a:lnTo>
                    <a:pt x="91" y="41"/>
                  </a:lnTo>
                  <a:lnTo>
                    <a:pt x="91" y="41"/>
                  </a:lnTo>
                  <a:lnTo>
                    <a:pt x="91" y="42"/>
                  </a:lnTo>
                  <a:lnTo>
                    <a:pt x="90" y="42"/>
                  </a:lnTo>
                  <a:lnTo>
                    <a:pt x="90" y="43"/>
                  </a:lnTo>
                  <a:lnTo>
                    <a:pt x="90" y="44"/>
                  </a:lnTo>
                  <a:lnTo>
                    <a:pt x="90" y="44"/>
                  </a:lnTo>
                  <a:lnTo>
                    <a:pt x="90" y="44"/>
                  </a:lnTo>
                  <a:lnTo>
                    <a:pt x="90" y="45"/>
                  </a:lnTo>
                  <a:lnTo>
                    <a:pt x="89" y="45"/>
                  </a:lnTo>
                  <a:lnTo>
                    <a:pt x="89" y="46"/>
                  </a:lnTo>
                  <a:lnTo>
                    <a:pt x="89" y="46"/>
                  </a:lnTo>
                  <a:lnTo>
                    <a:pt x="89" y="47"/>
                  </a:lnTo>
                  <a:lnTo>
                    <a:pt x="89" y="47"/>
                  </a:lnTo>
                  <a:lnTo>
                    <a:pt x="89" y="48"/>
                  </a:lnTo>
                  <a:lnTo>
                    <a:pt x="88" y="48"/>
                  </a:lnTo>
                  <a:lnTo>
                    <a:pt x="88" y="49"/>
                  </a:lnTo>
                  <a:lnTo>
                    <a:pt x="88" y="49"/>
                  </a:lnTo>
                  <a:lnTo>
                    <a:pt x="88" y="50"/>
                  </a:lnTo>
                  <a:lnTo>
                    <a:pt x="87" y="50"/>
                  </a:lnTo>
                  <a:lnTo>
                    <a:pt x="87" y="51"/>
                  </a:lnTo>
                  <a:lnTo>
                    <a:pt x="87" y="52"/>
                  </a:lnTo>
                  <a:lnTo>
                    <a:pt x="87" y="52"/>
                  </a:lnTo>
                  <a:lnTo>
                    <a:pt x="86" y="53"/>
                  </a:lnTo>
                  <a:lnTo>
                    <a:pt x="86" y="54"/>
                  </a:lnTo>
                  <a:lnTo>
                    <a:pt x="86" y="55"/>
                  </a:lnTo>
                  <a:lnTo>
                    <a:pt x="85" y="57"/>
                  </a:lnTo>
                  <a:lnTo>
                    <a:pt x="85" y="58"/>
                  </a:lnTo>
                  <a:lnTo>
                    <a:pt x="84" y="59"/>
                  </a:lnTo>
                  <a:lnTo>
                    <a:pt x="84" y="60"/>
                  </a:lnTo>
                  <a:lnTo>
                    <a:pt x="84" y="61"/>
                  </a:lnTo>
                  <a:lnTo>
                    <a:pt x="83" y="62"/>
                  </a:lnTo>
                  <a:lnTo>
                    <a:pt x="83" y="62"/>
                  </a:lnTo>
                  <a:lnTo>
                    <a:pt x="83" y="63"/>
                  </a:lnTo>
                  <a:lnTo>
                    <a:pt x="83" y="64"/>
                  </a:lnTo>
                  <a:lnTo>
                    <a:pt x="83" y="65"/>
                  </a:lnTo>
                  <a:lnTo>
                    <a:pt x="83" y="66"/>
                  </a:lnTo>
                  <a:lnTo>
                    <a:pt x="83" y="66"/>
                  </a:lnTo>
                  <a:lnTo>
                    <a:pt x="83" y="67"/>
                  </a:lnTo>
                  <a:lnTo>
                    <a:pt x="83" y="67"/>
                  </a:lnTo>
                  <a:lnTo>
                    <a:pt x="82" y="68"/>
                  </a:lnTo>
                  <a:lnTo>
                    <a:pt x="82" y="69"/>
                  </a:lnTo>
                  <a:lnTo>
                    <a:pt x="82" y="69"/>
                  </a:lnTo>
                  <a:lnTo>
                    <a:pt x="82" y="70"/>
                  </a:lnTo>
                  <a:lnTo>
                    <a:pt x="81" y="70"/>
                  </a:lnTo>
                  <a:lnTo>
                    <a:pt x="81" y="71"/>
                  </a:lnTo>
                  <a:lnTo>
                    <a:pt x="81" y="72"/>
                  </a:lnTo>
                  <a:lnTo>
                    <a:pt x="81" y="72"/>
                  </a:lnTo>
                  <a:lnTo>
                    <a:pt x="81" y="73"/>
                  </a:lnTo>
                  <a:lnTo>
                    <a:pt x="80" y="74"/>
                  </a:lnTo>
                  <a:lnTo>
                    <a:pt x="80" y="74"/>
                  </a:lnTo>
                  <a:lnTo>
                    <a:pt x="79" y="75"/>
                  </a:lnTo>
                  <a:lnTo>
                    <a:pt x="79" y="76"/>
                  </a:lnTo>
                  <a:lnTo>
                    <a:pt x="78" y="77"/>
                  </a:lnTo>
                  <a:lnTo>
                    <a:pt x="77" y="78"/>
                  </a:lnTo>
                  <a:lnTo>
                    <a:pt x="77" y="79"/>
                  </a:lnTo>
                  <a:lnTo>
                    <a:pt x="76" y="80"/>
                  </a:lnTo>
                  <a:lnTo>
                    <a:pt x="75" y="81"/>
                  </a:lnTo>
                  <a:lnTo>
                    <a:pt x="75" y="81"/>
                  </a:lnTo>
                  <a:lnTo>
                    <a:pt x="74" y="82"/>
                  </a:lnTo>
                  <a:lnTo>
                    <a:pt x="74" y="82"/>
                  </a:lnTo>
                  <a:lnTo>
                    <a:pt x="73" y="82"/>
                  </a:lnTo>
                  <a:lnTo>
                    <a:pt x="73" y="83"/>
                  </a:lnTo>
                  <a:lnTo>
                    <a:pt x="73" y="83"/>
                  </a:lnTo>
                  <a:lnTo>
                    <a:pt x="72" y="83"/>
                  </a:lnTo>
                  <a:lnTo>
                    <a:pt x="72" y="84"/>
                  </a:lnTo>
                  <a:lnTo>
                    <a:pt x="71" y="84"/>
                  </a:lnTo>
                  <a:lnTo>
                    <a:pt x="71" y="84"/>
                  </a:lnTo>
                  <a:lnTo>
                    <a:pt x="71" y="84"/>
                  </a:lnTo>
                  <a:lnTo>
                    <a:pt x="70" y="84"/>
                  </a:lnTo>
                  <a:lnTo>
                    <a:pt x="70" y="85"/>
                  </a:lnTo>
                  <a:lnTo>
                    <a:pt x="69" y="85"/>
                  </a:lnTo>
                  <a:lnTo>
                    <a:pt x="69" y="85"/>
                  </a:lnTo>
                  <a:lnTo>
                    <a:pt x="69" y="85"/>
                  </a:lnTo>
                  <a:lnTo>
                    <a:pt x="68" y="86"/>
                  </a:lnTo>
                  <a:lnTo>
                    <a:pt x="68" y="86"/>
                  </a:lnTo>
                  <a:lnTo>
                    <a:pt x="67" y="86"/>
                  </a:lnTo>
                  <a:lnTo>
                    <a:pt x="67" y="86"/>
                  </a:lnTo>
                  <a:lnTo>
                    <a:pt x="67" y="86"/>
                  </a:lnTo>
                  <a:lnTo>
                    <a:pt x="66" y="86"/>
                  </a:lnTo>
                  <a:lnTo>
                    <a:pt x="66" y="87"/>
                  </a:lnTo>
                  <a:lnTo>
                    <a:pt x="65" y="87"/>
                  </a:lnTo>
                  <a:lnTo>
                    <a:pt x="65" y="87"/>
                  </a:lnTo>
                  <a:lnTo>
                    <a:pt x="64" y="88"/>
                  </a:lnTo>
                  <a:lnTo>
                    <a:pt x="64" y="88"/>
                  </a:lnTo>
                  <a:lnTo>
                    <a:pt x="63" y="88"/>
                  </a:lnTo>
                  <a:lnTo>
                    <a:pt x="63" y="89"/>
                  </a:lnTo>
                  <a:lnTo>
                    <a:pt x="63" y="90"/>
                  </a:lnTo>
                  <a:lnTo>
                    <a:pt x="61" y="91"/>
                  </a:lnTo>
                  <a:lnTo>
                    <a:pt x="60" y="92"/>
                  </a:lnTo>
                  <a:lnTo>
                    <a:pt x="60" y="92"/>
                  </a:lnTo>
                  <a:lnTo>
                    <a:pt x="59" y="93"/>
                  </a:lnTo>
                  <a:lnTo>
                    <a:pt x="59" y="94"/>
                  </a:lnTo>
                  <a:lnTo>
                    <a:pt x="58" y="94"/>
                  </a:lnTo>
                  <a:lnTo>
                    <a:pt x="58" y="95"/>
                  </a:lnTo>
                  <a:lnTo>
                    <a:pt x="57" y="96"/>
                  </a:lnTo>
                  <a:lnTo>
                    <a:pt x="57" y="96"/>
                  </a:lnTo>
                  <a:lnTo>
                    <a:pt x="57" y="97"/>
                  </a:lnTo>
                  <a:lnTo>
                    <a:pt x="56" y="97"/>
                  </a:lnTo>
                  <a:lnTo>
                    <a:pt x="56" y="98"/>
                  </a:lnTo>
                  <a:lnTo>
                    <a:pt x="56" y="98"/>
                  </a:lnTo>
                  <a:lnTo>
                    <a:pt x="55" y="99"/>
                  </a:lnTo>
                  <a:lnTo>
                    <a:pt x="55" y="99"/>
                  </a:lnTo>
                  <a:lnTo>
                    <a:pt x="55" y="100"/>
                  </a:lnTo>
                  <a:lnTo>
                    <a:pt x="55" y="100"/>
                  </a:lnTo>
                  <a:lnTo>
                    <a:pt x="54" y="101"/>
                  </a:lnTo>
                  <a:lnTo>
                    <a:pt x="54" y="101"/>
                  </a:lnTo>
                  <a:lnTo>
                    <a:pt x="54" y="102"/>
                  </a:lnTo>
                  <a:lnTo>
                    <a:pt x="53" y="102"/>
                  </a:lnTo>
                  <a:lnTo>
                    <a:pt x="53" y="103"/>
                  </a:lnTo>
                  <a:lnTo>
                    <a:pt x="53" y="104"/>
                  </a:lnTo>
                  <a:lnTo>
                    <a:pt x="53" y="104"/>
                  </a:lnTo>
                  <a:lnTo>
                    <a:pt x="52" y="105"/>
                  </a:lnTo>
                  <a:lnTo>
                    <a:pt x="52" y="106"/>
                  </a:lnTo>
                  <a:lnTo>
                    <a:pt x="51" y="106"/>
                  </a:lnTo>
                  <a:lnTo>
                    <a:pt x="51" y="107"/>
                  </a:lnTo>
                  <a:lnTo>
                    <a:pt x="50" y="108"/>
                  </a:lnTo>
                  <a:lnTo>
                    <a:pt x="50" y="108"/>
                  </a:lnTo>
                  <a:lnTo>
                    <a:pt x="49" y="110"/>
                  </a:lnTo>
                  <a:lnTo>
                    <a:pt x="47" y="113"/>
                  </a:lnTo>
                  <a:lnTo>
                    <a:pt x="45" y="115"/>
                  </a:lnTo>
                  <a:lnTo>
                    <a:pt x="45" y="116"/>
                  </a:lnTo>
                  <a:lnTo>
                    <a:pt x="43" y="118"/>
                  </a:lnTo>
                  <a:lnTo>
                    <a:pt x="42" y="119"/>
                  </a:lnTo>
                  <a:lnTo>
                    <a:pt x="41" y="120"/>
                  </a:lnTo>
                  <a:lnTo>
                    <a:pt x="40" y="122"/>
                  </a:lnTo>
                  <a:lnTo>
                    <a:pt x="39" y="123"/>
                  </a:lnTo>
                  <a:lnTo>
                    <a:pt x="38" y="124"/>
                  </a:lnTo>
                  <a:lnTo>
                    <a:pt x="37" y="125"/>
                  </a:lnTo>
                  <a:lnTo>
                    <a:pt x="37" y="126"/>
                  </a:lnTo>
                  <a:lnTo>
                    <a:pt x="36" y="127"/>
                  </a:lnTo>
                  <a:lnTo>
                    <a:pt x="35" y="128"/>
                  </a:lnTo>
                  <a:lnTo>
                    <a:pt x="34" y="129"/>
                  </a:lnTo>
                  <a:lnTo>
                    <a:pt x="33" y="130"/>
                  </a:lnTo>
                  <a:lnTo>
                    <a:pt x="33" y="131"/>
                  </a:lnTo>
                  <a:lnTo>
                    <a:pt x="32" y="132"/>
                  </a:lnTo>
                  <a:lnTo>
                    <a:pt x="31" y="133"/>
                  </a:lnTo>
                  <a:lnTo>
                    <a:pt x="31" y="134"/>
                  </a:lnTo>
                  <a:lnTo>
                    <a:pt x="30" y="135"/>
                  </a:lnTo>
                  <a:lnTo>
                    <a:pt x="29" y="136"/>
                  </a:lnTo>
                  <a:lnTo>
                    <a:pt x="29" y="137"/>
                  </a:lnTo>
                  <a:lnTo>
                    <a:pt x="28" y="138"/>
                  </a:lnTo>
                  <a:lnTo>
                    <a:pt x="27" y="140"/>
                  </a:lnTo>
                  <a:lnTo>
                    <a:pt x="27" y="141"/>
                  </a:lnTo>
                  <a:lnTo>
                    <a:pt x="26" y="142"/>
                  </a:lnTo>
                  <a:lnTo>
                    <a:pt x="25" y="144"/>
                  </a:lnTo>
                  <a:lnTo>
                    <a:pt x="25" y="146"/>
                  </a:lnTo>
                  <a:lnTo>
                    <a:pt x="24" y="147"/>
                  </a:lnTo>
                  <a:lnTo>
                    <a:pt x="23" y="149"/>
                  </a:lnTo>
                  <a:lnTo>
                    <a:pt x="23" y="151"/>
                  </a:lnTo>
                  <a:lnTo>
                    <a:pt x="23" y="152"/>
                  </a:lnTo>
                  <a:lnTo>
                    <a:pt x="23" y="152"/>
                  </a:lnTo>
                  <a:lnTo>
                    <a:pt x="23" y="152"/>
                  </a:lnTo>
                  <a:lnTo>
                    <a:pt x="23" y="152"/>
                  </a:lnTo>
                  <a:lnTo>
                    <a:pt x="23" y="152"/>
                  </a:lnTo>
                  <a:lnTo>
                    <a:pt x="23" y="152"/>
                  </a:lnTo>
                  <a:lnTo>
                    <a:pt x="23" y="153"/>
                  </a:lnTo>
                  <a:lnTo>
                    <a:pt x="23" y="153"/>
                  </a:lnTo>
                  <a:lnTo>
                    <a:pt x="23" y="153"/>
                  </a:lnTo>
                  <a:lnTo>
                    <a:pt x="23" y="153"/>
                  </a:lnTo>
                  <a:lnTo>
                    <a:pt x="23" y="153"/>
                  </a:lnTo>
                  <a:lnTo>
                    <a:pt x="23" y="153"/>
                  </a:lnTo>
                  <a:lnTo>
                    <a:pt x="23" y="154"/>
                  </a:lnTo>
                  <a:lnTo>
                    <a:pt x="23" y="154"/>
                  </a:lnTo>
                  <a:lnTo>
                    <a:pt x="23" y="154"/>
                  </a:lnTo>
                  <a:lnTo>
                    <a:pt x="23" y="154"/>
                  </a:lnTo>
                  <a:lnTo>
                    <a:pt x="23" y="154"/>
                  </a:lnTo>
                  <a:lnTo>
                    <a:pt x="23" y="154"/>
                  </a:lnTo>
                  <a:lnTo>
                    <a:pt x="23" y="154"/>
                  </a:lnTo>
                  <a:lnTo>
                    <a:pt x="23" y="154"/>
                  </a:lnTo>
                  <a:lnTo>
                    <a:pt x="23" y="154"/>
                  </a:lnTo>
                  <a:lnTo>
                    <a:pt x="23" y="155"/>
                  </a:lnTo>
                  <a:lnTo>
                    <a:pt x="23" y="155"/>
                  </a:lnTo>
                  <a:lnTo>
                    <a:pt x="23" y="155"/>
                  </a:lnTo>
                  <a:lnTo>
                    <a:pt x="23" y="155"/>
                  </a:lnTo>
                  <a:lnTo>
                    <a:pt x="23" y="155"/>
                  </a:lnTo>
                  <a:lnTo>
                    <a:pt x="23" y="155"/>
                  </a:lnTo>
                  <a:lnTo>
                    <a:pt x="23" y="156"/>
                  </a:lnTo>
                  <a:lnTo>
                    <a:pt x="23" y="156"/>
                  </a:lnTo>
                  <a:lnTo>
                    <a:pt x="23" y="156"/>
                  </a:lnTo>
                  <a:lnTo>
                    <a:pt x="23" y="156"/>
                  </a:lnTo>
                  <a:lnTo>
                    <a:pt x="23" y="158"/>
                  </a:lnTo>
                  <a:lnTo>
                    <a:pt x="22" y="158"/>
                  </a:lnTo>
                  <a:lnTo>
                    <a:pt x="22" y="159"/>
                  </a:lnTo>
                  <a:lnTo>
                    <a:pt x="22" y="159"/>
                  </a:lnTo>
                  <a:lnTo>
                    <a:pt x="22" y="160"/>
                  </a:lnTo>
                  <a:lnTo>
                    <a:pt x="21" y="160"/>
                  </a:lnTo>
                  <a:lnTo>
                    <a:pt x="21" y="161"/>
                  </a:lnTo>
                  <a:lnTo>
                    <a:pt x="21" y="161"/>
                  </a:lnTo>
                  <a:lnTo>
                    <a:pt x="21" y="162"/>
                  </a:lnTo>
                  <a:lnTo>
                    <a:pt x="21" y="162"/>
                  </a:lnTo>
                  <a:lnTo>
                    <a:pt x="21" y="162"/>
                  </a:lnTo>
                  <a:lnTo>
                    <a:pt x="20" y="162"/>
                  </a:lnTo>
                  <a:lnTo>
                    <a:pt x="20" y="163"/>
                  </a:lnTo>
                  <a:lnTo>
                    <a:pt x="20" y="163"/>
                  </a:lnTo>
                  <a:lnTo>
                    <a:pt x="19" y="164"/>
                  </a:lnTo>
                  <a:lnTo>
                    <a:pt x="19" y="164"/>
                  </a:lnTo>
                  <a:lnTo>
                    <a:pt x="19" y="164"/>
                  </a:lnTo>
                  <a:lnTo>
                    <a:pt x="19" y="165"/>
                  </a:lnTo>
                  <a:lnTo>
                    <a:pt x="19" y="165"/>
                  </a:lnTo>
                  <a:lnTo>
                    <a:pt x="18" y="165"/>
                  </a:lnTo>
                  <a:lnTo>
                    <a:pt x="18" y="166"/>
                  </a:lnTo>
                  <a:lnTo>
                    <a:pt x="18" y="166"/>
                  </a:lnTo>
                  <a:lnTo>
                    <a:pt x="18" y="166"/>
                  </a:lnTo>
                  <a:lnTo>
                    <a:pt x="17" y="167"/>
                  </a:lnTo>
                  <a:lnTo>
                    <a:pt x="17" y="168"/>
                  </a:lnTo>
                  <a:lnTo>
                    <a:pt x="17" y="168"/>
                  </a:lnTo>
                  <a:lnTo>
                    <a:pt x="17" y="168"/>
                  </a:lnTo>
                  <a:lnTo>
                    <a:pt x="17" y="169"/>
                  </a:lnTo>
                  <a:lnTo>
                    <a:pt x="16" y="170"/>
                  </a:lnTo>
                  <a:lnTo>
                    <a:pt x="16" y="170"/>
                  </a:lnTo>
                  <a:lnTo>
                    <a:pt x="16" y="171"/>
                  </a:lnTo>
                  <a:lnTo>
                    <a:pt x="16" y="172"/>
                  </a:lnTo>
                  <a:lnTo>
                    <a:pt x="16" y="173"/>
                  </a:lnTo>
                  <a:lnTo>
                    <a:pt x="16" y="174"/>
                  </a:lnTo>
                  <a:lnTo>
                    <a:pt x="15" y="174"/>
                  </a:lnTo>
                  <a:lnTo>
                    <a:pt x="15" y="175"/>
                  </a:lnTo>
                  <a:lnTo>
                    <a:pt x="15" y="176"/>
                  </a:lnTo>
                  <a:lnTo>
                    <a:pt x="16" y="176"/>
                  </a:lnTo>
                  <a:lnTo>
                    <a:pt x="16" y="176"/>
                  </a:lnTo>
                  <a:lnTo>
                    <a:pt x="16" y="177"/>
                  </a:lnTo>
                  <a:lnTo>
                    <a:pt x="16" y="178"/>
                  </a:lnTo>
                  <a:lnTo>
                    <a:pt x="16" y="178"/>
                  </a:lnTo>
                  <a:lnTo>
                    <a:pt x="16" y="178"/>
                  </a:lnTo>
                  <a:lnTo>
                    <a:pt x="16" y="179"/>
                  </a:lnTo>
                  <a:lnTo>
                    <a:pt x="16" y="179"/>
                  </a:lnTo>
                  <a:lnTo>
                    <a:pt x="16" y="180"/>
                  </a:lnTo>
                  <a:lnTo>
                    <a:pt x="16" y="180"/>
                  </a:lnTo>
                  <a:lnTo>
                    <a:pt x="16" y="180"/>
                  </a:lnTo>
                  <a:lnTo>
                    <a:pt x="16" y="181"/>
                  </a:lnTo>
                  <a:lnTo>
                    <a:pt x="17" y="181"/>
                  </a:lnTo>
                  <a:lnTo>
                    <a:pt x="17" y="182"/>
                  </a:lnTo>
                  <a:lnTo>
                    <a:pt x="17" y="182"/>
                  </a:lnTo>
                  <a:lnTo>
                    <a:pt x="17" y="183"/>
                  </a:lnTo>
                  <a:lnTo>
                    <a:pt x="17" y="183"/>
                  </a:lnTo>
                  <a:lnTo>
                    <a:pt x="17" y="184"/>
                  </a:lnTo>
                  <a:lnTo>
                    <a:pt x="17" y="184"/>
                  </a:lnTo>
                  <a:lnTo>
                    <a:pt x="17" y="185"/>
                  </a:lnTo>
                  <a:lnTo>
                    <a:pt x="17" y="185"/>
                  </a:lnTo>
                  <a:lnTo>
                    <a:pt x="16" y="186"/>
                  </a:lnTo>
                  <a:lnTo>
                    <a:pt x="16" y="187"/>
                  </a:lnTo>
                  <a:lnTo>
                    <a:pt x="16" y="188"/>
                  </a:lnTo>
                  <a:lnTo>
                    <a:pt x="16" y="188"/>
                  </a:lnTo>
                  <a:lnTo>
                    <a:pt x="16" y="189"/>
                  </a:lnTo>
                  <a:lnTo>
                    <a:pt x="16" y="189"/>
                  </a:lnTo>
                  <a:lnTo>
                    <a:pt x="16" y="190"/>
                  </a:lnTo>
                  <a:lnTo>
                    <a:pt x="16" y="190"/>
                  </a:lnTo>
                  <a:lnTo>
                    <a:pt x="16" y="190"/>
                  </a:lnTo>
                  <a:lnTo>
                    <a:pt x="16" y="190"/>
                  </a:lnTo>
                  <a:lnTo>
                    <a:pt x="16" y="190"/>
                  </a:lnTo>
                  <a:lnTo>
                    <a:pt x="16" y="190"/>
                  </a:lnTo>
                  <a:lnTo>
                    <a:pt x="16" y="191"/>
                  </a:lnTo>
                  <a:lnTo>
                    <a:pt x="15" y="191"/>
                  </a:lnTo>
                  <a:lnTo>
                    <a:pt x="15" y="191"/>
                  </a:lnTo>
                  <a:lnTo>
                    <a:pt x="15" y="191"/>
                  </a:lnTo>
                  <a:lnTo>
                    <a:pt x="15" y="192"/>
                  </a:lnTo>
                  <a:lnTo>
                    <a:pt x="15" y="192"/>
                  </a:lnTo>
                  <a:lnTo>
                    <a:pt x="15" y="192"/>
                  </a:lnTo>
                  <a:lnTo>
                    <a:pt x="15" y="192"/>
                  </a:lnTo>
                  <a:lnTo>
                    <a:pt x="15" y="192"/>
                  </a:lnTo>
                  <a:lnTo>
                    <a:pt x="15" y="192"/>
                  </a:lnTo>
                  <a:lnTo>
                    <a:pt x="15" y="193"/>
                  </a:lnTo>
                  <a:lnTo>
                    <a:pt x="15" y="193"/>
                  </a:lnTo>
                  <a:lnTo>
                    <a:pt x="15" y="193"/>
                  </a:lnTo>
                  <a:lnTo>
                    <a:pt x="15" y="193"/>
                  </a:lnTo>
                  <a:lnTo>
                    <a:pt x="15" y="194"/>
                  </a:lnTo>
                  <a:lnTo>
                    <a:pt x="14" y="194"/>
                  </a:lnTo>
                  <a:lnTo>
                    <a:pt x="14" y="194"/>
                  </a:lnTo>
                  <a:lnTo>
                    <a:pt x="14" y="194"/>
                  </a:lnTo>
                  <a:lnTo>
                    <a:pt x="14" y="194"/>
                  </a:lnTo>
                  <a:lnTo>
                    <a:pt x="13" y="195"/>
                  </a:lnTo>
                  <a:lnTo>
                    <a:pt x="13" y="195"/>
                  </a:lnTo>
                  <a:lnTo>
                    <a:pt x="13" y="196"/>
                  </a:lnTo>
                  <a:lnTo>
                    <a:pt x="13" y="196"/>
                  </a:lnTo>
                  <a:lnTo>
                    <a:pt x="12" y="196"/>
                  </a:lnTo>
                  <a:lnTo>
                    <a:pt x="12" y="196"/>
                  </a:lnTo>
                  <a:lnTo>
                    <a:pt x="12" y="197"/>
                  </a:lnTo>
                  <a:lnTo>
                    <a:pt x="12" y="197"/>
                  </a:lnTo>
                  <a:lnTo>
                    <a:pt x="11" y="197"/>
                  </a:lnTo>
                  <a:lnTo>
                    <a:pt x="11" y="197"/>
                  </a:lnTo>
                  <a:lnTo>
                    <a:pt x="11" y="197"/>
                  </a:lnTo>
                  <a:lnTo>
                    <a:pt x="11" y="197"/>
                  </a:lnTo>
                  <a:lnTo>
                    <a:pt x="11" y="198"/>
                  </a:lnTo>
                  <a:lnTo>
                    <a:pt x="10" y="198"/>
                  </a:lnTo>
                  <a:lnTo>
                    <a:pt x="10" y="198"/>
                  </a:lnTo>
                  <a:lnTo>
                    <a:pt x="10" y="198"/>
                  </a:lnTo>
                  <a:lnTo>
                    <a:pt x="10" y="198"/>
                  </a:lnTo>
                  <a:lnTo>
                    <a:pt x="9" y="198"/>
                  </a:lnTo>
                  <a:lnTo>
                    <a:pt x="9" y="198"/>
                  </a:lnTo>
                  <a:lnTo>
                    <a:pt x="9" y="198"/>
                  </a:lnTo>
                  <a:lnTo>
                    <a:pt x="9" y="198"/>
                  </a:lnTo>
                  <a:lnTo>
                    <a:pt x="9" y="198"/>
                  </a:lnTo>
                  <a:lnTo>
                    <a:pt x="8" y="198"/>
                  </a:lnTo>
                  <a:lnTo>
                    <a:pt x="8" y="198"/>
                  </a:lnTo>
                  <a:lnTo>
                    <a:pt x="8" y="199"/>
                  </a:lnTo>
                  <a:lnTo>
                    <a:pt x="8" y="199"/>
                  </a:lnTo>
                  <a:lnTo>
                    <a:pt x="7" y="199"/>
                  </a:lnTo>
                  <a:lnTo>
                    <a:pt x="7" y="199"/>
                  </a:lnTo>
                  <a:lnTo>
                    <a:pt x="7" y="199"/>
                  </a:lnTo>
                  <a:lnTo>
                    <a:pt x="7" y="199"/>
                  </a:lnTo>
                  <a:lnTo>
                    <a:pt x="7" y="200"/>
                  </a:lnTo>
                  <a:lnTo>
                    <a:pt x="7" y="200"/>
                  </a:lnTo>
                  <a:lnTo>
                    <a:pt x="6" y="200"/>
                  </a:lnTo>
                  <a:lnTo>
                    <a:pt x="6" y="200"/>
                  </a:lnTo>
                  <a:lnTo>
                    <a:pt x="6" y="201"/>
                  </a:lnTo>
                  <a:lnTo>
                    <a:pt x="5" y="203"/>
                  </a:lnTo>
                  <a:lnTo>
                    <a:pt x="4" y="204"/>
                  </a:lnTo>
                  <a:lnTo>
                    <a:pt x="4" y="205"/>
                  </a:lnTo>
                  <a:lnTo>
                    <a:pt x="3" y="206"/>
                  </a:lnTo>
                  <a:lnTo>
                    <a:pt x="3" y="207"/>
                  </a:lnTo>
                  <a:lnTo>
                    <a:pt x="2" y="208"/>
                  </a:lnTo>
                  <a:lnTo>
                    <a:pt x="2" y="209"/>
                  </a:lnTo>
                  <a:lnTo>
                    <a:pt x="1" y="210"/>
                  </a:lnTo>
                  <a:lnTo>
                    <a:pt x="1" y="211"/>
                  </a:lnTo>
                  <a:lnTo>
                    <a:pt x="1" y="212"/>
                  </a:lnTo>
                  <a:lnTo>
                    <a:pt x="1" y="213"/>
                  </a:lnTo>
                  <a:lnTo>
                    <a:pt x="1" y="214"/>
                  </a:lnTo>
                  <a:lnTo>
                    <a:pt x="0" y="214"/>
                  </a:lnTo>
                  <a:lnTo>
                    <a:pt x="0" y="215"/>
                  </a:lnTo>
                  <a:lnTo>
                    <a:pt x="0" y="216"/>
                  </a:lnTo>
                  <a:lnTo>
                    <a:pt x="0" y="217"/>
                  </a:lnTo>
                  <a:lnTo>
                    <a:pt x="0" y="218"/>
                  </a:lnTo>
                  <a:lnTo>
                    <a:pt x="0" y="219"/>
                  </a:lnTo>
                  <a:lnTo>
                    <a:pt x="0" y="220"/>
                  </a:lnTo>
                  <a:lnTo>
                    <a:pt x="1" y="220"/>
                  </a:lnTo>
                  <a:lnTo>
                    <a:pt x="1" y="221"/>
                  </a:lnTo>
                  <a:lnTo>
                    <a:pt x="1" y="222"/>
                  </a:lnTo>
                  <a:lnTo>
                    <a:pt x="1" y="223"/>
                  </a:lnTo>
                  <a:lnTo>
                    <a:pt x="2" y="224"/>
                  </a:lnTo>
                  <a:lnTo>
                    <a:pt x="2" y="224"/>
                  </a:lnTo>
                  <a:lnTo>
                    <a:pt x="3" y="226"/>
                  </a:lnTo>
                  <a:lnTo>
                    <a:pt x="3" y="226"/>
                  </a:lnTo>
                  <a:lnTo>
                    <a:pt x="4" y="227"/>
                  </a:lnTo>
                  <a:lnTo>
                    <a:pt x="5" y="228"/>
                  </a:lnTo>
                  <a:lnTo>
                    <a:pt x="5" y="229"/>
                  </a:lnTo>
                  <a:lnTo>
                    <a:pt x="6" y="230"/>
                  </a:lnTo>
                  <a:lnTo>
                    <a:pt x="6" y="230"/>
                  </a:lnTo>
                  <a:lnTo>
                    <a:pt x="7" y="231"/>
                  </a:lnTo>
                  <a:lnTo>
                    <a:pt x="7" y="231"/>
                  </a:lnTo>
                  <a:lnTo>
                    <a:pt x="7" y="231"/>
                  </a:lnTo>
                  <a:lnTo>
                    <a:pt x="7" y="231"/>
                  </a:lnTo>
                  <a:lnTo>
                    <a:pt x="7" y="231"/>
                  </a:lnTo>
                  <a:lnTo>
                    <a:pt x="7" y="231"/>
                  </a:lnTo>
                  <a:lnTo>
                    <a:pt x="7" y="232"/>
                  </a:lnTo>
                  <a:lnTo>
                    <a:pt x="8" y="232"/>
                  </a:lnTo>
                  <a:lnTo>
                    <a:pt x="8" y="232"/>
                  </a:lnTo>
                  <a:lnTo>
                    <a:pt x="8" y="232"/>
                  </a:lnTo>
                  <a:lnTo>
                    <a:pt x="8" y="232"/>
                  </a:lnTo>
                  <a:lnTo>
                    <a:pt x="9" y="232"/>
                  </a:lnTo>
                  <a:lnTo>
                    <a:pt x="9" y="232"/>
                  </a:lnTo>
                  <a:lnTo>
                    <a:pt x="9" y="232"/>
                  </a:lnTo>
                  <a:lnTo>
                    <a:pt x="9" y="232"/>
                  </a:lnTo>
                  <a:lnTo>
                    <a:pt x="9" y="232"/>
                  </a:lnTo>
                  <a:lnTo>
                    <a:pt x="9" y="232"/>
                  </a:lnTo>
                  <a:lnTo>
                    <a:pt x="9" y="232"/>
                  </a:lnTo>
                  <a:lnTo>
                    <a:pt x="10" y="232"/>
                  </a:lnTo>
                  <a:lnTo>
                    <a:pt x="10" y="232"/>
                  </a:lnTo>
                  <a:lnTo>
                    <a:pt x="10" y="232"/>
                  </a:lnTo>
                  <a:lnTo>
                    <a:pt x="11" y="232"/>
                  </a:lnTo>
                  <a:lnTo>
                    <a:pt x="11" y="232"/>
                  </a:lnTo>
                  <a:lnTo>
                    <a:pt x="11" y="232"/>
                  </a:lnTo>
                  <a:lnTo>
                    <a:pt x="11" y="232"/>
                  </a:lnTo>
                  <a:lnTo>
                    <a:pt x="11" y="232"/>
                  </a:lnTo>
                  <a:lnTo>
                    <a:pt x="12" y="232"/>
                  </a:lnTo>
                  <a:lnTo>
                    <a:pt x="12" y="232"/>
                  </a:lnTo>
                  <a:lnTo>
                    <a:pt x="13" y="232"/>
                  </a:lnTo>
                  <a:lnTo>
                    <a:pt x="13" y="233"/>
                  </a:lnTo>
                  <a:lnTo>
                    <a:pt x="14" y="233"/>
                  </a:lnTo>
                  <a:lnTo>
                    <a:pt x="14" y="233"/>
                  </a:lnTo>
                  <a:lnTo>
                    <a:pt x="15" y="233"/>
                  </a:lnTo>
                  <a:lnTo>
                    <a:pt x="15" y="233"/>
                  </a:lnTo>
                  <a:lnTo>
                    <a:pt x="15" y="233"/>
                  </a:lnTo>
                  <a:lnTo>
                    <a:pt x="15" y="233"/>
                  </a:lnTo>
                  <a:lnTo>
                    <a:pt x="16" y="233"/>
                  </a:lnTo>
                  <a:lnTo>
                    <a:pt x="16" y="233"/>
                  </a:lnTo>
                  <a:lnTo>
                    <a:pt x="16" y="233"/>
                  </a:lnTo>
                  <a:lnTo>
                    <a:pt x="17" y="233"/>
                  </a:lnTo>
                  <a:lnTo>
                    <a:pt x="17" y="233"/>
                  </a:lnTo>
                  <a:lnTo>
                    <a:pt x="17" y="233"/>
                  </a:lnTo>
                  <a:lnTo>
                    <a:pt x="17" y="233"/>
                  </a:lnTo>
                  <a:lnTo>
                    <a:pt x="17" y="233"/>
                  </a:lnTo>
                  <a:lnTo>
                    <a:pt x="18" y="233"/>
                  </a:lnTo>
                  <a:lnTo>
                    <a:pt x="18" y="233"/>
                  </a:lnTo>
                  <a:lnTo>
                    <a:pt x="18" y="233"/>
                  </a:lnTo>
                  <a:lnTo>
                    <a:pt x="19" y="233"/>
                  </a:lnTo>
                  <a:lnTo>
                    <a:pt x="19" y="233"/>
                  </a:lnTo>
                  <a:lnTo>
                    <a:pt x="19" y="233"/>
                  </a:lnTo>
                  <a:lnTo>
                    <a:pt x="19" y="233"/>
                  </a:lnTo>
                  <a:lnTo>
                    <a:pt x="19" y="233"/>
                  </a:lnTo>
                  <a:lnTo>
                    <a:pt x="20" y="233"/>
                  </a:lnTo>
                  <a:lnTo>
                    <a:pt x="20" y="233"/>
                  </a:lnTo>
                  <a:lnTo>
                    <a:pt x="21" y="233"/>
                  </a:lnTo>
                  <a:lnTo>
                    <a:pt x="21" y="233"/>
                  </a:lnTo>
                  <a:lnTo>
                    <a:pt x="21" y="233"/>
                  </a:lnTo>
                  <a:lnTo>
                    <a:pt x="21" y="233"/>
                  </a:lnTo>
                  <a:lnTo>
                    <a:pt x="22" y="233"/>
                  </a:lnTo>
                  <a:lnTo>
                    <a:pt x="22" y="233"/>
                  </a:lnTo>
                  <a:lnTo>
                    <a:pt x="23" y="233"/>
                  </a:lnTo>
                  <a:lnTo>
                    <a:pt x="25" y="232"/>
                  </a:lnTo>
                  <a:lnTo>
                    <a:pt x="26" y="232"/>
                  </a:lnTo>
                  <a:lnTo>
                    <a:pt x="27" y="232"/>
                  </a:lnTo>
                  <a:lnTo>
                    <a:pt x="28" y="232"/>
                  </a:lnTo>
                  <a:lnTo>
                    <a:pt x="29" y="232"/>
                  </a:lnTo>
                  <a:lnTo>
                    <a:pt x="30" y="232"/>
                  </a:lnTo>
                  <a:lnTo>
                    <a:pt x="31" y="232"/>
                  </a:lnTo>
                  <a:lnTo>
                    <a:pt x="32" y="231"/>
                  </a:lnTo>
                  <a:lnTo>
                    <a:pt x="33" y="231"/>
                  </a:lnTo>
                  <a:lnTo>
                    <a:pt x="33" y="231"/>
                  </a:lnTo>
                  <a:lnTo>
                    <a:pt x="34" y="231"/>
                  </a:lnTo>
                  <a:lnTo>
                    <a:pt x="35" y="231"/>
                  </a:lnTo>
                  <a:lnTo>
                    <a:pt x="35" y="231"/>
                  </a:lnTo>
                  <a:lnTo>
                    <a:pt x="36" y="230"/>
                  </a:lnTo>
                  <a:lnTo>
                    <a:pt x="37" y="230"/>
                  </a:lnTo>
                  <a:lnTo>
                    <a:pt x="37" y="230"/>
                  </a:lnTo>
                  <a:lnTo>
                    <a:pt x="38" y="230"/>
                  </a:lnTo>
                  <a:lnTo>
                    <a:pt x="39" y="230"/>
                  </a:lnTo>
                  <a:lnTo>
                    <a:pt x="39" y="230"/>
                  </a:lnTo>
                  <a:lnTo>
                    <a:pt x="40" y="229"/>
                  </a:lnTo>
                  <a:lnTo>
                    <a:pt x="41" y="229"/>
                  </a:lnTo>
                  <a:lnTo>
                    <a:pt x="41" y="229"/>
                  </a:lnTo>
                  <a:lnTo>
                    <a:pt x="42" y="228"/>
                  </a:lnTo>
                  <a:lnTo>
                    <a:pt x="43" y="228"/>
                  </a:lnTo>
                  <a:lnTo>
                    <a:pt x="43" y="228"/>
                  </a:lnTo>
                  <a:lnTo>
                    <a:pt x="45" y="228"/>
                  </a:lnTo>
                  <a:lnTo>
                    <a:pt x="45" y="227"/>
                  </a:lnTo>
                  <a:lnTo>
                    <a:pt x="46" y="227"/>
                  </a:lnTo>
                  <a:lnTo>
                    <a:pt x="47" y="226"/>
                  </a:lnTo>
                  <a:lnTo>
                    <a:pt x="48" y="226"/>
                  </a:lnTo>
                  <a:lnTo>
                    <a:pt x="49" y="226"/>
                  </a:lnTo>
                  <a:lnTo>
                    <a:pt x="51" y="225"/>
                  </a:lnTo>
                  <a:lnTo>
                    <a:pt x="51" y="224"/>
                  </a:lnTo>
                  <a:lnTo>
                    <a:pt x="52" y="224"/>
                  </a:lnTo>
                  <a:lnTo>
                    <a:pt x="52" y="224"/>
                  </a:lnTo>
                  <a:lnTo>
                    <a:pt x="53" y="224"/>
                  </a:lnTo>
                  <a:lnTo>
                    <a:pt x="53" y="223"/>
                  </a:lnTo>
                  <a:lnTo>
                    <a:pt x="54" y="223"/>
                  </a:lnTo>
                  <a:lnTo>
                    <a:pt x="54" y="223"/>
                  </a:lnTo>
                  <a:lnTo>
                    <a:pt x="55" y="222"/>
                  </a:lnTo>
                  <a:lnTo>
                    <a:pt x="55" y="222"/>
                  </a:lnTo>
                  <a:lnTo>
                    <a:pt x="56" y="222"/>
                  </a:lnTo>
                  <a:lnTo>
                    <a:pt x="56" y="222"/>
                  </a:lnTo>
                  <a:lnTo>
                    <a:pt x="56" y="222"/>
                  </a:lnTo>
                  <a:lnTo>
                    <a:pt x="57" y="221"/>
                  </a:lnTo>
                  <a:lnTo>
                    <a:pt x="57" y="221"/>
                  </a:lnTo>
                  <a:lnTo>
                    <a:pt x="57" y="221"/>
                  </a:lnTo>
                  <a:lnTo>
                    <a:pt x="58" y="220"/>
                  </a:lnTo>
                  <a:lnTo>
                    <a:pt x="58" y="220"/>
                  </a:lnTo>
                  <a:lnTo>
                    <a:pt x="58" y="220"/>
                  </a:lnTo>
                  <a:lnTo>
                    <a:pt x="59" y="220"/>
                  </a:lnTo>
                  <a:lnTo>
                    <a:pt x="59" y="219"/>
                  </a:lnTo>
                  <a:lnTo>
                    <a:pt x="59" y="219"/>
                  </a:lnTo>
                  <a:lnTo>
                    <a:pt x="59" y="219"/>
                  </a:lnTo>
                  <a:lnTo>
                    <a:pt x="60" y="218"/>
                  </a:lnTo>
                  <a:lnTo>
                    <a:pt x="60" y="218"/>
                  </a:lnTo>
                  <a:lnTo>
                    <a:pt x="60" y="218"/>
                  </a:lnTo>
                  <a:lnTo>
                    <a:pt x="61" y="217"/>
                  </a:lnTo>
                  <a:lnTo>
                    <a:pt x="61" y="217"/>
                  </a:lnTo>
                  <a:lnTo>
                    <a:pt x="61" y="216"/>
                  </a:lnTo>
                  <a:lnTo>
                    <a:pt x="62" y="216"/>
                  </a:lnTo>
                  <a:lnTo>
                    <a:pt x="63" y="216"/>
                  </a:lnTo>
                  <a:lnTo>
                    <a:pt x="64" y="214"/>
                  </a:lnTo>
                  <a:lnTo>
                    <a:pt x="65" y="212"/>
                  </a:lnTo>
                  <a:lnTo>
                    <a:pt x="65" y="212"/>
                  </a:lnTo>
                  <a:lnTo>
                    <a:pt x="66" y="211"/>
                  </a:lnTo>
                  <a:lnTo>
                    <a:pt x="67" y="210"/>
                  </a:lnTo>
                  <a:lnTo>
                    <a:pt x="67" y="209"/>
                  </a:lnTo>
                  <a:lnTo>
                    <a:pt x="67" y="208"/>
                  </a:lnTo>
                  <a:lnTo>
                    <a:pt x="67" y="208"/>
                  </a:lnTo>
                  <a:lnTo>
                    <a:pt x="68" y="207"/>
                  </a:lnTo>
                  <a:lnTo>
                    <a:pt x="68" y="206"/>
                  </a:lnTo>
                  <a:lnTo>
                    <a:pt x="68" y="206"/>
                  </a:lnTo>
                  <a:lnTo>
                    <a:pt x="68" y="205"/>
                  </a:lnTo>
                  <a:lnTo>
                    <a:pt x="69" y="204"/>
                  </a:lnTo>
                  <a:lnTo>
                    <a:pt x="69" y="203"/>
                  </a:lnTo>
                  <a:lnTo>
                    <a:pt x="69" y="203"/>
                  </a:lnTo>
                  <a:lnTo>
                    <a:pt x="69" y="202"/>
                  </a:lnTo>
                  <a:lnTo>
                    <a:pt x="69" y="201"/>
                  </a:lnTo>
                  <a:lnTo>
                    <a:pt x="69" y="201"/>
                  </a:lnTo>
                  <a:lnTo>
                    <a:pt x="69" y="200"/>
                  </a:lnTo>
                  <a:lnTo>
                    <a:pt x="70" y="199"/>
                  </a:lnTo>
                  <a:lnTo>
                    <a:pt x="70" y="198"/>
                  </a:lnTo>
                  <a:lnTo>
                    <a:pt x="70" y="198"/>
                  </a:lnTo>
                  <a:lnTo>
                    <a:pt x="71" y="197"/>
                  </a:lnTo>
                  <a:lnTo>
                    <a:pt x="71" y="196"/>
                  </a:lnTo>
                  <a:lnTo>
                    <a:pt x="71" y="196"/>
                  </a:lnTo>
                  <a:lnTo>
                    <a:pt x="72" y="195"/>
                  </a:lnTo>
                  <a:lnTo>
                    <a:pt x="73" y="194"/>
                  </a:lnTo>
                  <a:lnTo>
                    <a:pt x="73" y="193"/>
                  </a:lnTo>
                  <a:lnTo>
                    <a:pt x="74" y="192"/>
                  </a:lnTo>
                  <a:lnTo>
                    <a:pt x="75" y="192"/>
                  </a:lnTo>
                  <a:lnTo>
                    <a:pt x="76" y="191"/>
                  </a:lnTo>
                  <a:lnTo>
                    <a:pt x="78" y="189"/>
                  </a:lnTo>
                  <a:lnTo>
                    <a:pt x="79" y="188"/>
                  </a:lnTo>
                  <a:lnTo>
                    <a:pt x="80" y="188"/>
                  </a:lnTo>
                  <a:lnTo>
                    <a:pt x="81" y="187"/>
                  </a:lnTo>
                  <a:lnTo>
                    <a:pt x="81" y="186"/>
                  </a:lnTo>
                  <a:lnTo>
                    <a:pt x="82" y="186"/>
                  </a:lnTo>
                  <a:lnTo>
                    <a:pt x="83" y="185"/>
                  </a:lnTo>
                  <a:lnTo>
                    <a:pt x="84" y="185"/>
                  </a:lnTo>
                  <a:lnTo>
                    <a:pt x="85" y="184"/>
                  </a:lnTo>
                  <a:lnTo>
                    <a:pt x="85" y="184"/>
                  </a:lnTo>
                  <a:lnTo>
                    <a:pt x="87" y="184"/>
                  </a:lnTo>
                  <a:lnTo>
                    <a:pt x="87" y="184"/>
                  </a:lnTo>
                  <a:lnTo>
                    <a:pt x="88" y="183"/>
                  </a:lnTo>
                  <a:lnTo>
                    <a:pt x="89" y="183"/>
                  </a:lnTo>
                  <a:lnTo>
                    <a:pt x="90" y="183"/>
                  </a:lnTo>
                  <a:lnTo>
                    <a:pt x="91" y="182"/>
                  </a:lnTo>
                  <a:lnTo>
                    <a:pt x="91" y="182"/>
                  </a:lnTo>
                  <a:lnTo>
                    <a:pt x="92" y="182"/>
                  </a:lnTo>
                  <a:lnTo>
                    <a:pt x="93" y="182"/>
                  </a:lnTo>
                  <a:lnTo>
                    <a:pt x="94" y="181"/>
                  </a:lnTo>
                  <a:lnTo>
                    <a:pt x="95" y="181"/>
                  </a:lnTo>
                  <a:lnTo>
                    <a:pt x="96" y="180"/>
                  </a:lnTo>
                  <a:lnTo>
                    <a:pt x="97" y="180"/>
                  </a:lnTo>
                  <a:lnTo>
                    <a:pt x="97" y="180"/>
                  </a:lnTo>
                  <a:lnTo>
                    <a:pt x="99" y="179"/>
                  </a:lnTo>
                  <a:lnTo>
                    <a:pt x="100" y="179"/>
                  </a:lnTo>
                  <a:lnTo>
                    <a:pt x="101" y="178"/>
                  </a:lnTo>
                  <a:lnTo>
                    <a:pt x="102" y="178"/>
                  </a:lnTo>
                  <a:lnTo>
                    <a:pt x="103" y="177"/>
                  </a:lnTo>
                  <a:lnTo>
                    <a:pt x="104" y="176"/>
                  </a:lnTo>
                  <a:lnTo>
                    <a:pt x="106" y="176"/>
                  </a:lnTo>
                  <a:lnTo>
                    <a:pt x="109" y="174"/>
                  </a:lnTo>
                  <a:lnTo>
                    <a:pt x="111" y="173"/>
                  </a:lnTo>
                  <a:lnTo>
                    <a:pt x="112" y="172"/>
                  </a:lnTo>
                  <a:lnTo>
                    <a:pt x="113" y="172"/>
                  </a:lnTo>
                  <a:lnTo>
                    <a:pt x="115" y="171"/>
                  </a:lnTo>
                  <a:lnTo>
                    <a:pt x="116" y="170"/>
                  </a:lnTo>
                  <a:lnTo>
                    <a:pt x="117" y="170"/>
                  </a:lnTo>
                  <a:lnTo>
                    <a:pt x="119" y="170"/>
                  </a:lnTo>
                  <a:lnTo>
                    <a:pt x="119" y="169"/>
                  </a:lnTo>
                  <a:lnTo>
                    <a:pt x="121" y="168"/>
                  </a:lnTo>
                  <a:lnTo>
                    <a:pt x="122" y="168"/>
                  </a:lnTo>
                  <a:lnTo>
                    <a:pt x="123" y="168"/>
                  </a:lnTo>
                  <a:lnTo>
                    <a:pt x="124" y="167"/>
                  </a:lnTo>
                  <a:lnTo>
                    <a:pt x="125" y="166"/>
                  </a:lnTo>
                  <a:lnTo>
                    <a:pt x="125" y="166"/>
                  </a:lnTo>
                  <a:lnTo>
                    <a:pt x="127" y="166"/>
                  </a:lnTo>
                  <a:lnTo>
                    <a:pt x="127" y="165"/>
                  </a:lnTo>
                  <a:lnTo>
                    <a:pt x="128" y="164"/>
                  </a:lnTo>
                  <a:lnTo>
                    <a:pt x="129" y="164"/>
                  </a:lnTo>
                  <a:lnTo>
                    <a:pt x="130" y="163"/>
                  </a:lnTo>
                  <a:lnTo>
                    <a:pt x="131" y="163"/>
                  </a:lnTo>
                  <a:lnTo>
                    <a:pt x="132" y="162"/>
                  </a:lnTo>
                  <a:lnTo>
                    <a:pt x="133" y="162"/>
                  </a:lnTo>
                  <a:lnTo>
                    <a:pt x="134" y="161"/>
                  </a:lnTo>
                  <a:lnTo>
                    <a:pt x="135" y="160"/>
                  </a:lnTo>
                  <a:lnTo>
                    <a:pt x="136" y="159"/>
                  </a:lnTo>
                  <a:lnTo>
                    <a:pt x="137" y="158"/>
                  </a:lnTo>
                  <a:lnTo>
                    <a:pt x="139" y="157"/>
                  </a:lnTo>
                  <a:lnTo>
                    <a:pt x="140" y="156"/>
                  </a:lnTo>
                  <a:lnTo>
                    <a:pt x="141" y="155"/>
                  </a:lnTo>
                  <a:lnTo>
                    <a:pt x="143" y="154"/>
                  </a:lnTo>
                  <a:lnTo>
                    <a:pt x="144" y="152"/>
                  </a:lnTo>
                  <a:lnTo>
                    <a:pt x="145" y="152"/>
                  </a:lnTo>
                  <a:lnTo>
                    <a:pt x="146" y="151"/>
                  </a:lnTo>
                  <a:lnTo>
                    <a:pt x="146" y="150"/>
                  </a:lnTo>
                  <a:lnTo>
                    <a:pt x="147" y="150"/>
                  </a:lnTo>
                  <a:lnTo>
                    <a:pt x="147" y="149"/>
                  </a:lnTo>
                  <a:lnTo>
                    <a:pt x="148" y="148"/>
                  </a:lnTo>
                  <a:lnTo>
                    <a:pt x="149" y="148"/>
                  </a:lnTo>
                  <a:lnTo>
                    <a:pt x="149" y="147"/>
                  </a:lnTo>
                  <a:lnTo>
                    <a:pt x="149" y="147"/>
                  </a:lnTo>
                  <a:lnTo>
                    <a:pt x="150" y="146"/>
                  </a:lnTo>
                  <a:lnTo>
                    <a:pt x="150" y="146"/>
                  </a:lnTo>
                  <a:lnTo>
                    <a:pt x="151" y="145"/>
                  </a:lnTo>
                  <a:lnTo>
                    <a:pt x="151" y="144"/>
                  </a:lnTo>
                  <a:lnTo>
                    <a:pt x="151" y="144"/>
                  </a:lnTo>
                  <a:lnTo>
                    <a:pt x="151" y="144"/>
                  </a:lnTo>
                  <a:lnTo>
                    <a:pt x="152" y="143"/>
                  </a:lnTo>
                  <a:lnTo>
                    <a:pt x="152" y="142"/>
                  </a:lnTo>
                  <a:lnTo>
                    <a:pt x="153" y="142"/>
                  </a:lnTo>
                  <a:lnTo>
                    <a:pt x="153" y="142"/>
                  </a:lnTo>
                  <a:lnTo>
                    <a:pt x="153" y="141"/>
                  </a:lnTo>
                  <a:lnTo>
                    <a:pt x="153" y="140"/>
                  </a:lnTo>
                  <a:lnTo>
                    <a:pt x="154" y="140"/>
                  </a:lnTo>
                  <a:lnTo>
                    <a:pt x="155" y="139"/>
                  </a:lnTo>
                  <a:lnTo>
                    <a:pt x="155" y="138"/>
                  </a:lnTo>
                  <a:lnTo>
                    <a:pt x="155" y="138"/>
                  </a:lnTo>
                  <a:lnTo>
                    <a:pt x="156" y="137"/>
                  </a:lnTo>
                  <a:lnTo>
                    <a:pt x="157" y="136"/>
                  </a:lnTo>
                  <a:lnTo>
                    <a:pt x="157" y="136"/>
                  </a:lnTo>
                  <a:lnTo>
                    <a:pt x="158" y="135"/>
                  </a:lnTo>
                  <a:lnTo>
                    <a:pt x="159" y="134"/>
                  </a:lnTo>
                  <a:lnTo>
                    <a:pt x="161" y="132"/>
                  </a:lnTo>
                  <a:lnTo>
                    <a:pt x="161" y="132"/>
                  </a:lnTo>
                  <a:lnTo>
                    <a:pt x="162" y="131"/>
                  </a:lnTo>
                  <a:lnTo>
                    <a:pt x="163" y="130"/>
                  </a:lnTo>
                  <a:lnTo>
                    <a:pt x="163" y="130"/>
                  </a:lnTo>
                  <a:lnTo>
                    <a:pt x="164" y="129"/>
                  </a:lnTo>
                  <a:lnTo>
                    <a:pt x="165" y="129"/>
                  </a:lnTo>
                  <a:lnTo>
                    <a:pt x="165" y="128"/>
                  </a:lnTo>
                  <a:lnTo>
                    <a:pt x="166" y="128"/>
                  </a:lnTo>
                  <a:lnTo>
                    <a:pt x="167" y="128"/>
                  </a:lnTo>
                  <a:lnTo>
                    <a:pt x="167" y="127"/>
                  </a:lnTo>
                  <a:lnTo>
                    <a:pt x="168" y="127"/>
                  </a:lnTo>
                  <a:lnTo>
                    <a:pt x="169" y="126"/>
                  </a:lnTo>
                  <a:lnTo>
                    <a:pt x="169" y="126"/>
                  </a:lnTo>
                  <a:lnTo>
                    <a:pt x="170" y="126"/>
                  </a:lnTo>
                  <a:lnTo>
                    <a:pt x="170" y="125"/>
                  </a:lnTo>
                  <a:lnTo>
                    <a:pt x="171" y="125"/>
                  </a:lnTo>
                  <a:lnTo>
                    <a:pt x="171" y="124"/>
                  </a:lnTo>
                  <a:lnTo>
                    <a:pt x="172" y="124"/>
                  </a:lnTo>
                  <a:lnTo>
                    <a:pt x="173" y="124"/>
                  </a:lnTo>
                  <a:lnTo>
                    <a:pt x="173" y="123"/>
                  </a:lnTo>
                  <a:lnTo>
                    <a:pt x="174" y="123"/>
                  </a:lnTo>
                  <a:lnTo>
                    <a:pt x="174" y="122"/>
                  </a:lnTo>
                  <a:lnTo>
                    <a:pt x="175" y="122"/>
                  </a:lnTo>
                  <a:lnTo>
                    <a:pt x="175" y="121"/>
                  </a:lnTo>
                  <a:lnTo>
                    <a:pt x="176" y="120"/>
                  </a:lnTo>
                  <a:lnTo>
                    <a:pt x="177" y="120"/>
                  </a:lnTo>
                  <a:lnTo>
                    <a:pt x="177" y="119"/>
                  </a:lnTo>
                  <a:lnTo>
                    <a:pt x="178" y="118"/>
                  </a:lnTo>
                  <a:lnTo>
                    <a:pt x="178" y="118"/>
                  </a:lnTo>
                  <a:lnTo>
                    <a:pt x="179" y="117"/>
                  </a:lnTo>
                  <a:lnTo>
                    <a:pt x="180" y="115"/>
                  </a:lnTo>
                  <a:lnTo>
                    <a:pt x="181" y="114"/>
                  </a:lnTo>
                  <a:lnTo>
                    <a:pt x="181" y="113"/>
                  </a:lnTo>
                  <a:lnTo>
                    <a:pt x="182" y="112"/>
                  </a:lnTo>
                  <a:lnTo>
                    <a:pt x="182" y="111"/>
                  </a:lnTo>
                  <a:lnTo>
                    <a:pt x="183" y="111"/>
                  </a:lnTo>
                  <a:lnTo>
                    <a:pt x="183" y="110"/>
                  </a:lnTo>
                  <a:lnTo>
                    <a:pt x="183" y="109"/>
                  </a:lnTo>
                  <a:lnTo>
                    <a:pt x="183" y="109"/>
                  </a:lnTo>
                  <a:lnTo>
                    <a:pt x="184" y="108"/>
                  </a:lnTo>
                  <a:lnTo>
                    <a:pt x="184" y="107"/>
                  </a:lnTo>
                  <a:lnTo>
                    <a:pt x="184" y="107"/>
                  </a:lnTo>
                  <a:lnTo>
                    <a:pt x="184" y="106"/>
                  </a:lnTo>
                  <a:lnTo>
                    <a:pt x="184" y="106"/>
                  </a:lnTo>
                  <a:lnTo>
                    <a:pt x="185" y="105"/>
                  </a:lnTo>
                  <a:lnTo>
                    <a:pt x="185" y="104"/>
                  </a:lnTo>
                  <a:lnTo>
                    <a:pt x="185" y="104"/>
                  </a:lnTo>
                  <a:lnTo>
                    <a:pt x="185" y="103"/>
                  </a:lnTo>
                  <a:lnTo>
                    <a:pt x="185" y="102"/>
                  </a:lnTo>
                  <a:lnTo>
                    <a:pt x="185" y="102"/>
                  </a:lnTo>
                  <a:lnTo>
                    <a:pt x="185" y="101"/>
                  </a:lnTo>
                  <a:lnTo>
                    <a:pt x="185" y="100"/>
                  </a:lnTo>
                  <a:lnTo>
                    <a:pt x="185" y="100"/>
                  </a:lnTo>
                  <a:lnTo>
                    <a:pt x="185" y="99"/>
                  </a:lnTo>
                  <a:lnTo>
                    <a:pt x="185" y="98"/>
                  </a:lnTo>
                  <a:lnTo>
                    <a:pt x="185" y="97"/>
                  </a:lnTo>
                  <a:lnTo>
                    <a:pt x="185" y="96"/>
                  </a:lnTo>
                  <a:lnTo>
                    <a:pt x="185" y="95"/>
                  </a:lnTo>
                  <a:lnTo>
                    <a:pt x="185" y="94"/>
                  </a:lnTo>
                  <a:lnTo>
                    <a:pt x="185" y="93"/>
                  </a:lnTo>
                  <a:lnTo>
                    <a:pt x="186" y="92"/>
                  </a:lnTo>
                  <a:lnTo>
                    <a:pt x="186" y="90"/>
                  </a:lnTo>
                  <a:lnTo>
                    <a:pt x="186" y="90"/>
                  </a:lnTo>
                  <a:lnTo>
                    <a:pt x="186" y="89"/>
                  </a:lnTo>
                  <a:lnTo>
                    <a:pt x="186" y="88"/>
                  </a:lnTo>
                  <a:lnTo>
                    <a:pt x="186" y="88"/>
                  </a:lnTo>
                  <a:lnTo>
                    <a:pt x="186" y="88"/>
                  </a:lnTo>
                  <a:lnTo>
                    <a:pt x="186" y="87"/>
                  </a:lnTo>
                  <a:lnTo>
                    <a:pt x="186" y="86"/>
                  </a:lnTo>
                  <a:lnTo>
                    <a:pt x="186" y="86"/>
                  </a:lnTo>
                  <a:lnTo>
                    <a:pt x="186" y="86"/>
                  </a:lnTo>
                  <a:lnTo>
                    <a:pt x="186" y="85"/>
                  </a:lnTo>
                  <a:lnTo>
                    <a:pt x="186" y="85"/>
                  </a:lnTo>
                  <a:lnTo>
                    <a:pt x="186" y="84"/>
                  </a:lnTo>
                  <a:lnTo>
                    <a:pt x="186" y="84"/>
                  </a:lnTo>
                  <a:lnTo>
                    <a:pt x="186" y="84"/>
                  </a:lnTo>
                  <a:lnTo>
                    <a:pt x="186" y="83"/>
                  </a:lnTo>
                  <a:lnTo>
                    <a:pt x="186" y="83"/>
                  </a:lnTo>
                  <a:lnTo>
                    <a:pt x="186" y="82"/>
                  </a:lnTo>
                  <a:lnTo>
                    <a:pt x="186" y="82"/>
                  </a:lnTo>
                  <a:lnTo>
                    <a:pt x="186" y="81"/>
                  </a:lnTo>
                  <a:lnTo>
                    <a:pt x="186" y="81"/>
                  </a:lnTo>
                  <a:lnTo>
                    <a:pt x="186" y="80"/>
                  </a:lnTo>
                  <a:lnTo>
                    <a:pt x="186" y="80"/>
                  </a:lnTo>
                  <a:lnTo>
                    <a:pt x="186" y="79"/>
                  </a:lnTo>
                  <a:lnTo>
                    <a:pt x="186" y="79"/>
                  </a:lnTo>
                  <a:lnTo>
                    <a:pt x="186" y="78"/>
                  </a:lnTo>
                  <a:lnTo>
                    <a:pt x="186" y="78"/>
                  </a:lnTo>
                  <a:lnTo>
                    <a:pt x="186" y="77"/>
                  </a:lnTo>
                  <a:lnTo>
                    <a:pt x="186" y="76"/>
                  </a:lnTo>
                  <a:lnTo>
                    <a:pt x="186" y="75"/>
                  </a:lnTo>
                  <a:lnTo>
                    <a:pt x="186" y="75"/>
                  </a:lnTo>
                  <a:lnTo>
                    <a:pt x="186" y="73"/>
                  </a:lnTo>
                  <a:lnTo>
                    <a:pt x="186" y="72"/>
                  </a:lnTo>
                  <a:lnTo>
                    <a:pt x="186" y="72"/>
                  </a:lnTo>
                  <a:lnTo>
                    <a:pt x="186" y="71"/>
                  </a:lnTo>
                  <a:lnTo>
                    <a:pt x="186" y="70"/>
                  </a:lnTo>
                  <a:lnTo>
                    <a:pt x="186" y="70"/>
                  </a:lnTo>
                  <a:lnTo>
                    <a:pt x="186" y="69"/>
                  </a:lnTo>
                  <a:lnTo>
                    <a:pt x="186" y="68"/>
                  </a:lnTo>
                  <a:lnTo>
                    <a:pt x="186" y="68"/>
                  </a:lnTo>
                  <a:lnTo>
                    <a:pt x="186" y="67"/>
                  </a:lnTo>
                  <a:lnTo>
                    <a:pt x="186" y="67"/>
                  </a:lnTo>
                  <a:lnTo>
                    <a:pt x="186" y="66"/>
                  </a:lnTo>
                  <a:lnTo>
                    <a:pt x="186" y="66"/>
                  </a:lnTo>
                  <a:lnTo>
                    <a:pt x="186" y="66"/>
                  </a:lnTo>
                  <a:lnTo>
                    <a:pt x="186" y="65"/>
                  </a:lnTo>
                  <a:lnTo>
                    <a:pt x="186" y="64"/>
                  </a:lnTo>
                  <a:lnTo>
                    <a:pt x="186" y="64"/>
                  </a:lnTo>
                  <a:lnTo>
                    <a:pt x="186" y="64"/>
                  </a:lnTo>
                  <a:lnTo>
                    <a:pt x="186" y="63"/>
                  </a:lnTo>
                  <a:lnTo>
                    <a:pt x="186" y="62"/>
                  </a:lnTo>
                  <a:lnTo>
                    <a:pt x="186" y="62"/>
                  </a:lnTo>
                  <a:lnTo>
                    <a:pt x="186" y="62"/>
                  </a:lnTo>
                  <a:lnTo>
                    <a:pt x="186" y="61"/>
                  </a:lnTo>
                  <a:lnTo>
                    <a:pt x="186" y="60"/>
                  </a:lnTo>
                  <a:lnTo>
                    <a:pt x="186" y="60"/>
                  </a:lnTo>
                  <a:lnTo>
                    <a:pt x="186" y="59"/>
                  </a:lnTo>
                  <a:lnTo>
                    <a:pt x="186" y="58"/>
                  </a:lnTo>
                  <a:lnTo>
                    <a:pt x="186" y="58"/>
                  </a:lnTo>
                  <a:lnTo>
                    <a:pt x="186" y="57"/>
                  </a:lnTo>
                  <a:lnTo>
                    <a:pt x="186" y="56"/>
                  </a:lnTo>
                  <a:lnTo>
                    <a:pt x="186" y="55"/>
                  </a:lnTo>
                  <a:lnTo>
                    <a:pt x="185" y="54"/>
                  </a:lnTo>
                  <a:lnTo>
                    <a:pt x="185" y="53"/>
                  </a:lnTo>
                  <a:lnTo>
                    <a:pt x="185" y="52"/>
                  </a:lnTo>
                  <a:lnTo>
                    <a:pt x="185" y="52"/>
                  </a:lnTo>
                  <a:lnTo>
                    <a:pt x="185" y="51"/>
                  </a:lnTo>
                  <a:lnTo>
                    <a:pt x="185" y="50"/>
                  </a:lnTo>
                  <a:lnTo>
                    <a:pt x="184" y="50"/>
                  </a:lnTo>
                  <a:lnTo>
                    <a:pt x="184" y="49"/>
                  </a:lnTo>
                  <a:lnTo>
                    <a:pt x="184" y="49"/>
                  </a:lnTo>
                  <a:lnTo>
                    <a:pt x="184" y="48"/>
                  </a:lnTo>
                  <a:lnTo>
                    <a:pt x="184" y="48"/>
                  </a:lnTo>
                  <a:lnTo>
                    <a:pt x="183" y="48"/>
                  </a:lnTo>
                  <a:lnTo>
                    <a:pt x="183" y="47"/>
                  </a:lnTo>
                  <a:lnTo>
                    <a:pt x="183" y="47"/>
                  </a:lnTo>
                  <a:lnTo>
                    <a:pt x="183" y="46"/>
                  </a:lnTo>
                  <a:lnTo>
                    <a:pt x="183" y="46"/>
                  </a:lnTo>
                  <a:lnTo>
                    <a:pt x="183" y="46"/>
                  </a:lnTo>
                  <a:lnTo>
                    <a:pt x="182" y="45"/>
                  </a:lnTo>
                  <a:lnTo>
                    <a:pt x="182" y="45"/>
                  </a:lnTo>
                  <a:lnTo>
                    <a:pt x="182" y="44"/>
                  </a:lnTo>
                  <a:lnTo>
                    <a:pt x="182" y="44"/>
                  </a:lnTo>
                  <a:lnTo>
                    <a:pt x="181" y="44"/>
                  </a:lnTo>
                  <a:lnTo>
                    <a:pt x="181" y="43"/>
                  </a:lnTo>
                  <a:lnTo>
                    <a:pt x="181" y="42"/>
                  </a:lnTo>
                  <a:lnTo>
                    <a:pt x="181" y="42"/>
                  </a:lnTo>
                  <a:lnTo>
                    <a:pt x="180" y="41"/>
                  </a:lnTo>
                  <a:lnTo>
                    <a:pt x="180" y="41"/>
                  </a:lnTo>
                  <a:lnTo>
                    <a:pt x="180" y="40"/>
                  </a:lnTo>
                  <a:lnTo>
                    <a:pt x="179" y="39"/>
                  </a:lnTo>
                  <a:lnTo>
                    <a:pt x="179" y="38"/>
                  </a:lnTo>
                  <a:lnTo>
                    <a:pt x="179" y="38"/>
                  </a:lnTo>
                  <a:lnTo>
                    <a:pt x="178" y="36"/>
                  </a:lnTo>
                  <a:lnTo>
                    <a:pt x="178" y="36"/>
                  </a:lnTo>
                  <a:lnTo>
                    <a:pt x="178" y="35"/>
                  </a:lnTo>
                  <a:lnTo>
                    <a:pt x="177" y="35"/>
                  </a:lnTo>
                  <a:lnTo>
                    <a:pt x="177" y="34"/>
                  </a:lnTo>
                  <a:lnTo>
                    <a:pt x="177" y="34"/>
                  </a:lnTo>
                  <a:lnTo>
                    <a:pt x="177" y="33"/>
                  </a:lnTo>
                  <a:lnTo>
                    <a:pt x="177" y="33"/>
                  </a:lnTo>
                  <a:lnTo>
                    <a:pt x="176" y="32"/>
                  </a:lnTo>
                  <a:lnTo>
                    <a:pt x="176" y="32"/>
                  </a:lnTo>
                  <a:lnTo>
                    <a:pt x="176" y="32"/>
                  </a:lnTo>
                  <a:lnTo>
                    <a:pt x="176" y="32"/>
                  </a:lnTo>
                  <a:lnTo>
                    <a:pt x="175" y="31"/>
                  </a:lnTo>
                  <a:lnTo>
                    <a:pt x="175" y="31"/>
                  </a:lnTo>
                  <a:lnTo>
                    <a:pt x="175" y="30"/>
                  </a:lnTo>
                  <a:lnTo>
                    <a:pt x="175" y="30"/>
                  </a:lnTo>
                  <a:lnTo>
                    <a:pt x="175" y="30"/>
                  </a:lnTo>
                  <a:lnTo>
                    <a:pt x="175" y="29"/>
                  </a:lnTo>
                  <a:lnTo>
                    <a:pt x="174" y="29"/>
                  </a:lnTo>
                  <a:lnTo>
                    <a:pt x="174" y="29"/>
                  </a:lnTo>
                  <a:lnTo>
                    <a:pt x="174" y="28"/>
                  </a:lnTo>
                  <a:lnTo>
                    <a:pt x="174" y="28"/>
                  </a:lnTo>
                  <a:lnTo>
                    <a:pt x="174" y="28"/>
                  </a:lnTo>
                  <a:lnTo>
                    <a:pt x="173" y="27"/>
                  </a:lnTo>
                  <a:lnTo>
                    <a:pt x="173" y="26"/>
                  </a:lnTo>
                  <a:lnTo>
                    <a:pt x="173" y="26"/>
                  </a:lnTo>
                  <a:lnTo>
                    <a:pt x="173" y="26"/>
                  </a:lnTo>
                  <a:lnTo>
                    <a:pt x="173" y="25"/>
                  </a:lnTo>
                  <a:lnTo>
                    <a:pt x="173" y="24"/>
                  </a:lnTo>
                  <a:lnTo>
                    <a:pt x="173" y="24"/>
                  </a:lnTo>
                  <a:lnTo>
                    <a:pt x="173" y="23"/>
                  </a:lnTo>
                  <a:lnTo>
                    <a:pt x="172" y="23"/>
                  </a:lnTo>
                  <a:lnTo>
                    <a:pt x="172" y="23"/>
                  </a:lnTo>
                  <a:lnTo>
                    <a:pt x="172" y="22"/>
                  </a:lnTo>
                  <a:lnTo>
                    <a:pt x="172" y="22"/>
                  </a:lnTo>
                  <a:lnTo>
                    <a:pt x="172" y="22"/>
                  </a:lnTo>
                  <a:lnTo>
                    <a:pt x="172" y="22"/>
                  </a:lnTo>
                  <a:lnTo>
                    <a:pt x="172" y="22"/>
                  </a:lnTo>
                  <a:lnTo>
                    <a:pt x="172" y="22"/>
                  </a:lnTo>
                  <a:lnTo>
                    <a:pt x="172" y="22"/>
                  </a:lnTo>
                  <a:lnTo>
                    <a:pt x="172" y="22"/>
                  </a:lnTo>
                  <a:lnTo>
                    <a:pt x="172" y="22"/>
                  </a:lnTo>
                  <a:lnTo>
                    <a:pt x="172" y="22"/>
                  </a:lnTo>
                  <a:lnTo>
                    <a:pt x="172" y="22"/>
                  </a:lnTo>
                  <a:lnTo>
                    <a:pt x="172" y="22"/>
                  </a:lnTo>
                  <a:lnTo>
                    <a:pt x="173" y="22"/>
                  </a:lnTo>
                  <a:lnTo>
                    <a:pt x="173" y="22"/>
                  </a:lnTo>
                  <a:lnTo>
                    <a:pt x="173" y="22"/>
                  </a:lnTo>
                  <a:lnTo>
                    <a:pt x="173" y="22"/>
                  </a:lnTo>
                  <a:lnTo>
                    <a:pt x="173" y="21"/>
                  </a:lnTo>
                  <a:lnTo>
                    <a:pt x="173" y="21"/>
                  </a:lnTo>
                  <a:lnTo>
                    <a:pt x="173" y="21"/>
                  </a:lnTo>
                  <a:lnTo>
                    <a:pt x="173" y="21"/>
                  </a:lnTo>
                  <a:lnTo>
                    <a:pt x="173" y="21"/>
                  </a:lnTo>
                  <a:lnTo>
                    <a:pt x="173" y="21"/>
                  </a:lnTo>
                  <a:lnTo>
                    <a:pt x="173" y="21"/>
                  </a:lnTo>
                  <a:lnTo>
                    <a:pt x="173" y="21"/>
                  </a:lnTo>
                  <a:lnTo>
                    <a:pt x="173" y="21"/>
                  </a:lnTo>
                  <a:lnTo>
                    <a:pt x="173" y="21"/>
                  </a:lnTo>
                  <a:lnTo>
                    <a:pt x="173" y="21"/>
                  </a:lnTo>
                  <a:lnTo>
                    <a:pt x="173" y="21"/>
                  </a:lnTo>
                  <a:lnTo>
                    <a:pt x="173" y="21"/>
                  </a:lnTo>
                  <a:lnTo>
                    <a:pt x="171" y="18"/>
                  </a:lnTo>
                  <a:lnTo>
                    <a:pt x="170" y="17"/>
                  </a:lnTo>
                  <a:lnTo>
                    <a:pt x="169" y="16"/>
                  </a:lnTo>
                  <a:lnTo>
                    <a:pt x="168" y="16"/>
                  </a:lnTo>
                  <a:lnTo>
                    <a:pt x="167" y="15"/>
                  </a:lnTo>
                  <a:lnTo>
                    <a:pt x="167" y="14"/>
                  </a:lnTo>
                  <a:lnTo>
                    <a:pt x="166" y="13"/>
                  </a:lnTo>
                  <a:lnTo>
                    <a:pt x="165" y="12"/>
                  </a:lnTo>
                  <a:lnTo>
                    <a:pt x="164" y="12"/>
                  </a:lnTo>
                  <a:lnTo>
                    <a:pt x="163" y="11"/>
                  </a:lnTo>
                  <a:lnTo>
                    <a:pt x="162" y="11"/>
                  </a:lnTo>
                  <a:lnTo>
                    <a:pt x="161" y="10"/>
                  </a:lnTo>
                  <a:lnTo>
                    <a:pt x="160" y="10"/>
                  </a:lnTo>
                  <a:lnTo>
                    <a:pt x="159" y="9"/>
                  </a:lnTo>
                  <a:lnTo>
                    <a:pt x="158" y="9"/>
                  </a:lnTo>
                  <a:lnTo>
                    <a:pt x="157" y="8"/>
                  </a:lnTo>
                  <a:lnTo>
                    <a:pt x="156" y="8"/>
                  </a:lnTo>
                  <a:lnTo>
                    <a:pt x="155" y="8"/>
                  </a:lnTo>
                  <a:lnTo>
                    <a:pt x="154" y="7"/>
                  </a:lnTo>
                  <a:lnTo>
                    <a:pt x="153" y="7"/>
                  </a:lnTo>
                  <a:lnTo>
                    <a:pt x="151" y="6"/>
                  </a:lnTo>
                  <a:lnTo>
                    <a:pt x="150" y="6"/>
                  </a:lnTo>
                  <a:lnTo>
                    <a:pt x="149" y="6"/>
                  </a:lnTo>
                  <a:lnTo>
                    <a:pt x="147" y="6"/>
                  </a:lnTo>
                  <a:lnTo>
                    <a:pt x="146" y="5"/>
                  </a:lnTo>
                  <a:lnTo>
                    <a:pt x="144" y="5"/>
                  </a:lnTo>
                  <a:lnTo>
                    <a:pt x="143" y="4"/>
                  </a:lnTo>
                  <a:lnTo>
                    <a:pt x="141" y="4"/>
                  </a:lnTo>
                  <a:lnTo>
                    <a:pt x="139" y="4"/>
                  </a:lnTo>
                  <a:lnTo>
                    <a:pt x="137" y="3"/>
                  </a:lnTo>
                  <a:lnTo>
                    <a:pt x="136" y="3"/>
                  </a:lnTo>
                </a:path>
              </a:pathLst>
            </a:custGeom>
            <a:pattFill prst="horzBrick">
              <a:fgClr>
                <a:srgbClr val="FFFFFF"/>
              </a:fgClr>
              <a:bgClr>
                <a:srgbClr val="5F5F5F"/>
              </a:bgClr>
            </a:pattFill>
            <a:ln w="9525">
              <a:solidFill>
                <a:schemeClr val="tx1"/>
              </a:solidFill>
              <a:round/>
              <a:headEnd/>
              <a:tailEnd/>
            </a:ln>
            <a:effectLst/>
          </p:spPr>
          <p:txBody>
            <a:bodyPr/>
            <a:lstStyle/>
            <a:p>
              <a:endParaRPr lang="id-ID"/>
            </a:p>
          </p:txBody>
        </p:sp>
        <p:sp>
          <p:nvSpPr>
            <p:cNvPr id="624" name="Freeform 217" descr="Zig zag"/>
            <p:cNvSpPr>
              <a:spLocks/>
            </p:cNvSpPr>
            <p:nvPr/>
          </p:nvSpPr>
          <p:spPr bwMode="auto">
            <a:xfrm>
              <a:off x="8710613" y="2857500"/>
              <a:ext cx="160337" cy="69850"/>
            </a:xfrm>
            <a:custGeom>
              <a:avLst/>
              <a:gdLst/>
              <a:ahLst/>
              <a:cxnLst>
                <a:cxn ang="0">
                  <a:pos x="100" y="14"/>
                </a:cxn>
                <a:cxn ang="0">
                  <a:pos x="96" y="14"/>
                </a:cxn>
                <a:cxn ang="0">
                  <a:pos x="93" y="15"/>
                </a:cxn>
                <a:cxn ang="0">
                  <a:pos x="88" y="16"/>
                </a:cxn>
                <a:cxn ang="0">
                  <a:pos x="84" y="16"/>
                </a:cxn>
                <a:cxn ang="0">
                  <a:pos x="79" y="16"/>
                </a:cxn>
                <a:cxn ang="0">
                  <a:pos x="72" y="16"/>
                </a:cxn>
                <a:cxn ang="0">
                  <a:pos x="67" y="14"/>
                </a:cxn>
                <a:cxn ang="0">
                  <a:pos x="64" y="13"/>
                </a:cxn>
                <a:cxn ang="0">
                  <a:pos x="60" y="12"/>
                </a:cxn>
                <a:cxn ang="0">
                  <a:pos x="57" y="11"/>
                </a:cxn>
                <a:cxn ang="0">
                  <a:pos x="52" y="9"/>
                </a:cxn>
                <a:cxn ang="0">
                  <a:pos x="45" y="7"/>
                </a:cxn>
                <a:cxn ang="0">
                  <a:pos x="40" y="5"/>
                </a:cxn>
                <a:cxn ang="0">
                  <a:pos x="37" y="3"/>
                </a:cxn>
                <a:cxn ang="0">
                  <a:pos x="34" y="2"/>
                </a:cxn>
                <a:cxn ang="0">
                  <a:pos x="30" y="0"/>
                </a:cxn>
                <a:cxn ang="0">
                  <a:pos x="26" y="0"/>
                </a:cxn>
                <a:cxn ang="0">
                  <a:pos x="20" y="0"/>
                </a:cxn>
                <a:cxn ang="0">
                  <a:pos x="16" y="1"/>
                </a:cxn>
                <a:cxn ang="0">
                  <a:pos x="12" y="1"/>
                </a:cxn>
                <a:cxn ang="0">
                  <a:pos x="9" y="2"/>
                </a:cxn>
                <a:cxn ang="0">
                  <a:pos x="6" y="4"/>
                </a:cxn>
                <a:cxn ang="0">
                  <a:pos x="4" y="6"/>
                </a:cxn>
                <a:cxn ang="0">
                  <a:pos x="3" y="8"/>
                </a:cxn>
                <a:cxn ang="0">
                  <a:pos x="0" y="15"/>
                </a:cxn>
                <a:cxn ang="0">
                  <a:pos x="0" y="20"/>
                </a:cxn>
                <a:cxn ang="0">
                  <a:pos x="0" y="26"/>
                </a:cxn>
                <a:cxn ang="0">
                  <a:pos x="2" y="31"/>
                </a:cxn>
                <a:cxn ang="0">
                  <a:pos x="6" y="35"/>
                </a:cxn>
                <a:cxn ang="0">
                  <a:pos x="11" y="40"/>
                </a:cxn>
                <a:cxn ang="0">
                  <a:pos x="16" y="42"/>
                </a:cxn>
                <a:cxn ang="0">
                  <a:pos x="19" y="42"/>
                </a:cxn>
                <a:cxn ang="0">
                  <a:pos x="23" y="42"/>
                </a:cxn>
                <a:cxn ang="0">
                  <a:pos x="27" y="41"/>
                </a:cxn>
                <a:cxn ang="0">
                  <a:pos x="32" y="40"/>
                </a:cxn>
                <a:cxn ang="0">
                  <a:pos x="37" y="40"/>
                </a:cxn>
                <a:cxn ang="0">
                  <a:pos x="46" y="41"/>
                </a:cxn>
                <a:cxn ang="0">
                  <a:pos x="52" y="42"/>
                </a:cxn>
                <a:cxn ang="0">
                  <a:pos x="56" y="44"/>
                </a:cxn>
                <a:cxn ang="0">
                  <a:pos x="60" y="45"/>
                </a:cxn>
                <a:cxn ang="0">
                  <a:pos x="65" y="46"/>
                </a:cxn>
                <a:cxn ang="0">
                  <a:pos x="72" y="48"/>
                </a:cxn>
                <a:cxn ang="0">
                  <a:pos x="80" y="49"/>
                </a:cxn>
                <a:cxn ang="0">
                  <a:pos x="85" y="50"/>
                </a:cxn>
                <a:cxn ang="0">
                  <a:pos x="89" y="50"/>
                </a:cxn>
                <a:cxn ang="0">
                  <a:pos x="92" y="50"/>
                </a:cxn>
                <a:cxn ang="0">
                  <a:pos x="96" y="50"/>
                </a:cxn>
                <a:cxn ang="0">
                  <a:pos x="100" y="50"/>
                </a:cxn>
                <a:cxn ang="0">
                  <a:pos x="105" y="48"/>
                </a:cxn>
                <a:cxn ang="0">
                  <a:pos x="107" y="47"/>
                </a:cxn>
                <a:cxn ang="0">
                  <a:pos x="109" y="46"/>
                </a:cxn>
                <a:cxn ang="0">
                  <a:pos x="111" y="45"/>
                </a:cxn>
                <a:cxn ang="0">
                  <a:pos x="112" y="44"/>
                </a:cxn>
                <a:cxn ang="0">
                  <a:pos x="113" y="42"/>
                </a:cxn>
                <a:cxn ang="0">
                  <a:pos x="114" y="40"/>
                </a:cxn>
                <a:cxn ang="0">
                  <a:pos x="114" y="35"/>
                </a:cxn>
                <a:cxn ang="0">
                  <a:pos x="114" y="30"/>
                </a:cxn>
                <a:cxn ang="0">
                  <a:pos x="114" y="26"/>
                </a:cxn>
                <a:cxn ang="0">
                  <a:pos x="112" y="23"/>
                </a:cxn>
                <a:cxn ang="0">
                  <a:pos x="109" y="20"/>
                </a:cxn>
                <a:cxn ang="0">
                  <a:pos x="105" y="17"/>
                </a:cxn>
              </a:cxnLst>
              <a:rect l="0" t="0" r="r" b="b"/>
              <a:pathLst>
                <a:path w="115" h="51">
                  <a:moveTo>
                    <a:pt x="104" y="16"/>
                  </a:moveTo>
                  <a:lnTo>
                    <a:pt x="102" y="15"/>
                  </a:lnTo>
                  <a:lnTo>
                    <a:pt x="102" y="15"/>
                  </a:lnTo>
                  <a:lnTo>
                    <a:pt x="101" y="15"/>
                  </a:lnTo>
                  <a:lnTo>
                    <a:pt x="100" y="14"/>
                  </a:lnTo>
                  <a:lnTo>
                    <a:pt x="99" y="14"/>
                  </a:lnTo>
                  <a:lnTo>
                    <a:pt x="99" y="14"/>
                  </a:lnTo>
                  <a:lnTo>
                    <a:pt x="98" y="14"/>
                  </a:lnTo>
                  <a:lnTo>
                    <a:pt x="97" y="14"/>
                  </a:lnTo>
                  <a:lnTo>
                    <a:pt x="96" y="14"/>
                  </a:lnTo>
                  <a:lnTo>
                    <a:pt x="96" y="14"/>
                  </a:lnTo>
                  <a:lnTo>
                    <a:pt x="95" y="14"/>
                  </a:lnTo>
                  <a:lnTo>
                    <a:pt x="94" y="14"/>
                  </a:lnTo>
                  <a:lnTo>
                    <a:pt x="93" y="14"/>
                  </a:lnTo>
                  <a:lnTo>
                    <a:pt x="93" y="15"/>
                  </a:lnTo>
                  <a:lnTo>
                    <a:pt x="92" y="15"/>
                  </a:lnTo>
                  <a:lnTo>
                    <a:pt x="91" y="15"/>
                  </a:lnTo>
                  <a:lnTo>
                    <a:pt x="90" y="15"/>
                  </a:lnTo>
                  <a:lnTo>
                    <a:pt x="90" y="15"/>
                  </a:lnTo>
                  <a:lnTo>
                    <a:pt x="88" y="16"/>
                  </a:lnTo>
                  <a:lnTo>
                    <a:pt x="88" y="16"/>
                  </a:lnTo>
                  <a:lnTo>
                    <a:pt x="87" y="16"/>
                  </a:lnTo>
                  <a:lnTo>
                    <a:pt x="86" y="16"/>
                  </a:lnTo>
                  <a:lnTo>
                    <a:pt x="85" y="16"/>
                  </a:lnTo>
                  <a:lnTo>
                    <a:pt x="84" y="16"/>
                  </a:lnTo>
                  <a:lnTo>
                    <a:pt x="83" y="16"/>
                  </a:lnTo>
                  <a:lnTo>
                    <a:pt x="82" y="16"/>
                  </a:lnTo>
                  <a:lnTo>
                    <a:pt x="81" y="16"/>
                  </a:lnTo>
                  <a:lnTo>
                    <a:pt x="80" y="16"/>
                  </a:lnTo>
                  <a:lnTo>
                    <a:pt x="79" y="16"/>
                  </a:lnTo>
                  <a:lnTo>
                    <a:pt x="78" y="16"/>
                  </a:lnTo>
                  <a:lnTo>
                    <a:pt x="76" y="16"/>
                  </a:lnTo>
                  <a:lnTo>
                    <a:pt x="74" y="16"/>
                  </a:lnTo>
                  <a:lnTo>
                    <a:pt x="72" y="16"/>
                  </a:lnTo>
                  <a:lnTo>
                    <a:pt x="72" y="16"/>
                  </a:lnTo>
                  <a:lnTo>
                    <a:pt x="70" y="15"/>
                  </a:lnTo>
                  <a:lnTo>
                    <a:pt x="70" y="15"/>
                  </a:lnTo>
                  <a:lnTo>
                    <a:pt x="69" y="15"/>
                  </a:lnTo>
                  <a:lnTo>
                    <a:pt x="68" y="15"/>
                  </a:lnTo>
                  <a:lnTo>
                    <a:pt x="67" y="14"/>
                  </a:lnTo>
                  <a:lnTo>
                    <a:pt x="66" y="14"/>
                  </a:lnTo>
                  <a:lnTo>
                    <a:pt x="66" y="14"/>
                  </a:lnTo>
                  <a:lnTo>
                    <a:pt x="65" y="14"/>
                  </a:lnTo>
                  <a:lnTo>
                    <a:pt x="64" y="14"/>
                  </a:lnTo>
                  <a:lnTo>
                    <a:pt x="64" y="13"/>
                  </a:lnTo>
                  <a:lnTo>
                    <a:pt x="63" y="13"/>
                  </a:lnTo>
                  <a:lnTo>
                    <a:pt x="62" y="13"/>
                  </a:lnTo>
                  <a:lnTo>
                    <a:pt x="62" y="13"/>
                  </a:lnTo>
                  <a:lnTo>
                    <a:pt x="61" y="12"/>
                  </a:lnTo>
                  <a:lnTo>
                    <a:pt x="60" y="12"/>
                  </a:lnTo>
                  <a:lnTo>
                    <a:pt x="60" y="12"/>
                  </a:lnTo>
                  <a:lnTo>
                    <a:pt x="59" y="12"/>
                  </a:lnTo>
                  <a:lnTo>
                    <a:pt x="58" y="11"/>
                  </a:lnTo>
                  <a:lnTo>
                    <a:pt x="58" y="11"/>
                  </a:lnTo>
                  <a:lnTo>
                    <a:pt x="57" y="11"/>
                  </a:lnTo>
                  <a:lnTo>
                    <a:pt x="56" y="10"/>
                  </a:lnTo>
                  <a:lnTo>
                    <a:pt x="55" y="10"/>
                  </a:lnTo>
                  <a:lnTo>
                    <a:pt x="54" y="10"/>
                  </a:lnTo>
                  <a:lnTo>
                    <a:pt x="53" y="10"/>
                  </a:lnTo>
                  <a:lnTo>
                    <a:pt x="52" y="9"/>
                  </a:lnTo>
                  <a:lnTo>
                    <a:pt x="51" y="9"/>
                  </a:lnTo>
                  <a:lnTo>
                    <a:pt x="50" y="8"/>
                  </a:lnTo>
                  <a:lnTo>
                    <a:pt x="49" y="8"/>
                  </a:lnTo>
                  <a:lnTo>
                    <a:pt x="46" y="8"/>
                  </a:lnTo>
                  <a:lnTo>
                    <a:pt x="45" y="7"/>
                  </a:lnTo>
                  <a:lnTo>
                    <a:pt x="44" y="7"/>
                  </a:lnTo>
                  <a:lnTo>
                    <a:pt x="43" y="6"/>
                  </a:lnTo>
                  <a:lnTo>
                    <a:pt x="42" y="6"/>
                  </a:lnTo>
                  <a:lnTo>
                    <a:pt x="41" y="6"/>
                  </a:lnTo>
                  <a:lnTo>
                    <a:pt x="40" y="5"/>
                  </a:lnTo>
                  <a:lnTo>
                    <a:pt x="40" y="5"/>
                  </a:lnTo>
                  <a:lnTo>
                    <a:pt x="39" y="4"/>
                  </a:lnTo>
                  <a:lnTo>
                    <a:pt x="38" y="4"/>
                  </a:lnTo>
                  <a:lnTo>
                    <a:pt x="38" y="4"/>
                  </a:lnTo>
                  <a:lnTo>
                    <a:pt x="37" y="3"/>
                  </a:lnTo>
                  <a:lnTo>
                    <a:pt x="36" y="3"/>
                  </a:lnTo>
                  <a:lnTo>
                    <a:pt x="36" y="2"/>
                  </a:lnTo>
                  <a:lnTo>
                    <a:pt x="35" y="2"/>
                  </a:lnTo>
                  <a:lnTo>
                    <a:pt x="34" y="2"/>
                  </a:lnTo>
                  <a:lnTo>
                    <a:pt x="34" y="2"/>
                  </a:lnTo>
                  <a:lnTo>
                    <a:pt x="33" y="1"/>
                  </a:lnTo>
                  <a:lnTo>
                    <a:pt x="32" y="1"/>
                  </a:lnTo>
                  <a:lnTo>
                    <a:pt x="32" y="1"/>
                  </a:lnTo>
                  <a:lnTo>
                    <a:pt x="31" y="1"/>
                  </a:lnTo>
                  <a:lnTo>
                    <a:pt x="30" y="0"/>
                  </a:lnTo>
                  <a:lnTo>
                    <a:pt x="29" y="0"/>
                  </a:lnTo>
                  <a:lnTo>
                    <a:pt x="28" y="0"/>
                  </a:lnTo>
                  <a:lnTo>
                    <a:pt x="28" y="0"/>
                  </a:lnTo>
                  <a:lnTo>
                    <a:pt x="27" y="0"/>
                  </a:lnTo>
                  <a:lnTo>
                    <a:pt x="26" y="0"/>
                  </a:lnTo>
                  <a:lnTo>
                    <a:pt x="25" y="0"/>
                  </a:lnTo>
                  <a:lnTo>
                    <a:pt x="24" y="0"/>
                  </a:lnTo>
                  <a:lnTo>
                    <a:pt x="22" y="0"/>
                  </a:lnTo>
                  <a:lnTo>
                    <a:pt x="22" y="0"/>
                  </a:lnTo>
                  <a:lnTo>
                    <a:pt x="20" y="0"/>
                  </a:lnTo>
                  <a:lnTo>
                    <a:pt x="19" y="0"/>
                  </a:lnTo>
                  <a:lnTo>
                    <a:pt x="18" y="0"/>
                  </a:lnTo>
                  <a:lnTo>
                    <a:pt x="17" y="0"/>
                  </a:lnTo>
                  <a:lnTo>
                    <a:pt x="16" y="0"/>
                  </a:lnTo>
                  <a:lnTo>
                    <a:pt x="16" y="1"/>
                  </a:lnTo>
                  <a:lnTo>
                    <a:pt x="15" y="1"/>
                  </a:lnTo>
                  <a:lnTo>
                    <a:pt x="14" y="1"/>
                  </a:lnTo>
                  <a:lnTo>
                    <a:pt x="13" y="1"/>
                  </a:lnTo>
                  <a:lnTo>
                    <a:pt x="12" y="1"/>
                  </a:lnTo>
                  <a:lnTo>
                    <a:pt x="12" y="1"/>
                  </a:lnTo>
                  <a:lnTo>
                    <a:pt x="11" y="1"/>
                  </a:lnTo>
                  <a:lnTo>
                    <a:pt x="11" y="2"/>
                  </a:lnTo>
                  <a:lnTo>
                    <a:pt x="10" y="2"/>
                  </a:lnTo>
                  <a:lnTo>
                    <a:pt x="10" y="2"/>
                  </a:lnTo>
                  <a:lnTo>
                    <a:pt x="9" y="2"/>
                  </a:lnTo>
                  <a:lnTo>
                    <a:pt x="8" y="2"/>
                  </a:lnTo>
                  <a:lnTo>
                    <a:pt x="8" y="3"/>
                  </a:lnTo>
                  <a:lnTo>
                    <a:pt x="8" y="3"/>
                  </a:lnTo>
                  <a:lnTo>
                    <a:pt x="7" y="3"/>
                  </a:lnTo>
                  <a:lnTo>
                    <a:pt x="6" y="4"/>
                  </a:lnTo>
                  <a:lnTo>
                    <a:pt x="6" y="4"/>
                  </a:lnTo>
                  <a:lnTo>
                    <a:pt x="6" y="4"/>
                  </a:lnTo>
                  <a:lnTo>
                    <a:pt x="5" y="5"/>
                  </a:lnTo>
                  <a:lnTo>
                    <a:pt x="5" y="5"/>
                  </a:lnTo>
                  <a:lnTo>
                    <a:pt x="4" y="6"/>
                  </a:lnTo>
                  <a:lnTo>
                    <a:pt x="4" y="6"/>
                  </a:lnTo>
                  <a:lnTo>
                    <a:pt x="4" y="6"/>
                  </a:lnTo>
                  <a:lnTo>
                    <a:pt x="4" y="7"/>
                  </a:lnTo>
                  <a:lnTo>
                    <a:pt x="3" y="8"/>
                  </a:lnTo>
                  <a:lnTo>
                    <a:pt x="3" y="8"/>
                  </a:lnTo>
                  <a:lnTo>
                    <a:pt x="2" y="10"/>
                  </a:lnTo>
                  <a:lnTo>
                    <a:pt x="2" y="12"/>
                  </a:lnTo>
                  <a:lnTo>
                    <a:pt x="1" y="13"/>
                  </a:lnTo>
                  <a:lnTo>
                    <a:pt x="1" y="14"/>
                  </a:lnTo>
                  <a:lnTo>
                    <a:pt x="0" y="15"/>
                  </a:lnTo>
                  <a:lnTo>
                    <a:pt x="0" y="16"/>
                  </a:lnTo>
                  <a:lnTo>
                    <a:pt x="0" y="17"/>
                  </a:lnTo>
                  <a:lnTo>
                    <a:pt x="0" y="18"/>
                  </a:lnTo>
                  <a:lnTo>
                    <a:pt x="0" y="19"/>
                  </a:lnTo>
                  <a:lnTo>
                    <a:pt x="0" y="20"/>
                  </a:lnTo>
                  <a:lnTo>
                    <a:pt x="0" y="22"/>
                  </a:lnTo>
                  <a:lnTo>
                    <a:pt x="0" y="22"/>
                  </a:lnTo>
                  <a:lnTo>
                    <a:pt x="0" y="24"/>
                  </a:lnTo>
                  <a:lnTo>
                    <a:pt x="0" y="25"/>
                  </a:lnTo>
                  <a:lnTo>
                    <a:pt x="0" y="26"/>
                  </a:lnTo>
                  <a:lnTo>
                    <a:pt x="1" y="27"/>
                  </a:lnTo>
                  <a:lnTo>
                    <a:pt x="1" y="28"/>
                  </a:lnTo>
                  <a:lnTo>
                    <a:pt x="2" y="29"/>
                  </a:lnTo>
                  <a:lnTo>
                    <a:pt x="2" y="30"/>
                  </a:lnTo>
                  <a:lnTo>
                    <a:pt x="2" y="31"/>
                  </a:lnTo>
                  <a:lnTo>
                    <a:pt x="3" y="32"/>
                  </a:lnTo>
                  <a:lnTo>
                    <a:pt x="4" y="32"/>
                  </a:lnTo>
                  <a:lnTo>
                    <a:pt x="4" y="34"/>
                  </a:lnTo>
                  <a:lnTo>
                    <a:pt x="5" y="34"/>
                  </a:lnTo>
                  <a:lnTo>
                    <a:pt x="6" y="35"/>
                  </a:lnTo>
                  <a:lnTo>
                    <a:pt x="7" y="36"/>
                  </a:lnTo>
                  <a:lnTo>
                    <a:pt x="8" y="37"/>
                  </a:lnTo>
                  <a:lnTo>
                    <a:pt x="9" y="38"/>
                  </a:lnTo>
                  <a:lnTo>
                    <a:pt x="10" y="39"/>
                  </a:lnTo>
                  <a:lnTo>
                    <a:pt x="11" y="40"/>
                  </a:lnTo>
                  <a:lnTo>
                    <a:pt x="12" y="40"/>
                  </a:lnTo>
                  <a:lnTo>
                    <a:pt x="13" y="41"/>
                  </a:lnTo>
                  <a:lnTo>
                    <a:pt x="14" y="42"/>
                  </a:lnTo>
                  <a:lnTo>
                    <a:pt x="15" y="42"/>
                  </a:lnTo>
                  <a:lnTo>
                    <a:pt x="16" y="42"/>
                  </a:lnTo>
                  <a:lnTo>
                    <a:pt x="16" y="42"/>
                  </a:lnTo>
                  <a:lnTo>
                    <a:pt x="17" y="42"/>
                  </a:lnTo>
                  <a:lnTo>
                    <a:pt x="18" y="42"/>
                  </a:lnTo>
                  <a:lnTo>
                    <a:pt x="18" y="42"/>
                  </a:lnTo>
                  <a:lnTo>
                    <a:pt x="19" y="42"/>
                  </a:lnTo>
                  <a:lnTo>
                    <a:pt x="20" y="42"/>
                  </a:lnTo>
                  <a:lnTo>
                    <a:pt x="21" y="42"/>
                  </a:lnTo>
                  <a:lnTo>
                    <a:pt x="22" y="42"/>
                  </a:lnTo>
                  <a:lnTo>
                    <a:pt x="22" y="42"/>
                  </a:lnTo>
                  <a:lnTo>
                    <a:pt x="23" y="42"/>
                  </a:lnTo>
                  <a:lnTo>
                    <a:pt x="24" y="42"/>
                  </a:lnTo>
                  <a:lnTo>
                    <a:pt x="25" y="42"/>
                  </a:lnTo>
                  <a:lnTo>
                    <a:pt x="26" y="42"/>
                  </a:lnTo>
                  <a:lnTo>
                    <a:pt x="26" y="41"/>
                  </a:lnTo>
                  <a:lnTo>
                    <a:pt x="27" y="41"/>
                  </a:lnTo>
                  <a:lnTo>
                    <a:pt x="28" y="41"/>
                  </a:lnTo>
                  <a:lnTo>
                    <a:pt x="29" y="41"/>
                  </a:lnTo>
                  <a:lnTo>
                    <a:pt x="30" y="40"/>
                  </a:lnTo>
                  <a:lnTo>
                    <a:pt x="31" y="40"/>
                  </a:lnTo>
                  <a:lnTo>
                    <a:pt x="32" y="40"/>
                  </a:lnTo>
                  <a:lnTo>
                    <a:pt x="33" y="40"/>
                  </a:lnTo>
                  <a:lnTo>
                    <a:pt x="34" y="40"/>
                  </a:lnTo>
                  <a:lnTo>
                    <a:pt x="35" y="40"/>
                  </a:lnTo>
                  <a:lnTo>
                    <a:pt x="36" y="40"/>
                  </a:lnTo>
                  <a:lnTo>
                    <a:pt x="37" y="40"/>
                  </a:lnTo>
                  <a:lnTo>
                    <a:pt x="38" y="40"/>
                  </a:lnTo>
                  <a:lnTo>
                    <a:pt x="40" y="40"/>
                  </a:lnTo>
                  <a:lnTo>
                    <a:pt x="43" y="40"/>
                  </a:lnTo>
                  <a:lnTo>
                    <a:pt x="44" y="41"/>
                  </a:lnTo>
                  <a:lnTo>
                    <a:pt x="46" y="41"/>
                  </a:lnTo>
                  <a:lnTo>
                    <a:pt x="47" y="41"/>
                  </a:lnTo>
                  <a:lnTo>
                    <a:pt x="48" y="42"/>
                  </a:lnTo>
                  <a:lnTo>
                    <a:pt x="50" y="42"/>
                  </a:lnTo>
                  <a:lnTo>
                    <a:pt x="51" y="42"/>
                  </a:lnTo>
                  <a:lnTo>
                    <a:pt x="52" y="42"/>
                  </a:lnTo>
                  <a:lnTo>
                    <a:pt x="53" y="42"/>
                  </a:lnTo>
                  <a:lnTo>
                    <a:pt x="54" y="43"/>
                  </a:lnTo>
                  <a:lnTo>
                    <a:pt x="54" y="43"/>
                  </a:lnTo>
                  <a:lnTo>
                    <a:pt x="56" y="44"/>
                  </a:lnTo>
                  <a:lnTo>
                    <a:pt x="56" y="44"/>
                  </a:lnTo>
                  <a:lnTo>
                    <a:pt x="57" y="44"/>
                  </a:lnTo>
                  <a:lnTo>
                    <a:pt x="58" y="44"/>
                  </a:lnTo>
                  <a:lnTo>
                    <a:pt x="59" y="44"/>
                  </a:lnTo>
                  <a:lnTo>
                    <a:pt x="60" y="45"/>
                  </a:lnTo>
                  <a:lnTo>
                    <a:pt x="60" y="45"/>
                  </a:lnTo>
                  <a:lnTo>
                    <a:pt x="62" y="46"/>
                  </a:lnTo>
                  <a:lnTo>
                    <a:pt x="62" y="46"/>
                  </a:lnTo>
                  <a:lnTo>
                    <a:pt x="63" y="46"/>
                  </a:lnTo>
                  <a:lnTo>
                    <a:pt x="64" y="46"/>
                  </a:lnTo>
                  <a:lnTo>
                    <a:pt x="65" y="46"/>
                  </a:lnTo>
                  <a:lnTo>
                    <a:pt x="66" y="47"/>
                  </a:lnTo>
                  <a:lnTo>
                    <a:pt x="68" y="47"/>
                  </a:lnTo>
                  <a:lnTo>
                    <a:pt x="69" y="47"/>
                  </a:lnTo>
                  <a:lnTo>
                    <a:pt x="70" y="48"/>
                  </a:lnTo>
                  <a:lnTo>
                    <a:pt x="72" y="48"/>
                  </a:lnTo>
                  <a:lnTo>
                    <a:pt x="73" y="48"/>
                  </a:lnTo>
                  <a:lnTo>
                    <a:pt x="74" y="48"/>
                  </a:lnTo>
                  <a:lnTo>
                    <a:pt x="76" y="48"/>
                  </a:lnTo>
                  <a:lnTo>
                    <a:pt x="79" y="48"/>
                  </a:lnTo>
                  <a:lnTo>
                    <a:pt x="80" y="49"/>
                  </a:lnTo>
                  <a:lnTo>
                    <a:pt x="81" y="49"/>
                  </a:lnTo>
                  <a:lnTo>
                    <a:pt x="82" y="49"/>
                  </a:lnTo>
                  <a:lnTo>
                    <a:pt x="83" y="49"/>
                  </a:lnTo>
                  <a:lnTo>
                    <a:pt x="84" y="49"/>
                  </a:lnTo>
                  <a:lnTo>
                    <a:pt x="85" y="50"/>
                  </a:lnTo>
                  <a:lnTo>
                    <a:pt x="86" y="50"/>
                  </a:lnTo>
                  <a:lnTo>
                    <a:pt x="86" y="50"/>
                  </a:lnTo>
                  <a:lnTo>
                    <a:pt x="87" y="50"/>
                  </a:lnTo>
                  <a:lnTo>
                    <a:pt x="88" y="50"/>
                  </a:lnTo>
                  <a:lnTo>
                    <a:pt x="89" y="50"/>
                  </a:lnTo>
                  <a:lnTo>
                    <a:pt x="90" y="50"/>
                  </a:lnTo>
                  <a:lnTo>
                    <a:pt x="90" y="50"/>
                  </a:lnTo>
                  <a:lnTo>
                    <a:pt x="91" y="50"/>
                  </a:lnTo>
                  <a:lnTo>
                    <a:pt x="92" y="50"/>
                  </a:lnTo>
                  <a:lnTo>
                    <a:pt x="92" y="50"/>
                  </a:lnTo>
                  <a:lnTo>
                    <a:pt x="93" y="50"/>
                  </a:lnTo>
                  <a:lnTo>
                    <a:pt x="94" y="50"/>
                  </a:lnTo>
                  <a:lnTo>
                    <a:pt x="94" y="50"/>
                  </a:lnTo>
                  <a:lnTo>
                    <a:pt x="95" y="50"/>
                  </a:lnTo>
                  <a:lnTo>
                    <a:pt x="96" y="50"/>
                  </a:lnTo>
                  <a:lnTo>
                    <a:pt x="97" y="50"/>
                  </a:lnTo>
                  <a:lnTo>
                    <a:pt x="98" y="50"/>
                  </a:lnTo>
                  <a:lnTo>
                    <a:pt x="98" y="50"/>
                  </a:lnTo>
                  <a:lnTo>
                    <a:pt x="99" y="50"/>
                  </a:lnTo>
                  <a:lnTo>
                    <a:pt x="100" y="50"/>
                  </a:lnTo>
                  <a:lnTo>
                    <a:pt x="101" y="49"/>
                  </a:lnTo>
                  <a:lnTo>
                    <a:pt x="102" y="49"/>
                  </a:lnTo>
                  <a:lnTo>
                    <a:pt x="103" y="48"/>
                  </a:lnTo>
                  <a:lnTo>
                    <a:pt x="104" y="48"/>
                  </a:lnTo>
                  <a:lnTo>
                    <a:pt x="105" y="48"/>
                  </a:lnTo>
                  <a:lnTo>
                    <a:pt x="106" y="48"/>
                  </a:lnTo>
                  <a:lnTo>
                    <a:pt x="106" y="48"/>
                  </a:lnTo>
                  <a:lnTo>
                    <a:pt x="106" y="48"/>
                  </a:lnTo>
                  <a:lnTo>
                    <a:pt x="107" y="47"/>
                  </a:lnTo>
                  <a:lnTo>
                    <a:pt x="107" y="47"/>
                  </a:lnTo>
                  <a:lnTo>
                    <a:pt x="108" y="47"/>
                  </a:lnTo>
                  <a:lnTo>
                    <a:pt x="108" y="47"/>
                  </a:lnTo>
                  <a:lnTo>
                    <a:pt x="108" y="46"/>
                  </a:lnTo>
                  <a:lnTo>
                    <a:pt x="109" y="46"/>
                  </a:lnTo>
                  <a:lnTo>
                    <a:pt x="109" y="46"/>
                  </a:lnTo>
                  <a:lnTo>
                    <a:pt x="110" y="46"/>
                  </a:lnTo>
                  <a:lnTo>
                    <a:pt x="110" y="46"/>
                  </a:lnTo>
                  <a:lnTo>
                    <a:pt x="110" y="46"/>
                  </a:lnTo>
                  <a:lnTo>
                    <a:pt x="110" y="46"/>
                  </a:lnTo>
                  <a:lnTo>
                    <a:pt x="111" y="45"/>
                  </a:lnTo>
                  <a:lnTo>
                    <a:pt x="111" y="45"/>
                  </a:lnTo>
                  <a:lnTo>
                    <a:pt x="111" y="45"/>
                  </a:lnTo>
                  <a:lnTo>
                    <a:pt x="112" y="44"/>
                  </a:lnTo>
                  <a:lnTo>
                    <a:pt x="112" y="44"/>
                  </a:lnTo>
                  <a:lnTo>
                    <a:pt x="112" y="44"/>
                  </a:lnTo>
                  <a:lnTo>
                    <a:pt x="112" y="44"/>
                  </a:lnTo>
                  <a:lnTo>
                    <a:pt x="112" y="43"/>
                  </a:lnTo>
                  <a:lnTo>
                    <a:pt x="112" y="43"/>
                  </a:lnTo>
                  <a:lnTo>
                    <a:pt x="112" y="42"/>
                  </a:lnTo>
                  <a:lnTo>
                    <a:pt x="113" y="42"/>
                  </a:lnTo>
                  <a:lnTo>
                    <a:pt x="113" y="42"/>
                  </a:lnTo>
                  <a:lnTo>
                    <a:pt x="113" y="42"/>
                  </a:lnTo>
                  <a:lnTo>
                    <a:pt x="113" y="41"/>
                  </a:lnTo>
                  <a:lnTo>
                    <a:pt x="113" y="41"/>
                  </a:lnTo>
                  <a:lnTo>
                    <a:pt x="114" y="40"/>
                  </a:lnTo>
                  <a:lnTo>
                    <a:pt x="114" y="38"/>
                  </a:lnTo>
                  <a:lnTo>
                    <a:pt x="114" y="37"/>
                  </a:lnTo>
                  <a:lnTo>
                    <a:pt x="114" y="36"/>
                  </a:lnTo>
                  <a:lnTo>
                    <a:pt x="114" y="36"/>
                  </a:lnTo>
                  <a:lnTo>
                    <a:pt x="114" y="35"/>
                  </a:lnTo>
                  <a:lnTo>
                    <a:pt x="114" y="34"/>
                  </a:lnTo>
                  <a:lnTo>
                    <a:pt x="114" y="33"/>
                  </a:lnTo>
                  <a:lnTo>
                    <a:pt x="114" y="32"/>
                  </a:lnTo>
                  <a:lnTo>
                    <a:pt x="114" y="31"/>
                  </a:lnTo>
                  <a:lnTo>
                    <a:pt x="114" y="30"/>
                  </a:lnTo>
                  <a:lnTo>
                    <a:pt x="114" y="30"/>
                  </a:lnTo>
                  <a:lnTo>
                    <a:pt x="114" y="29"/>
                  </a:lnTo>
                  <a:lnTo>
                    <a:pt x="114" y="28"/>
                  </a:lnTo>
                  <a:lnTo>
                    <a:pt x="114" y="27"/>
                  </a:lnTo>
                  <a:lnTo>
                    <a:pt x="114" y="26"/>
                  </a:lnTo>
                  <a:lnTo>
                    <a:pt x="113" y="26"/>
                  </a:lnTo>
                  <a:lnTo>
                    <a:pt x="113" y="25"/>
                  </a:lnTo>
                  <a:lnTo>
                    <a:pt x="112" y="24"/>
                  </a:lnTo>
                  <a:lnTo>
                    <a:pt x="112" y="24"/>
                  </a:lnTo>
                  <a:lnTo>
                    <a:pt x="112" y="23"/>
                  </a:lnTo>
                  <a:lnTo>
                    <a:pt x="111" y="22"/>
                  </a:lnTo>
                  <a:lnTo>
                    <a:pt x="111" y="22"/>
                  </a:lnTo>
                  <a:lnTo>
                    <a:pt x="110" y="21"/>
                  </a:lnTo>
                  <a:lnTo>
                    <a:pt x="110" y="20"/>
                  </a:lnTo>
                  <a:lnTo>
                    <a:pt x="109" y="20"/>
                  </a:lnTo>
                  <a:lnTo>
                    <a:pt x="108" y="19"/>
                  </a:lnTo>
                  <a:lnTo>
                    <a:pt x="108" y="18"/>
                  </a:lnTo>
                  <a:lnTo>
                    <a:pt x="107" y="18"/>
                  </a:lnTo>
                  <a:lnTo>
                    <a:pt x="106" y="17"/>
                  </a:lnTo>
                  <a:lnTo>
                    <a:pt x="105" y="17"/>
                  </a:lnTo>
                  <a:lnTo>
                    <a:pt x="104" y="16"/>
                  </a:lnTo>
                </a:path>
              </a:pathLst>
            </a:custGeom>
            <a:pattFill prst="zigZag">
              <a:fgClr>
                <a:srgbClr val="FFFFFF"/>
              </a:fgClr>
              <a:bgClr>
                <a:srgbClr val="CC66FF"/>
              </a:bgClr>
            </a:pattFill>
            <a:ln w="9525">
              <a:solidFill>
                <a:schemeClr val="tx1"/>
              </a:solidFill>
              <a:round/>
              <a:headEnd/>
              <a:tailEnd/>
            </a:ln>
            <a:effectLst/>
          </p:spPr>
          <p:txBody>
            <a:bodyPr/>
            <a:lstStyle/>
            <a:p>
              <a:endParaRPr lang="id-ID"/>
            </a:p>
          </p:txBody>
        </p:sp>
        <p:sp>
          <p:nvSpPr>
            <p:cNvPr id="625" name="Freeform 218" descr="Dark horizontal"/>
            <p:cNvSpPr>
              <a:spLocks/>
            </p:cNvSpPr>
            <p:nvPr/>
          </p:nvSpPr>
          <p:spPr bwMode="auto">
            <a:xfrm>
              <a:off x="5895975" y="2719388"/>
              <a:ext cx="358775" cy="125412"/>
            </a:xfrm>
            <a:custGeom>
              <a:avLst/>
              <a:gdLst/>
              <a:ahLst/>
              <a:cxnLst>
                <a:cxn ang="0">
                  <a:pos x="14" y="0"/>
                </a:cxn>
                <a:cxn ang="0">
                  <a:pos x="22" y="0"/>
                </a:cxn>
                <a:cxn ang="0">
                  <a:pos x="32" y="2"/>
                </a:cxn>
                <a:cxn ang="0">
                  <a:pos x="43" y="5"/>
                </a:cxn>
                <a:cxn ang="0">
                  <a:pos x="59" y="9"/>
                </a:cxn>
                <a:cxn ang="0">
                  <a:pos x="70" y="12"/>
                </a:cxn>
                <a:cxn ang="0">
                  <a:pos x="79" y="16"/>
                </a:cxn>
                <a:cxn ang="0">
                  <a:pos x="88" y="20"/>
                </a:cxn>
                <a:cxn ang="0">
                  <a:pos x="102" y="25"/>
                </a:cxn>
                <a:cxn ang="0">
                  <a:pos x="120" y="33"/>
                </a:cxn>
                <a:cxn ang="0">
                  <a:pos x="132" y="38"/>
                </a:cxn>
                <a:cxn ang="0">
                  <a:pos x="143" y="42"/>
                </a:cxn>
                <a:cxn ang="0">
                  <a:pos x="157" y="46"/>
                </a:cxn>
                <a:cxn ang="0">
                  <a:pos x="178" y="49"/>
                </a:cxn>
                <a:cxn ang="0">
                  <a:pos x="191" y="49"/>
                </a:cxn>
                <a:cxn ang="0">
                  <a:pos x="202" y="47"/>
                </a:cxn>
                <a:cxn ang="0">
                  <a:pos x="214" y="48"/>
                </a:cxn>
                <a:cxn ang="0">
                  <a:pos x="231" y="52"/>
                </a:cxn>
                <a:cxn ang="0">
                  <a:pos x="240" y="55"/>
                </a:cxn>
                <a:cxn ang="0">
                  <a:pos x="247" y="57"/>
                </a:cxn>
                <a:cxn ang="0">
                  <a:pos x="252" y="61"/>
                </a:cxn>
                <a:cxn ang="0">
                  <a:pos x="256" y="67"/>
                </a:cxn>
                <a:cxn ang="0">
                  <a:pos x="257" y="73"/>
                </a:cxn>
                <a:cxn ang="0">
                  <a:pos x="256" y="77"/>
                </a:cxn>
                <a:cxn ang="0">
                  <a:pos x="253" y="81"/>
                </a:cxn>
                <a:cxn ang="0">
                  <a:pos x="249" y="85"/>
                </a:cxn>
                <a:cxn ang="0">
                  <a:pos x="240" y="89"/>
                </a:cxn>
                <a:cxn ang="0">
                  <a:pos x="229" y="91"/>
                </a:cxn>
                <a:cxn ang="0">
                  <a:pos x="219" y="89"/>
                </a:cxn>
                <a:cxn ang="0">
                  <a:pos x="208" y="85"/>
                </a:cxn>
                <a:cxn ang="0">
                  <a:pos x="194" y="82"/>
                </a:cxn>
                <a:cxn ang="0">
                  <a:pos x="176" y="80"/>
                </a:cxn>
                <a:cxn ang="0">
                  <a:pos x="166" y="79"/>
                </a:cxn>
                <a:cxn ang="0">
                  <a:pos x="156" y="78"/>
                </a:cxn>
                <a:cxn ang="0">
                  <a:pos x="144" y="76"/>
                </a:cxn>
                <a:cxn ang="0">
                  <a:pos x="126" y="72"/>
                </a:cxn>
                <a:cxn ang="0">
                  <a:pos x="114" y="69"/>
                </a:cxn>
                <a:cxn ang="0">
                  <a:pos x="106" y="66"/>
                </a:cxn>
                <a:cxn ang="0">
                  <a:pos x="96" y="63"/>
                </a:cxn>
                <a:cxn ang="0">
                  <a:pos x="82" y="59"/>
                </a:cxn>
                <a:cxn ang="0">
                  <a:pos x="66" y="55"/>
                </a:cxn>
                <a:cxn ang="0">
                  <a:pos x="57" y="53"/>
                </a:cxn>
                <a:cxn ang="0">
                  <a:pos x="48" y="51"/>
                </a:cxn>
                <a:cxn ang="0">
                  <a:pos x="37" y="48"/>
                </a:cxn>
                <a:cxn ang="0">
                  <a:pos x="27" y="44"/>
                </a:cxn>
                <a:cxn ang="0">
                  <a:pos x="23" y="43"/>
                </a:cxn>
                <a:cxn ang="0">
                  <a:pos x="19" y="41"/>
                </a:cxn>
                <a:cxn ang="0">
                  <a:pos x="16" y="40"/>
                </a:cxn>
                <a:cxn ang="0">
                  <a:pos x="10" y="37"/>
                </a:cxn>
                <a:cxn ang="0">
                  <a:pos x="7" y="34"/>
                </a:cxn>
                <a:cxn ang="0">
                  <a:pos x="4" y="32"/>
                </a:cxn>
                <a:cxn ang="0">
                  <a:pos x="2" y="30"/>
                </a:cxn>
                <a:cxn ang="0">
                  <a:pos x="0" y="28"/>
                </a:cxn>
                <a:cxn ang="0">
                  <a:pos x="0" y="28"/>
                </a:cxn>
                <a:cxn ang="0">
                  <a:pos x="0" y="28"/>
                </a:cxn>
                <a:cxn ang="0">
                  <a:pos x="0" y="28"/>
                </a:cxn>
                <a:cxn ang="0">
                  <a:pos x="0" y="28"/>
                </a:cxn>
                <a:cxn ang="0">
                  <a:pos x="0" y="26"/>
                </a:cxn>
                <a:cxn ang="0">
                  <a:pos x="0" y="21"/>
                </a:cxn>
                <a:cxn ang="0">
                  <a:pos x="0" y="15"/>
                </a:cxn>
                <a:cxn ang="0">
                  <a:pos x="2" y="10"/>
                </a:cxn>
                <a:cxn ang="0">
                  <a:pos x="5" y="5"/>
                </a:cxn>
              </a:cxnLst>
              <a:rect l="0" t="0" r="r" b="b"/>
              <a:pathLst>
                <a:path w="258" h="92">
                  <a:moveTo>
                    <a:pt x="6" y="5"/>
                  </a:moveTo>
                  <a:lnTo>
                    <a:pt x="8" y="3"/>
                  </a:lnTo>
                  <a:lnTo>
                    <a:pt x="9" y="2"/>
                  </a:lnTo>
                  <a:lnTo>
                    <a:pt x="10" y="1"/>
                  </a:lnTo>
                  <a:lnTo>
                    <a:pt x="12" y="1"/>
                  </a:lnTo>
                  <a:lnTo>
                    <a:pt x="13" y="1"/>
                  </a:lnTo>
                  <a:lnTo>
                    <a:pt x="14" y="0"/>
                  </a:lnTo>
                  <a:lnTo>
                    <a:pt x="15" y="0"/>
                  </a:lnTo>
                  <a:lnTo>
                    <a:pt x="16" y="0"/>
                  </a:lnTo>
                  <a:lnTo>
                    <a:pt x="18" y="0"/>
                  </a:lnTo>
                  <a:lnTo>
                    <a:pt x="19" y="0"/>
                  </a:lnTo>
                  <a:lnTo>
                    <a:pt x="20" y="0"/>
                  </a:lnTo>
                  <a:lnTo>
                    <a:pt x="21" y="0"/>
                  </a:lnTo>
                  <a:lnTo>
                    <a:pt x="22" y="0"/>
                  </a:lnTo>
                  <a:lnTo>
                    <a:pt x="24" y="0"/>
                  </a:lnTo>
                  <a:lnTo>
                    <a:pt x="25" y="0"/>
                  </a:lnTo>
                  <a:lnTo>
                    <a:pt x="26" y="1"/>
                  </a:lnTo>
                  <a:lnTo>
                    <a:pt x="28" y="1"/>
                  </a:lnTo>
                  <a:lnTo>
                    <a:pt x="29" y="1"/>
                  </a:lnTo>
                  <a:lnTo>
                    <a:pt x="30" y="1"/>
                  </a:lnTo>
                  <a:lnTo>
                    <a:pt x="32" y="2"/>
                  </a:lnTo>
                  <a:lnTo>
                    <a:pt x="33" y="2"/>
                  </a:lnTo>
                  <a:lnTo>
                    <a:pt x="34" y="3"/>
                  </a:lnTo>
                  <a:lnTo>
                    <a:pt x="36" y="3"/>
                  </a:lnTo>
                  <a:lnTo>
                    <a:pt x="38" y="4"/>
                  </a:lnTo>
                  <a:lnTo>
                    <a:pt x="39" y="4"/>
                  </a:lnTo>
                  <a:lnTo>
                    <a:pt x="41" y="5"/>
                  </a:lnTo>
                  <a:lnTo>
                    <a:pt x="43" y="5"/>
                  </a:lnTo>
                  <a:lnTo>
                    <a:pt x="45" y="5"/>
                  </a:lnTo>
                  <a:lnTo>
                    <a:pt x="46" y="6"/>
                  </a:lnTo>
                  <a:lnTo>
                    <a:pt x="48" y="6"/>
                  </a:lnTo>
                  <a:lnTo>
                    <a:pt x="51" y="7"/>
                  </a:lnTo>
                  <a:lnTo>
                    <a:pt x="55" y="8"/>
                  </a:lnTo>
                  <a:lnTo>
                    <a:pt x="57" y="8"/>
                  </a:lnTo>
                  <a:lnTo>
                    <a:pt x="59" y="9"/>
                  </a:lnTo>
                  <a:lnTo>
                    <a:pt x="61" y="9"/>
                  </a:lnTo>
                  <a:lnTo>
                    <a:pt x="63" y="10"/>
                  </a:lnTo>
                  <a:lnTo>
                    <a:pt x="64" y="10"/>
                  </a:lnTo>
                  <a:lnTo>
                    <a:pt x="66" y="11"/>
                  </a:lnTo>
                  <a:lnTo>
                    <a:pt x="68" y="11"/>
                  </a:lnTo>
                  <a:lnTo>
                    <a:pt x="69" y="12"/>
                  </a:lnTo>
                  <a:lnTo>
                    <a:pt x="70" y="12"/>
                  </a:lnTo>
                  <a:lnTo>
                    <a:pt x="72" y="13"/>
                  </a:lnTo>
                  <a:lnTo>
                    <a:pt x="73" y="13"/>
                  </a:lnTo>
                  <a:lnTo>
                    <a:pt x="74" y="14"/>
                  </a:lnTo>
                  <a:lnTo>
                    <a:pt x="75" y="14"/>
                  </a:lnTo>
                  <a:lnTo>
                    <a:pt x="76" y="15"/>
                  </a:lnTo>
                  <a:lnTo>
                    <a:pt x="78" y="15"/>
                  </a:lnTo>
                  <a:lnTo>
                    <a:pt x="79" y="16"/>
                  </a:lnTo>
                  <a:lnTo>
                    <a:pt x="80" y="16"/>
                  </a:lnTo>
                  <a:lnTo>
                    <a:pt x="81" y="17"/>
                  </a:lnTo>
                  <a:lnTo>
                    <a:pt x="82" y="17"/>
                  </a:lnTo>
                  <a:lnTo>
                    <a:pt x="84" y="18"/>
                  </a:lnTo>
                  <a:lnTo>
                    <a:pt x="85" y="19"/>
                  </a:lnTo>
                  <a:lnTo>
                    <a:pt x="86" y="19"/>
                  </a:lnTo>
                  <a:lnTo>
                    <a:pt x="88" y="20"/>
                  </a:lnTo>
                  <a:lnTo>
                    <a:pt x="90" y="20"/>
                  </a:lnTo>
                  <a:lnTo>
                    <a:pt x="91" y="21"/>
                  </a:lnTo>
                  <a:lnTo>
                    <a:pt x="93" y="22"/>
                  </a:lnTo>
                  <a:lnTo>
                    <a:pt x="95" y="23"/>
                  </a:lnTo>
                  <a:lnTo>
                    <a:pt x="97" y="23"/>
                  </a:lnTo>
                  <a:lnTo>
                    <a:pt x="99" y="24"/>
                  </a:lnTo>
                  <a:lnTo>
                    <a:pt x="102" y="25"/>
                  </a:lnTo>
                  <a:lnTo>
                    <a:pt x="107" y="27"/>
                  </a:lnTo>
                  <a:lnTo>
                    <a:pt x="110" y="28"/>
                  </a:lnTo>
                  <a:lnTo>
                    <a:pt x="112" y="29"/>
                  </a:lnTo>
                  <a:lnTo>
                    <a:pt x="114" y="30"/>
                  </a:lnTo>
                  <a:lnTo>
                    <a:pt x="116" y="31"/>
                  </a:lnTo>
                  <a:lnTo>
                    <a:pt x="118" y="31"/>
                  </a:lnTo>
                  <a:lnTo>
                    <a:pt x="120" y="33"/>
                  </a:lnTo>
                  <a:lnTo>
                    <a:pt x="122" y="33"/>
                  </a:lnTo>
                  <a:lnTo>
                    <a:pt x="124" y="34"/>
                  </a:lnTo>
                  <a:lnTo>
                    <a:pt x="126" y="35"/>
                  </a:lnTo>
                  <a:lnTo>
                    <a:pt x="127" y="35"/>
                  </a:lnTo>
                  <a:lnTo>
                    <a:pt x="129" y="36"/>
                  </a:lnTo>
                  <a:lnTo>
                    <a:pt x="130" y="37"/>
                  </a:lnTo>
                  <a:lnTo>
                    <a:pt x="132" y="38"/>
                  </a:lnTo>
                  <a:lnTo>
                    <a:pt x="133" y="38"/>
                  </a:lnTo>
                  <a:lnTo>
                    <a:pt x="135" y="39"/>
                  </a:lnTo>
                  <a:lnTo>
                    <a:pt x="136" y="40"/>
                  </a:lnTo>
                  <a:lnTo>
                    <a:pt x="138" y="40"/>
                  </a:lnTo>
                  <a:lnTo>
                    <a:pt x="139" y="41"/>
                  </a:lnTo>
                  <a:lnTo>
                    <a:pt x="141" y="41"/>
                  </a:lnTo>
                  <a:lnTo>
                    <a:pt x="143" y="42"/>
                  </a:lnTo>
                  <a:lnTo>
                    <a:pt x="144" y="43"/>
                  </a:lnTo>
                  <a:lnTo>
                    <a:pt x="146" y="43"/>
                  </a:lnTo>
                  <a:lnTo>
                    <a:pt x="148" y="44"/>
                  </a:lnTo>
                  <a:lnTo>
                    <a:pt x="150" y="45"/>
                  </a:lnTo>
                  <a:lnTo>
                    <a:pt x="152" y="45"/>
                  </a:lnTo>
                  <a:lnTo>
                    <a:pt x="155" y="46"/>
                  </a:lnTo>
                  <a:lnTo>
                    <a:pt x="157" y="46"/>
                  </a:lnTo>
                  <a:lnTo>
                    <a:pt x="160" y="47"/>
                  </a:lnTo>
                  <a:lnTo>
                    <a:pt x="163" y="47"/>
                  </a:lnTo>
                  <a:lnTo>
                    <a:pt x="166" y="48"/>
                  </a:lnTo>
                  <a:lnTo>
                    <a:pt x="171" y="49"/>
                  </a:lnTo>
                  <a:lnTo>
                    <a:pt x="174" y="49"/>
                  </a:lnTo>
                  <a:lnTo>
                    <a:pt x="176" y="49"/>
                  </a:lnTo>
                  <a:lnTo>
                    <a:pt x="178" y="49"/>
                  </a:lnTo>
                  <a:lnTo>
                    <a:pt x="180" y="50"/>
                  </a:lnTo>
                  <a:lnTo>
                    <a:pt x="182" y="50"/>
                  </a:lnTo>
                  <a:lnTo>
                    <a:pt x="184" y="50"/>
                  </a:lnTo>
                  <a:lnTo>
                    <a:pt x="186" y="49"/>
                  </a:lnTo>
                  <a:lnTo>
                    <a:pt x="188" y="49"/>
                  </a:lnTo>
                  <a:lnTo>
                    <a:pt x="190" y="49"/>
                  </a:lnTo>
                  <a:lnTo>
                    <a:pt x="191" y="49"/>
                  </a:lnTo>
                  <a:lnTo>
                    <a:pt x="193" y="49"/>
                  </a:lnTo>
                  <a:lnTo>
                    <a:pt x="194" y="49"/>
                  </a:lnTo>
                  <a:lnTo>
                    <a:pt x="196" y="49"/>
                  </a:lnTo>
                  <a:lnTo>
                    <a:pt x="198" y="48"/>
                  </a:lnTo>
                  <a:lnTo>
                    <a:pt x="199" y="48"/>
                  </a:lnTo>
                  <a:lnTo>
                    <a:pt x="201" y="48"/>
                  </a:lnTo>
                  <a:lnTo>
                    <a:pt x="202" y="47"/>
                  </a:lnTo>
                  <a:lnTo>
                    <a:pt x="204" y="47"/>
                  </a:lnTo>
                  <a:lnTo>
                    <a:pt x="206" y="47"/>
                  </a:lnTo>
                  <a:lnTo>
                    <a:pt x="207" y="47"/>
                  </a:lnTo>
                  <a:lnTo>
                    <a:pt x="209" y="47"/>
                  </a:lnTo>
                  <a:lnTo>
                    <a:pt x="211" y="47"/>
                  </a:lnTo>
                  <a:lnTo>
                    <a:pt x="212" y="47"/>
                  </a:lnTo>
                  <a:lnTo>
                    <a:pt x="214" y="48"/>
                  </a:lnTo>
                  <a:lnTo>
                    <a:pt x="216" y="48"/>
                  </a:lnTo>
                  <a:lnTo>
                    <a:pt x="218" y="48"/>
                  </a:lnTo>
                  <a:lnTo>
                    <a:pt x="221" y="49"/>
                  </a:lnTo>
                  <a:lnTo>
                    <a:pt x="223" y="49"/>
                  </a:lnTo>
                  <a:lnTo>
                    <a:pt x="226" y="50"/>
                  </a:lnTo>
                  <a:lnTo>
                    <a:pt x="228" y="51"/>
                  </a:lnTo>
                  <a:lnTo>
                    <a:pt x="231" y="52"/>
                  </a:lnTo>
                  <a:lnTo>
                    <a:pt x="232" y="52"/>
                  </a:lnTo>
                  <a:lnTo>
                    <a:pt x="234" y="53"/>
                  </a:lnTo>
                  <a:lnTo>
                    <a:pt x="235" y="53"/>
                  </a:lnTo>
                  <a:lnTo>
                    <a:pt x="236" y="53"/>
                  </a:lnTo>
                  <a:lnTo>
                    <a:pt x="238" y="54"/>
                  </a:lnTo>
                  <a:lnTo>
                    <a:pt x="239" y="54"/>
                  </a:lnTo>
                  <a:lnTo>
                    <a:pt x="240" y="55"/>
                  </a:lnTo>
                  <a:lnTo>
                    <a:pt x="241" y="55"/>
                  </a:lnTo>
                  <a:lnTo>
                    <a:pt x="242" y="55"/>
                  </a:lnTo>
                  <a:lnTo>
                    <a:pt x="243" y="56"/>
                  </a:lnTo>
                  <a:lnTo>
                    <a:pt x="244" y="56"/>
                  </a:lnTo>
                  <a:lnTo>
                    <a:pt x="245" y="57"/>
                  </a:lnTo>
                  <a:lnTo>
                    <a:pt x="246" y="57"/>
                  </a:lnTo>
                  <a:lnTo>
                    <a:pt x="247" y="57"/>
                  </a:lnTo>
                  <a:lnTo>
                    <a:pt x="248" y="58"/>
                  </a:lnTo>
                  <a:lnTo>
                    <a:pt x="249" y="58"/>
                  </a:lnTo>
                  <a:lnTo>
                    <a:pt x="250" y="59"/>
                  </a:lnTo>
                  <a:lnTo>
                    <a:pt x="250" y="59"/>
                  </a:lnTo>
                  <a:lnTo>
                    <a:pt x="251" y="60"/>
                  </a:lnTo>
                  <a:lnTo>
                    <a:pt x="252" y="61"/>
                  </a:lnTo>
                  <a:lnTo>
                    <a:pt x="252" y="61"/>
                  </a:lnTo>
                  <a:lnTo>
                    <a:pt x="253" y="62"/>
                  </a:lnTo>
                  <a:lnTo>
                    <a:pt x="253" y="63"/>
                  </a:lnTo>
                  <a:lnTo>
                    <a:pt x="254" y="63"/>
                  </a:lnTo>
                  <a:lnTo>
                    <a:pt x="254" y="64"/>
                  </a:lnTo>
                  <a:lnTo>
                    <a:pt x="255" y="65"/>
                  </a:lnTo>
                  <a:lnTo>
                    <a:pt x="255" y="66"/>
                  </a:lnTo>
                  <a:lnTo>
                    <a:pt x="256" y="67"/>
                  </a:lnTo>
                  <a:lnTo>
                    <a:pt x="256" y="68"/>
                  </a:lnTo>
                  <a:lnTo>
                    <a:pt x="256" y="69"/>
                  </a:lnTo>
                  <a:lnTo>
                    <a:pt x="256" y="70"/>
                  </a:lnTo>
                  <a:lnTo>
                    <a:pt x="256" y="71"/>
                  </a:lnTo>
                  <a:lnTo>
                    <a:pt x="257" y="71"/>
                  </a:lnTo>
                  <a:lnTo>
                    <a:pt x="257" y="72"/>
                  </a:lnTo>
                  <a:lnTo>
                    <a:pt x="257" y="73"/>
                  </a:lnTo>
                  <a:lnTo>
                    <a:pt x="256" y="73"/>
                  </a:lnTo>
                  <a:lnTo>
                    <a:pt x="256" y="74"/>
                  </a:lnTo>
                  <a:lnTo>
                    <a:pt x="256" y="75"/>
                  </a:lnTo>
                  <a:lnTo>
                    <a:pt x="256" y="75"/>
                  </a:lnTo>
                  <a:lnTo>
                    <a:pt x="256" y="76"/>
                  </a:lnTo>
                  <a:lnTo>
                    <a:pt x="256" y="77"/>
                  </a:lnTo>
                  <a:lnTo>
                    <a:pt x="256" y="77"/>
                  </a:lnTo>
                  <a:lnTo>
                    <a:pt x="255" y="78"/>
                  </a:lnTo>
                  <a:lnTo>
                    <a:pt x="255" y="79"/>
                  </a:lnTo>
                  <a:lnTo>
                    <a:pt x="254" y="79"/>
                  </a:lnTo>
                  <a:lnTo>
                    <a:pt x="254" y="80"/>
                  </a:lnTo>
                  <a:lnTo>
                    <a:pt x="254" y="80"/>
                  </a:lnTo>
                  <a:lnTo>
                    <a:pt x="253" y="81"/>
                  </a:lnTo>
                  <a:lnTo>
                    <a:pt x="253" y="81"/>
                  </a:lnTo>
                  <a:lnTo>
                    <a:pt x="252" y="82"/>
                  </a:lnTo>
                  <a:lnTo>
                    <a:pt x="252" y="82"/>
                  </a:lnTo>
                  <a:lnTo>
                    <a:pt x="251" y="83"/>
                  </a:lnTo>
                  <a:lnTo>
                    <a:pt x="250" y="83"/>
                  </a:lnTo>
                  <a:lnTo>
                    <a:pt x="250" y="84"/>
                  </a:lnTo>
                  <a:lnTo>
                    <a:pt x="249" y="84"/>
                  </a:lnTo>
                  <a:lnTo>
                    <a:pt x="249" y="85"/>
                  </a:lnTo>
                  <a:lnTo>
                    <a:pt x="248" y="85"/>
                  </a:lnTo>
                  <a:lnTo>
                    <a:pt x="247" y="85"/>
                  </a:lnTo>
                  <a:lnTo>
                    <a:pt x="246" y="86"/>
                  </a:lnTo>
                  <a:lnTo>
                    <a:pt x="246" y="86"/>
                  </a:lnTo>
                  <a:lnTo>
                    <a:pt x="245" y="87"/>
                  </a:lnTo>
                  <a:lnTo>
                    <a:pt x="241" y="88"/>
                  </a:lnTo>
                  <a:lnTo>
                    <a:pt x="240" y="89"/>
                  </a:lnTo>
                  <a:lnTo>
                    <a:pt x="238" y="89"/>
                  </a:lnTo>
                  <a:lnTo>
                    <a:pt x="236" y="90"/>
                  </a:lnTo>
                  <a:lnTo>
                    <a:pt x="235" y="90"/>
                  </a:lnTo>
                  <a:lnTo>
                    <a:pt x="233" y="90"/>
                  </a:lnTo>
                  <a:lnTo>
                    <a:pt x="232" y="91"/>
                  </a:lnTo>
                  <a:lnTo>
                    <a:pt x="230" y="91"/>
                  </a:lnTo>
                  <a:lnTo>
                    <a:pt x="229" y="91"/>
                  </a:lnTo>
                  <a:lnTo>
                    <a:pt x="227" y="90"/>
                  </a:lnTo>
                  <a:lnTo>
                    <a:pt x="226" y="90"/>
                  </a:lnTo>
                  <a:lnTo>
                    <a:pt x="224" y="90"/>
                  </a:lnTo>
                  <a:lnTo>
                    <a:pt x="223" y="90"/>
                  </a:lnTo>
                  <a:lnTo>
                    <a:pt x="222" y="89"/>
                  </a:lnTo>
                  <a:lnTo>
                    <a:pt x="220" y="89"/>
                  </a:lnTo>
                  <a:lnTo>
                    <a:pt x="219" y="89"/>
                  </a:lnTo>
                  <a:lnTo>
                    <a:pt x="218" y="88"/>
                  </a:lnTo>
                  <a:lnTo>
                    <a:pt x="216" y="88"/>
                  </a:lnTo>
                  <a:lnTo>
                    <a:pt x="214" y="87"/>
                  </a:lnTo>
                  <a:lnTo>
                    <a:pt x="213" y="87"/>
                  </a:lnTo>
                  <a:lnTo>
                    <a:pt x="211" y="86"/>
                  </a:lnTo>
                  <a:lnTo>
                    <a:pt x="210" y="86"/>
                  </a:lnTo>
                  <a:lnTo>
                    <a:pt x="208" y="85"/>
                  </a:lnTo>
                  <a:lnTo>
                    <a:pt x="206" y="85"/>
                  </a:lnTo>
                  <a:lnTo>
                    <a:pt x="204" y="84"/>
                  </a:lnTo>
                  <a:lnTo>
                    <a:pt x="202" y="83"/>
                  </a:lnTo>
                  <a:lnTo>
                    <a:pt x="200" y="83"/>
                  </a:lnTo>
                  <a:lnTo>
                    <a:pt x="198" y="83"/>
                  </a:lnTo>
                  <a:lnTo>
                    <a:pt x="196" y="82"/>
                  </a:lnTo>
                  <a:lnTo>
                    <a:pt x="194" y="82"/>
                  </a:lnTo>
                  <a:lnTo>
                    <a:pt x="192" y="82"/>
                  </a:lnTo>
                  <a:lnTo>
                    <a:pt x="186" y="81"/>
                  </a:lnTo>
                  <a:lnTo>
                    <a:pt x="184" y="81"/>
                  </a:lnTo>
                  <a:lnTo>
                    <a:pt x="182" y="81"/>
                  </a:lnTo>
                  <a:lnTo>
                    <a:pt x="180" y="80"/>
                  </a:lnTo>
                  <a:lnTo>
                    <a:pt x="178" y="80"/>
                  </a:lnTo>
                  <a:lnTo>
                    <a:pt x="176" y="80"/>
                  </a:lnTo>
                  <a:lnTo>
                    <a:pt x="174" y="80"/>
                  </a:lnTo>
                  <a:lnTo>
                    <a:pt x="173" y="80"/>
                  </a:lnTo>
                  <a:lnTo>
                    <a:pt x="171" y="79"/>
                  </a:lnTo>
                  <a:lnTo>
                    <a:pt x="170" y="79"/>
                  </a:lnTo>
                  <a:lnTo>
                    <a:pt x="168" y="79"/>
                  </a:lnTo>
                  <a:lnTo>
                    <a:pt x="167" y="79"/>
                  </a:lnTo>
                  <a:lnTo>
                    <a:pt x="166" y="79"/>
                  </a:lnTo>
                  <a:lnTo>
                    <a:pt x="164" y="79"/>
                  </a:lnTo>
                  <a:lnTo>
                    <a:pt x="163" y="79"/>
                  </a:lnTo>
                  <a:lnTo>
                    <a:pt x="162" y="79"/>
                  </a:lnTo>
                  <a:lnTo>
                    <a:pt x="160" y="78"/>
                  </a:lnTo>
                  <a:lnTo>
                    <a:pt x="159" y="78"/>
                  </a:lnTo>
                  <a:lnTo>
                    <a:pt x="158" y="78"/>
                  </a:lnTo>
                  <a:lnTo>
                    <a:pt x="156" y="78"/>
                  </a:lnTo>
                  <a:lnTo>
                    <a:pt x="155" y="77"/>
                  </a:lnTo>
                  <a:lnTo>
                    <a:pt x="153" y="77"/>
                  </a:lnTo>
                  <a:lnTo>
                    <a:pt x="152" y="77"/>
                  </a:lnTo>
                  <a:lnTo>
                    <a:pt x="150" y="77"/>
                  </a:lnTo>
                  <a:lnTo>
                    <a:pt x="148" y="77"/>
                  </a:lnTo>
                  <a:lnTo>
                    <a:pt x="146" y="76"/>
                  </a:lnTo>
                  <a:lnTo>
                    <a:pt x="144" y="76"/>
                  </a:lnTo>
                  <a:lnTo>
                    <a:pt x="142" y="75"/>
                  </a:lnTo>
                  <a:lnTo>
                    <a:pt x="140" y="75"/>
                  </a:lnTo>
                  <a:lnTo>
                    <a:pt x="138" y="75"/>
                  </a:lnTo>
                  <a:lnTo>
                    <a:pt x="135" y="74"/>
                  </a:lnTo>
                  <a:lnTo>
                    <a:pt x="130" y="73"/>
                  </a:lnTo>
                  <a:lnTo>
                    <a:pt x="128" y="73"/>
                  </a:lnTo>
                  <a:lnTo>
                    <a:pt x="126" y="72"/>
                  </a:lnTo>
                  <a:lnTo>
                    <a:pt x="124" y="71"/>
                  </a:lnTo>
                  <a:lnTo>
                    <a:pt x="122" y="71"/>
                  </a:lnTo>
                  <a:lnTo>
                    <a:pt x="120" y="71"/>
                  </a:lnTo>
                  <a:lnTo>
                    <a:pt x="119" y="70"/>
                  </a:lnTo>
                  <a:lnTo>
                    <a:pt x="118" y="70"/>
                  </a:lnTo>
                  <a:lnTo>
                    <a:pt x="116" y="69"/>
                  </a:lnTo>
                  <a:lnTo>
                    <a:pt x="114" y="69"/>
                  </a:lnTo>
                  <a:lnTo>
                    <a:pt x="113" y="69"/>
                  </a:lnTo>
                  <a:lnTo>
                    <a:pt x="112" y="68"/>
                  </a:lnTo>
                  <a:lnTo>
                    <a:pt x="111" y="68"/>
                  </a:lnTo>
                  <a:lnTo>
                    <a:pt x="110" y="67"/>
                  </a:lnTo>
                  <a:lnTo>
                    <a:pt x="108" y="67"/>
                  </a:lnTo>
                  <a:lnTo>
                    <a:pt x="107" y="67"/>
                  </a:lnTo>
                  <a:lnTo>
                    <a:pt x="106" y="66"/>
                  </a:lnTo>
                  <a:lnTo>
                    <a:pt x="104" y="66"/>
                  </a:lnTo>
                  <a:lnTo>
                    <a:pt x="103" y="65"/>
                  </a:lnTo>
                  <a:lnTo>
                    <a:pt x="102" y="65"/>
                  </a:lnTo>
                  <a:lnTo>
                    <a:pt x="100" y="64"/>
                  </a:lnTo>
                  <a:lnTo>
                    <a:pt x="99" y="64"/>
                  </a:lnTo>
                  <a:lnTo>
                    <a:pt x="98" y="63"/>
                  </a:lnTo>
                  <a:lnTo>
                    <a:pt x="96" y="63"/>
                  </a:lnTo>
                  <a:lnTo>
                    <a:pt x="94" y="62"/>
                  </a:lnTo>
                  <a:lnTo>
                    <a:pt x="92" y="61"/>
                  </a:lnTo>
                  <a:lnTo>
                    <a:pt x="90" y="61"/>
                  </a:lnTo>
                  <a:lnTo>
                    <a:pt x="88" y="60"/>
                  </a:lnTo>
                  <a:lnTo>
                    <a:pt x="86" y="60"/>
                  </a:lnTo>
                  <a:lnTo>
                    <a:pt x="84" y="59"/>
                  </a:lnTo>
                  <a:lnTo>
                    <a:pt x="82" y="59"/>
                  </a:lnTo>
                  <a:lnTo>
                    <a:pt x="77" y="57"/>
                  </a:lnTo>
                  <a:lnTo>
                    <a:pt x="75" y="57"/>
                  </a:lnTo>
                  <a:lnTo>
                    <a:pt x="73" y="56"/>
                  </a:lnTo>
                  <a:lnTo>
                    <a:pt x="71" y="56"/>
                  </a:lnTo>
                  <a:lnTo>
                    <a:pt x="70" y="55"/>
                  </a:lnTo>
                  <a:lnTo>
                    <a:pt x="68" y="55"/>
                  </a:lnTo>
                  <a:lnTo>
                    <a:pt x="66" y="55"/>
                  </a:lnTo>
                  <a:lnTo>
                    <a:pt x="65" y="54"/>
                  </a:lnTo>
                  <a:lnTo>
                    <a:pt x="64" y="54"/>
                  </a:lnTo>
                  <a:lnTo>
                    <a:pt x="62" y="54"/>
                  </a:lnTo>
                  <a:lnTo>
                    <a:pt x="61" y="53"/>
                  </a:lnTo>
                  <a:lnTo>
                    <a:pt x="60" y="53"/>
                  </a:lnTo>
                  <a:lnTo>
                    <a:pt x="58" y="53"/>
                  </a:lnTo>
                  <a:lnTo>
                    <a:pt x="57" y="53"/>
                  </a:lnTo>
                  <a:lnTo>
                    <a:pt x="56" y="53"/>
                  </a:lnTo>
                  <a:lnTo>
                    <a:pt x="54" y="52"/>
                  </a:lnTo>
                  <a:lnTo>
                    <a:pt x="53" y="52"/>
                  </a:lnTo>
                  <a:lnTo>
                    <a:pt x="52" y="52"/>
                  </a:lnTo>
                  <a:lnTo>
                    <a:pt x="51" y="51"/>
                  </a:lnTo>
                  <a:lnTo>
                    <a:pt x="50" y="51"/>
                  </a:lnTo>
                  <a:lnTo>
                    <a:pt x="48" y="51"/>
                  </a:lnTo>
                  <a:lnTo>
                    <a:pt x="47" y="51"/>
                  </a:lnTo>
                  <a:lnTo>
                    <a:pt x="46" y="50"/>
                  </a:lnTo>
                  <a:lnTo>
                    <a:pt x="44" y="50"/>
                  </a:lnTo>
                  <a:lnTo>
                    <a:pt x="42" y="49"/>
                  </a:lnTo>
                  <a:lnTo>
                    <a:pt x="41" y="49"/>
                  </a:lnTo>
                  <a:lnTo>
                    <a:pt x="39" y="48"/>
                  </a:lnTo>
                  <a:lnTo>
                    <a:pt x="37" y="48"/>
                  </a:lnTo>
                  <a:lnTo>
                    <a:pt x="35" y="47"/>
                  </a:lnTo>
                  <a:lnTo>
                    <a:pt x="33" y="46"/>
                  </a:lnTo>
                  <a:lnTo>
                    <a:pt x="31" y="46"/>
                  </a:lnTo>
                  <a:lnTo>
                    <a:pt x="29" y="45"/>
                  </a:lnTo>
                  <a:lnTo>
                    <a:pt x="28" y="45"/>
                  </a:lnTo>
                  <a:lnTo>
                    <a:pt x="27" y="45"/>
                  </a:lnTo>
                  <a:lnTo>
                    <a:pt x="27" y="44"/>
                  </a:lnTo>
                  <a:lnTo>
                    <a:pt x="26" y="44"/>
                  </a:lnTo>
                  <a:lnTo>
                    <a:pt x="25" y="44"/>
                  </a:lnTo>
                  <a:lnTo>
                    <a:pt x="25" y="43"/>
                  </a:lnTo>
                  <a:lnTo>
                    <a:pt x="24" y="43"/>
                  </a:lnTo>
                  <a:lnTo>
                    <a:pt x="24" y="43"/>
                  </a:lnTo>
                  <a:lnTo>
                    <a:pt x="23" y="43"/>
                  </a:lnTo>
                  <a:lnTo>
                    <a:pt x="23" y="43"/>
                  </a:lnTo>
                  <a:lnTo>
                    <a:pt x="22" y="43"/>
                  </a:lnTo>
                  <a:lnTo>
                    <a:pt x="22" y="43"/>
                  </a:lnTo>
                  <a:lnTo>
                    <a:pt x="21" y="42"/>
                  </a:lnTo>
                  <a:lnTo>
                    <a:pt x="21" y="42"/>
                  </a:lnTo>
                  <a:lnTo>
                    <a:pt x="20" y="42"/>
                  </a:lnTo>
                  <a:lnTo>
                    <a:pt x="20" y="42"/>
                  </a:lnTo>
                  <a:lnTo>
                    <a:pt x="19" y="41"/>
                  </a:lnTo>
                  <a:lnTo>
                    <a:pt x="19" y="41"/>
                  </a:lnTo>
                  <a:lnTo>
                    <a:pt x="18" y="41"/>
                  </a:lnTo>
                  <a:lnTo>
                    <a:pt x="18" y="41"/>
                  </a:lnTo>
                  <a:lnTo>
                    <a:pt x="17" y="41"/>
                  </a:lnTo>
                  <a:lnTo>
                    <a:pt x="17" y="40"/>
                  </a:lnTo>
                  <a:lnTo>
                    <a:pt x="16" y="40"/>
                  </a:lnTo>
                  <a:lnTo>
                    <a:pt x="16" y="40"/>
                  </a:lnTo>
                  <a:lnTo>
                    <a:pt x="15" y="39"/>
                  </a:lnTo>
                  <a:lnTo>
                    <a:pt x="14" y="39"/>
                  </a:lnTo>
                  <a:lnTo>
                    <a:pt x="14" y="39"/>
                  </a:lnTo>
                  <a:lnTo>
                    <a:pt x="13" y="38"/>
                  </a:lnTo>
                  <a:lnTo>
                    <a:pt x="12" y="38"/>
                  </a:lnTo>
                  <a:lnTo>
                    <a:pt x="12" y="37"/>
                  </a:lnTo>
                  <a:lnTo>
                    <a:pt x="10" y="37"/>
                  </a:lnTo>
                  <a:lnTo>
                    <a:pt x="10" y="36"/>
                  </a:lnTo>
                  <a:lnTo>
                    <a:pt x="9" y="36"/>
                  </a:lnTo>
                  <a:lnTo>
                    <a:pt x="9" y="35"/>
                  </a:lnTo>
                  <a:lnTo>
                    <a:pt x="8" y="35"/>
                  </a:lnTo>
                  <a:lnTo>
                    <a:pt x="8" y="35"/>
                  </a:lnTo>
                  <a:lnTo>
                    <a:pt x="7" y="34"/>
                  </a:lnTo>
                  <a:lnTo>
                    <a:pt x="7" y="34"/>
                  </a:lnTo>
                  <a:lnTo>
                    <a:pt x="6" y="34"/>
                  </a:lnTo>
                  <a:lnTo>
                    <a:pt x="6" y="33"/>
                  </a:lnTo>
                  <a:lnTo>
                    <a:pt x="6" y="33"/>
                  </a:lnTo>
                  <a:lnTo>
                    <a:pt x="5" y="33"/>
                  </a:lnTo>
                  <a:lnTo>
                    <a:pt x="5" y="33"/>
                  </a:lnTo>
                  <a:lnTo>
                    <a:pt x="4" y="32"/>
                  </a:lnTo>
                  <a:lnTo>
                    <a:pt x="4" y="32"/>
                  </a:lnTo>
                  <a:lnTo>
                    <a:pt x="4" y="31"/>
                  </a:lnTo>
                  <a:lnTo>
                    <a:pt x="4" y="31"/>
                  </a:lnTo>
                  <a:lnTo>
                    <a:pt x="3" y="31"/>
                  </a:lnTo>
                  <a:lnTo>
                    <a:pt x="3" y="31"/>
                  </a:lnTo>
                  <a:lnTo>
                    <a:pt x="3" y="30"/>
                  </a:lnTo>
                  <a:lnTo>
                    <a:pt x="2" y="30"/>
                  </a:lnTo>
                  <a:lnTo>
                    <a:pt x="2" y="30"/>
                  </a:lnTo>
                  <a:lnTo>
                    <a:pt x="2" y="29"/>
                  </a:lnTo>
                  <a:lnTo>
                    <a:pt x="2" y="29"/>
                  </a:lnTo>
                  <a:lnTo>
                    <a:pt x="1" y="29"/>
                  </a:lnTo>
                  <a:lnTo>
                    <a:pt x="1" y="29"/>
                  </a:lnTo>
                  <a:lnTo>
                    <a:pt x="1" y="29"/>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8"/>
                  </a:lnTo>
                  <a:lnTo>
                    <a:pt x="0" y="27"/>
                  </a:lnTo>
                  <a:lnTo>
                    <a:pt x="0" y="26"/>
                  </a:lnTo>
                  <a:lnTo>
                    <a:pt x="0" y="25"/>
                  </a:lnTo>
                  <a:lnTo>
                    <a:pt x="0" y="25"/>
                  </a:lnTo>
                  <a:lnTo>
                    <a:pt x="0" y="24"/>
                  </a:lnTo>
                  <a:lnTo>
                    <a:pt x="0" y="23"/>
                  </a:lnTo>
                  <a:lnTo>
                    <a:pt x="0" y="23"/>
                  </a:lnTo>
                  <a:lnTo>
                    <a:pt x="0" y="22"/>
                  </a:lnTo>
                  <a:lnTo>
                    <a:pt x="0" y="21"/>
                  </a:lnTo>
                  <a:lnTo>
                    <a:pt x="0" y="20"/>
                  </a:lnTo>
                  <a:lnTo>
                    <a:pt x="0" y="19"/>
                  </a:lnTo>
                  <a:lnTo>
                    <a:pt x="0" y="19"/>
                  </a:lnTo>
                  <a:lnTo>
                    <a:pt x="0" y="18"/>
                  </a:lnTo>
                  <a:lnTo>
                    <a:pt x="0" y="17"/>
                  </a:lnTo>
                  <a:lnTo>
                    <a:pt x="0" y="16"/>
                  </a:lnTo>
                  <a:lnTo>
                    <a:pt x="0" y="15"/>
                  </a:lnTo>
                  <a:lnTo>
                    <a:pt x="0" y="14"/>
                  </a:lnTo>
                  <a:lnTo>
                    <a:pt x="0" y="13"/>
                  </a:lnTo>
                  <a:lnTo>
                    <a:pt x="1" y="13"/>
                  </a:lnTo>
                  <a:lnTo>
                    <a:pt x="1" y="12"/>
                  </a:lnTo>
                  <a:lnTo>
                    <a:pt x="1" y="11"/>
                  </a:lnTo>
                  <a:lnTo>
                    <a:pt x="1" y="10"/>
                  </a:lnTo>
                  <a:lnTo>
                    <a:pt x="2" y="10"/>
                  </a:lnTo>
                  <a:lnTo>
                    <a:pt x="2" y="9"/>
                  </a:lnTo>
                  <a:lnTo>
                    <a:pt x="2" y="8"/>
                  </a:lnTo>
                  <a:lnTo>
                    <a:pt x="2" y="7"/>
                  </a:lnTo>
                  <a:lnTo>
                    <a:pt x="3" y="7"/>
                  </a:lnTo>
                  <a:lnTo>
                    <a:pt x="4" y="6"/>
                  </a:lnTo>
                  <a:lnTo>
                    <a:pt x="4" y="5"/>
                  </a:lnTo>
                  <a:lnTo>
                    <a:pt x="5" y="5"/>
                  </a:lnTo>
                  <a:lnTo>
                    <a:pt x="6" y="5"/>
                  </a:lnTo>
                </a:path>
              </a:pathLst>
            </a:custGeom>
            <a:pattFill prst="dkHorz">
              <a:fgClr>
                <a:srgbClr val="FFFFFF"/>
              </a:fgClr>
              <a:bgClr>
                <a:schemeClr val="accent2"/>
              </a:bgClr>
            </a:pattFill>
            <a:ln w="9525">
              <a:solidFill>
                <a:schemeClr val="tx1"/>
              </a:solidFill>
              <a:round/>
              <a:headEnd/>
              <a:tailEnd/>
            </a:ln>
            <a:effectLst/>
          </p:spPr>
          <p:txBody>
            <a:bodyPr/>
            <a:lstStyle/>
            <a:p>
              <a:endParaRPr lang="id-ID"/>
            </a:p>
          </p:txBody>
        </p:sp>
        <p:sp>
          <p:nvSpPr>
            <p:cNvPr id="626" name="Text Box 219"/>
            <p:cNvSpPr txBox="1">
              <a:spLocks noChangeArrowheads="1"/>
            </p:cNvSpPr>
            <p:nvPr/>
          </p:nvSpPr>
          <p:spPr bwMode="auto">
            <a:xfrm>
              <a:off x="6307138" y="3248025"/>
              <a:ext cx="787400" cy="215900"/>
            </a:xfrm>
            <a:prstGeom prst="rect">
              <a:avLst/>
            </a:prstGeom>
            <a:noFill/>
            <a:ln w="9525">
              <a:noFill/>
              <a:miter lim="800000"/>
              <a:headEnd/>
              <a:tailEnd/>
            </a:ln>
            <a:effectLst/>
          </p:spPr>
          <p:txBody>
            <a:bodyPr wrap="none" anchor="b">
              <a:spAutoFit/>
            </a:bodyPr>
            <a:lstStyle/>
            <a:p>
              <a:pPr algn="just" eaLnBrk="0" hangingPunct="0">
                <a:spcBef>
                  <a:spcPct val="30000"/>
                </a:spcBef>
              </a:pPr>
              <a:r>
                <a:rPr lang="en-US" sz="800" b="1" i="1">
                  <a:latin typeface="Arial" pitchFamily="34" charset="0"/>
                </a:rPr>
                <a:t>BANDA SEA</a:t>
              </a:r>
              <a:endParaRPr lang="en-US"/>
            </a:p>
          </p:txBody>
        </p:sp>
        <p:sp>
          <p:nvSpPr>
            <p:cNvPr id="627" name="Freeform 220"/>
            <p:cNvSpPr>
              <a:spLocks/>
            </p:cNvSpPr>
            <p:nvPr/>
          </p:nvSpPr>
          <p:spPr bwMode="auto">
            <a:xfrm>
              <a:off x="5434013" y="3465513"/>
              <a:ext cx="22225" cy="55562"/>
            </a:xfrm>
            <a:custGeom>
              <a:avLst/>
              <a:gdLst/>
              <a:ahLst/>
              <a:cxnLst>
                <a:cxn ang="0">
                  <a:pos x="0" y="17"/>
                </a:cxn>
                <a:cxn ang="0">
                  <a:pos x="6" y="34"/>
                </a:cxn>
                <a:cxn ang="0">
                  <a:pos x="6" y="39"/>
                </a:cxn>
                <a:cxn ang="0">
                  <a:pos x="11" y="39"/>
                </a:cxn>
                <a:cxn ang="0">
                  <a:pos x="16" y="28"/>
                </a:cxn>
                <a:cxn ang="0">
                  <a:pos x="16" y="11"/>
                </a:cxn>
                <a:cxn ang="0">
                  <a:pos x="16" y="0"/>
                </a:cxn>
                <a:cxn ang="0">
                  <a:pos x="0" y="17"/>
                </a:cxn>
              </a:cxnLst>
              <a:rect l="0" t="0" r="r" b="b"/>
              <a:pathLst>
                <a:path w="17" h="40">
                  <a:moveTo>
                    <a:pt x="0" y="17"/>
                  </a:moveTo>
                  <a:lnTo>
                    <a:pt x="6" y="34"/>
                  </a:lnTo>
                  <a:lnTo>
                    <a:pt x="6" y="39"/>
                  </a:lnTo>
                  <a:lnTo>
                    <a:pt x="11" y="39"/>
                  </a:lnTo>
                  <a:lnTo>
                    <a:pt x="16" y="28"/>
                  </a:lnTo>
                  <a:lnTo>
                    <a:pt x="16" y="11"/>
                  </a:lnTo>
                  <a:lnTo>
                    <a:pt x="16" y="0"/>
                  </a:lnTo>
                  <a:lnTo>
                    <a:pt x="0" y="17"/>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28" name="Freeform 221"/>
            <p:cNvSpPr>
              <a:spLocks/>
            </p:cNvSpPr>
            <p:nvPr/>
          </p:nvSpPr>
          <p:spPr bwMode="auto">
            <a:xfrm>
              <a:off x="4721225" y="3097213"/>
              <a:ext cx="53975" cy="107950"/>
            </a:xfrm>
            <a:custGeom>
              <a:avLst/>
              <a:gdLst/>
              <a:ahLst/>
              <a:cxnLst>
                <a:cxn ang="0">
                  <a:pos x="22" y="0"/>
                </a:cxn>
                <a:cxn ang="0">
                  <a:pos x="11" y="12"/>
                </a:cxn>
                <a:cxn ang="0">
                  <a:pos x="5" y="34"/>
                </a:cxn>
                <a:cxn ang="0">
                  <a:pos x="0" y="44"/>
                </a:cxn>
                <a:cxn ang="0">
                  <a:pos x="5" y="55"/>
                </a:cxn>
                <a:cxn ang="0">
                  <a:pos x="11" y="77"/>
                </a:cxn>
                <a:cxn ang="0">
                  <a:pos x="22" y="66"/>
                </a:cxn>
                <a:cxn ang="0">
                  <a:pos x="22" y="50"/>
                </a:cxn>
                <a:cxn ang="0">
                  <a:pos x="33" y="44"/>
                </a:cxn>
                <a:cxn ang="0">
                  <a:pos x="33" y="28"/>
                </a:cxn>
                <a:cxn ang="0">
                  <a:pos x="33" y="17"/>
                </a:cxn>
                <a:cxn ang="0">
                  <a:pos x="38" y="12"/>
                </a:cxn>
                <a:cxn ang="0">
                  <a:pos x="22" y="0"/>
                </a:cxn>
              </a:cxnLst>
              <a:rect l="0" t="0" r="r" b="b"/>
              <a:pathLst>
                <a:path w="39" h="78">
                  <a:moveTo>
                    <a:pt x="22" y="0"/>
                  </a:moveTo>
                  <a:lnTo>
                    <a:pt x="11" y="12"/>
                  </a:lnTo>
                  <a:lnTo>
                    <a:pt x="5" y="34"/>
                  </a:lnTo>
                  <a:lnTo>
                    <a:pt x="0" y="44"/>
                  </a:lnTo>
                  <a:lnTo>
                    <a:pt x="5" y="55"/>
                  </a:lnTo>
                  <a:lnTo>
                    <a:pt x="11" y="77"/>
                  </a:lnTo>
                  <a:lnTo>
                    <a:pt x="22" y="66"/>
                  </a:lnTo>
                  <a:lnTo>
                    <a:pt x="22" y="50"/>
                  </a:lnTo>
                  <a:lnTo>
                    <a:pt x="33" y="44"/>
                  </a:lnTo>
                  <a:lnTo>
                    <a:pt x="33" y="28"/>
                  </a:lnTo>
                  <a:lnTo>
                    <a:pt x="33" y="17"/>
                  </a:lnTo>
                  <a:lnTo>
                    <a:pt x="38" y="12"/>
                  </a:lnTo>
                  <a:lnTo>
                    <a:pt x="2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29" name="Freeform 222"/>
            <p:cNvSpPr>
              <a:spLocks/>
            </p:cNvSpPr>
            <p:nvPr/>
          </p:nvSpPr>
          <p:spPr bwMode="auto">
            <a:xfrm>
              <a:off x="4516438" y="3656013"/>
              <a:ext cx="9525" cy="7937"/>
            </a:xfrm>
            <a:custGeom>
              <a:avLst/>
              <a:gdLst/>
              <a:ahLst/>
              <a:cxnLst>
                <a:cxn ang="0">
                  <a:pos x="6" y="0"/>
                </a:cxn>
                <a:cxn ang="0">
                  <a:pos x="0" y="0"/>
                </a:cxn>
                <a:cxn ang="0">
                  <a:pos x="0" y="6"/>
                </a:cxn>
                <a:cxn ang="0">
                  <a:pos x="6" y="6"/>
                </a:cxn>
                <a:cxn ang="0">
                  <a:pos x="6" y="0"/>
                </a:cxn>
                <a:cxn ang="0">
                  <a:pos x="6" y="0"/>
                </a:cxn>
              </a:cxnLst>
              <a:rect l="0" t="0" r="r" b="b"/>
              <a:pathLst>
                <a:path w="7" h="7">
                  <a:moveTo>
                    <a:pt x="6" y="0"/>
                  </a:moveTo>
                  <a:lnTo>
                    <a:pt x="0" y="0"/>
                  </a:lnTo>
                  <a:lnTo>
                    <a:pt x="0" y="6"/>
                  </a:lnTo>
                  <a:lnTo>
                    <a:pt x="6" y="6"/>
                  </a:lnTo>
                  <a:lnTo>
                    <a:pt x="6" y="0"/>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0" name="Freeform 223"/>
            <p:cNvSpPr>
              <a:spLocks/>
            </p:cNvSpPr>
            <p:nvPr/>
          </p:nvSpPr>
          <p:spPr bwMode="auto">
            <a:xfrm>
              <a:off x="4471988" y="3656013"/>
              <a:ext cx="7937" cy="7937"/>
            </a:xfrm>
            <a:custGeom>
              <a:avLst/>
              <a:gdLst/>
              <a:ahLst/>
              <a:cxnLst>
                <a:cxn ang="0">
                  <a:pos x="5" y="0"/>
                </a:cxn>
                <a:cxn ang="0">
                  <a:pos x="0" y="0"/>
                </a:cxn>
                <a:cxn ang="0">
                  <a:pos x="0" y="6"/>
                </a:cxn>
                <a:cxn ang="0">
                  <a:pos x="5" y="6"/>
                </a:cxn>
                <a:cxn ang="0">
                  <a:pos x="5" y="0"/>
                </a:cxn>
              </a:cxnLst>
              <a:rect l="0" t="0" r="r" b="b"/>
              <a:pathLst>
                <a:path w="6" h="7">
                  <a:moveTo>
                    <a:pt x="5" y="0"/>
                  </a:moveTo>
                  <a:lnTo>
                    <a:pt x="0" y="0"/>
                  </a:lnTo>
                  <a:lnTo>
                    <a:pt x="0" y="6"/>
                  </a:lnTo>
                  <a:lnTo>
                    <a:pt x="5" y="6"/>
                  </a:lnTo>
                  <a:lnTo>
                    <a:pt x="5"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1" name="Freeform 224"/>
            <p:cNvSpPr>
              <a:spLocks/>
            </p:cNvSpPr>
            <p:nvPr/>
          </p:nvSpPr>
          <p:spPr bwMode="auto">
            <a:xfrm>
              <a:off x="4433888" y="3656013"/>
              <a:ext cx="7937" cy="7937"/>
            </a:xfrm>
            <a:custGeom>
              <a:avLst/>
              <a:gdLst/>
              <a:ahLst/>
              <a:cxnLst>
                <a:cxn ang="0">
                  <a:pos x="5" y="0"/>
                </a:cxn>
                <a:cxn ang="0">
                  <a:pos x="0" y="0"/>
                </a:cxn>
                <a:cxn ang="0">
                  <a:pos x="0" y="6"/>
                </a:cxn>
                <a:cxn ang="0">
                  <a:pos x="5" y="6"/>
                </a:cxn>
                <a:cxn ang="0">
                  <a:pos x="5" y="0"/>
                </a:cxn>
                <a:cxn ang="0">
                  <a:pos x="5" y="0"/>
                </a:cxn>
              </a:cxnLst>
              <a:rect l="0" t="0" r="r" b="b"/>
              <a:pathLst>
                <a:path w="6" h="7">
                  <a:moveTo>
                    <a:pt x="5" y="0"/>
                  </a:moveTo>
                  <a:lnTo>
                    <a:pt x="0" y="0"/>
                  </a:lnTo>
                  <a:lnTo>
                    <a:pt x="0" y="6"/>
                  </a:lnTo>
                  <a:lnTo>
                    <a:pt x="5" y="6"/>
                  </a:lnTo>
                  <a:lnTo>
                    <a:pt x="5" y="0"/>
                  </a:lnTo>
                  <a:lnTo>
                    <a:pt x="5"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2" name="Freeform 225"/>
            <p:cNvSpPr>
              <a:spLocks/>
            </p:cNvSpPr>
            <p:nvPr/>
          </p:nvSpPr>
          <p:spPr bwMode="auto">
            <a:xfrm>
              <a:off x="4656138" y="3625850"/>
              <a:ext cx="41275" cy="23813"/>
            </a:xfrm>
            <a:custGeom>
              <a:avLst/>
              <a:gdLst/>
              <a:ahLst/>
              <a:cxnLst>
                <a:cxn ang="0">
                  <a:pos x="11" y="0"/>
                </a:cxn>
                <a:cxn ang="0">
                  <a:pos x="0" y="6"/>
                </a:cxn>
                <a:cxn ang="0">
                  <a:pos x="5" y="16"/>
                </a:cxn>
                <a:cxn ang="0">
                  <a:pos x="22" y="6"/>
                </a:cxn>
                <a:cxn ang="0">
                  <a:pos x="28" y="0"/>
                </a:cxn>
                <a:cxn ang="0">
                  <a:pos x="11" y="0"/>
                </a:cxn>
              </a:cxnLst>
              <a:rect l="0" t="0" r="r" b="b"/>
              <a:pathLst>
                <a:path w="29" h="17">
                  <a:moveTo>
                    <a:pt x="11" y="0"/>
                  </a:moveTo>
                  <a:lnTo>
                    <a:pt x="0" y="6"/>
                  </a:lnTo>
                  <a:lnTo>
                    <a:pt x="5" y="16"/>
                  </a:lnTo>
                  <a:lnTo>
                    <a:pt x="22" y="6"/>
                  </a:lnTo>
                  <a:lnTo>
                    <a:pt x="28" y="0"/>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3" name="Freeform 226"/>
            <p:cNvSpPr>
              <a:spLocks/>
            </p:cNvSpPr>
            <p:nvPr/>
          </p:nvSpPr>
          <p:spPr bwMode="auto">
            <a:xfrm>
              <a:off x="3325813" y="3032125"/>
              <a:ext cx="6350" cy="6350"/>
            </a:xfrm>
            <a:custGeom>
              <a:avLst/>
              <a:gdLst/>
              <a:ahLst/>
              <a:cxnLst>
                <a:cxn ang="0">
                  <a:pos x="0" y="5"/>
                </a:cxn>
                <a:cxn ang="0">
                  <a:pos x="0" y="0"/>
                </a:cxn>
                <a:cxn ang="0">
                  <a:pos x="5" y="0"/>
                </a:cxn>
                <a:cxn ang="0">
                  <a:pos x="5" y="5"/>
                </a:cxn>
                <a:cxn ang="0">
                  <a:pos x="0" y="5"/>
                </a:cxn>
              </a:cxnLst>
              <a:rect l="0" t="0" r="r" b="b"/>
              <a:pathLst>
                <a:path w="6" h="6">
                  <a:moveTo>
                    <a:pt x="0" y="5"/>
                  </a:moveTo>
                  <a:lnTo>
                    <a:pt x="0" y="0"/>
                  </a:lnTo>
                  <a:lnTo>
                    <a:pt x="5" y="0"/>
                  </a:lnTo>
                  <a:lnTo>
                    <a:pt x="5" y="5"/>
                  </a:lnTo>
                  <a:lnTo>
                    <a:pt x="0"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4" name="Freeform 227"/>
            <p:cNvSpPr>
              <a:spLocks/>
            </p:cNvSpPr>
            <p:nvPr/>
          </p:nvSpPr>
          <p:spPr bwMode="auto">
            <a:xfrm>
              <a:off x="3363913" y="3008313"/>
              <a:ext cx="9525" cy="7937"/>
            </a:xfrm>
            <a:custGeom>
              <a:avLst/>
              <a:gdLst/>
              <a:ahLst/>
              <a:cxnLst>
                <a:cxn ang="0">
                  <a:pos x="0" y="5"/>
                </a:cxn>
                <a:cxn ang="0">
                  <a:pos x="0" y="0"/>
                </a:cxn>
                <a:cxn ang="0">
                  <a:pos x="6" y="0"/>
                </a:cxn>
                <a:cxn ang="0">
                  <a:pos x="6" y="5"/>
                </a:cxn>
                <a:cxn ang="0">
                  <a:pos x="0" y="5"/>
                </a:cxn>
              </a:cxnLst>
              <a:rect l="0" t="0" r="r" b="b"/>
              <a:pathLst>
                <a:path w="7" h="6">
                  <a:moveTo>
                    <a:pt x="0" y="5"/>
                  </a:moveTo>
                  <a:lnTo>
                    <a:pt x="0" y="0"/>
                  </a:lnTo>
                  <a:lnTo>
                    <a:pt x="6" y="0"/>
                  </a:lnTo>
                  <a:lnTo>
                    <a:pt x="6" y="5"/>
                  </a:lnTo>
                  <a:lnTo>
                    <a:pt x="0"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5" name="Freeform 228"/>
            <p:cNvSpPr>
              <a:spLocks/>
            </p:cNvSpPr>
            <p:nvPr/>
          </p:nvSpPr>
          <p:spPr bwMode="auto">
            <a:xfrm>
              <a:off x="3408363" y="3008313"/>
              <a:ext cx="17462" cy="23812"/>
            </a:xfrm>
            <a:custGeom>
              <a:avLst/>
              <a:gdLst/>
              <a:ahLst/>
              <a:cxnLst>
                <a:cxn ang="0">
                  <a:pos x="0" y="5"/>
                </a:cxn>
                <a:cxn ang="0">
                  <a:pos x="0" y="0"/>
                </a:cxn>
                <a:cxn ang="0">
                  <a:pos x="6" y="0"/>
                </a:cxn>
                <a:cxn ang="0">
                  <a:pos x="6" y="5"/>
                </a:cxn>
                <a:cxn ang="0">
                  <a:pos x="11" y="16"/>
                </a:cxn>
                <a:cxn ang="0">
                  <a:pos x="6" y="16"/>
                </a:cxn>
                <a:cxn ang="0">
                  <a:pos x="0" y="5"/>
                </a:cxn>
              </a:cxnLst>
              <a:rect l="0" t="0" r="r" b="b"/>
              <a:pathLst>
                <a:path w="12" h="17">
                  <a:moveTo>
                    <a:pt x="0" y="5"/>
                  </a:moveTo>
                  <a:lnTo>
                    <a:pt x="0" y="0"/>
                  </a:lnTo>
                  <a:lnTo>
                    <a:pt x="6" y="0"/>
                  </a:lnTo>
                  <a:lnTo>
                    <a:pt x="6" y="5"/>
                  </a:lnTo>
                  <a:lnTo>
                    <a:pt x="11" y="16"/>
                  </a:lnTo>
                  <a:lnTo>
                    <a:pt x="6" y="16"/>
                  </a:lnTo>
                  <a:lnTo>
                    <a:pt x="0"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6" name="Freeform 229"/>
            <p:cNvSpPr>
              <a:spLocks/>
            </p:cNvSpPr>
            <p:nvPr/>
          </p:nvSpPr>
          <p:spPr bwMode="auto">
            <a:xfrm>
              <a:off x="3432175" y="2978150"/>
              <a:ext cx="100013" cy="112713"/>
            </a:xfrm>
            <a:custGeom>
              <a:avLst/>
              <a:gdLst/>
              <a:ahLst/>
              <a:cxnLst>
                <a:cxn ang="0">
                  <a:pos x="33" y="5"/>
                </a:cxn>
                <a:cxn ang="0">
                  <a:pos x="28" y="0"/>
                </a:cxn>
                <a:cxn ang="0">
                  <a:pos x="22" y="11"/>
                </a:cxn>
                <a:cxn ang="0">
                  <a:pos x="22" y="16"/>
                </a:cxn>
                <a:cxn ang="0">
                  <a:pos x="11" y="38"/>
                </a:cxn>
                <a:cxn ang="0">
                  <a:pos x="0" y="49"/>
                </a:cxn>
                <a:cxn ang="0">
                  <a:pos x="11" y="54"/>
                </a:cxn>
                <a:cxn ang="0">
                  <a:pos x="0" y="65"/>
                </a:cxn>
                <a:cxn ang="0">
                  <a:pos x="6" y="75"/>
                </a:cxn>
                <a:cxn ang="0">
                  <a:pos x="22" y="75"/>
                </a:cxn>
                <a:cxn ang="0">
                  <a:pos x="33" y="70"/>
                </a:cxn>
                <a:cxn ang="0">
                  <a:pos x="44" y="81"/>
                </a:cxn>
                <a:cxn ang="0">
                  <a:pos x="61" y="75"/>
                </a:cxn>
                <a:cxn ang="0">
                  <a:pos x="56" y="54"/>
                </a:cxn>
                <a:cxn ang="0">
                  <a:pos x="72" y="43"/>
                </a:cxn>
                <a:cxn ang="0">
                  <a:pos x="61" y="27"/>
                </a:cxn>
                <a:cxn ang="0">
                  <a:pos x="33" y="5"/>
                </a:cxn>
              </a:cxnLst>
              <a:rect l="0" t="0" r="r" b="b"/>
              <a:pathLst>
                <a:path w="73" h="82">
                  <a:moveTo>
                    <a:pt x="33" y="5"/>
                  </a:moveTo>
                  <a:lnTo>
                    <a:pt x="28" y="0"/>
                  </a:lnTo>
                  <a:lnTo>
                    <a:pt x="22" y="11"/>
                  </a:lnTo>
                  <a:lnTo>
                    <a:pt x="22" y="16"/>
                  </a:lnTo>
                  <a:lnTo>
                    <a:pt x="11" y="38"/>
                  </a:lnTo>
                  <a:lnTo>
                    <a:pt x="0" y="49"/>
                  </a:lnTo>
                  <a:lnTo>
                    <a:pt x="11" y="54"/>
                  </a:lnTo>
                  <a:lnTo>
                    <a:pt x="0" y="65"/>
                  </a:lnTo>
                  <a:lnTo>
                    <a:pt x="6" y="75"/>
                  </a:lnTo>
                  <a:lnTo>
                    <a:pt x="22" y="75"/>
                  </a:lnTo>
                  <a:lnTo>
                    <a:pt x="33" y="70"/>
                  </a:lnTo>
                  <a:lnTo>
                    <a:pt x="44" y="81"/>
                  </a:lnTo>
                  <a:lnTo>
                    <a:pt x="61" y="75"/>
                  </a:lnTo>
                  <a:lnTo>
                    <a:pt x="56" y="54"/>
                  </a:lnTo>
                  <a:lnTo>
                    <a:pt x="72" y="43"/>
                  </a:lnTo>
                  <a:lnTo>
                    <a:pt x="61" y="27"/>
                  </a:lnTo>
                  <a:lnTo>
                    <a:pt x="33"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7" name="Freeform 230"/>
            <p:cNvSpPr>
              <a:spLocks/>
            </p:cNvSpPr>
            <p:nvPr/>
          </p:nvSpPr>
          <p:spPr bwMode="auto">
            <a:xfrm>
              <a:off x="3602038" y="1874838"/>
              <a:ext cx="1598612" cy="1346200"/>
            </a:xfrm>
            <a:custGeom>
              <a:avLst/>
              <a:gdLst/>
              <a:ahLst/>
              <a:cxnLst>
                <a:cxn ang="0">
                  <a:pos x="993" y="480"/>
                </a:cxn>
                <a:cxn ang="0">
                  <a:pos x="1089" y="433"/>
                </a:cxn>
                <a:cxn ang="0">
                  <a:pos x="1156" y="394"/>
                </a:cxn>
                <a:cxn ang="0">
                  <a:pos x="1071" y="356"/>
                </a:cxn>
                <a:cxn ang="0">
                  <a:pos x="1029" y="260"/>
                </a:cxn>
                <a:cxn ang="0">
                  <a:pos x="1017" y="212"/>
                </a:cxn>
                <a:cxn ang="0">
                  <a:pos x="993" y="163"/>
                </a:cxn>
                <a:cxn ang="0">
                  <a:pos x="981" y="82"/>
                </a:cxn>
                <a:cxn ang="0">
                  <a:pos x="720" y="5"/>
                </a:cxn>
                <a:cxn ang="0">
                  <a:pos x="235" y="380"/>
                </a:cxn>
                <a:cxn ang="0">
                  <a:pos x="178" y="318"/>
                </a:cxn>
                <a:cxn ang="0">
                  <a:pos x="89" y="312"/>
                </a:cxn>
                <a:cxn ang="0">
                  <a:pos x="39" y="339"/>
                </a:cxn>
                <a:cxn ang="0">
                  <a:pos x="6" y="393"/>
                </a:cxn>
                <a:cxn ang="0">
                  <a:pos x="17" y="446"/>
                </a:cxn>
                <a:cxn ang="0">
                  <a:pos x="17" y="484"/>
                </a:cxn>
                <a:cxn ang="0">
                  <a:pos x="33" y="582"/>
                </a:cxn>
                <a:cxn ang="0">
                  <a:pos x="61" y="602"/>
                </a:cxn>
                <a:cxn ang="0">
                  <a:pos x="84" y="619"/>
                </a:cxn>
                <a:cxn ang="0">
                  <a:pos x="134" y="678"/>
                </a:cxn>
                <a:cxn ang="0">
                  <a:pos x="134" y="753"/>
                </a:cxn>
                <a:cxn ang="0">
                  <a:pos x="151" y="807"/>
                </a:cxn>
                <a:cxn ang="0">
                  <a:pos x="184" y="850"/>
                </a:cxn>
                <a:cxn ang="0">
                  <a:pos x="229" y="877"/>
                </a:cxn>
                <a:cxn ang="0">
                  <a:pos x="296" y="866"/>
                </a:cxn>
                <a:cxn ang="0">
                  <a:pos x="305" y="882"/>
                </a:cxn>
                <a:cxn ang="0">
                  <a:pos x="312" y="920"/>
                </a:cxn>
                <a:cxn ang="0">
                  <a:pos x="379" y="899"/>
                </a:cxn>
                <a:cxn ang="0">
                  <a:pos x="457" y="888"/>
                </a:cxn>
                <a:cxn ang="0">
                  <a:pos x="451" y="866"/>
                </a:cxn>
                <a:cxn ang="0">
                  <a:pos x="479" y="888"/>
                </a:cxn>
                <a:cxn ang="0">
                  <a:pos x="529" y="893"/>
                </a:cxn>
                <a:cxn ang="0">
                  <a:pos x="562" y="899"/>
                </a:cxn>
                <a:cxn ang="0">
                  <a:pos x="623" y="904"/>
                </a:cxn>
                <a:cxn ang="0">
                  <a:pos x="635" y="958"/>
                </a:cxn>
                <a:cxn ang="0">
                  <a:pos x="646" y="990"/>
                </a:cxn>
                <a:cxn ang="0">
                  <a:pos x="741" y="942"/>
                </a:cxn>
                <a:cxn ang="0">
                  <a:pos x="785" y="920"/>
                </a:cxn>
                <a:cxn ang="0">
                  <a:pos x="829" y="855"/>
                </a:cxn>
                <a:cxn ang="0">
                  <a:pos x="863" y="824"/>
                </a:cxn>
                <a:cxn ang="0">
                  <a:pos x="877" y="813"/>
                </a:cxn>
                <a:cxn ang="0">
                  <a:pos x="883" y="764"/>
                </a:cxn>
                <a:cxn ang="0">
                  <a:pos x="872" y="692"/>
                </a:cxn>
                <a:cxn ang="0">
                  <a:pos x="932" y="663"/>
                </a:cxn>
                <a:cxn ang="0">
                  <a:pos x="987" y="596"/>
                </a:cxn>
                <a:cxn ang="0">
                  <a:pos x="987" y="553"/>
                </a:cxn>
              </a:cxnLst>
              <a:rect l="0" t="0" r="r" b="b"/>
              <a:pathLst>
                <a:path w="1157" h="991">
                  <a:moveTo>
                    <a:pt x="987" y="553"/>
                  </a:moveTo>
                  <a:lnTo>
                    <a:pt x="974" y="510"/>
                  </a:lnTo>
                  <a:lnTo>
                    <a:pt x="993" y="480"/>
                  </a:lnTo>
                  <a:lnTo>
                    <a:pt x="1004" y="442"/>
                  </a:lnTo>
                  <a:lnTo>
                    <a:pt x="1035" y="438"/>
                  </a:lnTo>
                  <a:lnTo>
                    <a:pt x="1089" y="433"/>
                  </a:lnTo>
                  <a:lnTo>
                    <a:pt x="1131" y="423"/>
                  </a:lnTo>
                  <a:lnTo>
                    <a:pt x="1143" y="404"/>
                  </a:lnTo>
                  <a:lnTo>
                    <a:pt x="1156" y="394"/>
                  </a:lnTo>
                  <a:lnTo>
                    <a:pt x="1120" y="375"/>
                  </a:lnTo>
                  <a:lnTo>
                    <a:pt x="1107" y="370"/>
                  </a:lnTo>
                  <a:lnTo>
                    <a:pt x="1071" y="356"/>
                  </a:lnTo>
                  <a:lnTo>
                    <a:pt x="1041" y="308"/>
                  </a:lnTo>
                  <a:lnTo>
                    <a:pt x="1023" y="274"/>
                  </a:lnTo>
                  <a:lnTo>
                    <a:pt x="1029" y="260"/>
                  </a:lnTo>
                  <a:lnTo>
                    <a:pt x="1053" y="260"/>
                  </a:lnTo>
                  <a:lnTo>
                    <a:pt x="1035" y="231"/>
                  </a:lnTo>
                  <a:lnTo>
                    <a:pt x="1017" y="212"/>
                  </a:lnTo>
                  <a:lnTo>
                    <a:pt x="1011" y="193"/>
                  </a:lnTo>
                  <a:lnTo>
                    <a:pt x="1011" y="178"/>
                  </a:lnTo>
                  <a:lnTo>
                    <a:pt x="993" y="163"/>
                  </a:lnTo>
                  <a:lnTo>
                    <a:pt x="974" y="144"/>
                  </a:lnTo>
                  <a:lnTo>
                    <a:pt x="987" y="111"/>
                  </a:lnTo>
                  <a:lnTo>
                    <a:pt x="981" y="82"/>
                  </a:lnTo>
                  <a:lnTo>
                    <a:pt x="1011" y="48"/>
                  </a:lnTo>
                  <a:lnTo>
                    <a:pt x="1017" y="0"/>
                  </a:lnTo>
                  <a:lnTo>
                    <a:pt x="720" y="5"/>
                  </a:lnTo>
                  <a:lnTo>
                    <a:pt x="576" y="222"/>
                  </a:lnTo>
                  <a:lnTo>
                    <a:pt x="363" y="308"/>
                  </a:lnTo>
                  <a:lnTo>
                    <a:pt x="235" y="380"/>
                  </a:lnTo>
                  <a:lnTo>
                    <a:pt x="193" y="366"/>
                  </a:lnTo>
                  <a:lnTo>
                    <a:pt x="172" y="333"/>
                  </a:lnTo>
                  <a:lnTo>
                    <a:pt x="178" y="318"/>
                  </a:lnTo>
                  <a:lnTo>
                    <a:pt x="145" y="322"/>
                  </a:lnTo>
                  <a:lnTo>
                    <a:pt x="134" y="333"/>
                  </a:lnTo>
                  <a:lnTo>
                    <a:pt x="89" y="312"/>
                  </a:lnTo>
                  <a:lnTo>
                    <a:pt x="89" y="279"/>
                  </a:lnTo>
                  <a:lnTo>
                    <a:pt x="61" y="306"/>
                  </a:lnTo>
                  <a:lnTo>
                    <a:pt x="39" y="339"/>
                  </a:lnTo>
                  <a:lnTo>
                    <a:pt x="11" y="377"/>
                  </a:lnTo>
                  <a:lnTo>
                    <a:pt x="22" y="382"/>
                  </a:lnTo>
                  <a:lnTo>
                    <a:pt x="6" y="393"/>
                  </a:lnTo>
                  <a:lnTo>
                    <a:pt x="17" y="403"/>
                  </a:lnTo>
                  <a:lnTo>
                    <a:pt x="0" y="425"/>
                  </a:lnTo>
                  <a:lnTo>
                    <a:pt x="17" y="446"/>
                  </a:lnTo>
                  <a:lnTo>
                    <a:pt x="6" y="457"/>
                  </a:lnTo>
                  <a:lnTo>
                    <a:pt x="22" y="468"/>
                  </a:lnTo>
                  <a:lnTo>
                    <a:pt x="17" y="484"/>
                  </a:lnTo>
                  <a:lnTo>
                    <a:pt x="22" y="538"/>
                  </a:lnTo>
                  <a:lnTo>
                    <a:pt x="11" y="555"/>
                  </a:lnTo>
                  <a:lnTo>
                    <a:pt x="33" y="582"/>
                  </a:lnTo>
                  <a:lnTo>
                    <a:pt x="50" y="582"/>
                  </a:lnTo>
                  <a:lnTo>
                    <a:pt x="39" y="592"/>
                  </a:lnTo>
                  <a:lnTo>
                    <a:pt x="61" y="602"/>
                  </a:lnTo>
                  <a:lnTo>
                    <a:pt x="50" y="619"/>
                  </a:lnTo>
                  <a:lnTo>
                    <a:pt x="61" y="624"/>
                  </a:lnTo>
                  <a:lnTo>
                    <a:pt x="84" y="619"/>
                  </a:lnTo>
                  <a:lnTo>
                    <a:pt x="95" y="635"/>
                  </a:lnTo>
                  <a:lnTo>
                    <a:pt x="111" y="662"/>
                  </a:lnTo>
                  <a:lnTo>
                    <a:pt x="134" y="678"/>
                  </a:lnTo>
                  <a:lnTo>
                    <a:pt x="122" y="716"/>
                  </a:lnTo>
                  <a:lnTo>
                    <a:pt x="117" y="742"/>
                  </a:lnTo>
                  <a:lnTo>
                    <a:pt x="134" y="753"/>
                  </a:lnTo>
                  <a:lnTo>
                    <a:pt x="145" y="780"/>
                  </a:lnTo>
                  <a:lnTo>
                    <a:pt x="139" y="802"/>
                  </a:lnTo>
                  <a:lnTo>
                    <a:pt x="151" y="807"/>
                  </a:lnTo>
                  <a:lnTo>
                    <a:pt x="145" y="844"/>
                  </a:lnTo>
                  <a:lnTo>
                    <a:pt x="167" y="855"/>
                  </a:lnTo>
                  <a:lnTo>
                    <a:pt x="184" y="850"/>
                  </a:lnTo>
                  <a:lnTo>
                    <a:pt x="195" y="861"/>
                  </a:lnTo>
                  <a:lnTo>
                    <a:pt x="217" y="861"/>
                  </a:lnTo>
                  <a:lnTo>
                    <a:pt x="229" y="877"/>
                  </a:lnTo>
                  <a:lnTo>
                    <a:pt x="251" y="866"/>
                  </a:lnTo>
                  <a:lnTo>
                    <a:pt x="262" y="855"/>
                  </a:lnTo>
                  <a:lnTo>
                    <a:pt x="296" y="866"/>
                  </a:lnTo>
                  <a:lnTo>
                    <a:pt x="305" y="844"/>
                  </a:lnTo>
                  <a:lnTo>
                    <a:pt x="317" y="861"/>
                  </a:lnTo>
                  <a:lnTo>
                    <a:pt x="305" y="882"/>
                  </a:lnTo>
                  <a:lnTo>
                    <a:pt x="317" y="893"/>
                  </a:lnTo>
                  <a:lnTo>
                    <a:pt x="317" y="909"/>
                  </a:lnTo>
                  <a:lnTo>
                    <a:pt x="312" y="920"/>
                  </a:lnTo>
                  <a:lnTo>
                    <a:pt x="339" y="915"/>
                  </a:lnTo>
                  <a:lnTo>
                    <a:pt x="373" y="909"/>
                  </a:lnTo>
                  <a:lnTo>
                    <a:pt x="379" y="899"/>
                  </a:lnTo>
                  <a:lnTo>
                    <a:pt x="396" y="909"/>
                  </a:lnTo>
                  <a:lnTo>
                    <a:pt x="429" y="893"/>
                  </a:lnTo>
                  <a:lnTo>
                    <a:pt x="457" y="888"/>
                  </a:lnTo>
                  <a:lnTo>
                    <a:pt x="462" y="882"/>
                  </a:lnTo>
                  <a:lnTo>
                    <a:pt x="445" y="877"/>
                  </a:lnTo>
                  <a:lnTo>
                    <a:pt x="451" y="866"/>
                  </a:lnTo>
                  <a:lnTo>
                    <a:pt x="468" y="866"/>
                  </a:lnTo>
                  <a:lnTo>
                    <a:pt x="473" y="861"/>
                  </a:lnTo>
                  <a:lnTo>
                    <a:pt x="479" y="888"/>
                  </a:lnTo>
                  <a:lnTo>
                    <a:pt x="501" y="877"/>
                  </a:lnTo>
                  <a:lnTo>
                    <a:pt x="512" y="888"/>
                  </a:lnTo>
                  <a:lnTo>
                    <a:pt x="529" y="893"/>
                  </a:lnTo>
                  <a:lnTo>
                    <a:pt x="512" y="915"/>
                  </a:lnTo>
                  <a:lnTo>
                    <a:pt x="551" y="915"/>
                  </a:lnTo>
                  <a:lnTo>
                    <a:pt x="562" y="899"/>
                  </a:lnTo>
                  <a:lnTo>
                    <a:pt x="579" y="904"/>
                  </a:lnTo>
                  <a:lnTo>
                    <a:pt x="601" y="899"/>
                  </a:lnTo>
                  <a:lnTo>
                    <a:pt x="623" y="904"/>
                  </a:lnTo>
                  <a:lnTo>
                    <a:pt x="635" y="926"/>
                  </a:lnTo>
                  <a:lnTo>
                    <a:pt x="641" y="947"/>
                  </a:lnTo>
                  <a:lnTo>
                    <a:pt x="635" y="958"/>
                  </a:lnTo>
                  <a:lnTo>
                    <a:pt x="641" y="974"/>
                  </a:lnTo>
                  <a:lnTo>
                    <a:pt x="641" y="990"/>
                  </a:lnTo>
                  <a:lnTo>
                    <a:pt x="646" y="990"/>
                  </a:lnTo>
                  <a:lnTo>
                    <a:pt x="690" y="980"/>
                  </a:lnTo>
                  <a:lnTo>
                    <a:pt x="712" y="964"/>
                  </a:lnTo>
                  <a:lnTo>
                    <a:pt x="741" y="942"/>
                  </a:lnTo>
                  <a:lnTo>
                    <a:pt x="769" y="947"/>
                  </a:lnTo>
                  <a:lnTo>
                    <a:pt x="790" y="942"/>
                  </a:lnTo>
                  <a:lnTo>
                    <a:pt x="785" y="920"/>
                  </a:lnTo>
                  <a:lnTo>
                    <a:pt x="807" y="904"/>
                  </a:lnTo>
                  <a:lnTo>
                    <a:pt x="829" y="888"/>
                  </a:lnTo>
                  <a:lnTo>
                    <a:pt x="829" y="855"/>
                  </a:lnTo>
                  <a:lnTo>
                    <a:pt x="857" y="850"/>
                  </a:lnTo>
                  <a:lnTo>
                    <a:pt x="846" y="834"/>
                  </a:lnTo>
                  <a:lnTo>
                    <a:pt x="863" y="824"/>
                  </a:lnTo>
                  <a:lnTo>
                    <a:pt x="863" y="807"/>
                  </a:lnTo>
                  <a:lnTo>
                    <a:pt x="863" y="812"/>
                  </a:lnTo>
                  <a:lnTo>
                    <a:pt x="877" y="813"/>
                  </a:lnTo>
                  <a:lnTo>
                    <a:pt x="877" y="818"/>
                  </a:lnTo>
                  <a:lnTo>
                    <a:pt x="883" y="798"/>
                  </a:lnTo>
                  <a:lnTo>
                    <a:pt x="883" y="764"/>
                  </a:lnTo>
                  <a:lnTo>
                    <a:pt x="866" y="759"/>
                  </a:lnTo>
                  <a:lnTo>
                    <a:pt x="866" y="730"/>
                  </a:lnTo>
                  <a:lnTo>
                    <a:pt x="872" y="692"/>
                  </a:lnTo>
                  <a:lnTo>
                    <a:pt x="883" y="683"/>
                  </a:lnTo>
                  <a:lnTo>
                    <a:pt x="902" y="668"/>
                  </a:lnTo>
                  <a:lnTo>
                    <a:pt x="932" y="663"/>
                  </a:lnTo>
                  <a:lnTo>
                    <a:pt x="950" y="625"/>
                  </a:lnTo>
                  <a:lnTo>
                    <a:pt x="968" y="615"/>
                  </a:lnTo>
                  <a:lnTo>
                    <a:pt x="987" y="596"/>
                  </a:lnTo>
                  <a:lnTo>
                    <a:pt x="993" y="577"/>
                  </a:lnTo>
                  <a:lnTo>
                    <a:pt x="981" y="572"/>
                  </a:lnTo>
                  <a:lnTo>
                    <a:pt x="987" y="553"/>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8" name="Freeform 231"/>
            <p:cNvSpPr>
              <a:spLocks/>
            </p:cNvSpPr>
            <p:nvPr/>
          </p:nvSpPr>
          <p:spPr bwMode="auto">
            <a:xfrm>
              <a:off x="3462338" y="1946275"/>
              <a:ext cx="65087" cy="68263"/>
            </a:xfrm>
            <a:custGeom>
              <a:avLst/>
              <a:gdLst/>
              <a:ahLst/>
              <a:cxnLst>
                <a:cxn ang="0">
                  <a:pos x="39" y="16"/>
                </a:cxn>
                <a:cxn ang="0">
                  <a:pos x="17" y="0"/>
                </a:cxn>
                <a:cxn ang="0">
                  <a:pos x="6" y="11"/>
                </a:cxn>
                <a:cxn ang="0">
                  <a:pos x="0" y="16"/>
                </a:cxn>
                <a:cxn ang="0">
                  <a:pos x="17" y="33"/>
                </a:cxn>
                <a:cxn ang="0">
                  <a:pos x="17" y="43"/>
                </a:cxn>
                <a:cxn ang="0">
                  <a:pos x="39" y="49"/>
                </a:cxn>
                <a:cxn ang="0">
                  <a:pos x="45" y="43"/>
                </a:cxn>
                <a:cxn ang="0">
                  <a:pos x="39" y="16"/>
                </a:cxn>
              </a:cxnLst>
              <a:rect l="0" t="0" r="r" b="b"/>
              <a:pathLst>
                <a:path w="46" h="50">
                  <a:moveTo>
                    <a:pt x="39" y="16"/>
                  </a:moveTo>
                  <a:lnTo>
                    <a:pt x="17" y="0"/>
                  </a:lnTo>
                  <a:lnTo>
                    <a:pt x="6" y="11"/>
                  </a:lnTo>
                  <a:lnTo>
                    <a:pt x="0" y="16"/>
                  </a:lnTo>
                  <a:lnTo>
                    <a:pt x="17" y="33"/>
                  </a:lnTo>
                  <a:lnTo>
                    <a:pt x="17" y="43"/>
                  </a:lnTo>
                  <a:lnTo>
                    <a:pt x="39" y="49"/>
                  </a:lnTo>
                  <a:lnTo>
                    <a:pt x="45" y="43"/>
                  </a:lnTo>
                  <a:lnTo>
                    <a:pt x="39" y="1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39" name="Freeform 232"/>
            <p:cNvSpPr>
              <a:spLocks/>
            </p:cNvSpPr>
            <p:nvPr/>
          </p:nvSpPr>
          <p:spPr bwMode="auto">
            <a:xfrm>
              <a:off x="4729163" y="3103563"/>
              <a:ext cx="57150" cy="104775"/>
            </a:xfrm>
            <a:custGeom>
              <a:avLst/>
              <a:gdLst/>
              <a:ahLst/>
              <a:cxnLst>
                <a:cxn ang="0">
                  <a:pos x="22" y="0"/>
                </a:cxn>
                <a:cxn ang="0">
                  <a:pos x="11" y="12"/>
                </a:cxn>
                <a:cxn ang="0">
                  <a:pos x="5" y="33"/>
                </a:cxn>
                <a:cxn ang="0">
                  <a:pos x="0" y="44"/>
                </a:cxn>
                <a:cxn ang="0">
                  <a:pos x="5" y="54"/>
                </a:cxn>
                <a:cxn ang="0">
                  <a:pos x="11" y="76"/>
                </a:cxn>
                <a:cxn ang="0">
                  <a:pos x="22" y="65"/>
                </a:cxn>
                <a:cxn ang="0">
                  <a:pos x="22" y="49"/>
                </a:cxn>
                <a:cxn ang="0">
                  <a:pos x="33" y="44"/>
                </a:cxn>
                <a:cxn ang="0">
                  <a:pos x="33" y="28"/>
                </a:cxn>
                <a:cxn ang="0">
                  <a:pos x="33" y="17"/>
                </a:cxn>
                <a:cxn ang="0">
                  <a:pos x="39" y="12"/>
                </a:cxn>
                <a:cxn ang="0">
                  <a:pos x="22" y="0"/>
                </a:cxn>
              </a:cxnLst>
              <a:rect l="0" t="0" r="r" b="b"/>
              <a:pathLst>
                <a:path w="40" h="77">
                  <a:moveTo>
                    <a:pt x="22" y="0"/>
                  </a:moveTo>
                  <a:lnTo>
                    <a:pt x="11" y="12"/>
                  </a:lnTo>
                  <a:lnTo>
                    <a:pt x="5" y="33"/>
                  </a:lnTo>
                  <a:lnTo>
                    <a:pt x="0" y="44"/>
                  </a:lnTo>
                  <a:lnTo>
                    <a:pt x="5" y="54"/>
                  </a:lnTo>
                  <a:lnTo>
                    <a:pt x="11" y="76"/>
                  </a:lnTo>
                  <a:lnTo>
                    <a:pt x="22" y="65"/>
                  </a:lnTo>
                  <a:lnTo>
                    <a:pt x="22" y="49"/>
                  </a:lnTo>
                  <a:lnTo>
                    <a:pt x="33" y="44"/>
                  </a:lnTo>
                  <a:lnTo>
                    <a:pt x="33" y="28"/>
                  </a:lnTo>
                  <a:lnTo>
                    <a:pt x="33" y="17"/>
                  </a:lnTo>
                  <a:lnTo>
                    <a:pt x="39" y="12"/>
                  </a:lnTo>
                  <a:lnTo>
                    <a:pt x="2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40" name="Freeform 233"/>
            <p:cNvSpPr>
              <a:spLocks/>
            </p:cNvSpPr>
            <p:nvPr/>
          </p:nvSpPr>
          <p:spPr bwMode="auto">
            <a:xfrm>
              <a:off x="3586163" y="2846388"/>
              <a:ext cx="7937" cy="9525"/>
            </a:xfrm>
            <a:custGeom>
              <a:avLst/>
              <a:gdLst/>
              <a:ahLst/>
              <a:cxnLst>
                <a:cxn ang="0">
                  <a:pos x="6" y="5"/>
                </a:cxn>
                <a:cxn ang="0">
                  <a:pos x="0" y="5"/>
                </a:cxn>
                <a:cxn ang="0">
                  <a:pos x="0" y="0"/>
                </a:cxn>
                <a:cxn ang="0">
                  <a:pos x="6" y="0"/>
                </a:cxn>
                <a:cxn ang="0">
                  <a:pos x="6" y="5"/>
                </a:cxn>
              </a:cxnLst>
              <a:rect l="0" t="0" r="r" b="b"/>
              <a:pathLst>
                <a:path w="7" h="6">
                  <a:moveTo>
                    <a:pt x="6" y="5"/>
                  </a:moveTo>
                  <a:lnTo>
                    <a:pt x="0" y="5"/>
                  </a:lnTo>
                  <a:lnTo>
                    <a:pt x="0" y="0"/>
                  </a:lnTo>
                  <a:lnTo>
                    <a:pt x="6" y="0"/>
                  </a:lnTo>
                  <a:lnTo>
                    <a:pt x="6"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41" name="Freeform 234"/>
            <p:cNvSpPr>
              <a:spLocks/>
            </p:cNvSpPr>
            <p:nvPr/>
          </p:nvSpPr>
          <p:spPr bwMode="auto">
            <a:xfrm>
              <a:off x="3609975" y="2825750"/>
              <a:ext cx="9525" cy="9525"/>
            </a:xfrm>
            <a:custGeom>
              <a:avLst/>
              <a:gdLst/>
              <a:ahLst/>
              <a:cxnLst>
                <a:cxn ang="0">
                  <a:pos x="6" y="5"/>
                </a:cxn>
                <a:cxn ang="0">
                  <a:pos x="0" y="5"/>
                </a:cxn>
                <a:cxn ang="0">
                  <a:pos x="0" y="0"/>
                </a:cxn>
                <a:cxn ang="0">
                  <a:pos x="6" y="0"/>
                </a:cxn>
                <a:cxn ang="0">
                  <a:pos x="6" y="5"/>
                </a:cxn>
              </a:cxnLst>
              <a:rect l="0" t="0" r="r" b="b"/>
              <a:pathLst>
                <a:path w="7" h="6">
                  <a:moveTo>
                    <a:pt x="6" y="5"/>
                  </a:moveTo>
                  <a:lnTo>
                    <a:pt x="0" y="5"/>
                  </a:lnTo>
                  <a:lnTo>
                    <a:pt x="0" y="0"/>
                  </a:lnTo>
                  <a:lnTo>
                    <a:pt x="6" y="0"/>
                  </a:lnTo>
                  <a:lnTo>
                    <a:pt x="6"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42" name="Freeform 235"/>
            <p:cNvSpPr>
              <a:spLocks/>
            </p:cNvSpPr>
            <p:nvPr/>
          </p:nvSpPr>
          <p:spPr bwMode="auto">
            <a:xfrm>
              <a:off x="3654425" y="2759075"/>
              <a:ext cx="9525" cy="7938"/>
            </a:xfrm>
            <a:custGeom>
              <a:avLst/>
              <a:gdLst/>
              <a:ahLst/>
              <a:cxnLst>
                <a:cxn ang="0">
                  <a:pos x="6" y="5"/>
                </a:cxn>
                <a:cxn ang="0">
                  <a:pos x="0" y="5"/>
                </a:cxn>
                <a:cxn ang="0">
                  <a:pos x="0" y="0"/>
                </a:cxn>
                <a:cxn ang="0">
                  <a:pos x="6" y="0"/>
                </a:cxn>
                <a:cxn ang="0">
                  <a:pos x="6" y="5"/>
                </a:cxn>
              </a:cxnLst>
              <a:rect l="0" t="0" r="r" b="b"/>
              <a:pathLst>
                <a:path w="7" h="6">
                  <a:moveTo>
                    <a:pt x="6" y="5"/>
                  </a:moveTo>
                  <a:lnTo>
                    <a:pt x="0" y="5"/>
                  </a:lnTo>
                  <a:lnTo>
                    <a:pt x="0" y="0"/>
                  </a:lnTo>
                  <a:lnTo>
                    <a:pt x="6" y="0"/>
                  </a:lnTo>
                  <a:lnTo>
                    <a:pt x="6"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43" name="Freeform 236"/>
            <p:cNvSpPr>
              <a:spLocks/>
            </p:cNvSpPr>
            <p:nvPr/>
          </p:nvSpPr>
          <p:spPr bwMode="auto">
            <a:xfrm>
              <a:off x="3692525" y="2744788"/>
              <a:ext cx="34925" cy="44450"/>
            </a:xfrm>
            <a:custGeom>
              <a:avLst/>
              <a:gdLst/>
              <a:ahLst/>
              <a:cxnLst>
                <a:cxn ang="0">
                  <a:pos x="17" y="0"/>
                </a:cxn>
                <a:cxn ang="0">
                  <a:pos x="23" y="10"/>
                </a:cxn>
                <a:cxn ang="0">
                  <a:pos x="23" y="27"/>
                </a:cxn>
                <a:cxn ang="0">
                  <a:pos x="11" y="32"/>
                </a:cxn>
                <a:cxn ang="0">
                  <a:pos x="0" y="27"/>
                </a:cxn>
                <a:cxn ang="0">
                  <a:pos x="6" y="10"/>
                </a:cxn>
                <a:cxn ang="0">
                  <a:pos x="0" y="0"/>
                </a:cxn>
                <a:cxn ang="0">
                  <a:pos x="17" y="0"/>
                </a:cxn>
              </a:cxnLst>
              <a:rect l="0" t="0" r="r" b="b"/>
              <a:pathLst>
                <a:path w="24" h="33">
                  <a:moveTo>
                    <a:pt x="17" y="0"/>
                  </a:moveTo>
                  <a:lnTo>
                    <a:pt x="23" y="10"/>
                  </a:lnTo>
                  <a:lnTo>
                    <a:pt x="23" y="27"/>
                  </a:lnTo>
                  <a:lnTo>
                    <a:pt x="11" y="32"/>
                  </a:lnTo>
                  <a:lnTo>
                    <a:pt x="0" y="27"/>
                  </a:lnTo>
                  <a:lnTo>
                    <a:pt x="6" y="10"/>
                  </a:lnTo>
                  <a:lnTo>
                    <a:pt x="0" y="0"/>
                  </a:lnTo>
                  <a:lnTo>
                    <a:pt x="17"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44" name="Freeform 237"/>
            <p:cNvSpPr>
              <a:spLocks/>
            </p:cNvSpPr>
            <p:nvPr/>
          </p:nvSpPr>
          <p:spPr bwMode="auto">
            <a:xfrm>
              <a:off x="5313363" y="1770063"/>
              <a:ext cx="49212" cy="14287"/>
            </a:xfrm>
            <a:custGeom>
              <a:avLst/>
              <a:gdLst/>
              <a:ahLst/>
              <a:cxnLst>
                <a:cxn ang="0">
                  <a:pos x="22" y="0"/>
                </a:cxn>
                <a:cxn ang="0">
                  <a:pos x="11" y="5"/>
                </a:cxn>
                <a:cxn ang="0">
                  <a:pos x="0" y="5"/>
                </a:cxn>
                <a:cxn ang="0">
                  <a:pos x="11" y="10"/>
                </a:cxn>
                <a:cxn ang="0">
                  <a:pos x="33" y="5"/>
                </a:cxn>
                <a:cxn ang="0">
                  <a:pos x="22" y="0"/>
                </a:cxn>
              </a:cxnLst>
              <a:rect l="0" t="0" r="r" b="b"/>
              <a:pathLst>
                <a:path w="34" h="11">
                  <a:moveTo>
                    <a:pt x="22" y="0"/>
                  </a:moveTo>
                  <a:lnTo>
                    <a:pt x="11" y="5"/>
                  </a:lnTo>
                  <a:lnTo>
                    <a:pt x="0" y="5"/>
                  </a:lnTo>
                  <a:lnTo>
                    <a:pt x="11" y="10"/>
                  </a:lnTo>
                  <a:lnTo>
                    <a:pt x="33" y="5"/>
                  </a:lnTo>
                  <a:lnTo>
                    <a:pt x="22" y="0"/>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645" name="Freeform 238"/>
            <p:cNvSpPr>
              <a:spLocks/>
            </p:cNvSpPr>
            <p:nvPr/>
          </p:nvSpPr>
          <p:spPr bwMode="auto">
            <a:xfrm>
              <a:off x="5429250" y="1703388"/>
              <a:ext cx="7938" cy="9525"/>
            </a:xfrm>
            <a:custGeom>
              <a:avLst/>
              <a:gdLst/>
              <a:ahLst/>
              <a:cxnLst>
                <a:cxn ang="0">
                  <a:pos x="6" y="0"/>
                </a:cxn>
                <a:cxn ang="0">
                  <a:pos x="0" y="0"/>
                </a:cxn>
                <a:cxn ang="0">
                  <a:pos x="0" y="6"/>
                </a:cxn>
                <a:cxn ang="0">
                  <a:pos x="6" y="6"/>
                </a:cxn>
                <a:cxn ang="0">
                  <a:pos x="6" y="0"/>
                </a:cxn>
              </a:cxnLst>
              <a:rect l="0" t="0" r="r" b="b"/>
              <a:pathLst>
                <a:path w="7" h="7">
                  <a:moveTo>
                    <a:pt x="6" y="0"/>
                  </a:moveTo>
                  <a:lnTo>
                    <a:pt x="0" y="0"/>
                  </a:lnTo>
                  <a:lnTo>
                    <a:pt x="0" y="6"/>
                  </a:lnTo>
                  <a:lnTo>
                    <a:pt x="6" y="6"/>
                  </a:lnTo>
                  <a:lnTo>
                    <a:pt x="6" y="0"/>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646" name="Freeform 239"/>
            <p:cNvSpPr>
              <a:spLocks/>
            </p:cNvSpPr>
            <p:nvPr/>
          </p:nvSpPr>
          <p:spPr bwMode="auto">
            <a:xfrm>
              <a:off x="5445125" y="1717675"/>
              <a:ext cx="7938" cy="9525"/>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647" name="Freeform 240"/>
            <p:cNvSpPr>
              <a:spLocks/>
            </p:cNvSpPr>
            <p:nvPr/>
          </p:nvSpPr>
          <p:spPr bwMode="auto">
            <a:xfrm>
              <a:off x="5497513" y="1681163"/>
              <a:ext cx="11112" cy="9525"/>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648" name="Freeform 241"/>
            <p:cNvSpPr>
              <a:spLocks/>
            </p:cNvSpPr>
            <p:nvPr/>
          </p:nvSpPr>
          <p:spPr bwMode="auto">
            <a:xfrm>
              <a:off x="5475288" y="1644650"/>
              <a:ext cx="55562" cy="23813"/>
            </a:xfrm>
            <a:custGeom>
              <a:avLst/>
              <a:gdLst/>
              <a:ahLst/>
              <a:cxnLst>
                <a:cxn ang="0">
                  <a:pos x="22" y="10"/>
                </a:cxn>
                <a:cxn ang="0">
                  <a:pos x="27" y="16"/>
                </a:cxn>
                <a:cxn ang="0">
                  <a:pos x="39" y="16"/>
                </a:cxn>
                <a:cxn ang="0">
                  <a:pos x="34" y="5"/>
                </a:cxn>
                <a:cxn ang="0">
                  <a:pos x="22" y="0"/>
                </a:cxn>
                <a:cxn ang="0">
                  <a:pos x="0" y="0"/>
                </a:cxn>
                <a:cxn ang="0">
                  <a:pos x="5" y="5"/>
                </a:cxn>
                <a:cxn ang="0">
                  <a:pos x="22" y="10"/>
                </a:cxn>
              </a:cxnLst>
              <a:rect l="0" t="0" r="r" b="b"/>
              <a:pathLst>
                <a:path w="40" h="17">
                  <a:moveTo>
                    <a:pt x="22" y="10"/>
                  </a:moveTo>
                  <a:lnTo>
                    <a:pt x="27" y="16"/>
                  </a:lnTo>
                  <a:lnTo>
                    <a:pt x="39" y="16"/>
                  </a:lnTo>
                  <a:lnTo>
                    <a:pt x="34" y="5"/>
                  </a:lnTo>
                  <a:lnTo>
                    <a:pt x="22" y="0"/>
                  </a:lnTo>
                  <a:lnTo>
                    <a:pt x="0" y="0"/>
                  </a:lnTo>
                  <a:lnTo>
                    <a:pt x="5" y="5"/>
                  </a:lnTo>
                  <a:lnTo>
                    <a:pt x="22" y="10"/>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649" name="Freeform 242"/>
            <p:cNvSpPr>
              <a:spLocks/>
            </p:cNvSpPr>
            <p:nvPr/>
          </p:nvSpPr>
          <p:spPr bwMode="auto">
            <a:xfrm>
              <a:off x="5651500" y="1524000"/>
              <a:ext cx="46038" cy="36513"/>
            </a:xfrm>
            <a:custGeom>
              <a:avLst/>
              <a:gdLst/>
              <a:ahLst/>
              <a:cxnLst>
                <a:cxn ang="0">
                  <a:pos x="8" y="4"/>
                </a:cxn>
                <a:cxn ang="0">
                  <a:pos x="19" y="0"/>
                </a:cxn>
                <a:cxn ang="0">
                  <a:pos x="25" y="2"/>
                </a:cxn>
                <a:cxn ang="0">
                  <a:pos x="34" y="12"/>
                </a:cxn>
                <a:cxn ang="0">
                  <a:pos x="34" y="22"/>
                </a:cxn>
                <a:cxn ang="0">
                  <a:pos x="3" y="26"/>
                </a:cxn>
                <a:cxn ang="0">
                  <a:pos x="0" y="20"/>
                </a:cxn>
                <a:cxn ang="0">
                  <a:pos x="8" y="4"/>
                </a:cxn>
              </a:cxnLst>
              <a:rect l="0" t="0" r="r" b="b"/>
              <a:pathLst>
                <a:path w="35" h="27">
                  <a:moveTo>
                    <a:pt x="8" y="4"/>
                  </a:moveTo>
                  <a:lnTo>
                    <a:pt x="19" y="0"/>
                  </a:lnTo>
                  <a:lnTo>
                    <a:pt x="25" y="2"/>
                  </a:lnTo>
                  <a:lnTo>
                    <a:pt x="34" y="12"/>
                  </a:lnTo>
                  <a:lnTo>
                    <a:pt x="34" y="22"/>
                  </a:lnTo>
                  <a:lnTo>
                    <a:pt x="3" y="26"/>
                  </a:lnTo>
                  <a:lnTo>
                    <a:pt x="0" y="20"/>
                  </a:lnTo>
                  <a:lnTo>
                    <a:pt x="8" y="4"/>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650" name="Freeform 243"/>
            <p:cNvSpPr>
              <a:spLocks/>
            </p:cNvSpPr>
            <p:nvPr/>
          </p:nvSpPr>
          <p:spPr bwMode="auto">
            <a:xfrm>
              <a:off x="5164138" y="2314575"/>
              <a:ext cx="1052512" cy="1127125"/>
            </a:xfrm>
            <a:custGeom>
              <a:avLst/>
              <a:gdLst/>
              <a:ahLst/>
              <a:cxnLst>
                <a:cxn ang="0">
                  <a:pos x="249" y="42"/>
                </a:cxn>
                <a:cxn ang="0">
                  <a:pos x="212" y="93"/>
                </a:cxn>
                <a:cxn ang="0">
                  <a:pos x="168" y="93"/>
                </a:cxn>
                <a:cxn ang="0">
                  <a:pos x="123" y="154"/>
                </a:cxn>
                <a:cxn ang="0">
                  <a:pos x="125" y="202"/>
                </a:cxn>
                <a:cxn ang="0">
                  <a:pos x="112" y="258"/>
                </a:cxn>
                <a:cxn ang="0">
                  <a:pos x="67" y="317"/>
                </a:cxn>
                <a:cxn ang="0">
                  <a:pos x="62" y="402"/>
                </a:cxn>
                <a:cxn ang="0">
                  <a:pos x="0" y="486"/>
                </a:cxn>
                <a:cxn ang="0">
                  <a:pos x="9" y="564"/>
                </a:cxn>
                <a:cxn ang="0">
                  <a:pos x="77" y="601"/>
                </a:cxn>
                <a:cxn ang="0">
                  <a:pos x="83" y="714"/>
                </a:cxn>
                <a:cxn ang="0">
                  <a:pos x="73" y="819"/>
                </a:cxn>
                <a:cxn ang="0">
                  <a:pos x="150" y="819"/>
                </a:cxn>
                <a:cxn ang="0">
                  <a:pos x="193" y="809"/>
                </a:cxn>
                <a:cxn ang="0">
                  <a:pos x="187" y="725"/>
                </a:cxn>
                <a:cxn ang="0">
                  <a:pos x="178" y="635"/>
                </a:cxn>
                <a:cxn ang="0">
                  <a:pos x="172" y="541"/>
                </a:cxn>
                <a:cxn ang="0">
                  <a:pos x="253" y="492"/>
                </a:cxn>
                <a:cxn ang="0">
                  <a:pos x="250" y="573"/>
                </a:cxn>
                <a:cxn ang="0">
                  <a:pos x="310" y="636"/>
                </a:cxn>
                <a:cxn ang="0">
                  <a:pos x="314" y="708"/>
                </a:cxn>
                <a:cxn ang="0">
                  <a:pos x="377" y="731"/>
                </a:cxn>
                <a:cxn ang="0">
                  <a:pos x="415" y="693"/>
                </a:cxn>
                <a:cxn ang="0">
                  <a:pos x="460" y="678"/>
                </a:cxn>
                <a:cxn ang="0">
                  <a:pos x="464" y="649"/>
                </a:cxn>
                <a:cxn ang="0">
                  <a:pos x="399" y="599"/>
                </a:cxn>
                <a:cxn ang="0">
                  <a:pos x="403" y="565"/>
                </a:cxn>
                <a:cxn ang="0">
                  <a:pos x="430" y="546"/>
                </a:cxn>
                <a:cxn ang="0">
                  <a:pos x="367" y="467"/>
                </a:cxn>
                <a:cxn ang="0">
                  <a:pos x="296" y="408"/>
                </a:cxn>
                <a:cxn ang="0">
                  <a:pos x="349" y="385"/>
                </a:cxn>
                <a:cxn ang="0">
                  <a:pos x="447" y="333"/>
                </a:cxn>
                <a:cxn ang="0">
                  <a:pos x="508" y="295"/>
                </a:cxn>
                <a:cxn ang="0">
                  <a:pos x="557" y="282"/>
                </a:cxn>
                <a:cxn ang="0">
                  <a:pos x="475" y="263"/>
                </a:cxn>
                <a:cxn ang="0">
                  <a:pos x="420" y="278"/>
                </a:cxn>
                <a:cxn ang="0">
                  <a:pos x="335" y="278"/>
                </a:cxn>
                <a:cxn ang="0">
                  <a:pos x="272" y="331"/>
                </a:cxn>
                <a:cxn ang="0">
                  <a:pos x="208" y="324"/>
                </a:cxn>
                <a:cxn ang="0">
                  <a:pos x="156" y="258"/>
                </a:cxn>
                <a:cxn ang="0">
                  <a:pos x="216" y="139"/>
                </a:cxn>
                <a:cxn ang="0">
                  <a:pos x="322" y="133"/>
                </a:cxn>
                <a:cxn ang="0">
                  <a:pos x="430" y="135"/>
                </a:cxn>
                <a:cxn ang="0">
                  <a:pos x="540" y="156"/>
                </a:cxn>
                <a:cxn ang="0">
                  <a:pos x="663" y="140"/>
                </a:cxn>
                <a:cxn ang="0">
                  <a:pos x="734" y="66"/>
                </a:cxn>
                <a:cxn ang="0">
                  <a:pos x="754" y="11"/>
                </a:cxn>
                <a:cxn ang="0">
                  <a:pos x="712" y="9"/>
                </a:cxn>
                <a:cxn ang="0">
                  <a:pos x="669" y="45"/>
                </a:cxn>
                <a:cxn ang="0">
                  <a:pos x="628" y="89"/>
                </a:cxn>
                <a:cxn ang="0">
                  <a:pos x="485" y="80"/>
                </a:cxn>
                <a:cxn ang="0">
                  <a:pos x="418" y="72"/>
                </a:cxn>
                <a:cxn ang="0">
                  <a:pos x="341" y="70"/>
                </a:cxn>
                <a:cxn ang="0">
                  <a:pos x="296" y="47"/>
                </a:cxn>
              </a:cxnLst>
              <a:rect l="0" t="0" r="r" b="b"/>
              <a:pathLst>
                <a:path w="763" h="829">
                  <a:moveTo>
                    <a:pt x="296" y="47"/>
                  </a:moveTo>
                  <a:lnTo>
                    <a:pt x="276" y="45"/>
                  </a:lnTo>
                  <a:lnTo>
                    <a:pt x="261" y="45"/>
                  </a:lnTo>
                  <a:lnTo>
                    <a:pt x="249" y="42"/>
                  </a:lnTo>
                  <a:lnTo>
                    <a:pt x="231" y="43"/>
                  </a:lnTo>
                  <a:lnTo>
                    <a:pt x="235" y="72"/>
                  </a:lnTo>
                  <a:lnTo>
                    <a:pt x="220" y="83"/>
                  </a:lnTo>
                  <a:lnTo>
                    <a:pt x="212" y="93"/>
                  </a:lnTo>
                  <a:lnTo>
                    <a:pt x="212" y="104"/>
                  </a:lnTo>
                  <a:lnTo>
                    <a:pt x="186" y="101"/>
                  </a:lnTo>
                  <a:lnTo>
                    <a:pt x="178" y="78"/>
                  </a:lnTo>
                  <a:lnTo>
                    <a:pt x="168" y="93"/>
                  </a:lnTo>
                  <a:lnTo>
                    <a:pt x="147" y="108"/>
                  </a:lnTo>
                  <a:lnTo>
                    <a:pt x="142" y="125"/>
                  </a:lnTo>
                  <a:lnTo>
                    <a:pt x="127" y="139"/>
                  </a:lnTo>
                  <a:lnTo>
                    <a:pt x="123" y="154"/>
                  </a:lnTo>
                  <a:lnTo>
                    <a:pt x="127" y="167"/>
                  </a:lnTo>
                  <a:lnTo>
                    <a:pt x="121" y="169"/>
                  </a:lnTo>
                  <a:lnTo>
                    <a:pt x="129" y="190"/>
                  </a:lnTo>
                  <a:lnTo>
                    <a:pt x="125" y="202"/>
                  </a:lnTo>
                  <a:lnTo>
                    <a:pt x="102" y="190"/>
                  </a:lnTo>
                  <a:lnTo>
                    <a:pt x="101" y="200"/>
                  </a:lnTo>
                  <a:lnTo>
                    <a:pt x="112" y="226"/>
                  </a:lnTo>
                  <a:lnTo>
                    <a:pt x="112" y="258"/>
                  </a:lnTo>
                  <a:lnTo>
                    <a:pt x="119" y="284"/>
                  </a:lnTo>
                  <a:lnTo>
                    <a:pt x="106" y="268"/>
                  </a:lnTo>
                  <a:lnTo>
                    <a:pt x="84" y="293"/>
                  </a:lnTo>
                  <a:lnTo>
                    <a:pt x="67" y="317"/>
                  </a:lnTo>
                  <a:lnTo>
                    <a:pt x="60" y="336"/>
                  </a:lnTo>
                  <a:lnTo>
                    <a:pt x="64" y="364"/>
                  </a:lnTo>
                  <a:lnTo>
                    <a:pt x="56" y="383"/>
                  </a:lnTo>
                  <a:lnTo>
                    <a:pt x="62" y="402"/>
                  </a:lnTo>
                  <a:lnTo>
                    <a:pt x="39" y="423"/>
                  </a:lnTo>
                  <a:lnTo>
                    <a:pt x="33" y="463"/>
                  </a:lnTo>
                  <a:lnTo>
                    <a:pt x="15" y="490"/>
                  </a:lnTo>
                  <a:lnTo>
                    <a:pt x="0" y="486"/>
                  </a:lnTo>
                  <a:lnTo>
                    <a:pt x="3" y="507"/>
                  </a:lnTo>
                  <a:lnTo>
                    <a:pt x="11" y="524"/>
                  </a:lnTo>
                  <a:lnTo>
                    <a:pt x="3" y="541"/>
                  </a:lnTo>
                  <a:lnTo>
                    <a:pt x="9" y="564"/>
                  </a:lnTo>
                  <a:lnTo>
                    <a:pt x="19" y="594"/>
                  </a:lnTo>
                  <a:lnTo>
                    <a:pt x="47" y="588"/>
                  </a:lnTo>
                  <a:lnTo>
                    <a:pt x="71" y="586"/>
                  </a:lnTo>
                  <a:lnTo>
                    <a:pt x="77" y="601"/>
                  </a:lnTo>
                  <a:lnTo>
                    <a:pt x="81" y="622"/>
                  </a:lnTo>
                  <a:lnTo>
                    <a:pt x="91" y="645"/>
                  </a:lnTo>
                  <a:lnTo>
                    <a:pt x="91" y="678"/>
                  </a:lnTo>
                  <a:lnTo>
                    <a:pt x="83" y="714"/>
                  </a:lnTo>
                  <a:lnTo>
                    <a:pt x="75" y="746"/>
                  </a:lnTo>
                  <a:lnTo>
                    <a:pt x="61" y="782"/>
                  </a:lnTo>
                  <a:lnTo>
                    <a:pt x="67" y="801"/>
                  </a:lnTo>
                  <a:lnTo>
                    <a:pt x="73" y="819"/>
                  </a:lnTo>
                  <a:lnTo>
                    <a:pt x="94" y="826"/>
                  </a:lnTo>
                  <a:lnTo>
                    <a:pt x="122" y="828"/>
                  </a:lnTo>
                  <a:lnTo>
                    <a:pt x="132" y="819"/>
                  </a:lnTo>
                  <a:lnTo>
                    <a:pt x="150" y="819"/>
                  </a:lnTo>
                  <a:lnTo>
                    <a:pt x="169" y="811"/>
                  </a:lnTo>
                  <a:lnTo>
                    <a:pt x="175" y="814"/>
                  </a:lnTo>
                  <a:lnTo>
                    <a:pt x="191" y="820"/>
                  </a:lnTo>
                  <a:lnTo>
                    <a:pt x="193" y="809"/>
                  </a:lnTo>
                  <a:lnTo>
                    <a:pt x="189" y="792"/>
                  </a:lnTo>
                  <a:lnTo>
                    <a:pt x="175" y="763"/>
                  </a:lnTo>
                  <a:lnTo>
                    <a:pt x="173" y="746"/>
                  </a:lnTo>
                  <a:lnTo>
                    <a:pt x="187" y="725"/>
                  </a:lnTo>
                  <a:lnTo>
                    <a:pt x="189" y="710"/>
                  </a:lnTo>
                  <a:lnTo>
                    <a:pt x="187" y="691"/>
                  </a:lnTo>
                  <a:lnTo>
                    <a:pt x="189" y="664"/>
                  </a:lnTo>
                  <a:lnTo>
                    <a:pt x="178" y="635"/>
                  </a:lnTo>
                  <a:lnTo>
                    <a:pt x="185" y="607"/>
                  </a:lnTo>
                  <a:lnTo>
                    <a:pt x="185" y="582"/>
                  </a:lnTo>
                  <a:lnTo>
                    <a:pt x="183" y="557"/>
                  </a:lnTo>
                  <a:lnTo>
                    <a:pt x="172" y="541"/>
                  </a:lnTo>
                  <a:lnTo>
                    <a:pt x="168" y="530"/>
                  </a:lnTo>
                  <a:lnTo>
                    <a:pt x="200" y="503"/>
                  </a:lnTo>
                  <a:lnTo>
                    <a:pt x="229" y="486"/>
                  </a:lnTo>
                  <a:lnTo>
                    <a:pt x="253" y="492"/>
                  </a:lnTo>
                  <a:lnTo>
                    <a:pt x="268" y="488"/>
                  </a:lnTo>
                  <a:lnTo>
                    <a:pt x="260" y="510"/>
                  </a:lnTo>
                  <a:lnTo>
                    <a:pt x="266" y="533"/>
                  </a:lnTo>
                  <a:lnTo>
                    <a:pt x="250" y="573"/>
                  </a:lnTo>
                  <a:lnTo>
                    <a:pt x="248" y="590"/>
                  </a:lnTo>
                  <a:lnTo>
                    <a:pt x="264" y="609"/>
                  </a:lnTo>
                  <a:lnTo>
                    <a:pt x="289" y="624"/>
                  </a:lnTo>
                  <a:lnTo>
                    <a:pt x="310" y="636"/>
                  </a:lnTo>
                  <a:lnTo>
                    <a:pt x="326" y="647"/>
                  </a:lnTo>
                  <a:lnTo>
                    <a:pt x="320" y="670"/>
                  </a:lnTo>
                  <a:lnTo>
                    <a:pt x="315" y="689"/>
                  </a:lnTo>
                  <a:lnTo>
                    <a:pt x="314" y="708"/>
                  </a:lnTo>
                  <a:lnTo>
                    <a:pt x="324" y="721"/>
                  </a:lnTo>
                  <a:lnTo>
                    <a:pt x="342" y="731"/>
                  </a:lnTo>
                  <a:lnTo>
                    <a:pt x="362" y="735"/>
                  </a:lnTo>
                  <a:lnTo>
                    <a:pt x="377" y="731"/>
                  </a:lnTo>
                  <a:lnTo>
                    <a:pt x="375" y="714"/>
                  </a:lnTo>
                  <a:lnTo>
                    <a:pt x="378" y="702"/>
                  </a:lnTo>
                  <a:lnTo>
                    <a:pt x="402" y="695"/>
                  </a:lnTo>
                  <a:lnTo>
                    <a:pt x="415" y="693"/>
                  </a:lnTo>
                  <a:lnTo>
                    <a:pt x="428" y="695"/>
                  </a:lnTo>
                  <a:lnTo>
                    <a:pt x="448" y="693"/>
                  </a:lnTo>
                  <a:lnTo>
                    <a:pt x="462" y="687"/>
                  </a:lnTo>
                  <a:lnTo>
                    <a:pt x="460" y="678"/>
                  </a:lnTo>
                  <a:lnTo>
                    <a:pt x="478" y="678"/>
                  </a:lnTo>
                  <a:lnTo>
                    <a:pt x="478" y="660"/>
                  </a:lnTo>
                  <a:lnTo>
                    <a:pt x="468" y="645"/>
                  </a:lnTo>
                  <a:lnTo>
                    <a:pt x="464" y="649"/>
                  </a:lnTo>
                  <a:lnTo>
                    <a:pt x="450" y="649"/>
                  </a:lnTo>
                  <a:lnTo>
                    <a:pt x="446" y="632"/>
                  </a:lnTo>
                  <a:lnTo>
                    <a:pt x="432" y="618"/>
                  </a:lnTo>
                  <a:lnTo>
                    <a:pt x="399" y="599"/>
                  </a:lnTo>
                  <a:lnTo>
                    <a:pt x="401" y="590"/>
                  </a:lnTo>
                  <a:lnTo>
                    <a:pt x="405" y="576"/>
                  </a:lnTo>
                  <a:lnTo>
                    <a:pt x="393" y="561"/>
                  </a:lnTo>
                  <a:lnTo>
                    <a:pt x="403" y="565"/>
                  </a:lnTo>
                  <a:lnTo>
                    <a:pt x="422" y="570"/>
                  </a:lnTo>
                  <a:lnTo>
                    <a:pt x="409" y="552"/>
                  </a:lnTo>
                  <a:lnTo>
                    <a:pt x="424" y="552"/>
                  </a:lnTo>
                  <a:lnTo>
                    <a:pt x="430" y="546"/>
                  </a:lnTo>
                  <a:lnTo>
                    <a:pt x="415" y="536"/>
                  </a:lnTo>
                  <a:lnTo>
                    <a:pt x="406" y="518"/>
                  </a:lnTo>
                  <a:lnTo>
                    <a:pt x="382" y="494"/>
                  </a:lnTo>
                  <a:lnTo>
                    <a:pt x="367" y="467"/>
                  </a:lnTo>
                  <a:lnTo>
                    <a:pt x="353" y="443"/>
                  </a:lnTo>
                  <a:lnTo>
                    <a:pt x="328" y="440"/>
                  </a:lnTo>
                  <a:lnTo>
                    <a:pt x="314" y="419"/>
                  </a:lnTo>
                  <a:lnTo>
                    <a:pt x="296" y="408"/>
                  </a:lnTo>
                  <a:lnTo>
                    <a:pt x="300" y="392"/>
                  </a:lnTo>
                  <a:lnTo>
                    <a:pt x="322" y="406"/>
                  </a:lnTo>
                  <a:lnTo>
                    <a:pt x="341" y="400"/>
                  </a:lnTo>
                  <a:lnTo>
                    <a:pt x="349" y="385"/>
                  </a:lnTo>
                  <a:lnTo>
                    <a:pt x="371" y="377"/>
                  </a:lnTo>
                  <a:lnTo>
                    <a:pt x="388" y="372"/>
                  </a:lnTo>
                  <a:lnTo>
                    <a:pt x="426" y="350"/>
                  </a:lnTo>
                  <a:lnTo>
                    <a:pt x="447" y="333"/>
                  </a:lnTo>
                  <a:lnTo>
                    <a:pt x="457" y="314"/>
                  </a:lnTo>
                  <a:lnTo>
                    <a:pt x="477" y="297"/>
                  </a:lnTo>
                  <a:lnTo>
                    <a:pt x="492" y="297"/>
                  </a:lnTo>
                  <a:lnTo>
                    <a:pt x="508" y="295"/>
                  </a:lnTo>
                  <a:lnTo>
                    <a:pt x="518" y="306"/>
                  </a:lnTo>
                  <a:lnTo>
                    <a:pt x="536" y="308"/>
                  </a:lnTo>
                  <a:lnTo>
                    <a:pt x="542" y="291"/>
                  </a:lnTo>
                  <a:lnTo>
                    <a:pt x="557" y="282"/>
                  </a:lnTo>
                  <a:lnTo>
                    <a:pt x="546" y="261"/>
                  </a:lnTo>
                  <a:lnTo>
                    <a:pt x="524" y="255"/>
                  </a:lnTo>
                  <a:lnTo>
                    <a:pt x="498" y="259"/>
                  </a:lnTo>
                  <a:lnTo>
                    <a:pt x="475" y="263"/>
                  </a:lnTo>
                  <a:lnTo>
                    <a:pt x="485" y="270"/>
                  </a:lnTo>
                  <a:lnTo>
                    <a:pt x="475" y="276"/>
                  </a:lnTo>
                  <a:lnTo>
                    <a:pt x="447" y="276"/>
                  </a:lnTo>
                  <a:lnTo>
                    <a:pt x="420" y="278"/>
                  </a:lnTo>
                  <a:lnTo>
                    <a:pt x="398" y="286"/>
                  </a:lnTo>
                  <a:lnTo>
                    <a:pt x="376" y="291"/>
                  </a:lnTo>
                  <a:lnTo>
                    <a:pt x="357" y="289"/>
                  </a:lnTo>
                  <a:lnTo>
                    <a:pt x="335" y="278"/>
                  </a:lnTo>
                  <a:lnTo>
                    <a:pt x="324" y="282"/>
                  </a:lnTo>
                  <a:lnTo>
                    <a:pt x="305" y="301"/>
                  </a:lnTo>
                  <a:lnTo>
                    <a:pt x="288" y="314"/>
                  </a:lnTo>
                  <a:lnTo>
                    <a:pt x="272" y="331"/>
                  </a:lnTo>
                  <a:lnTo>
                    <a:pt x="272" y="346"/>
                  </a:lnTo>
                  <a:lnTo>
                    <a:pt x="241" y="337"/>
                  </a:lnTo>
                  <a:lnTo>
                    <a:pt x="218" y="339"/>
                  </a:lnTo>
                  <a:lnTo>
                    <a:pt x="208" y="324"/>
                  </a:lnTo>
                  <a:lnTo>
                    <a:pt x="205" y="301"/>
                  </a:lnTo>
                  <a:lnTo>
                    <a:pt x="186" y="292"/>
                  </a:lnTo>
                  <a:lnTo>
                    <a:pt x="171" y="286"/>
                  </a:lnTo>
                  <a:lnTo>
                    <a:pt x="156" y="258"/>
                  </a:lnTo>
                  <a:lnTo>
                    <a:pt x="153" y="216"/>
                  </a:lnTo>
                  <a:lnTo>
                    <a:pt x="164" y="172"/>
                  </a:lnTo>
                  <a:lnTo>
                    <a:pt x="190" y="139"/>
                  </a:lnTo>
                  <a:lnTo>
                    <a:pt x="216" y="139"/>
                  </a:lnTo>
                  <a:lnTo>
                    <a:pt x="239" y="144"/>
                  </a:lnTo>
                  <a:lnTo>
                    <a:pt x="268" y="144"/>
                  </a:lnTo>
                  <a:lnTo>
                    <a:pt x="298" y="137"/>
                  </a:lnTo>
                  <a:lnTo>
                    <a:pt x="322" y="133"/>
                  </a:lnTo>
                  <a:lnTo>
                    <a:pt x="347" y="137"/>
                  </a:lnTo>
                  <a:lnTo>
                    <a:pt x="365" y="142"/>
                  </a:lnTo>
                  <a:lnTo>
                    <a:pt x="380" y="137"/>
                  </a:lnTo>
                  <a:lnTo>
                    <a:pt x="430" y="135"/>
                  </a:lnTo>
                  <a:lnTo>
                    <a:pt x="475" y="140"/>
                  </a:lnTo>
                  <a:lnTo>
                    <a:pt x="496" y="139"/>
                  </a:lnTo>
                  <a:lnTo>
                    <a:pt x="514" y="152"/>
                  </a:lnTo>
                  <a:lnTo>
                    <a:pt x="540" y="156"/>
                  </a:lnTo>
                  <a:lnTo>
                    <a:pt x="579" y="160"/>
                  </a:lnTo>
                  <a:lnTo>
                    <a:pt x="610" y="154"/>
                  </a:lnTo>
                  <a:lnTo>
                    <a:pt x="634" y="154"/>
                  </a:lnTo>
                  <a:lnTo>
                    <a:pt x="663" y="140"/>
                  </a:lnTo>
                  <a:lnTo>
                    <a:pt x="683" y="127"/>
                  </a:lnTo>
                  <a:lnTo>
                    <a:pt x="695" y="104"/>
                  </a:lnTo>
                  <a:lnTo>
                    <a:pt x="716" y="85"/>
                  </a:lnTo>
                  <a:lnTo>
                    <a:pt x="734" y="66"/>
                  </a:lnTo>
                  <a:lnTo>
                    <a:pt x="742" y="43"/>
                  </a:lnTo>
                  <a:lnTo>
                    <a:pt x="760" y="34"/>
                  </a:lnTo>
                  <a:lnTo>
                    <a:pt x="762" y="18"/>
                  </a:lnTo>
                  <a:lnTo>
                    <a:pt x="754" y="11"/>
                  </a:lnTo>
                  <a:lnTo>
                    <a:pt x="742" y="7"/>
                  </a:lnTo>
                  <a:lnTo>
                    <a:pt x="726" y="0"/>
                  </a:lnTo>
                  <a:lnTo>
                    <a:pt x="722" y="1"/>
                  </a:lnTo>
                  <a:lnTo>
                    <a:pt x="712" y="9"/>
                  </a:lnTo>
                  <a:lnTo>
                    <a:pt x="704" y="20"/>
                  </a:lnTo>
                  <a:lnTo>
                    <a:pt x="693" y="32"/>
                  </a:lnTo>
                  <a:lnTo>
                    <a:pt x="680" y="33"/>
                  </a:lnTo>
                  <a:lnTo>
                    <a:pt x="669" y="45"/>
                  </a:lnTo>
                  <a:lnTo>
                    <a:pt x="677" y="55"/>
                  </a:lnTo>
                  <a:lnTo>
                    <a:pt x="665" y="60"/>
                  </a:lnTo>
                  <a:lnTo>
                    <a:pt x="642" y="78"/>
                  </a:lnTo>
                  <a:lnTo>
                    <a:pt x="628" y="89"/>
                  </a:lnTo>
                  <a:lnTo>
                    <a:pt x="600" y="89"/>
                  </a:lnTo>
                  <a:lnTo>
                    <a:pt x="552" y="89"/>
                  </a:lnTo>
                  <a:lnTo>
                    <a:pt x="514" y="81"/>
                  </a:lnTo>
                  <a:lnTo>
                    <a:pt x="485" y="80"/>
                  </a:lnTo>
                  <a:lnTo>
                    <a:pt x="479" y="97"/>
                  </a:lnTo>
                  <a:lnTo>
                    <a:pt x="459" y="89"/>
                  </a:lnTo>
                  <a:lnTo>
                    <a:pt x="436" y="80"/>
                  </a:lnTo>
                  <a:lnTo>
                    <a:pt x="418" y="72"/>
                  </a:lnTo>
                  <a:lnTo>
                    <a:pt x="398" y="74"/>
                  </a:lnTo>
                  <a:lnTo>
                    <a:pt x="371" y="74"/>
                  </a:lnTo>
                  <a:lnTo>
                    <a:pt x="359" y="64"/>
                  </a:lnTo>
                  <a:lnTo>
                    <a:pt x="341" y="70"/>
                  </a:lnTo>
                  <a:lnTo>
                    <a:pt x="324" y="68"/>
                  </a:lnTo>
                  <a:lnTo>
                    <a:pt x="312" y="56"/>
                  </a:lnTo>
                  <a:lnTo>
                    <a:pt x="314" y="45"/>
                  </a:lnTo>
                  <a:lnTo>
                    <a:pt x="296" y="47"/>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1" name="Freeform 244"/>
            <p:cNvSpPr>
              <a:spLocks/>
            </p:cNvSpPr>
            <p:nvPr/>
          </p:nvSpPr>
          <p:spPr bwMode="auto">
            <a:xfrm>
              <a:off x="5640388" y="3344863"/>
              <a:ext cx="36512" cy="65087"/>
            </a:xfrm>
            <a:custGeom>
              <a:avLst/>
              <a:gdLst/>
              <a:ahLst/>
              <a:cxnLst>
                <a:cxn ang="0">
                  <a:pos x="16" y="0"/>
                </a:cxn>
                <a:cxn ang="0">
                  <a:pos x="26" y="11"/>
                </a:cxn>
                <a:cxn ang="0">
                  <a:pos x="26" y="22"/>
                </a:cxn>
                <a:cxn ang="0">
                  <a:pos x="26" y="26"/>
                </a:cxn>
                <a:cxn ang="0">
                  <a:pos x="24" y="32"/>
                </a:cxn>
                <a:cxn ang="0">
                  <a:pos x="24" y="38"/>
                </a:cxn>
                <a:cxn ang="0">
                  <a:pos x="24" y="43"/>
                </a:cxn>
                <a:cxn ang="0">
                  <a:pos x="18" y="47"/>
                </a:cxn>
                <a:cxn ang="0">
                  <a:pos x="16" y="47"/>
                </a:cxn>
                <a:cxn ang="0">
                  <a:pos x="14" y="45"/>
                </a:cxn>
                <a:cxn ang="0">
                  <a:pos x="8" y="40"/>
                </a:cxn>
                <a:cxn ang="0">
                  <a:pos x="8" y="36"/>
                </a:cxn>
                <a:cxn ang="0">
                  <a:pos x="6" y="30"/>
                </a:cxn>
                <a:cxn ang="0">
                  <a:pos x="4" y="24"/>
                </a:cxn>
                <a:cxn ang="0">
                  <a:pos x="2" y="20"/>
                </a:cxn>
                <a:cxn ang="0">
                  <a:pos x="0" y="15"/>
                </a:cxn>
                <a:cxn ang="0">
                  <a:pos x="0" y="11"/>
                </a:cxn>
                <a:cxn ang="0">
                  <a:pos x="4" y="5"/>
                </a:cxn>
                <a:cxn ang="0">
                  <a:pos x="8" y="2"/>
                </a:cxn>
                <a:cxn ang="0">
                  <a:pos x="8" y="2"/>
                </a:cxn>
                <a:cxn ang="0">
                  <a:pos x="16" y="0"/>
                </a:cxn>
              </a:cxnLst>
              <a:rect l="0" t="0" r="r" b="b"/>
              <a:pathLst>
                <a:path w="27" h="48">
                  <a:moveTo>
                    <a:pt x="16" y="0"/>
                  </a:moveTo>
                  <a:lnTo>
                    <a:pt x="26" y="11"/>
                  </a:lnTo>
                  <a:lnTo>
                    <a:pt x="26" y="22"/>
                  </a:lnTo>
                  <a:lnTo>
                    <a:pt x="26" y="26"/>
                  </a:lnTo>
                  <a:lnTo>
                    <a:pt x="24" y="32"/>
                  </a:lnTo>
                  <a:lnTo>
                    <a:pt x="24" y="38"/>
                  </a:lnTo>
                  <a:lnTo>
                    <a:pt x="24" y="43"/>
                  </a:lnTo>
                  <a:lnTo>
                    <a:pt x="18" y="47"/>
                  </a:lnTo>
                  <a:lnTo>
                    <a:pt x="16" y="47"/>
                  </a:lnTo>
                  <a:lnTo>
                    <a:pt x="14" y="45"/>
                  </a:lnTo>
                  <a:lnTo>
                    <a:pt x="8" y="40"/>
                  </a:lnTo>
                  <a:lnTo>
                    <a:pt x="8" y="36"/>
                  </a:lnTo>
                  <a:lnTo>
                    <a:pt x="6" y="30"/>
                  </a:lnTo>
                  <a:lnTo>
                    <a:pt x="4" y="24"/>
                  </a:lnTo>
                  <a:lnTo>
                    <a:pt x="2" y="20"/>
                  </a:lnTo>
                  <a:lnTo>
                    <a:pt x="0" y="15"/>
                  </a:lnTo>
                  <a:lnTo>
                    <a:pt x="0" y="11"/>
                  </a:lnTo>
                  <a:lnTo>
                    <a:pt x="4" y="5"/>
                  </a:lnTo>
                  <a:lnTo>
                    <a:pt x="8" y="2"/>
                  </a:lnTo>
                  <a:lnTo>
                    <a:pt x="8" y="2"/>
                  </a:lnTo>
                  <a:lnTo>
                    <a:pt x="1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2" name="Freeform 245"/>
            <p:cNvSpPr>
              <a:spLocks/>
            </p:cNvSpPr>
            <p:nvPr/>
          </p:nvSpPr>
          <p:spPr bwMode="auto">
            <a:xfrm>
              <a:off x="5418138" y="3455988"/>
              <a:ext cx="26987" cy="107950"/>
            </a:xfrm>
            <a:custGeom>
              <a:avLst/>
              <a:gdLst/>
              <a:ahLst/>
              <a:cxnLst>
                <a:cxn ang="0">
                  <a:pos x="6" y="0"/>
                </a:cxn>
                <a:cxn ang="0">
                  <a:pos x="2" y="2"/>
                </a:cxn>
                <a:cxn ang="0">
                  <a:pos x="0" y="9"/>
                </a:cxn>
                <a:cxn ang="0">
                  <a:pos x="2" y="22"/>
                </a:cxn>
                <a:cxn ang="0">
                  <a:pos x="4" y="42"/>
                </a:cxn>
                <a:cxn ang="0">
                  <a:pos x="6" y="59"/>
                </a:cxn>
                <a:cxn ang="0">
                  <a:pos x="6" y="70"/>
                </a:cxn>
                <a:cxn ang="0">
                  <a:pos x="8" y="74"/>
                </a:cxn>
                <a:cxn ang="0">
                  <a:pos x="8" y="78"/>
                </a:cxn>
                <a:cxn ang="0">
                  <a:pos x="12" y="78"/>
                </a:cxn>
                <a:cxn ang="0">
                  <a:pos x="12" y="66"/>
                </a:cxn>
                <a:cxn ang="0">
                  <a:pos x="14" y="57"/>
                </a:cxn>
                <a:cxn ang="0">
                  <a:pos x="14" y="44"/>
                </a:cxn>
                <a:cxn ang="0">
                  <a:pos x="17" y="32"/>
                </a:cxn>
                <a:cxn ang="0">
                  <a:pos x="17" y="26"/>
                </a:cxn>
                <a:cxn ang="0">
                  <a:pos x="19" y="20"/>
                </a:cxn>
                <a:cxn ang="0">
                  <a:pos x="19" y="17"/>
                </a:cxn>
                <a:cxn ang="0">
                  <a:pos x="14" y="13"/>
                </a:cxn>
                <a:cxn ang="0">
                  <a:pos x="14" y="9"/>
                </a:cxn>
                <a:cxn ang="0">
                  <a:pos x="14" y="5"/>
                </a:cxn>
                <a:cxn ang="0">
                  <a:pos x="14" y="2"/>
                </a:cxn>
                <a:cxn ang="0">
                  <a:pos x="14" y="2"/>
                </a:cxn>
                <a:cxn ang="0">
                  <a:pos x="6" y="0"/>
                </a:cxn>
              </a:cxnLst>
              <a:rect l="0" t="0" r="r" b="b"/>
              <a:pathLst>
                <a:path w="20" h="79">
                  <a:moveTo>
                    <a:pt x="6" y="0"/>
                  </a:moveTo>
                  <a:lnTo>
                    <a:pt x="2" y="2"/>
                  </a:lnTo>
                  <a:lnTo>
                    <a:pt x="0" y="9"/>
                  </a:lnTo>
                  <a:lnTo>
                    <a:pt x="2" y="22"/>
                  </a:lnTo>
                  <a:lnTo>
                    <a:pt x="4" y="42"/>
                  </a:lnTo>
                  <a:lnTo>
                    <a:pt x="6" y="59"/>
                  </a:lnTo>
                  <a:lnTo>
                    <a:pt x="6" y="70"/>
                  </a:lnTo>
                  <a:lnTo>
                    <a:pt x="8" y="74"/>
                  </a:lnTo>
                  <a:lnTo>
                    <a:pt x="8" y="78"/>
                  </a:lnTo>
                  <a:lnTo>
                    <a:pt x="12" y="78"/>
                  </a:lnTo>
                  <a:lnTo>
                    <a:pt x="12" y="66"/>
                  </a:lnTo>
                  <a:lnTo>
                    <a:pt x="14" y="57"/>
                  </a:lnTo>
                  <a:lnTo>
                    <a:pt x="14" y="44"/>
                  </a:lnTo>
                  <a:lnTo>
                    <a:pt x="17" y="32"/>
                  </a:lnTo>
                  <a:lnTo>
                    <a:pt x="17" y="26"/>
                  </a:lnTo>
                  <a:lnTo>
                    <a:pt x="19" y="20"/>
                  </a:lnTo>
                  <a:lnTo>
                    <a:pt x="19" y="17"/>
                  </a:lnTo>
                  <a:lnTo>
                    <a:pt x="14" y="13"/>
                  </a:lnTo>
                  <a:lnTo>
                    <a:pt x="14" y="9"/>
                  </a:lnTo>
                  <a:lnTo>
                    <a:pt x="14" y="5"/>
                  </a:lnTo>
                  <a:lnTo>
                    <a:pt x="14" y="2"/>
                  </a:lnTo>
                  <a:lnTo>
                    <a:pt x="14" y="2"/>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3" name="Freeform 246"/>
            <p:cNvSpPr>
              <a:spLocks/>
            </p:cNvSpPr>
            <p:nvPr/>
          </p:nvSpPr>
          <p:spPr bwMode="auto">
            <a:xfrm>
              <a:off x="5824538" y="3176588"/>
              <a:ext cx="55562" cy="47625"/>
            </a:xfrm>
            <a:custGeom>
              <a:avLst/>
              <a:gdLst/>
              <a:ahLst/>
              <a:cxnLst>
                <a:cxn ang="0">
                  <a:pos x="7" y="2"/>
                </a:cxn>
                <a:cxn ang="0">
                  <a:pos x="3" y="2"/>
                </a:cxn>
                <a:cxn ang="0">
                  <a:pos x="0" y="6"/>
                </a:cxn>
                <a:cxn ang="0">
                  <a:pos x="3" y="11"/>
                </a:cxn>
                <a:cxn ang="0">
                  <a:pos x="3" y="17"/>
                </a:cxn>
                <a:cxn ang="0">
                  <a:pos x="3" y="19"/>
                </a:cxn>
                <a:cxn ang="0">
                  <a:pos x="4" y="21"/>
                </a:cxn>
                <a:cxn ang="0">
                  <a:pos x="4" y="23"/>
                </a:cxn>
                <a:cxn ang="0">
                  <a:pos x="8" y="24"/>
                </a:cxn>
                <a:cxn ang="0">
                  <a:pos x="11" y="28"/>
                </a:cxn>
                <a:cxn ang="0">
                  <a:pos x="19" y="34"/>
                </a:cxn>
                <a:cxn ang="0">
                  <a:pos x="25" y="34"/>
                </a:cxn>
                <a:cxn ang="0">
                  <a:pos x="25" y="28"/>
                </a:cxn>
                <a:cxn ang="0">
                  <a:pos x="29" y="19"/>
                </a:cxn>
                <a:cxn ang="0">
                  <a:pos x="31" y="13"/>
                </a:cxn>
                <a:cxn ang="0">
                  <a:pos x="35" y="11"/>
                </a:cxn>
                <a:cxn ang="0">
                  <a:pos x="37" y="7"/>
                </a:cxn>
                <a:cxn ang="0">
                  <a:pos x="39" y="6"/>
                </a:cxn>
                <a:cxn ang="0">
                  <a:pos x="35" y="2"/>
                </a:cxn>
                <a:cxn ang="0">
                  <a:pos x="31" y="2"/>
                </a:cxn>
                <a:cxn ang="0">
                  <a:pos x="27" y="2"/>
                </a:cxn>
                <a:cxn ang="0">
                  <a:pos x="19" y="4"/>
                </a:cxn>
                <a:cxn ang="0">
                  <a:pos x="15" y="2"/>
                </a:cxn>
                <a:cxn ang="0">
                  <a:pos x="4" y="0"/>
                </a:cxn>
                <a:cxn ang="0">
                  <a:pos x="7" y="0"/>
                </a:cxn>
                <a:cxn ang="0">
                  <a:pos x="7" y="2"/>
                </a:cxn>
              </a:cxnLst>
              <a:rect l="0" t="0" r="r" b="b"/>
              <a:pathLst>
                <a:path w="40" h="35">
                  <a:moveTo>
                    <a:pt x="7" y="2"/>
                  </a:moveTo>
                  <a:lnTo>
                    <a:pt x="3" y="2"/>
                  </a:lnTo>
                  <a:lnTo>
                    <a:pt x="0" y="6"/>
                  </a:lnTo>
                  <a:lnTo>
                    <a:pt x="3" y="11"/>
                  </a:lnTo>
                  <a:lnTo>
                    <a:pt x="3" y="17"/>
                  </a:lnTo>
                  <a:lnTo>
                    <a:pt x="3" y="19"/>
                  </a:lnTo>
                  <a:lnTo>
                    <a:pt x="4" y="21"/>
                  </a:lnTo>
                  <a:lnTo>
                    <a:pt x="4" y="23"/>
                  </a:lnTo>
                  <a:lnTo>
                    <a:pt x="8" y="24"/>
                  </a:lnTo>
                  <a:lnTo>
                    <a:pt x="11" y="28"/>
                  </a:lnTo>
                  <a:lnTo>
                    <a:pt x="19" y="34"/>
                  </a:lnTo>
                  <a:lnTo>
                    <a:pt x="25" y="34"/>
                  </a:lnTo>
                  <a:lnTo>
                    <a:pt x="25" y="28"/>
                  </a:lnTo>
                  <a:lnTo>
                    <a:pt x="29" y="19"/>
                  </a:lnTo>
                  <a:lnTo>
                    <a:pt x="31" y="13"/>
                  </a:lnTo>
                  <a:lnTo>
                    <a:pt x="35" y="11"/>
                  </a:lnTo>
                  <a:lnTo>
                    <a:pt x="37" y="7"/>
                  </a:lnTo>
                  <a:lnTo>
                    <a:pt x="39" y="6"/>
                  </a:lnTo>
                  <a:lnTo>
                    <a:pt x="35" y="2"/>
                  </a:lnTo>
                  <a:lnTo>
                    <a:pt x="31" y="2"/>
                  </a:lnTo>
                  <a:lnTo>
                    <a:pt x="27" y="2"/>
                  </a:lnTo>
                  <a:lnTo>
                    <a:pt x="19" y="4"/>
                  </a:lnTo>
                  <a:lnTo>
                    <a:pt x="15" y="2"/>
                  </a:lnTo>
                  <a:lnTo>
                    <a:pt x="4" y="0"/>
                  </a:lnTo>
                  <a:lnTo>
                    <a:pt x="7" y="0"/>
                  </a:lnTo>
                  <a:lnTo>
                    <a:pt x="7"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4" name="Freeform 247"/>
            <p:cNvSpPr>
              <a:spLocks/>
            </p:cNvSpPr>
            <p:nvPr/>
          </p:nvSpPr>
          <p:spPr bwMode="auto">
            <a:xfrm>
              <a:off x="5713413" y="3275013"/>
              <a:ext cx="80962" cy="122237"/>
            </a:xfrm>
            <a:custGeom>
              <a:avLst/>
              <a:gdLst/>
              <a:ahLst/>
              <a:cxnLst>
                <a:cxn ang="0">
                  <a:pos x="33" y="8"/>
                </a:cxn>
                <a:cxn ang="0">
                  <a:pos x="22" y="10"/>
                </a:cxn>
                <a:cxn ang="0">
                  <a:pos x="12" y="14"/>
                </a:cxn>
                <a:cxn ang="0">
                  <a:pos x="10" y="15"/>
                </a:cxn>
                <a:cxn ang="0">
                  <a:pos x="6" y="21"/>
                </a:cxn>
                <a:cxn ang="0">
                  <a:pos x="6" y="29"/>
                </a:cxn>
                <a:cxn ang="0">
                  <a:pos x="6" y="40"/>
                </a:cxn>
                <a:cxn ang="0">
                  <a:pos x="10" y="44"/>
                </a:cxn>
                <a:cxn ang="0">
                  <a:pos x="10" y="52"/>
                </a:cxn>
                <a:cxn ang="0">
                  <a:pos x="8" y="57"/>
                </a:cxn>
                <a:cxn ang="0">
                  <a:pos x="6" y="61"/>
                </a:cxn>
                <a:cxn ang="0">
                  <a:pos x="4" y="69"/>
                </a:cxn>
                <a:cxn ang="0">
                  <a:pos x="2" y="74"/>
                </a:cxn>
                <a:cxn ang="0">
                  <a:pos x="2" y="80"/>
                </a:cxn>
                <a:cxn ang="0">
                  <a:pos x="0" y="84"/>
                </a:cxn>
                <a:cxn ang="0">
                  <a:pos x="0" y="90"/>
                </a:cxn>
                <a:cxn ang="0">
                  <a:pos x="6" y="90"/>
                </a:cxn>
                <a:cxn ang="0">
                  <a:pos x="14" y="88"/>
                </a:cxn>
                <a:cxn ang="0">
                  <a:pos x="18" y="84"/>
                </a:cxn>
                <a:cxn ang="0">
                  <a:pos x="22" y="84"/>
                </a:cxn>
                <a:cxn ang="0">
                  <a:pos x="25" y="84"/>
                </a:cxn>
                <a:cxn ang="0">
                  <a:pos x="29" y="88"/>
                </a:cxn>
                <a:cxn ang="0">
                  <a:pos x="31" y="88"/>
                </a:cxn>
                <a:cxn ang="0">
                  <a:pos x="35" y="88"/>
                </a:cxn>
                <a:cxn ang="0">
                  <a:pos x="37" y="84"/>
                </a:cxn>
                <a:cxn ang="0">
                  <a:pos x="41" y="78"/>
                </a:cxn>
                <a:cxn ang="0">
                  <a:pos x="45" y="71"/>
                </a:cxn>
                <a:cxn ang="0">
                  <a:pos x="43" y="61"/>
                </a:cxn>
                <a:cxn ang="0">
                  <a:pos x="43" y="52"/>
                </a:cxn>
                <a:cxn ang="0">
                  <a:pos x="45" y="48"/>
                </a:cxn>
                <a:cxn ang="0">
                  <a:pos x="49" y="40"/>
                </a:cxn>
                <a:cxn ang="0">
                  <a:pos x="53" y="34"/>
                </a:cxn>
                <a:cxn ang="0">
                  <a:pos x="53" y="25"/>
                </a:cxn>
                <a:cxn ang="0">
                  <a:pos x="57" y="19"/>
                </a:cxn>
                <a:cxn ang="0">
                  <a:pos x="57" y="12"/>
                </a:cxn>
                <a:cxn ang="0">
                  <a:pos x="57" y="8"/>
                </a:cxn>
                <a:cxn ang="0">
                  <a:pos x="53" y="4"/>
                </a:cxn>
                <a:cxn ang="0">
                  <a:pos x="49" y="0"/>
                </a:cxn>
                <a:cxn ang="0">
                  <a:pos x="43" y="0"/>
                </a:cxn>
                <a:cxn ang="0">
                  <a:pos x="43" y="0"/>
                </a:cxn>
                <a:cxn ang="0">
                  <a:pos x="33" y="8"/>
                </a:cxn>
              </a:cxnLst>
              <a:rect l="0" t="0" r="r" b="b"/>
              <a:pathLst>
                <a:path w="58" h="91">
                  <a:moveTo>
                    <a:pt x="33" y="8"/>
                  </a:moveTo>
                  <a:lnTo>
                    <a:pt x="22" y="10"/>
                  </a:lnTo>
                  <a:lnTo>
                    <a:pt x="12" y="14"/>
                  </a:lnTo>
                  <a:lnTo>
                    <a:pt x="10" y="15"/>
                  </a:lnTo>
                  <a:lnTo>
                    <a:pt x="6" y="21"/>
                  </a:lnTo>
                  <a:lnTo>
                    <a:pt x="6" y="29"/>
                  </a:lnTo>
                  <a:lnTo>
                    <a:pt x="6" y="40"/>
                  </a:lnTo>
                  <a:lnTo>
                    <a:pt x="10" y="44"/>
                  </a:lnTo>
                  <a:lnTo>
                    <a:pt x="10" y="52"/>
                  </a:lnTo>
                  <a:lnTo>
                    <a:pt x="8" y="57"/>
                  </a:lnTo>
                  <a:lnTo>
                    <a:pt x="6" y="61"/>
                  </a:lnTo>
                  <a:lnTo>
                    <a:pt x="4" y="69"/>
                  </a:lnTo>
                  <a:lnTo>
                    <a:pt x="2" y="74"/>
                  </a:lnTo>
                  <a:lnTo>
                    <a:pt x="2" y="80"/>
                  </a:lnTo>
                  <a:lnTo>
                    <a:pt x="0" y="84"/>
                  </a:lnTo>
                  <a:lnTo>
                    <a:pt x="0" y="90"/>
                  </a:lnTo>
                  <a:lnTo>
                    <a:pt x="6" y="90"/>
                  </a:lnTo>
                  <a:lnTo>
                    <a:pt x="14" y="88"/>
                  </a:lnTo>
                  <a:lnTo>
                    <a:pt x="18" y="84"/>
                  </a:lnTo>
                  <a:lnTo>
                    <a:pt x="22" y="84"/>
                  </a:lnTo>
                  <a:lnTo>
                    <a:pt x="25" y="84"/>
                  </a:lnTo>
                  <a:lnTo>
                    <a:pt x="29" y="88"/>
                  </a:lnTo>
                  <a:lnTo>
                    <a:pt x="31" y="88"/>
                  </a:lnTo>
                  <a:lnTo>
                    <a:pt x="35" y="88"/>
                  </a:lnTo>
                  <a:lnTo>
                    <a:pt x="37" y="84"/>
                  </a:lnTo>
                  <a:lnTo>
                    <a:pt x="41" y="78"/>
                  </a:lnTo>
                  <a:lnTo>
                    <a:pt x="45" y="71"/>
                  </a:lnTo>
                  <a:lnTo>
                    <a:pt x="43" y="61"/>
                  </a:lnTo>
                  <a:lnTo>
                    <a:pt x="43" y="52"/>
                  </a:lnTo>
                  <a:lnTo>
                    <a:pt x="45" y="48"/>
                  </a:lnTo>
                  <a:lnTo>
                    <a:pt x="49" y="40"/>
                  </a:lnTo>
                  <a:lnTo>
                    <a:pt x="53" y="34"/>
                  </a:lnTo>
                  <a:lnTo>
                    <a:pt x="53" y="25"/>
                  </a:lnTo>
                  <a:lnTo>
                    <a:pt x="57" y="19"/>
                  </a:lnTo>
                  <a:lnTo>
                    <a:pt x="57" y="12"/>
                  </a:lnTo>
                  <a:lnTo>
                    <a:pt x="57" y="8"/>
                  </a:lnTo>
                  <a:lnTo>
                    <a:pt x="53" y="4"/>
                  </a:lnTo>
                  <a:lnTo>
                    <a:pt x="49" y="0"/>
                  </a:lnTo>
                  <a:lnTo>
                    <a:pt x="43" y="0"/>
                  </a:lnTo>
                  <a:lnTo>
                    <a:pt x="43" y="0"/>
                  </a:lnTo>
                  <a:lnTo>
                    <a:pt x="33" y="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5" name="Freeform 248"/>
            <p:cNvSpPr>
              <a:spLocks/>
            </p:cNvSpPr>
            <p:nvPr/>
          </p:nvSpPr>
          <p:spPr bwMode="auto">
            <a:xfrm>
              <a:off x="4725988" y="3663950"/>
              <a:ext cx="9525" cy="7938"/>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6" name="Freeform 249"/>
            <p:cNvSpPr>
              <a:spLocks/>
            </p:cNvSpPr>
            <p:nvPr/>
          </p:nvSpPr>
          <p:spPr bwMode="auto">
            <a:xfrm>
              <a:off x="4324350" y="3876675"/>
              <a:ext cx="9525" cy="7938"/>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7" name="Freeform 250"/>
            <p:cNvSpPr>
              <a:spLocks/>
            </p:cNvSpPr>
            <p:nvPr/>
          </p:nvSpPr>
          <p:spPr bwMode="auto">
            <a:xfrm>
              <a:off x="1441450" y="1739900"/>
              <a:ext cx="1754188" cy="1774825"/>
            </a:xfrm>
            <a:custGeom>
              <a:avLst/>
              <a:gdLst/>
              <a:ahLst/>
              <a:cxnLst>
                <a:cxn ang="0">
                  <a:pos x="78" y="32"/>
                </a:cxn>
                <a:cxn ang="0">
                  <a:pos x="11" y="27"/>
                </a:cxn>
                <a:cxn ang="0">
                  <a:pos x="28" y="80"/>
                </a:cxn>
                <a:cxn ang="0">
                  <a:pos x="94" y="151"/>
                </a:cxn>
                <a:cxn ang="0">
                  <a:pos x="161" y="216"/>
                </a:cxn>
                <a:cxn ang="0">
                  <a:pos x="222" y="238"/>
                </a:cxn>
                <a:cxn ang="0">
                  <a:pos x="267" y="308"/>
                </a:cxn>
                <a:cxn ang="0">
                  <a:pos x="312" y="383"/>
                </a:cxn>
                <a:cxn ang="0">
                  <a:pos x="417" y="437"/>
                </a:cxn>
                <a:cxn ang="0">
                  <a:pos x="446" y="539"/>
                </a:cxn>
                <a:cxn ang="0">
                  <a:pos x="518" y="626"/>
                </a:cxn>
                <a:cxn ang="0">
                  <a:pos x="584" y="706"/>
                </a:cxn>
                <a:cxn ang="0">
                  <a:pos x="635" y="792"/>
                </a:cxn>
                <a:cxn ang="0">
                  <a:pos x="668" y="857"/>
                </a:cxn>
                <a:cxn ang="0">
                  <a:pos x="696" y="911"/>
                </a:cxn>
                <a:cxn ang="0">
                  <a:pos x="785" y="1002"/>
                </a:cxn>
                <a:cxn ang="0">
                  <a:pos x="886" y="1110"/>
                </a:cxn>
                <a:cxn ang="0">
                  <a:pos x="969" y="1175"/>
                </a:cxn>
                <a:cxn ang="0">
                  <a:pos x="1052" y="1218"/>
                </a:cxn>
                <a:cxn ang="0">
                  <a:pos x="1130" y="1261"/>
                </a:cxn>
                <a:cxn ang="0">
                  <a:pos x="1252" y="1304"/>
                </a:cxn>
                <a:cxn ang="0">
                  <a:pos x="1247" y="1121"/>
                </a:cxn>
                <a:cxn ang="0">
                  <a:pos x="1258" y="992"/>
                </a:cxn>
                <a:cxn ang="0">
                  <a:pos x="1230" y="922"/>
                </a:cxn>
                <a:cxn ang="0">
                  <a:pos x="1180" y="878"/>
                </a:cxn>
                <a:cxn ang="0">
                  <a:pos x="1147" y="884"/>
                </a:cxn>
                <a:cxn ang="0">
                  <a:pos x="1124" y="846"/>
                </a:cxn>
                <a:cxn ang="0">
                  <a:pos x="1102" y="808"/>
                </a:cxn>
                <a:cxn ang="0">
                  <a:pos x="1074" y="733"/>
                </a:cxn>
                <a:cxn ang="0">
                  <a:pos x="1008" y="739"/>
                </a:cxn>
                <a:cxn ang="0">
                  <a:pos x="974" y="712"/>
                </a:cxn>
                <a:cxn ang="0">
                  <a:pos x="990" y="663"/>
                </a:cxn>
                <a:cxn ang="0">
                  <a:pos x="979" y="620"/>
                </a:cxn>
                <a:cxn ang="0">
                  <a:pos x="985" y="582"/>
                </a:cxn>
                <a:cxn ang="0">
                  <a:pos x="935" y="577"/>
                </a:cxn>
                <a:cxn ang="0">
                  <a:pos x="924" y="560"/>
                </a:cxn>
                <a:cxn ang="0">
                  <a:pos x="841" y="512"/>
                </a:cxn>
                <a:cxn ang="0">
                  <a:pos x="796" y="447"/>
                </a:cxn>
                <a:cxn ang="0">
                  <a:pos x="712" y="399"/>
                </a:cxn>
                <a:cxn ang="0">
                  <a:pos x="662" y="367"/>
                </a:cxn>
                <a:cxn ang="0">
                  <a:pos x="618" y="372"/>
                </a:cxn>
                <a:cxn ang="0">
                  <a:pos x="540" y="275"/>
                </a:cxn>
                <a:cxn ang="0">
                  <a:pos x="456" y="226"/>
                </a:cxn>
                <a:cxn ang="0">
                  <a:pos x="407" y="200"/>
                </a:cxn>
                <a:cxn ang="0">
                  <a:pos x="345" y="140"/>
                </a:cxn>
                <a:cxn ang="0">
                  <a:pos x="278" y="60"/>
                </a:cxn>
                <a:cxn ang="0">
                  <a:pos x="184" y="38"/>
                </a:cxn>
              </a:cxnLst>
              <a:rect l="0" t="0" r="r" b="b"/>
              <a:pathLst>
                <a:path w="1270" h="1305">
                  <a:moveTo>
                    <a:pt x="128" y="38"/>
                  </a:moveTo>
                  <a:lnTo>
                    <a:pt x="94" y="32"/>
                  </a:lnTo>
                  <a:lnTo>
                    <a:pt x="78" y="32"/>
                  </a:lnTo>
                  <a:lnTo>
                    <a:pt x="61" y="16"/>
                  </a:lnTo>
                  <a:lnTo>
                    <a:pt x="17" y="0"/>
                  </a:lnTo>
                  <a:lnTo>
                    <a:pt x="11" y="27"/>
                  </a:lnTo>
                  <a:lnTo>
                    <a:pt x="0" y="38"/>
                  </a:lnTo>
                  <a:lnTo>
                    <a:pt x="22" y="60"/>
                  </a:lnTo>
                  <a:lnTo>
                    <a:pt x="28" y="80"/>
                  </a:lnTo>
                  <a:lnTo>
                    <a:pt x="45" y="97"/>
                  </a:lnTo>
                  <a:lnTo>
                    <a:pt x="61" y="124"/>
                  </a:lnTo>
                  <a:lnTo>
                    <a:pt x="94" y="151"/>
                  </a:lnTo>
                  <a:lnTo>
                    <a:pt x="111" y="173"/>
                  </a:lnTo>
                  <a:lnTo>
                    <a:pt x="139" y="205"/>
                  </a:lnTo>
                  <a:lnTo>
                    <a:pt x="161" y="216"/>
                  </a:lnTo>
                  <a:lnTo>
                    <a:pt x="190" y="226"/>
                  </a:lnTo>
                  <a:lnTo>
                    <a:pt x="206" y="248"/>
                  </a:lnTo>
                  <a:lnTo>
                    <a:pt x="222" y="238"/>
                  </a:lnTo>
                  <a:lnTo>
                    <a:pt x="222" y="259"/>
                  </a:lnTo>
                  <a:lnTo>
                    <a:pt x="250" y="280"/>
                  </a:lnTo>
                  <a:lnTo>
                    <a:pt x="267" y="308"/>
                  </a:lnTo>
                  <a:lnTo>
                    <a:pt x="290" y="334"/>
                  </a:lnTo>
                  <a:lnTo>
                    <a:pt x="290" y="372"/>
                  </a:lnTo>
                  <a:lnTo>
                    <a:pt x="312" y="383"/>
                  </a:lnTo>
                  <a:lnTo>
                    <a:pt x="351" y="399"/>
                  </a:lnTo>
                  <a:lnTo>
                    <a:pt x="401" y="415"/>
                  </a:lnTo>
                  <a:lnTo>
                    <a:pt x="417" y="437"/>
                  </a:lnTo>
                  <a:lnTo>
                    <a:pt x="407" y="453"/>
                  </a:lnTo>
                  <a:lnTo>
                    <a:pt x="429" y="475"/>
                  </a:lnTo>
                  <a:lnTo>
                    <a:pt x="446" y="539"/>
                  </a:lnTo>
                  <a:lnTo>
                    <a:pt x="450" y="571"/>
                  </a:lnTo>
                  <a:lnTo>
                    <a:pt x="484" y="599"/>
                  </a:lnTo>
                  <a:lnTo>
                    <a:pt x="518" y="626"/>
                  </a:lnTo>
                  <a:lnTo>
                    <a:pt x="534" y="647"/>
                  </a:lnTo>
                  <a:lnTo>
                    <a:pt x="557" y="679"/>
                  </a:lnTo>
                  <a:lnTo>
                    <a:pt x="584" y="706"/>
                  </a:lnTo>
                  <a:lnTo>
                    <a:pt x="601" y="733"/>
                  </a:lnTo>
                  <a:lnTo>
                    <a:pt x="618" y="771"/>
                  </a:lnTo>
                  <a:lnTo>
                    <a:pt x="635" y="792"/>
                  </a:lnTo>
                  <a:lnTo>
                    <a:pt x="657" y="819"/>
                  </a:lnTo>
                  <a:lnTo>
                    <a:pt x="657" y="841"/>
                  </a:lnTo>
                  <a:lnTo>
                    <a:pt x="668" y="857"/>
                  </a:lnTo>
                  <a:lnTo>
                    <a:pt x="685" y="874"/>
                  </a:lnTo>
                  <a:lnTo>
                    <a:pt x="668" y="895"/>
                  </a:lnTo>
                  <a:lnTo>
                    <a:pt x="696" y="911"/>
                  </a:lnTo>
                  <a:lnTo>
                    <a:pt x="718" y="938"/>
                  </a:lnTo>
                  <a:lnTo>
                    <a:pt x="752" y="976"/>
                  </a:lnTo>
                  <a:lnTo>
                    <a:pt x="785" y="1002"/>
                  </a:lnTo>
                  <a:lnTo>
                    <a:pt x="818" y="1035"/>
                  </a:lnTo>
                  <a:lnTo>
                    <a:pt x="851" y="1078"/>
                  </a:lnTo>
                  <a:lnTo>
                    <a:pt x="886" y="1110"/>
                  </a:lnTo>
                  <a:lnTo>
                    <a:pt x="918" y="1137"/>
                  </a:lnTo>
                  <a:lnTo>
                    <a:pt x="958" y="1169"/>
                  </a:lnTo>
                  <a:lnTo>
                    <a:pt x="969" y="1175"/>
                  </a:lnTo>
                  <a:lnTo>
                    <a:pt x="990" y="1180"/>
                  </a:lnTo>
                  <a:lnTo>
                    <a:pt x="1013" y="1207"/>
                  </a:lnTo>
                  <a:lnTo>
                    <a:pt x="1052" y="1218"/>
                  </a:lnTo>
                  <a:lnTo>
                    <a:pt x="1080" y="1266"/>
                  </a:lnTo>
                  <a:lnTo>
                    <a:pt x="1136" y="1299"/>
                  </a:lnTo>
                  <a:lnTo>
                    <a:pt x="1130" y="1261"/>
                  </a:lnTo>
                  <a:lnTo>
                    <a:pt x="1186" y="1299"/>
                  </a:lnTo>
                  <a:lnTo>
                    <a:pt x="1192" y="1245"/>
                  </a:lnTo>
                  <a:lnTo>
                    <a:pt x="1252" y="1304"/>
                  </a:lnTo>
                  <a:lnTo>
                    <a:pt x="1252" y="1175"/>
                  </a:lnTo>
                  <a:lnTo>
                    <a:pt x="1269" y="1159"/>
                  </a:lnTo>
                  <a:lnTo>
                    <a:pt x="1247" y="1121"/>
                  </a:lnTo>
                  <a:lnTo>
                    <a:pt x="1258" y="1073"/>
                  </a:lnTo>
                  <a:lnTo>
                    <a:pt x="1264" y="1030"/>
                  </a:lnTo>
                  <a:lnTo>
                    <a:pt x="1258" y="992"/>
                  </a:lnTo>
                  <a:lnTo>
                    <a:pt x="1264" y="970"/>
                  </a:lnTo>
                  <a:lnTo>
                    <a:pt x="1247" y="938"/>
                  </a:lnTo>
                  <a:lnTo>
                    <a:pt x="1230" y="922"/>
                  </a:lnTo>
                  <a:lnTo>
                    <a:pt x="1219" y="890"/>
                  </a:lnTo>
                  <a:lnTo>
                    <a:pt x="1197" y="890"/>
                  </a:lnTo>
                  <a:lnTo>
                    <a:pt x="1180" y="878"/>
                  </a:lnTo>
                  <a:lnTo>
                    <a:pt x="1174" y="890"/>
                  </a:lnTo>
                  <a:lnTo>
                    <a:pt x="1164" y="878"/>
                  </a:lnTo>
                  <a:lnTo>
                    <a:pt x="1147" y="884"/>
                  </a:lnTo>
                  <a:lnTo>
                    <a:pt x="1141" y="890"/>
                  </a:lnTo>
                  <a:lnTo>
                    <a:pt x="1130" y="862"/>
                  </a:lnTo>
                  <a:lnTo>
                    <a:pt x="1124" y="846"/>
                  </a:lnTo>
                  <a:lnTo>
                    <a:pt x="1130" y="836"/>
                  </a:lnTo>
                  <a:lnTo>
                    <a:pt x="1091" y="825"/>
                  </a:lnTo>
                  <a:lnTo>
                    <a:pt x="1102" y="808"/>
                  </a:lnTo>
                  <a:lnTo>
                    <a:pt x="1097" y="782"/>
                  </a:lnTo>
                  <a:lnTo>
                    <a:pt x="1069" y="760"/>
                  </a:lnTo>
                  <a:lnTo>
                    <a:pt x="1074" y="733"/>
                  </a:lnTo>
                  <a:lnTo>
                    <a:pt x="1052" y="739"/>
                  </a:lnTo>
                  <a:lnTo>
                    <a:pt x="1030" y="722"/>
                  </a:lnTo>
                  <a:lnTo>
                    <a:pt x="1008" y="739"/>
                  </a:lnTo>
                  <a:lnTo>
                    <a:pt x="990" y="728"/>
                  </a:lnTo>
                  <a:lnTo>
                    <a:pt x="996" y="712"/>
                  </a:lnTo>
                  <a:lnTo>
                    <a:pt x="974" y="712"/>
                  </a:lnTo>
                  <a:lnTo>
                    <a:pt x="963" y="700"/>
                  </a:lnTo>
                  <a:lnTo>
                    <a:pt x="979" y="685"/>
                  </a:lnTo>
                  <a:lnTo>
                    <a:pt x="990" y="663"/>
                  </a:lnTo>
                  <a:lnTo>
                    <a:pt x="974" y="658"/>
                  </a:lnTo>
                  <a:lnTo>
                    <a:pt x="963" y="647"/>
                  </a:lnTo>
                  <a:lnTo>
                    <a:pt x="979" y="620"/>
                  </a:lnTo>
                  <a:lnTo>
                    <a:pt x="1008" y="626"/>
                  </a:lnTo>
                  <a:lnTo>
                    <a:pt x="1013" y="604"/>
                  </a:lnTo>
                  <a:lnTo>
                    <a:pt x="985" y="582"/>
                  </a:lnTo>
                  <a:lnTo>
                    <a:pt x="969" y="577"/>
                  </a:lnTo>
                  <a:lnTo>
                    <a:pt x="952" y="560"/>
                  </a:lnTo>
                  <a:lnTo>
                    <a:pt x="935" y="577"/>
                  </a:lnTo>
                  <a:lnTo>
                    <a:pt x="918" y="577"/>
                  </a:lnTo>
                  <a:lnTo>
                    <a:pt x="907" y="571"/>
                  </a:lnTo>
                  <a:lnTo>
                    <a:pt x="924" y="560"/>
                  </a:lnTo>
                  <a:lnTo>
                    <a:pt x="896" y="544"/>
                  </a:lnTo>
                  <a:lnTo>
                    <a:pt x="868" y="534"/>
                  </a:lnTo>
                  <a:lnTo>
                    <a:pt x="841" y="512"/>
                  </a:lnTo>
                  <a:lnTo>
                    <a:pt x="824" y="496"/>
                  </a:lnTo>
                  <a:lnTo>
                    <a:pt x="801" y="480"/>
                  </a:lnTo>
                  <a:lnTo>
                    <a:pt x="796" y="447"/>
                  </a:lnTo>
                  <a:lnTo>
                    <a:pt x="762" y="431"/>
                  </a:lnTo>
                  <a:lnTo>
                    <a:pt x="740" y="415"/>
                  </a:lnTo>
                  <a:lnTo>
                    <a:pt x="712" y="399"/>
                  </a:lnTo>
                  <a:lnTo>
                    <a:pt x="690" y="383"/>
                  </a:lnTo>
                  <a:lnTo>
                    <a:pt x="674" y="361"/>
                  </a:lnTo>
                  <a:lnTo>
                    <a:pt x="662" y="367"/>
                  </a:lnTo>
                  <a:lnTo>
                    <a:pt x="652" y="372"/>
                  </a:lnTo>
                  <a:lnTo>
                    <a:pt x="646" y="388"/>
                  </a:lnTo>
                  <a:lnTo>
                    <a:pt x="618" y="372"/>
                  </a:lnTo>
                  <a:lnTo>
                    <a:pt x="590" y="340"/>
                  </a:lnTo>
                  <a:lnTo>
                    <a:pt x="557" y="308"/>
                  </a:lnTo>
                  <a:lnTo>
                    <a:pt x="540" y="275"/>
                  </a:lnTo>
                  <a:lnTo>
                    <a:pt x="518" y="264"/>
                  </a:lnTo>
                  <a:lnTo>
                    <a:pt x="496" y="243"/>
                  </a:lnTo>
                  <a:lnTo>
                    <a:pt x="456" y="226"/>
                  </a:lnTo>
                  <a:lnTo>
                    <a:pt x="429" y="210"/>
                  </a:lnTo>
                  <a:lnTo>
                    <a:pt x="417" y="205"/>
                  </a:lnTo>
                  <a:lnTo>
                    <a:pt x="407" y="200"/>
                  </a:lnTo>
                  <a:lnTo>
                    <a:pt x="389" y="173"/>
                  </a:lnTo>
                  <a:lnTo>
                    <a:pt x="368" y="167"/>
                  </a:lnTo>
                  <a:lnTo>
                    <a:pt x="345" y="140"/>
                  </a:lnTo>
                  <a:lnTo>
                    <a:pt x="317" y="108"/>
                  </a:lnTo>
                  <a:lnTo>
                    <a:pt x="301" y="80"/>
                  </a:lnTo>
                  <a:lnTo>
                    <a:pt x="278" y="60"/>
                  </a:lnTo>
                  <a:lnTo>
                    <a:pt x="262" y="43"/>
                  </a:lnTo>
                  <a:lnTo>
                    <a:pt x="222" y="43"/>
                  </a:lnTo>
                  <a:lnTo>
                    <a:pt x="184" y="38"/>
                  </a:lnTo>
                  <a:lnTo>
                    <a:pt x="167" y="43"/>
                  </a:lnTo>
                  <a:lnTo>
                    <a:pt x="128" y="3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58" name="Freeform 251"/>
            <p:cNvSpPr>
              <a:spLocks/>
            </p:cNvSpPr>
            <p:nvPr/>
          </p:nvSpPr>
          <p:spPr bwMode="auto">
            <a:xfrm>
              <a:off x="2027238" y="1344613"/>
              <a:ext cx="869950" cy="1028700"/>
            </a:xfrm>
            <a:custGeom>
              <a:avLst/>
              <a:gdLst/>
              <a:ahLst/>
              <a:cxnLst>
                <a:cxn ang="0">
                  <a:pos x="61" y="91"/>
                </a:cxn>
                <a:cxn ang="0">
                  <a:pos x="94" y="130"/>
                </a:cxn>
                <a:cxn ang="0">
                  <a:pos x="117" y="184"/>
                </a:cxn>
                <a:cxn ang="0">
                  <a:pos x="172" y="270"/>
                </a:cxn>
                <a:cxn ang="0">
                  <a:pos x="172" y="329"/>
                </a:cxn>
                <a:cxn ang="0">
                  <a:pos x="184" y="346"/>
                </a:cxn>
                <a:cxn ang="0">
                  <a:pos x="178" y="367"/>
                </a:cxn>
                <a:cxn ang="0">
                  <a:pos x="189" y="420"/>
                </a:cxn>
                <a:cxn ang="0">
                  <a:pos x="200" y="453"/>
                </a:cxn>
                <a:cxn ang="0">
                  <a:pos x="222" y="480"/>
                </a:cxn>
                <a:cxn ang="0">
                  <a:pos x="256" y="529"/>
                </a:cxn>
                <a:cxn ang="0">
                  <a:pos x="284" y="577"/>
                </a:cxn>
                <a:cxn ang="0">
                  <a:pos x="306" y="609"/>
                </a:cxn>
                <a:cxn ang="0">
                  <a:pos x="351" y="642"/>
                </a:cxn>
                <a:cxn ang="0">
                  <a:pos x="389" y="674"/>
                </a:cxn>
                <a:cxn ang="0">
                  <a:pos x="445" y="695"/>
                </a:cxn>
                <a:cxn ang="0">
                  <a:pos x="500" y="733"/>
                </a:cxn>
                <a:cxn ang="0">
                  <a:pos x="539" y="755"/>
                </a:cxn>
                <a:cxn ang="0">
                  <a:pos x="572" y="738"/>
                </a:cxn>
                <a:cxn ang="0">
                  <a:pos x="595" y="738"/>
                </a:cxn>
                <a:cxn ang="0">
                  <a:pos x="629" y="755"/>
                </a:cxn>
                <a:cxn ang="0">
                  <a:pos x="600" y="690"/>
                </a:cxn>
                <a:cxn ang="0">
                  <a:pos x="572" y="626"/>
                </a:cxn>
                <a:cxn ang="0">
                  <a:pos x="512" y="571"/>
                </a:cxn>
                <a:cxn ang="0">
                  <a:pos x="529" y="539"/>
                </a:cxn>
                <a:cxn ang="0">
                  <a:pos x="512" y="496"/>
                </a:cxn>
                <a:cxn ang="0">
                  <a:pos x="534" y="475"/>
                </a:cxn>
                <a:cxn ang="0">
                  <a:pos x="518" y="442"/>
                </a:cxn>
                <a:cxn ang="0">
                  <a:pos x="523" y="399"/>
                </a:cxn>
                <a:cxn ang="0">
                  <a:pos x="512" y="351"/>
                </a:cxn>
                <a:cxn ang="0">
                  <a:pos x="490" y="318"/>
                </a:cxn>
                <a:cxn ang="0">
                  <a:pos x="422" y="264"/>
                </a:cxn>
                <a:cxn ang="0">
                  <a:pos x="378" y="216"/>
                </a:cxn>
                <a:cxn ang="0">
                  <a:pos x="345" y="184"/>
                </a:cxn>
                <a:cxn ang="0">
                  <a:pos x="284" y="140"/>
                </a:cxn>
                <a:cxn ang="0">
                  <a:pos x="251" y="113"/>
                </a:cxn>
                <a:cxn ang="0">
                  <a:pos x="217" y="130"/>
                </a:cxn>
                <a:cxn ang="0">
                  <a:pos x="172" y="113"/>
                </a:cxn>
                <a:cxn ang="0">
                  <a:pos x="150" y="89"/>
                </a:cxn>
                <a:cxn ang="0">
                  <a:pos x="0" y="0"/>
                </a:cxn>
              </a:cxnLst>
              <a:rect l="0" t="0" r="r" b="b"/>
              <a:pathLst>
                <a:path w="630" h="756">
                  <a:moveTo>
                    <a:pt x="0" y="0"/>
                  </a:moveTo>
                  <a:lnTo>
                    <a:pt x="61" y="91"/>
                  </a:lnTo>
                  <a:lnTo>
                    <a:pt x="72" y="113"/>
                  </a:lnTo>
                  <a:lnTo>
                    <a:pt x="94" y="130"/>
                  </a:lnTo>
                  <a:lnTo>
                    <a:pt x="100" y="162"/>
                  </a:lnTo>
                  <a:lnTo>
                    <a:pt x="117" y="184"/>
                  </a:lnTo>
                  <a:lnTo>
                    <a:pt x="150" y="221"/>
                  </a:lnTo>
                  <a:lnTo>
                    <a:pt x="172" y="270"/>
                  </a:lnTo>
                  <a:lnTo>
                    <a:pt x="167" y="307"/>
                  </a:lnTo>
                  <a:lnTo>
                    <a:pt x="172" y="329"/>
                  </a:lnTo>
                  <a:lnTo>
                    <a:pt x="178" y="346"/>
                  </a:lnTo>
                  <a:lnTo>
                    <a:pt x="184" y="346"/>
                  </a:lnTo>
                  <a:lnTo>
                    <a:pt x="167" y="362"/>
                  </a:lnTo>
                  <a:lnTo>
                    <a:pt x="178" y="367"/>
                  </a:lnTo>
                  <a:lnTo>
                    <a:pt x="195" y="393"/>
                  </a:lnTo>
                  <a:lnTo>
                    <a:pt x="189" y="420"/>
                  </a:lnTo>
                  <a:lnTo>
                    <a:pt x="200" y="437"/>
                  </a:lnTo>
                  <a:lnTo>
                    <a:pt x="200" y="453"/>
                  </a:lnTo>
                  <a:lnTo>
                    <a:pt x="206" y="469"/>
                  </a:lnTo>
                  <a:lnTo>
                    <a:pt x="222" y="480"/>
                  </a:lnTo>
                  <a:lnTo>
                    <a:pt x="239" y="502"/>
                  </a:lnTo>
                  <a:lnTo>
                    <a:pt x="256" y="529"/>
                  </a:lnTo>
                  <a:lnTo>
                    <a:pt x="278" y="561"/>
                  </a:lnTo>
                  <a:lnTo>
                    <a:pt x="284" y="577"/>
                  </a:lnTo>
                  <a:lnTo>
                    <a:pt x="289" y="604"/>
                  </a:lnTo>
                  <a:lnTo>
                    <a:pt x="306" y="609"/>
                  </a:lnTo>
                  <a:lnTo>
                    <a:pt x="328" y="631"/>
                  </a:lnTo>
                  <a:lnTo>
                    <a:pt x="351" y="642"/>
                  </a:lnTo>
                  <a:lnTo>
                    <a:pt x="368" y="658"/>
                  </a:lnTo>
                  <a:lnTo>
                    <a:pt x="389" y="674"/>
                  </a:lnTo>
                  <a:lnTo>
                    <a:pt x="411" y="690"/>
                  </a:lnTo>
                  <a:lnTo>
                    <a:pt x="445" y="695"/>
                  </a:lnTo>
                  <a:lnTo>
                    <a:pt x="478" y="711"/>
                  </a:lnTo>
                  <a:lnTo>
                    <a:pt x="500" y="733"/>
                  </a:lnTo>
                  <a:lnTo>
                    <a:pt x="518" y="744"/>
                  </a:lnTo>
                  <a:lnTo>
                    <a:pt x="539" y="755"/>
                  </a:lnTo>
                  <a:lnTo>
                    <a:pt x="562" y="749"/>
                  </a:lnTo>
                  <a:lnTo>
                    <a:pt x="572" y="738"/>
                  </a:lnTo>
                  <a:lnTo>
                    <a:pt x="584" y="744"/>
                  </a:lnTo>
                  <a:lnTo>
                    <a:pt x="595" y="738"/>
                  </a:lnTo>
                  <a:lnTo>
                    <a:pt x="618" y="749"/>
                  </a:lnTo>
                  <a:lnTo>
                    <a:pt x="629" y="755"/>
                  </a:lnTo>
                  <a:lnTo>
                    <a:pt x="629" y="728"/>
                  </a:lnTo>
                  <a:lnTo>
                    <a:pt x="600" y="690"/>
                  </a:lnTo>
                  <a:lnTo>
                    <a:pt x="567" y="636"/>
                  </a:lnTo>
                  <a:lnTo>
                    <a:pt x="572" y="626"/>
                  </a:lnTo>
                  <a:lnTo>
                    <a:pt x="546" y="599"/>
                  </a:lnTo>
                  <a:lnTo>
                    <a:pt x="512" y="571"/>
                  </a:lnTo>
                  <a:lnTo>
                    <a:pt x="518" y="555"/>
                  </a:lnTo>
                  <a:lnTo>
                    <a:pt x="529" y="539"/>
                  </a:lnTo>
                  <a:lnTo>
                    <a:pt x="506" y="512"/>
                  </a:lnTo>
                  <a:lnTo>
                    <a:pt x="512" y="496"/>
                  </a:lnTo>
                  <a:lnTo>
                    <a:pt x="523" y="485"/>
                  </a:lnTo>
                  <a:lnTo>
                    <a:pt x="534" y="475"/>
                  </a:lnTo>
                  <a:lnTo>
                    <a:pt x="518" y="447"/>
                  </a:lnTo>
                  <a:lnTo>
                    <a:pt x="518" y="442"/>
                  </a:lnTo>
                  <a:lnTo>
                    <a:pt x="534" y="426"/>
                  </a:lnTo>
                  <a:lnTo>
                    <a:pt x="523" y="399"/>
                  </a:lnTo>
                  <a:lnTo>
                    <a:pt x="506" y="383"/>
                  </a:lnTo>
                  <a:lnTo>
                    <a:pt x="512" y="351"/>
                  </a:lnTo>
                  <a:lnTo>
                    <a:pt x="512" y="335"/>
                  </a:lnTo>
                  <a:lnTo>
                    <a:pt x="490" y="318"/>
                  </a:lnTo>
                  <a:lnTo>
                    <a:pt x="468" y="296"/>
                  </a:lnTo>
                  <a:lnTo>
                    <a:pt x="422" y="264"/>
                  </a:lnTo>
                  <a:lnTo>
                    <a:pt x="401" y="237"/>
                  </a:lnTo>
                  <a:lnTo>
                    <a:pt x="378" y="216"/>
                  </a:lnTo>
                  <a:lnTo>
                    <a:pt x="368" y="216"/>
                  </a:lnTo>
                  <a:lnTo>
                    <a:pt x="345" y="184"/>
                  </a:lnTo>
                  <a:lnTo>
                    <a:pt x="306" y="162"/>
                  </a:lnTo>
                  <a:lnTo>
                    <a:pt x="284" y="140"/>
                  </a:lnTo>
                  <a:lnTo>
                    <a:pt x="267" y="119"/>
                  </a:lnTo>
                  <a:lnTo>
                    <a:pt x="251" y="113"/>
                  </a:lnTo>
                  <a:lnTo>
                    <a:pt x="234" y="130"/>
                  </a:lnTo>
                  <a:lnTo>
                    <a:pt x="217" y="130"/>
                  </a:lnTo>
                  <a:lnTo>
                    <a:pt x="195" y="113"/>
                  </a:lnTo>
                  <a:lnTo>
                    <a:pt x="172" y="113"/>
                  </a:lnTo>
                  <a:lnTo>
                    <a:pt x="156" y="97"/>
                  </a:lnTo>
                  <a:lnTo>
                    <a:pt x="150" y="89"/>
                  </a:lnTo>
                  <a:lnTo>
                    <a:pt x="116" y="0"/>
                  </a:lnTo>
                  <a:lnTo>
                    <a:pt x="0" y="0"/>
                  </a:lnTo>
                </a:path>
              </a:pathLst>
            </a:custGeom>
            <a:solidFill>
              <a:schemeClr val="folHlink"/>
            </a:solidFill>
            <a:ln w="12700" cap="flat" cmpd="sng">
              <a:solidFill>
                <a:schemeClr val="tx1"/>
              </a:solidFill>
              <a:prstDash val="solid"/>
              <a:round/>
              <a:headEnd type="none" w="med" len="med"/>
              <a:tailEnd type="none" w="med" len="med"/>
            </a:ln>
            <a:effectLst/>
          </p:spPr>
          <p:txBody>
            <a:bodyPr/>
            <a:lstStyle/>
            <a:p>
              <a:endParaRPr lang="id-ID"/>
            </a:p>
          </p:txBody>
        </p:sp>
        <p:sp>
          <p:nvSpPr>
            <p:cNvPr id="659" name="Freeform 252"/>
            <p:cNvSpPr>
              <a:spLocks/>
            </p:cNvSpPr>
            <p:nvPr/>
          </p:nvSpPr>
          <p:spPr bwMode="auto">
            <a:xfrm>
              <a:off x="1525588" y="2151063"/>
              <a:ext cx="109537" cy="82550"/>
            </a:xfrm>
            <a:custGeom>
              <a:avLst/>
              <a:gdLst/>
              <a:ahLst/>
              <a:cxnLst>
                <a:cxn ang="0">
                  <a:pos x="50" y="16"/>
                </a:cxn>
                <a:cxn ang="0">
                  <a:pos x="33" y="6"/>
                </a:cxn>
                <a:cxn ang="0">
                  <a:pos x="22" y="0"/>
                </a:cxn>
                <a:cxn ang="0">
                  <a:pos x="5" y="6"/>
                </a:cxn>
                <a:cxn ang="0">
                  <a:pos x="0" y="22"/>
                </a:cxn>
                <a:cxn ang="0">
                  <a:pos x="17" y="22"/>
                </a:cxn>
                <a:cxn ang="0">
                  <a:pos x="33" y="38"/>
                </a:cxn>
                <a:cxn ang="0">
                  <a:pos x="50" y="49"/>
                </a:cxn>
                <a:cxn ang="0">
                  <a:pos x="67" y="59"/>
                </a:cxn>
                <a:cxn ang="0">
                  <a:pos x="78" y="49"/>
                </a:cxn>
                <a:cxn ang="0">
                  <a:pos x="50" y="16"/>
                </a:cxn>
              </a:cxnLst>
              <a:rect l="0" t="0" r="r" b="b"/>
              <a:pathLst>
                <a:path w="79" h="60">
                  <a:moveTo>
                    <a:pt x="50" y="16"/>
                  </a:moveTo>
                  <a:lnTo>
                    <a:pt x="33" y="6"/>
                  </a:lnTo>
                  <a:lnTo>
                    <a:pt x="22" y="0"/>
                  </a:lnTo>
                  <a:lnTo>
                    <a:pt x="5" y="6"/>
                  </a:lnTo>
                  <a:lnTo>
                    <a:pt x="0" y="22"/>
                  </a:lnTo>
                  <a:lnTo>
                    <a:pt x="17" y="22"/>
                  </a:lnTo>
                  <a:lnTo>
                    <a:pt x="33" y="38"/>
                  </a:lnTo>
                  <a:lnTo>
                    <a:pt x="50" y="49"/>
                  </a:lnTo>
                  <a:lnTo>
                    <a:pt x="67" y="59"/>
                  </a:lnTo>
                  <a:lnTo>
                    <a:pt x="78" y="49"/>
                  </a:lnTo>
                  <a:lnTo>
                    <a:pt x="50" y="1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0" name="Freeform 253"/>
            <p:cNvSpPr>
              <a:spLocks/>
            </p:cNvSpPr>
            <p:nvPr/>
          </p:nvSpPr>
          <p:spPr bwMode="auto">
            <a:xfrm>
              <a:off x="1749425" y="2362200"/>
              <a:ext cx="115888" cy="127000"/>
            </a:xfrm>
            <a:custGeom>
              <a:avLst/>
              <a:gdLst/>
              <a:ahLst/>
              <a:cxnLst>
                <a:cxn ang="0">
                  <a:pos x="62" y="38"/>
                </a:cxn>
                <a:cxn ang="0">
                  <a:pos x="56" y="38"/>
                </a:cxn>
                <a:cxn ang="0">
                  <a:pos x="56" y="11"/>
                </a:cxn>
                <a:cxn ang="0">
                  <a:pos x="40" y="17"/>
                </a:cxn>
                <a:cxn ang="0">
                  <a:pos x="28" y="6"/>
                </a:cxn>
                <a:cxn ang="0">
                  <a:pos x="23" y="0"/>
                </a:cxn>
                <a:cxn ang="0">
                  <a:pos x="18" y="11"/>
                </a:cxn>
                <a:cxn ang="0">
                  <a:pos x="0" y="6"/>
                </a:cxn>
                <a:cxn ang="0">
                  <a:pos x="6" y="27"/>
                </a:cxn>
                <a:cxn ang="0">
                  <a:pos x="23" y="38"/>
                </a:cxn>
                <a:cxn ang="0">
                  <a:pos x="28" y="54"/>
                </a:cxn>
                <a:cxn ang="0">
                  <a:pos x="56" y="65"/>
                </a:cxn>
                <a:cxn ang="0">
                  <a:pos x="68" y="86"/>
                </a:cxn>
                <a:cxn ang="0">
                  <a:pos x="79" y="92"/>
                </a:cxn>
                <a:cxn ang="0">
                  <a:pos x="84" y="70"/>
                </a:cxn>
                <a:cxn ang="0">
                  <a:pos x="79" y="54"/>
                </a:cxn>
                <a:cxn ang="0">
                  <a:pos x="73" y="49"/>
                </a:cxn>
                <a:cxn ang="0">
                  <a:pos x="62" y="38"/>
                </a:cxn>
              </a:cxnLst>
              <a:rect l="0" t="0" r="r" b="b"/>
              <a:pathLst>
                <a:path w="85" h="93">
                  <a:moveTo>
                    <a:pt x="62" y="38"/>
                  </a:moveTo>
                  <a:lnTo>
                    <a:pt x="56" y="38"/>
                  </a:lnTo>
                  <a:lnTo>
                    <a:pt x="56" y="11"/>
                  </a:lnTo>
                  <a:lnTo>
                    <a:pt x="40" y="17"/>
                  </a:lnTo>
                  <a:lnTo>
                    <a:pt x="28" y="6"/>
                  </a:lnTo>
                  <a:lnTo>
                    <a:pt x="23" y="0"/>
                  </a:lnTo>
                  <a:lnTo>
                    <a:pt x="18" y="11"/>
                  </a:lnTo>
                  <a:lnTo>
                    <a:pt x="0" y="6"/>
                  </a:lnTo>
                  <a:lnTo>
                    <a:pt x="6" y="27"/>
                  </a:lnTo>
                  <a:lnTo>
                    <a:pt x="23" y="38"/>
                  </a:lnTo>
                  <a:lnTo>
                    <a:pt x="28" y="54"/>
                  </a:lnTo>
                  <a:lnTo>
                    <a:pt x="56" y="65"/>
                  </a:lnTo>
                  <a:lnTo>
                    <a:pt x="68" y="86"/>
                  </a:lnTo>
                  <a:lnTo>
                    <a:pt x="79" y="92"/>
                  </a:lnTo>
                  <a:lnTo>
                    <a:pt x="84" y="70"/>
                  </a:lnTo>
                  <a:lnTo>
                    <a:pt x="79" y="54"/>
                  </a:lnTo>
                  <a:lnTo>
                    <a:pt x="73" y="49"/>
                  </a:lnTo>
                  <a:lnTo>
                    <a:pt x="62" y="3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1" name="Freeform 254"/>
            <p:cNvSpPr>
              <a:spLocks/>
            </p:cNvSpPr>
            <p:nvPr/>
          </p:nvSpPr>
          <p:spPr bwMode="auto">
            <a:xfrm>
              <a:off x="1993900" y="2732088"/>
              <a:ext cx="95250" cy="138112"/>
            </a:xfrm>
            <a:custGeom>
              <a:avLst/>
              <a:gdLst/>
              <a:ahLst/>
              <a:cxnLst>
                <a:cxn ang="0">
                  <a:pos x="45" y="26"/>
                </a:cxn>
                <a:cxn ang="0">
                  <a:pos x="33" y="21"/>
                </a:cxn>
                <a:cxn ang="0">
                  <a:pos x="39" y="11"/>
                </a:cxn>
                <a:cxn ang="0">
                  <a:pos x="33" y="0"/>
                </a:cxn>
                <a:cxn ang="0">
                  <a:pos x="11" y="5"/>
                </a:cxn>
                <a:cxn ang="0">
                  <a:pos x="0" y="16"/>
                </a:cxn>
                <a:cxn ang="0">
                  <a:pos x="0" y="32"/>
                </a:cxn>
                <a:cxn ang="0">
                  <a:pos x="22" y="48"/>
                </a:cxn>
                <a:cxn ang="0">
                  <a:pos x="16" y="70"/>
                </a:cxn>
                <a:cxn ang="0">
                  <a:pos x="33" y="86"/>
                </a:cxn>
                <a:cxn ang="0">
                  <a:pos x="45" y="97"/>
                </a:cxn>
                <a:cxn ang="0">
                  <a:pos x="61" y="102"/>
                </a:cxn>
                <a:cxn ang="0">
                  <a:pos x="67" y="91"/>
                </a:cxn>
                <a:cxn ang="0">
                  <a:pos x="55" y="75"/>
                </a:cxn>
                <a:cxn ang="0">
                  <a:pos x="67" y="64"/>
                </a:cxn>
                <a:cxn ang="0">
                  <a:pos x="61" y="43"/>
                </a:cxn>
                <a:cxn ang="0">
                  <a:pos x="45" y="26"/>
                </a:cxn>
              </a:cxnLst>
              <a:rect l="0" t="0" r="r" b="b"/>
              <a:pathLst>
                <a:path w="68" h="103">
                  <a:moveTo>
                    <a:pt x="45" y="26"/>
                  </a:moveTo>
                  <a:lnTo>
                    <a:pt x="33" y="21"/>
                  </a:lnTo>
                  <a:lnTo>
                    <a:pt x="39" y="11"/>
                  </a:lnTo>
                  <a:lnTo>
                    <a:pt x="33" y="0"/>
                  </a:lnTo>
                  <a:lnTo>
                    <a:pt x="11" y="5"/>
                  </a:lnTo>
                  <a:lnTo>
                    <a:pt x="0" y="16"/>
                  </a:lnTo>
                  <a:lnTo>
                    <a:pt x="0" y="32"/>
                  </a:lnTo>
                  <a:lnTo>
                    <a:pt x="22" y="48"/>
                  </a:lnTo>
                  <a:lnTo>
                    <a:pt x="16" y="70"/>
                  </a:lnTo>
                  <a:lnTo>
                    <a:pt x="33" y="86"/>
                  </a:lnTo>
                  <a:lnTo>
                    <a:pt x="45" y="97"/>
                  </a:lnTo>
                  <a:lnTo>
                    <a:pt x="61" y="102"/>
                  </a:lnTo>
                  <a:lnTo>
                    <a:pt x="67" y="91"/>
                  </a:lnTo>
                  <a:lnTo>
                    <a:pt x="55" y="75"/>
                  </a:lnTo>
                  <a:lnTo>
                    <a:pt x="67" y="64"/>
                  </a:lnTo>
                  <a:lnTo>
                    <a:pt x="61" y="43"/>
                  </a:lnTo>
                  <a:lnTo>
                    <a:pt x="45" y="2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2" name="Freeform 255"/>
            <p:cNvSpPr>
              <a:spLocks/>
            </p:cNvSpPr>
            <p:nvPr/>
          </p:nvSpPr>
          <p:spPr bwMode="auto">
            <a:xfrm>
              <a:off x="2562225" y="3413125"/>
              <a:ext cx="49213" cy="36513"/>
            </a:xfrm>
            <a:custGeom>
              <a:avLst/>
              <a:gdLst/>
              <a:ahLst/>
              <a:cxnLst>
                <a:cxn ang="0">
                  <a:pos x="12" y="0"/>
                </a:cxn>
                <a:cxn ang="0">
                  <a:pos x="0" y="11"/>
                </a:cxn>
                <a:cxn ang="0">
                  <a:pos x="23" y="27"/>
                </a:cxn>
                <a:cxn ang="0">
                  <a:pos x="34" y="21"/>
                </a:cxn>
                <a:cxn ang="0">
                  <a:pos x="12" y="0"/>
                </a:cxn>
              </a:cxnLst>
              <a:rect l="0" t="0" r="r" b="b"/>
              <a:pathLst>
                <a:path w="35" h="28">
                  <a:moveTo>
                    <a:pt x="12" y="0"/>
                  </a:moveTo>
                  <a:lnTo>
                    <a:pt x="0" y="11"/>
                  </a:lnTo>
                  <a:lnTo>
                    <a:pt x="23" y="27"/>
                  </a:lnTo>
                  <a:lnTo>
                    <a:pt x="34" y="21"/>
                  </a:lnTo>
                  <a:lnTo>
                    <a:pt x="1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3" name="Freeform 256"/>
            <p:cNvSpPr>
              <a:spLocks/>
            </p:cNvSpPr>
            <p:nvPr/>
          </p:nvSpPr>
          <p:spPr bwMode="auto">
            <a:xfrm>
              <a:off x="2265363" y="3036888"/>
              <a:ext cx="39687" cy="53975"/>
            </a:xfrm>
            <a:custGeom>
              <a:avLst/>
              <a:gdLst/>
              <a:ahLst/>
              <a:cxnLst>
                <a:cxn ang="0">
                  <a:pos x="5" y="0"/>
                </a:cxn>
                <a:cxn ang="0">
                  <a:pos x="0" y="11"/>
                </a:cxn>
                <a:cxn ang="0">
                  <a:pos x="0" y="22"/>
                </a:cxn>
                <a:cxn ang="0">
                  <a:pos x="5" y="27"/>
                </a:cxn>
                <a:cxn ang="0">
                  <a:pos x="17" y="38"/>
                </a:cxn>
                <a:cxn ang="0">
                  <a:pos x="27" y="32"/>
                </a:cxn>
                <a:cxn ang="0">
                  <a:pos x="27" y="22"/>
                </a:cxn>
                <a:cxn ang="0">
                  <a:pos x="11" y="11"/>
                </a:cxn>
                <a:cxn ang="0">
                  <a:pos x="5" y="0"/>
                </a:cxn>
              </a:cxnLst>
              <a:rect l="0" t="0" r="r" b="b"/>
              <a:pathLst>
                <a:path w="28" h="39">
                  <a:moveTo>
                    <a:pt x="5" y="0"/>
                  </a:moveTo>
                  <a:lnTo>
                    <a:pt x="0" y="11"/>
                  </a:lnTo>
                  <a:lnTo>
                    <a:pt x="0" y="22"/>
                  </a:lnTo>
                  <a:lnTo>
                    <a:pt x="5" y="27"/>
                  </a:lnTo>
                  <a:lnTo>
                    <a:pt x="17" y="38"/>
                  </a:lnTo>
                  <a:lnTo>
                    <a:pt x="27" y="32"/>
                  </a:lnTo>
                  <a:lnTo>
                    <a:pt x="27" y="22"/>
                  </a:lnTo>
                  <a:lnTo>
                    <a:pt x="11" y="11"/>
                  </a:lnTo>
                  <a:lnTo>
                    <a:pt x="5"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4" name="Freeform 257"/>
            <p:cNvSpPr>
              <a:spLocks/>
            </p:cNvSpPr>
            <p:nvPr/>
          </p:nvSpPr>
          <p:spPr bwMode="auto">
            <a:xfrm>
              <a:off x="2217738" y="2986088"/>
              <a:ext cx="25400" cy="30162"/>
            </a:xfrm>
            <a:custGeom>
              <a:avLst/>
              <a:gdLst/>
              <a:ahLst/>
              <a:cxnLst>
                <a:cxn ang="0">
                  <a:pos x="17" y="6"/>
                </a:cxn>
                <a:cxn ang="0">
                  <a:pos x="6" y="0"/>
                </a:cxn>
                <a:cxn ang="0">
                  <a:pos x="0" y="11"/>
                </a:cxn>
                <a:cxn ang="0">
                  <a:pos x="6" y="17"/>
                </a:cxn>
                <a:cxn ang="0">
                  <a:pos x="11" y="22"/>
                </a:cxn>
                <a:cxn ang="0">
                  <a:pos x="17" y="6"/>
                </a:cxn>
              </a:cxnLst>
              <a:rect l="0" t="0" r="r" b="b"/>
              <a:pathLst>
                <a:path w="18" h="23">
                  <a:moveTo>
                    <a:pt x="17" y="6"/>
                  </a:moveTo>
                  <a:lnTo>
                    <a:pt x="6" y="0"/>
                  </a:lnTo>
                  <a:lnTo>
                    <a:pt x="0" y="11"/>
                  </a:lnTo>
                  <a:lnTo>
                    <a:pt x="6" y="17"/>
                  </a:lnTo>
                  <a:lnTo>
                    <a:pt x="11" y="22"/>
                  </a:lnTo>
                  <a:lnTo>
                    <a:pt x="17"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5" name="Freeform 258"/>
            <p:cNvSpPr>
              <a:spLocks/>
            </p:cNvSpPr>
            <p:nvPr/>
          </p:nvSpPr>
          <p:spPr bwMode="auto">
            <a:xfrm>
              <a:off x="2133600" y="2911475"/>
              <a:ext cx="44450" cy="25400"/>
            </a:xfrm>
            <a:custGeom>
              <a:avLst/>
              <a:gdLst/>
              <a:ahLst/>
              <a:cxnLst>
                <a:cxn ang="0">
                  <a:pos x="17" y="6"/>
                </a:cxn>
                <a:cxn ang="0">
                  <a:pos x="0" y="0"/>
                </a:cxn>
                <a:cxn ang="0">
                  <a:pos x="17" y="12"/>
                </a:cxn>
                <a:cxn ang="0">
                  <a:pos x="28" y="16"/>
                </a:cxn>
                <a:cxn ang="0">
                  <a:pos x="33" y="12"/>
                </a:cxn>
                <a:cxn ang="0">
                  <a:pos x="17" y="6"/>
                </a:cxn>
              </a:cxnLst>
              <a:rect l="0" t="0" r="r" b="b"/>
              <a:pathLst>
                <a:path w="34" h="17">
                  <a:moveTo>
                    <a:pt x="17" y="6"/>
                  </a:moveTo>
                  <a:lnTo>
                    <a:pt x="0" y="0"/>
                  </a:lnTo>
                  <a:lnTo>
                    <a:pt x="17" y="12"/>
                  </a:lnTo>
                  <a:lnTo>
                    <a:pt x="28" y="16"/>
                  </a:lnTo>
                  <a:lnTo>
                    <a:pt x="33" y="12"/>
                  </a:lnTo>
                  <a:lnTo>
                    <a:pt x="17"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6" name="Freeform 259"/>
            <p:cNvSpPr>
              <a:spLocks/>
            </p:cNvSpPr>
            <p:nvPr/>
          </p:nvSpPr>
          <p:spPr bwMode="auto">
            <a:xfrm>
              <a:off x="1979613" y="2555875"/>
              <a:ext cx="41275" cy="23813"/>
            </a:xfrm>
            <a:custGeom>
              <a:avLst/>
              <a:gdLst/>
              <a:ahLst/>
              <a:cxnLst>
                <a:cxn ang="0">
                  <a:pos x="12" y="0"/>
                </a:cxn>
                <a:cxn ang="0">
                  <a:pos x="0" y="0"/>
                </a:cxn>
                <a:cxn ang="0">
                  <a:pos x="0" y="11"/>
                </a:cxn>
                <a:cxn ang="0">
                  <a:pos x="18" y="16"/>
                </a:cxn>
                <a:cxn ang="0">
                  <a:pos x="28" y="0"/>
                </a:cxn>
                <a:cxn ang="0">
                  <a:pos x="12" y="0"/>
                </a:cxn>
              </a:cxnLst>
              <a:rect l="0" t="0" r="r" b="b"/>
              <a:pathLst>
                <a:path w="29" h="17">
                  <a:moveTo>
                    <a:pt x="12" y="0"/>
                  </a:moveTo>
                  <a:lnTo>
                    <a:pt x="0" y="0"/>
                  </a:lnTo>
                  <a:lnTo>
                    <a:pt x="0" y="11"/>
                  </a:lnTo>
                  <a:lnTo>
                    <a:pt x="18" y="16"/>
                  </a:lnTo>
                  <a:lnTo>
                    <a:pt x="28" y="0"/>
                  </a:lnTo>
                  <a:lnTo>
                    <a:pt x="1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7" name="Freeform 260"/>
            <p:cNvSpPr>
              <a:spLocks/>
            </p:cNvSpPr>
            <p:nvPr/>
          </p:nvSpPr>
          <p:spPr bwMode="auto">
            <a:xfrm>
              <a:off x="1965325" y="2619375"/>
              <a:ext cx="7938" cy="17463"/>
            </a:xfrm>
            <a:custGeom>
              <a:avLst/>
              <a:gdLst/>
              <a:ahLst/>
              <a:cxnLst>
                <a:cxn ang="0">
                  <a:pos x="0" y="0"/>
                </a:cxn>
                <a:cxn ang="0">
                  <a:pos x="0" y="5"/>
                </a:cxn>
                <a:cxn ang="0">
                  <a:pos x="6" y="11"/>
                </a:cxn>
                <a:cxn ang="0">
                  <a:pos x="6" y="0"/>
                </a:cxn>
                <a:cxn ang="0">
                  <a:pos x="0" y="0"/>
                </a:cxn>
              </a:cxnLst>
              <a:rect l="0" t="0" r="r" b="b"/>
              <a:pathLst>
                <a:path w="7" h="12">
                  <a:moveTo>
                    <a:pt x="0" y="0"/>
                  </a:moveTo>
                  <a:lnTo>
                    <a:pt x="0" y="5"/>
                  </a:lnTo>
                  <a:lnTo>
                    <a:pt x="6" y="11"/>
                  </a:lnTo>
                  <a:lnTo>
                    <a:pt x="6" y="0"/>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8" name="Freeform 261"/>
            <p:cNvSpPr>
              <a:spLocks/>
            </p:cNvSpPr>
            <p:nvPr/>
          </p:nvSpPr>
          <p:spPr bwMode="auto">
            <a:xfrm>
              <a:off x="1943100" y="2582863"/>
              <a:ext cx="7938" cy="9525"/>
            </a:xfrm>
            <a:custGeom>
              <a:avLst/>
              <a:gdLst/>
              <a:ahLst/>
              <a:cxnLst>
                <a:cxn ang="0">
                  <a:pos x="0" y="0"/>
                </a:cxn>
                <a:cxn ang="0">
                  <a:pos x="0" y="6"/>
                </a:cxn>
                <a:cxn ang="0">
                  <a:pos x="6" y="6"/>
                </a:cxn>
                <a:cxn ang="0">
                  <a:pos x="6" y="0"/>
                </a:cxn>
                <a:cxn ang="0">
                  <a:pos x="0" y="0"/>
                </a:cxn>
              </a:cxnLst>
              <a:rect l="0" t="0" r="r" b="b"/>
              <a:pathLst>
                <a:path w="7" h="7">
                  <a:moveTo>
                    <a:pt x="0" y="0"/>
                  </a:moveTo>
                  <a:lnTo>
                    <a:pt x="0" y="6"/>
                  </a:lnTo>
                  <a:lnTo>
                    <a:pt x="6" y="6"/>
                  </a:lnTo>
                  <a:lnTo>
                    <a:pt x="6" y="0"/>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69" name="Freeform 262"/>
            <p:cNvSpPr>
              <a:spLocks/>
            </p:cNvSpPr>
            <p:nvPr/>
          </p:nvSpPr>
          <p:spPr bwMode="auto">
            <a:xfrm>
              <a:off x="1943100" y="2641600"/>
              <a:ext cx="22225" cy="17463"/>
            </a:xfrm>
            <a:custGeom>
              <a:avLst/>
              <a:gdLst/>
              <a:ahLst/>
              <a:cxnLst>
                <a:cxn ang="0">
                  <a:pos x="6" y="0"/>
                </a:cxn>
                <a:cxn ang="0">
                  <a:pos x="0" y="11"/>
                </a:cxn>
                <a:cxn ang="0">
                  <a:pos x="11" y="11"/>
                </a:cxn>
                <a:cxn ang="0">
                  <a:pos x="16" y="5"/>
                </a:cxn>
                <a:cxn ang="0">
                  <a:pos x="6" y="0"/>
                </a:cxn>
              </a:cxnLst>
              <a:rect l="0" t="0" r="r" b="b"/>
              <a:pathLst>
                <a:path w="17" h="12">
                  <a:moveTo>
                    <a:pt x="6" y="0"/>
                  </a:moveTo>
                  <a:lnTo>
                    <a:pt x="0" y="11"/>
                  </a:lnTo>
                  <a:lnTo>
                    <a:pt x="11" y="11"/>
                  </a:lnTo>
                  <a:lnTo>
                    <a:pt x="16" y="5"/>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0" name="Freeform 263"/>
            <p:cNvSpPr>
              <a:spLocks/>
            </p:cNvSpPr>
            <p:nvPr/>
          </p:nvSpPr>
          <p:spPr bwMode="auto">
            <a:xfrm>
              <a:off x="1663700" y="2254250"/>
              <a:ext cx="12700" cy="7938"/>
            </a:xfrm>
            <a:custGeom>
              <a:avLst/>
              <a:gdLst/>
              <a:ahLst/>
              <a:cxnLst>
                <a:cxn ang="0">
                  <a:pos x="6" y="6"/>
                </a:cxn>
                <a:cxn ang="0">
                  <a:pos x="0" y="6"/>
                </a:cxn>
                <a:cxn ang="0">
                  <a:pos x="0" y="0"/>
                </a:cxn>
                <a:cxn ang="0">
                  <a:pos x="6" y="0"/>
                </a:cxn>
                <a:cxn ang="0">
                  <a:pos x="6" y="6"/>
                </a:cxn>
              </a:cxnLst>
              <a:rect l="0" t="0" r="r" b="b"/>
              <a:pathLst>
                <a:path w="7" h="7">
                  <a:moveTo>
                    <a:pt x="6" y="6"/>
                  </a:moveTo>
                  <a:lnTo>
                    <a:pt x="0" y="6"/>
                  </a:lnTo>
                  <a:lnTo>
                    <a:pt x="0" y="0"/>
                  </a:lnTo>
                  <a:lnTo>
                    <a:pt x="6" y="0"/>
                  </a:lnTo>
                  <a:lnTo>
                    <a:pt x="6"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1" name="Freeform 264"/>
            <p:cNvSpPr>
              <a:spLocks/>
            </p:cNvSpPr>
            <p:nvPr/>
          </p:nvSpPr>
          <p:spPr bwMode="auto">
            <a:xfrm>
              <a:off x="1735138" y="2268538"/>
              <a:ext cx="23812" cy="23812"/>
            </a:xfrm>
            <a:custGeom>
              <a:avLst/>
              <a:gdLst/>
              <a:ahLst/>
              <a:cxnLst>
                <a:cxn ang="0">
                  <a:pos x="6" y="0"/>
                </a:cxn>
                <a:cxn ang="0">
                  <a:pos x="0" y="6"/>
                </a:cxn>
                <a:cxn ang="0">
                  <a:pos x="11" y="16"/>
                </a:cxn>
                <a:cxn ang="0">
                  <a:pos x="17" y="6"/>
                </a:cxn>
                <a:cxn ang="0">
                  <a:pos x="6" y="0"/>
                </a:cxn>
              </a:cxnLst>
              <a:rect l="0" t="0" r="r" b="b"/>
              <a:pathLst>
                <a:path w="18" h="17">
                  <a:moveTo>
                    <a:pt x="6" y="0"/>
                  </a:moveTo>
                  <a:lnTo>
                    <a:pt x="0" y="6"/>
                  </a:lnTo>
                  <a:lnTo>
                    <a:pt x="11" y="16"/>
                  </a:lnTo>
                  <a:lnTo>
                    <a:pt x="17" y="6"/>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2" name="Freeform 265"/>
            <p:cNvSpPr>
              <a:spLocks/>
            </p:cNvSpPr>
            <p:nvPr/>
          </p:nvSpPr>
          <p:spPr bwMode="auto">
            <a:xfrm>
              <a:off x="1781175" y="2246313"/>
              <a:ext cx="7938" cy="15875"/>
            </a:xfrm>
            <a:custGeom>
              <a:avLst/>
              <a:gdLst/>
              <a:ahLst/>
              <a:cxnLst>
                <a:cxn ang="0">
                  <a:pos x="0" y="0"/>
                </a:cxn>
                <a:cxn ang="0">
                  <a:pos x="0" y="5"/>
                </a:cxn>
                <a:cxn ang="0">
                  <a:pos x="5" y="11"/>
                </a:cxn>
                <a:cxn ang="0">
                  <a:pos x="5" y="5"/>
                </a:cxn>
                <a:cxn ang="0">
                  <a:pos x="0" y="0"/>
                </a:cxn>
              </a:cxnLst>
              <a:rect l="0" t="0" r="r" b="b"/>
              <a:pathLst>
                <a:path w="6" h="12">
                  <a:moveTo>
                    <a:pt x="0" y="0"/>
                  </a:moveTo>
                  <a:lnTo>
                    <a:pt x="0" y="5"/>
                  </a:lnTo>
                  <a:lnTo>
                    <a:pt x="5" y="11"/>
                  </a:lnTo>
                  <a:lnTo>
                    <a:pt x="5" y="5"/>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3" name="Freeform 266"/>
            <p:cNvSpPr>
              <a:spLocks/>
            </p:cNvSpPr>
            <p:nvPr/>
          </p:nvSpPr>
          <p:spPr bwMode="auto">
            <a:xfrm>
              <a:off x="1803400" y="2232025"/>
              <a:ext cx="7938" cy="9525"/>
            </a:xfrm>
            <a:custGeom>
              <a:avLst/>
              <a:gdLst/>
              <a:ahLst/>
              <a:cxnLst>
                <a:cxn ang="0">
                  <a:pos x="0" y="0"/>
                </a:cxn>
                <a:cxn ang="0">
                  <a:pos x="0" y="6"/>
                </a:cxn>
                <a:cxn ang="0">
                  <a:pos x="5" y="6"/>
                </a:cxn>
                <a:cxn ang="0">
                  <a:pos x="5" y="0"/>
                </a:cxn>
                <a:cxn ang="0">
                  <a:pos x="0" y="0"/>
                </a:cxn>
                <a:cxn ang="0">
                  <a:pos x="0" y="0"/>
                </a:cxn>
              </a:cxnLst>
              <a:rect l="0" t="0" r="r" b="b"/>
              <a:pathLst>
                <a:path w="6" h="7">
                  <a:moveTo>
                    <a:pt x="0" y="0"/>
                  </a:moveTo>
                  <a:lnTo>
                    <a:pt x="0" y="6"/>
                  </a:lnTo>
                  <a:lnTo>
                    <a:pt x="5" y="6"/>
                  </a:lnTo>
                  <a:lnTo>
                    <a:pt x="5" y="0"/>
                  </a:lnTo>
                  <a:lnTo>
                    <a:pt x="0" y="0"/>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4" name="Freeform 267"/>
            <p:cNvSpPr>
              <a:spLocks/>
            </p:cNvSpPr>
            <p:nvPr/>
          </p:nvSpPr>
          <p:spPr bwMode="auto">
            <a:xfrm>
              <a:off x="2447925" y="2260600"/>
              <a:ext cx="47625" cy="39688"/>
            </a:xfrm>
            <a:custGeom>
              <a:avLst/>
              <a:gdLst/>
              <a:ahLst/>
              <a:cxnLst>
                <a:cxn ang="0">
                  <a:pos x="11" y="16"/>
                </a:cxn>
                <a:cxn ang="0">
                  <a:pos x="6" y="11"/>
                </a:cxn>
                <a:cxn ang="0">
                  <a:pos x="0" y="5"/>
                </a:cxn>
                <a:cxn ang="0">
                  <a:pos x="6" y="0"/>
                </a:cxn>
                <a:cxn ang="0">
                  <a:pos x="23" y="0"/>
                </a:cxn>
                <a:cxn ang="0">
                  <a:pos x="33" y="16"/>
                </a:cxn>
                <a:cxn ang="0">
                  <a:pos x="33" y="27"/>
                </a:cxn>
                <a:cxn ang="0">
                  <a:pos x="11" y="16"/>
                </a:cxn>
              </a:cxnLst>
              <a:rect l="0" t="0" r="r" b="b"/>
              <a:pathLst>
                <a:path w="34" h="28">
                  <a:moveTo>
                    <a:pt x="11" y="16"/>
                  </a:moveTo>
                  <a:lnTo>
                    <a:pt x="6" y="11"/>
                  </a:lnTo>
                  <a:lnTo>
                    <a:pt x="0" y="5"/>
                  </a:lnTo>
                  <a:lnTo>
                    <a:pt x="6" y="0"/>
                  </a:lnTo>
                  <a:lnTo>
                    <a:pt x="23" y="0"/>
                  </a:lnTo>
                  <a:lnTo>
                    <a:pt x="33" y="16"/>
                  </a:lnTo>
                  <a:lnTo>
                    <a:pt x="33" y="27"/>
                  </a:lnTo>
                  <a:lnTo>
                    <a:pt x="11" y="1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5" name="Freeform 268"/>
            <p:cNvSpPr>
              <a:spLocks/>
            </p:cNvSpPr>
            <p:nvPr/>
          </p:nvSpPr>
          <p:spPr bwMode="auto">
            <a:xfrm>
              <a:off x="2555875" y="2335213"/>
              <a:ext cx="55563" cy="38100"/>
            </a:xfrm>
            <a:custGeom>
              <a:avLst/>
              <a:gdLst/>
              <a:ahLst/>
              <a:cxnLst>
                <a:cxn ang="0">
                  <a:pos x="0" y="5"/>
                </a:cxn>
                <a:cxn ang="0">
                  <a:pos x="0" y="0"/>
                </a:cxn>
                <a:cxn ang="0">
                  <a:pos x="11" y="5"/>
                </a:cxn>
                <a:cxn ang="0">
                  <a:pos x="28" y="0"/>
                </a:cxn>
                <a:cxn ang="0">
                  <a:pos x="28" y="10"/>
                </a:cxn>
                <a:cxn ang="0">
                  <a:pos x="39" y="27"/>
                </a:cxn>
                <a:cxn ang="0">
                  <a:pos x="0" y="5"/>
                </a:cxn>
              </a:cxnLst>
              <a:rect l="0" t="0" r="r" b="b"/>
              <a:pathLst>
                <a:path w="40" h="28">
                  <a:moveTo>
                    <a:pt x="0" y="5"/>
                  </a:moveTo>
                  <a:lnTo>
                    <a:pt x="0" y="0"/>
                  </a:lnTo>
                  <a:lnTo>
                    <a:pt x="11" y="5"/>
                  </a:lnTo>
                  <a:lnTo>
                    <a:pt x="28" y="0"/>
                  </a:lnTo>
                  <a:lnTo>
                    <a:pt x="28" y="10"/>
                  </a:lnTo>
                  <a:lnTo>
                    <a:pt x="39" y="27"/>
                  </a:lnTo>
                  <a:lnTo>
                    <a:pt x="0" y="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6" name="Freeform 269"/>
            <p:cNvSpPr>
              <a:spLocks/>
            </p:cNvSpPr>
            <p:nvPr/>
          </p:nvSpPr>
          <p:spPr bwMode="auto">
            <a:xfrm>
              <a:off x="2587625" y="2378075"/>
              <a:ext cx="15875" cy="30163"/>
            </a:xfrm>
            <a:custGeom>
              <a:avLst/>
              <a:gdLst/>
              <a:ahLst/>
              <a:cxnLst>
                <a:cxn ang="0">
                  <a:pos x="0" y="0"/>
                </a:cxn>
                <a:cxn ang="0">
                  <a:pos x="6" y="22"/>
                </a:cxn>
                <a:cxn ang="0">
                  <a:pos x="12" y="16"/>
                </a:cxn>
                <a:cxn ang="0">
                  <a:pos x="6" y="6"/>
                </a:cxn>
                <a:cxn ang="0">
                  <a:pos x="0" y="0"/>
                </a:cxn>
              </a:cxnLst>
              <a:rect l="0" t="0" r="r" b="b"/>
              <a:pathLst>
                <a:path w="13" h="23">
                  <a:moveTo>
                    <a:pt x="0" y="0"/>
                  </a:moveTo>
                  <a:lnTo>
                    <a:pt x="6" y="22"/>
                  </a:lnTo>
                  <a:lnTo>
                    <a:pt x="12" y="16"/>
                  </a:lnTo>
                  <a:lnTo>
                    <a:pt x="6" y="6"/>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7" name="Freeform 270"/>
            <p:cNvSpPr>
              <a:spLocks/>
            </p:cNvSpPr>
            <p:nvPr/>
          </p:nvSpPr>
          <p:spPr bwMode="auto">
            <a:xfrm>
              <a:off x="2624138" y="2420938"/>
              <a:ext cx="65087" cy="38100"/>
            </a:xfrm>
            <a:custGeom>
              <a:avLst/>
              <a:gdLst/>
              <a:ahLst/>
              <a:cxnLst>
                <a:cxn ang="0">
                  <a:pos x="0" y="0"/>
                </a:cxn>
                <a:cxn ang="0">
                  <a:pos x="6" y="11"/>
                </a:cxn>
                <a:cxn ang="0">
                  <a:pos x="22" y="16"/>
                </a:cxn>
                <a:cxn ang="0">
                  <a:pos x="39" y="22"/>
                </a:cxn>
                <a:cxn ang="0">
                  <a:pos x="45" y="27"/>
                </a:cxn>
                <a:cxn ang="0">
                  <a:pos x="45" y="16"/>
                </a:cxn>
                <a:cxn ang="0">
                  <a:pos x="29" y="6"/>
                </a:cxn>
                <a:cxn ang="0">
                  <a:pos x="0" y="0"/>
                </a:cxn>
              </a:cxnLst>
              <a:rect l="0" t="0" r="r" b="b"/>
              <a:pathLst>
                <a:path w="46" h="28">
                  <a:moveTo>
                    <a:pt x="0" y="0"/>
                  </a:moveTo>
                  <a:lnTo>
                    <a:pt x="6" y="11"/>
                  </a:lnTo>
                  <a:lnTo>
                    <a:pt x="22" y="16"/>
                  </a:lnTo>
                  <a:lnTo>
                    <a:pt x="39" y="22"/>
                  </a:lnTo>
                  <a:lnTo>
                    <a:pt x="45" y="27"/>
                  </a:lnTo>
                  <a:lnTo>
                    <a:pt x="45" y="16"/>
                  </a:lnTo>
                  <a:lnTo>
                    <a:pt x="29" y="6"/>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8" name="Freeform 271"/>
            <p:cNvSpPr>
              <a:spLocks/>
            </p:cNvSpPr>
            <p:nvPr/>
          </p:nvSpPr>
          <p:spPr bwMode="auto">
            <a:xfrm>
              <a:off x="2655888" y="2398713"/>
              <a:ext cx="55562" cy="39687"/>
            </a:xfrm>
            <a:custGeom>
              <a:avLst/>
              <a:gdLst/>
              <a:ahLst/>
              <a:cxnLst>
                <a:cxn ang="0">
                  <a:pos x="0" y="0"/>
                </a:cxn>
                <a:cxn ang="0">
                  <a:pos x="7" y="6"/>
                </a:cxn>
                <a:cxn ang="0">
                  <a:pos x="17" y="16"/>
                </a:cxn>
                <a:cxn ang="0">
                  <a:pos x="34" y="27"/>
                </a:cxn>
                <a:cxn ang="0">
                  <a:pos x="39" y="22"/>
                </a:cxn>
                <a:cxn ang="0">
                  <a:pos x="23" y="11"/>
                </a:cxn>
                <a:cxn ang="0">
                  <a:pos x="0" y="0"/>
                </a:cxn>
              </a:cxnLst>
              <a:rect l="0" t="0" r="r" b="b"/>
              <a:pathLst>
                <a:path w="40" h="28">
                  <a:moveTo>
                    <a:pt x="0" y="0"/>
                  </a:moveTo>
                  <a:lnTo>
                    <a:pt x="7" y="6"/>
                  </a:lnTo>
                  <a:lnTo>
                    <a:pt x="17" y="16"/>
                  </a:lnTo>
                  <a:lnTo>
                    <a:pt x="34" y="27"/>
                  </a:lnTo>
                  <a:lnTo>
                    <a:pt x="39" y="22"/>
                  </a:lnTo>
                  <a:lnTo>
                    <a:pt x="23" y="11"/>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79" name="Freeform 272"/>
            <p:cNvSpPr>
              <a:spLocks/>
            </p:cNvSpPr>
            <p:nvPr/>
          </p:nvSpPr>
          <p:spPr bwMode="auto">
            <a:xfrm>
              <a:off x="2740025" y="2398713"/>
              <a:ext cx="17463" cy="31750"/>
            </a:xfrm>
            <a:custGeom>
              <a:avLst/>
              <a:gdLst/>
              <a:ahLst/>
              <a:cxnLst>
                <a:cxn ang="0">
                  <a:pos x="5" y="0"/>
                </a:cxn>
                <a:cxn ang="0">
                  <a:pos x="0" y="6"/>
                </a:cxn>
                <a:cxn ang="0">
                  <a:pos x="5" y="16"/>
                </a:cxn>
                <a:cxn ang="0">
                  <a:pos x="11" y="22"/>
                </a:cxn>
                <a:cxn ang="0">
                  <a:pos x="11" y="11"/>
                </a:cxn>
                <a:cxn ang="0">
                  <a:pos x="5" y="0"/>
                </a:cxn>
              </a:cxnLst>
              <a:rect l="0" t="0" r="r" b="b"/>
              <a:pathLst>
                <a:path w="12" h="23">
                  <a:moveTo>
                    <a:pt x="5" y="0"/>
                  </a:moveTo>
                  <a:lnTo>
                    <a:pt x="0" y="6"/>
                  </a:lnTo>
                  <a:lnTo>
                    <a:pt x="5" y="16"/>
                  </a:lnTo>
                  <a:lnTo>
                    <a:pt x="11" y="22"/>
                  </a:lnTo>
                  <a:lnTo>
                    <a:pt x="11" y="11"/>
                  </a:lnTo>
                  <a:lnTo>
                    <a:pt x="5"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0" name="Freeform 273"/>
            <p:cNvSpPr>
              <a:spLocks/>
            </p:cNvSpPr>
            <p:nvPr/>
          </p:nvSpPr>
          <p:spPr bwMode="auto">
            <a:xfrm>
              <a:off x="2755900" y="2457450"/>
              <a:ext cx="9525" cy="9525"/>
            </a:xfrm>
            <a:custGeom>
              <a:avLst/>
              <a:gdLst/>
              <a:ahLst/>
              <a:cxnLst>
                <a:cxn ang="0">
                  <a:pos x="6" y="0"/>
                </a:cxn>
                <a:cxn ang="0">
                  <a:pos x="0" y="0"/>
                </a:cxn>
                <a:cxn ang="0">
                  <a:pos x="0" y="6"/>
                </a:cxn>
                <a:cxn ang="0">
                  <a:pos x="6" y="6"/>
                </a:cxn>
                <a:cxn ang="0">
                  <a:pos x="6" y="0"/>
                </a:cxn>
                <a:cxn ang="0">
                  <a:pos x="6" y="0"/>
                </a:cxn>
              </a:cxnLst>
              <a:rect l="0" t="0" r="r" b="b"/>
              <a:pathLst>
                <a:path w="7" h="7">
                  <a:moveTo>
                    <a:pt x="6" y="0"/>
                  </a:moveTo>
                  <a:lnTo>
                    <a:pt x="0" y="0"/>
                  </a:lnTo>
                  <a:lnTo>
                    <a:pt x="0" y="6"/>
                  </a:lnTo>
                  <a:lnTo>
                    <a:pt x="6" y="6"/>
                  </a:lnTo>
                  <a:lnTo>
                    <a:pt x="6" y="0"/>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1" name="Freeform 274"/>
            <p:cNvSpPr>
              <a:spLocks/>
            </p:cNvSpPr>
            <p:nvPr/>
          </p:nvSpPr>
          <p:spPr bwMode="auto">
            <a:xfrm>
              <a:off x="2808288" y="2452688"/>
              <a:ext cx="11112" cy="6350"/>
            </a:xfrm>
            <a:custGeom>
              <a:avLst/>
              <a:gdLst/>
              <a:ahLst/>
              <a:cxnLst>
                <a:cxn ang="0">
                  <a:pos x="6" y="0"/>
                </a:cxn>
                <a:cxn ang="0">
                  <a:pos x="0" y="0"/>
                </a:cxn>
                <a:cxn ang="0">
                  <a:pos x="0" y="5"/>
                </a:cxn>
                <a:cxn ang="0">
                  <a:pos x="6" y="5"/>
                </a:cxn>
                <a:cxn ang="0">
                  <a:pos x="6" y="0"/>
                </a:cxn>
                <a:cxn ang="0">
                  <a:pos x="6" y="0"/>
                </a:cxn>
              </a:cxnLst>
              <a:rect l="0" t="0" r="r" b="b"/>
              <a:pathLst>
                <a:path w="7" h="6">
                  <a:moveTo>
                    <a:pt x="6" y="0"/>
                  </a:moveTo>
                  <a:lnTo>
                    <a:pt x="0" y="0"/>
                  </a:lnTo>
                  <a:lnTo>
                    <a:pt x="0" y="5"/>
                  </a:lnTo>
                  <a:lnTo>
                    <a:pt x="6" y="5"/>
                  </a:lnTo>
                  <a:lnTo>
                    <a:pt x="6" y="0"/>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2" name="Freeform 275"/>
            <p:cNvSpPr>
              <a:spLocks/>
            </p:cNvSpPr>
            <p:nvPr/>
          </p:nvSpPr>
          <p:spPr bwMode="auto">
            <a:xfrm>
              <a:off x="2817813" y="2420938"/>
              <a:ext cx="7937" cy="9525"/>
            </a:xfrm>
            <a:custGeom>
              <a:avLst/>
              <a:gdLst/>
              <a:ahLst/>
              <a:cxnLst>
                <a:cxn ang="0">
                  <a:pos x="6" y="0"/>
                </a:cxn>
                <a:cxn ang="0">
                  <a:pos x="0" y="0"/>
                </a:cxn>
                <a:cxn ang="0">
                  <a:pos x="6" y="6"/>
                </a:cxn>
                <a:cxn ang="0">
                  <a:pos x="6" y="0"/>
                </a:cxn>
              </a:cxnLst>
              <a:rect l="0" t="0" r="r" b="b"/>
              <a:pathLst>
                <a:path w="7" h="7">
                  <a:moveTo>
                    <a:pt x="6" y="0"/>
                  </a:moveTo>
                  <a:lnTo>
                    <a:pt x="0" y="0"/>
                  </a:lnTo>
                  <a:lnTo>
                    <a:pt x="6" y="6"/>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3" name="Freeform 276"/>
            <p:cNvSpPr>
              <a:spLocks/>
            </p:cNvSpPr>
            <p:nvPr/>
          </p:nvSpPr>
          <p:spPr bwMode="auto">
            <a:xfrm>
              <a:off x="2855913" y="2408238"/>
              <a:ext cx="17462" cy="14287"/>
            </a:xfrm>
            <a:custGeom>
              <a:avLst/>
              <a:gdLst/>
              <a:ahLst/>
              <a:cxnLst>
                <a:cxn ang="0">
                  <a:pos x="0" y="0"/>
                </a:cxn>
                <a:cxn ang="0">
                  <a:pos x="6" y="0"/>
                </a:cxn>
                <a:cxn ang="0">
                  <a:pos x="12" y="5"/>
                </a:cxn>
                <a:cxn ang="0">
                  <a:pos x="6" y="10"/>
                </a:cxn>
                <a:cxn ang="0">
                  <a:pos x="0" y="0"/>
                </a:cxn>
              </a:cxnLst>
              <a:rect l="0" t="0" r="r" b="b"/>
              <a:pathLst>
                <a:path w="13" h="11">
                  <a:moveTo>
                    <a:pt x="0" y="0"/>
                  </a:moveTo>
                  <a:lnTo>
                    <a:pt x="6" y="0"/>
                  </a:lnTo>
                  <a:lnTo>
                    <a:pt x="12" y="5"/>
                  </a:lnTo>
                  <a:lnTo>
                    <a:pt x="6" y="10"/>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4" name="Freeform 277"/>
            <p:cNvSpPr>
              <a:spLocks/>
            </p:cNvSpPr>
            <p:nvPr/>
          </p:nvSpPr>
          <p:spPr bwMode="auto">
            <a:xfrm>
              <a:off x="2873375" y="2443163"/>
              <a:ext cx="6350" cy="11112"/>
            </a:xfrm>
            <a:custGeom>
              <a:avLst/>
              <a:gdLst/>
              <a:ahLst/>
              <a:cxnLst>
                <a:cxn ang="0">
                  <a:pos x="5" y="6"/>
                </a:cxn>
                <a:cxn ang="0">
                  <a:pos x="0" y="6"/>
                </a:cxn>
                <a:cxn ang="0">
                  <a:pos x="0" y="0"/>
                </a:cxn>
                <a:cxn ang="0">
                  <a:pos x="5" y="6"/>
                </a:cxn>
              </a:cxnLst>
              <a:rect l="0" t="0" r="r" b="b"/>
              <a:pathLst>
                <a:path w="6" h="7">
                  <a:moveTo>
                    <a:pt x="5" y="6"/>
                  </a:moveTo>
                  <a:lnTo>
                    <a:pt x="0" y="6"/>
                  </a:lnTo>
                  <a:lnTo>
                    <a:pt x="0" y="0"/>
                  </a:lnTo>
                  <a:lnTo>
                    <a:pt x="5"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5" name="Freeform 278"/>
            <p:cNvSpPr>
              <a:spLocks/>
            </p:cNvSpPr>
            <p:nvPr/>
          </p:nvSpPr>
          <p:spPr bwMode="auto">
            <a:xfrm>
              <a:off x="2895600" y="2398713"/>
              <a:ext cx="69850" cy="39687"/>
            </a:xfrm>
            <a:custGeom>
              <a:avLst/>
              <a:gdLst/>
              <a:ahLst/>
              <a:cxnLst>
                <a:cxn ang="0">
                  <a:pos x="11" y="0"/>
                </a:cxn>
                <a:cxn ang="0">
                  <a:pos x="0" y="6"/>
                </a:cxn>
                <a:cxn ang="0">
                  <a:pos x="0" y="11"/>
                </a:cxn>
                <a:cxn ang="0">
                  <a:pos x="11" y="11"/>
                </a:cxn>
                <a:cxn ang="0">
                  <a:pos x="22" y="11"/>
                </a:cxn>
                <a:cxn ang="0">
                  <a:pos x="28" y="22"/>
                </a:cxn>
                <a:cxn ang="0">
                  <a:pos x="34" y="27"/>
                </a:cxn>
                <a:cxn ang="0">
                  <a:pos x="50" y="22"/>
                </a:cxn>
                <a:cxn ang="0">
                  <a:pos x="28" y="0"/>
                </a:cxn>
                <a:cxn ang="0">
                  <a:pos x="11" y="0"/>
                </a:cxn>
              </a:cxnLst>
              <a:rect l="0" t="0" r="r" b="b"/>
              <a:pathLst>
                <a:path w="51" h="28">
                  <a:moveTo>
                    <a:pt x="11" y="0"/>
                  </a:moveTo>
                  <a:lnTo>
                    <a:pt x="0" y="6"/>
                  </a:lnTo>
                  <a:lnTo>
                    <a:pt x="0" y="11"/>
                  </a:lnTo>
                  <a:lnTo>
                    <a:pt x="11" y="11"/>
                  </a:lnTo>
                  <a:lnTo>
                    <a:pt x="22" y="11"/>
                  </a:lnTo>
                  <a:lnTo>
                    <a:pt x="28" y="22"/>
                  </a:lnTo>
                  <a:lnTo>
                    <a:pt x="34" y="27"/>
                  </a:lnTo>
                  <a:lnTo>
                    <a:pt x="50" y="22"/>
                  </a:lnTo>
                  <a:lnTo>
                    <a:pt x="28" y="0"/>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6" name="Freeform 279"/>
            <p:cNvSpPr>
              <a:spLocks/>
            </p:cNvSpPr>
            <p:nvPr/>
          </p:nvSpPr>
          <p:spPr bwMode="auto">
            <a:xfrm>
              <a:off x="2924175" y="2555875"/>
              <a:ext cx="95250" cy="80963"/>
            </a:xfrm>
            <a:custGeom>
              <a:avLst/>
              <a:gdLst/>
              <a:ahLst/>
              <a:cxnLst>
                <a:cxn ang="0">
                  <a:pos x="23" y="27"/>
                </a:cxn>
                <a:cxn ang="0">
                  <a:pos x="28" y="11"/>
                </a:cxn>
                <a:cxn ang="0">
                  <a:pos x="17" y="0"/>
                </a:cxn>
                <a:cxn ang="0">
                  <a:pos x="6" y="21"/>
                </a:cxn>
                <a:cxn ang="0">
                  <a:pos x="12" y="31"/>
                </a:cxn>
                <a:cxn ang="0">
                  <a:pos x="6" y="37"/>
                </a:cxn>
                <a:cxn ang="0">
                  <a:pos x="0" y="42"/>
                </a:cxn>
                <a:cxn ang="0">
                  <a:pos x="17" y="53"/>
                </a:cxn>
                <a:cxn ang="0">
                  <a:pos x="39" y="48"/>
                </a:cxn>
                <a:cxn ang="0">
                  <a:pos x="50" y="59"/>
                </a:cxn>
                <a:cxn ang="0">
                  <a:pos x="67" y="53"/>
                </a:cxn>
                <a:cxn ang="0">
                  <a:pos x="50" y="37"/>
                </a:cxn>
                <a:cxn ang="0">
                  <a:pos x="34" y="31"/>
                </a:cxn>
                <a:cxn ang="0">
                  <a:pos x="23" y="27"/>
                </a:cxn>
              </a:cxnLst>
              <a:rect l="0" t="0" r="r" b="b"/>
              <a:pathLst>
                <a:path w="68" h="60">
                  <a:moveTo>
                    <a:pt x="23" y="27"/>
                  </a:moveTo>
                  <a:lnTo>
                    <a:pt x="28" y="11"/>
                  </a:lnTo>
                  <a:lnTo>
                    <a:pt x="17" y="0"/>
                  </a:lnTo>
                  <a:lnTo>
                    <a:pt x="6" y="21"/>
                  </a:lnTo>
                  <a:lnTo>
                    <a:pt x="12" y="31"/>
                  </a:lnTo>
                  <a:lnTo>
                    <a:pt x="6" y="37"/>
                  </a:lnTo>
                  <a:lnTo>
                    <a:pt x="0" y="42"/>
                  </a:lnTo>
                  <a:lnTo>
                    <a:pt x="17" y="53"/>
                  </a:lnTo>
                  <a:lnTo>
                    <a:pt x="39" y="48"/>
                  </a:lnTo>
                  <a:lnTo>
                    <a:pt x="50" y="59"/>
                  </a:lnTo>
                  <a:lnTo>
                    <a:pt x="67" y="53"/>
                  </a:lnTo>
                  <a:lnTo>
                    <a:pt x="50" y="37"/>
                  </a:lnTo>
                  <a:lnTo>
                    <a:pt x="34" y="31"/>
                  </a:lnTo>
                  <a:lnTo>
                    <a:pt x="23" y="27"/>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7" name="Freeform 280"/>
            <p:cNvSpPr>
              <a:spLocks/>
            </p:cNvSpPr>
            <p:nvPr/>
          </p:nvSpPr>
          <p:spPr bwMode="auto">
            <a:xfrm>
              <a:off x="2895600" y="2636838"/>
              <a:ext cx="55563" cy="42862"/>
            </a:xfrm>
            <a:custGeom>
              <a:avLst/>
              <a:gdLst/>
              <a:ahLst/>
              <a:cxnLst>
                <a:cxn ang="0">
                  <a:pos x="22" y="0"/>
                </a:cxn>
                <a:cxn ang="0">
                  <a:pos x="17" y="5"/>
                </a:cxn>
                <a:cxn ang="0">
                  <a:pos x="0" y="10"/>
                </a:cxn>
                <a:cxn ang="0">
                  <a:pos x="0" y="16"/>
                </a:cxn>
                <a:cxn ang="0">
                  <a:pos x="11" y="21"/>
                </a:cxn>
                <a:cxn ang="0">
                  <a:pos x="6" y="27"/>
                </a:cxn>
                <a:cxn ang="0">
                  <a:pos x="17" y="32"/>
                </a:cxn>
                <a:cxn ang="0">
                  <a:pos x="28" y="27"/>
                </a:cxn>
                <a:cxn ang="0">
                  <a:pos x="39" y="21"/>
                </a:cxn>
                <a:cxn ang="0">
                  <a:pos x="34" y="5"/>
                </a:cxn>
                <a:cxn ang="0">
                  <a:pos x="22" y="0"/>
                </a:cxn>
              </a:cxnLst>
              <a:rect l="0" t="0" r="r" b="b"/>
              <a:pathLst>
                <a:path w="40" h="33">
                  <a:moveTo>
                    <a:pt x="22" y="0"/>
                  </a:moveTo>
                  <a:lnTo>
                    <a:pt x="17" y="5"/>
                  </a:lnTo>
                  <a:lnTo>
                    <a:pt x="0" y="10"/>
                  </a:lnTo>
                  <a:lnTo>
                    <a:pt x="0" y="16"/>
                  </a:lnTo>
                  <a:lnTo>
                    <a:pt x="11" y="21"/>
                  </a:lnTo>
                  <a:lnTo>
                    <a:pt x="6" y="27"/>
                  </a:lnTo>
                  <a:lnTo>
                    <a:pt x="17" y="32"/>
                  </a:lnTo>
                  <a:lnTo>
                    <a:pt x="28" y="27"/>
                  </a:lnTo>
                  <a:lnTo>
                    <a:pt x="39" y="21"/>
                  </a:lnTo>
                  <a:lnTo>
                    <a:pt x="34" y="5"/>
                  </a:lnTo>
                  <a:lnTo>
                    <a:pt x="2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88" name="Freeform 281"/>
            <p:cNvSpPr>
              <a:spLocks/>
            </p:cNvSpPr>
            <p:nvPr/>
          </p:nvSpPr>
          <p:spPr bwMode="auto">
            <a:xfrm>
              <a:off x="3048000" y="2825750"/>
              <a:ext cx="263525" cy="234950"/>
            </a:xfrm>
            <a:custGeom>
              <a:avLst/>
              <a:gdLst/>
              <a:ahLst/>
              <a:cxnLst>
                <a:cxn ang="0">
                  <a:pos x="72" y="64"/>
                </a:cxn>
                <a:cxn ang="0">
                  <a:pos x="33" y="59"/>
                </a:cxn>
                <a:cxn ang="0">
                  <a:pos x="10" y="54"/>
                </a:cxn>
                <a:cxn ang="0">
                  <a:pos x="0" y="43"/>
                </a:cxn>
                <a:cxn ang="0">
                  <a:pos x="28" y="27"/>
                </a:cxn>
                <a:cxn ang="0">
                  <a:pos x="38" y="5"/>
                </a:cxn>
                <a:cxn ang="0">
                  <a:pos x="44" y="0"/>
                </a:cxn>
                <a:cxn ang="0">
                  <a:pos x="50" y="10"/>
                </a:cxn>
                <a:cxn ang="0">
                  <a:pos x="61" y="21"/>
                </a:cxn>
                <a:cxn ang="0">
                  <a:pos x="61" y="5"/>
                </a:cxn>
                <a:cxn ang="0">
                  <a:pos x="72" y="0"/>
                </a:cxn>
                <a:cxn ang="0">
                  <a:pos x="78" y="5"/>
                </a:cxn>
                <a:cxn ang="0">
                  <a:pos x="94" y="5"/>
                </a:cxn>
                <a:cxn ang="0">
                  <a:pos x="94" y="32"/>
                </a:cxn>
                <a:cxn ang="0">
                  <a:pos x="111" y="38"/>
                </a:cxn>
                <a:cxn ang="0">
                  <a:pos x="116" y="54"/>
                </a:cxn>
                <a:cxn ang="0">
                  <a:pos x="122" y="70"/>
                </a:cxn>
                <a:cxn ang="0">
                  <a:pos x="122" y="92"/>
                </a:cxn>
                <a:cxn ang="0">
                  <a:pos x="144" y="92"/>
                </a:cxn>
                <a:cxn ang="0">
                  <a:pos x="150" y="108"/>
                </a:cxn>
                <a:cxn ang="0">
                  <a:pos x="172" y="113"/>
                </a:cxn>
                <a:cxn ang="0">
                  <a:pos x="189" y="118"/>
                </a:cxn>
                <a:cxn ang="0">
                  <a:pos x="189" y="135"/>
                </a:cxn>
                <a:cxn ang="0">
                  <a:pos x="178" y="145"/>
                </a:cxn>
                <a:cxn ang="0">
                  <a:pos x="172" y="156"/>
                </a:cxn>
                <a:cxn ang="0">
                  <a:pos x="178" y="172"/>
                </a:cxn>
                <a:cxn ang="0">
                  <a:pos x="161" y="167"/>
                </a:cxn>
                <a:cxn ang="0">
                  <a:pos x="138" y="145"/>
                </a:cxn>
                <a:cxn ang="0">
                  <a:pos x="128" y="129"/>
                </a:cxn>
                <a:cxn ang="0">
                  <a:pos x="94" y="124"/>
                </a:cxn>
                <a:cxn ang="0">
                  <a:pos x="83" y="124"/>
                </a:cxn>
                <a:cxn ang="0">
                  <a:pos x="72" y="64"/>
                </a:cxn>
              </a:cxnLst>
              <a:rect l="0" t="0" r="r" b="b"/>
              <a:pathLst>
                <a:path w="190" h="173">
                  <a:moveTo>
                    <a:pt x="72" y="64"/>
                  </a:moveTo>
                  <a:lnTo>
                    <a:pt x="33" y="59"/>
                  </a:lnTo>
                  <a:lnTo>
                    <a:pt x="10" y="54"/>
                  </a:lnTo>
                  <a:lnTo>
                    <a:pt x="0" y="43"/>
                  </a:lnTo>
                  <a:lnTo>
                    <a:pt x="28" y="27"/>
                  </a:lnTo>
                  <a:lnTo>
                    <a:pt x="38" y="5"/>
                  </a:lnTo>
                  <a:lnTo>
                    <a:pt x="44" y="0"/>
                  </a:lnTo>
                  <a:lnTo>
                    <a:pt x="50" y="10"/>
                  </a:lnTo>
                  <a:lnTo>
                    <a:pt x="61" y="21"/>
                  </a:lnTo>
                  <a:lnTo>
                    <a:pt x="61" y="5"/>
                  </a:lnTo>
                  <a:lnTo>
                    <a:pt x="72" y="0"/>
                  </a:lnTo>
                  <a:lnTo>
                    <a:pt x="78" y="5"/>
                  </a:lnTo>
                  <a:lnTo>
                    <a:pt x="94" y="5"/>
                  </a:lnTo>
                  <a:lnTo>
                    <a:pt x="94" y="32"/>
                  </a:lnTo>
                  <a:lnTo>
                    <a:pt x="111" y="38"/>
                  </a:lnTo>
                  <a:lnTo>
                    <a:pt x="116" y="54"/>
                  </a:lnTo>
                  <a:lnTo>
                    <a:pt x="122" y="70"/>
                  </a:lnTo>
                  <a:lnTo>
                    <a:pt x="122" y="92"/>
                  </a:lnTo>
                  <a:lnTo>
                    <a:pt x="144" y="92"/>
                  </a:lnTo>
                  <a:lnTo>
                    <a:pt x="150" y="108"/>
                  </a:lnTo>
                  <a:lnTo>
                    <a:pt x="172" y="113"/>
                  </a:lnTo>
                  <a:lnTo>
                    <a:pt x="189" y="118"/>
                  </a:lnTo>
                  <a:lnTo>
                    <a:pt x="189" y="135"/>
                  </a:lnTo>
                  <a:lnTo>
                    <a:pt x="178" y="145"/>
                  </a:lnTo>
                  <a:lnTo>
                    <a:pt x="172" y="156"/>
                  </a:lnTo>
                  <a:lnTo>
                    <a:pt x="178" y="172"/>
                  </a:lnTo>
                  <a:lnTo>
                    <a:pt x="161" y="167"/>
                  </a:lnTo>
                  <a:lnTo>
                    <a:pt x="138" y="145"/>
                  </a:lnTo>
                  <a:lnTo>
                    <a:pt x="128" y="129"/>
                  </a:lnTo>
                  <a:lnTo>
                    <a:pt x="94" y="124"/>
                  </a:lnTo>
                  <a:lnTo>
                    <a:pt x="83" y="124"/>
                  </a:lnTo>
                  <a:lnTo>
                    <a:pt x="72" y="64"/>
                  </a:lnTo>
                </a:path>
              </a:pathLst>
            </a:custGeom>
            <a:noFill/>
            <a:ln w="0" cap="flat" cmpd="sng">
              <a:solidFill>
                <a:schemeClr val="tx1"/>
              </a:solidFill>
              <a:prstDash val="solid"/>
              <a:round/>
              <a:headEnd type="none" w="med" len="med"/>
              <a:tailEnd type="none" w="med" len="med"/>
            </a:ln>
            <a:effectLst/>
          </p:spPr>
          <p:txBody>
            <a:bodyPr/>
            <a:lstStyle/>
            <a:p>
              <a:endParaRPr lang="id-ID"/>
            </a:p>
          </p:txBody>
        </p:sp>
        <p:grpSp>
          <p:nvGrpSpPr>
            <p:cNvPr id="689" name="Group 282"/>
            <p:cNvGrpSpPr>
              <a:grpSpLocks/>
            </p:cNvGrpSpPr>
            <p:nvPr/>
          </p:nvGrpSpPr>
          <p:grpSpPr bwMode="auto">
            <a:xfrm>
              <a:off x="3055938" y="3500438"/>
              <a:ext cx="1468437" cy="411162"/>
              <a:chOff x="1428" y="2306"/>
              <a:chExt cx="1066" cy="302"/>
            </a:xfrm>
          </p:grpSpPr>
          <p:sp>
            <p:nvSpPr>
              <p:cNvPr id="690" name="Freeform 283"/>
              <p:cNvSpPr>
                <a:spLocks/>
              </p:cNvSpPr>
              <p:nvPr/>
            </p:nvSpPr>
            <p:spPr bwMode="auto">
              <a:xfrm>
                <a:off x="1428" y="2306"/>
                <a:ext cx="1066" cy="302"/>
              </a:xfrm>
              <a:custGeom>
                <a:avLst/>
                <a:gdLst/>
                <a:ahLst/>
                <a:cxnLst>
                  <a:cxn ang="0">
                    <a:pos x="408" y="87"/>
                  </a:cxn>
                  <a:cxn ang="0">
                    <a:pos x="444" y="87"/>
                  </a:cxn>
                  <a:cxn ang="0">
                    <a:pos x="483" y="96"/>
                  </a:cxn>
                  <a:cxn ang="0">
                    <a:pos x="524" y="92"/>
                  </a:cxn>
                  <a:cxn ang="0">
                    <a:pos x="555" y="102"/>
                  </a:cxn>
                  <a:cxn ang="0">
                    <a:pos x="594" y="98"/>
                  </a:cxn>
                  <a:cxn ang="0">
                    <a:pos x="626" y="88"/>
                  </a:cxn>
                  <a:cxn ang="0">
                    <a:pos x="646" y="53"/>
                  </a:cxn>
                  <a:cxn ang="0">
                    <a:pos x="666" y="44"/>
                  </a:cxn>
                  <a:cxn ang="0">
                    <a:pos x="691" y="60"/>
                  </a:cxn>
                  <a:cxn ang="0">
                    <a:pos x="716" y="74"/>
                  </a:cxn>
                  <a:cxn ang="0">
                    <a:pos x="762" y="83"/>
                  </a:cxn>
                  <a:cxn ang="0">
                    <a:pos x="804" y="87"/>
                  </a:cxn>
                  <a:cxn ang="0">
                    <a:pos x="847" y="94"/>
                  </a:cxn>
                  <a:cxn ang="0">
                    <a:pos x="859" y="120"/>
                  </a:cxn>
                  <a:cxn ang="0">
                    <a:pos x="881" y="168"/>
                  </a:cxn>
                  <a:cxn ang="0">
                    <a:pos x="952" y="186"/>
                  </a:cxn>
                  <a:cxn ang="0">
                    <a:pos x="1035" y="177"/>
                  </a:cxn>
                  <a:cxn ang="0">
                    <a:pos x="1053" y="222"/>
                  </a:cxn>
                  <a:cxn ang="0">
                    <a:pos x="1040" y="263"/>
                  </a:cxn>
                  <a:cxn ang="0">
                    <a:pos x="1044" y="269"/>
                  </a:cxn>
                  <a:cxn ang="0">
                    <a:pos x="1051" y="282"/>
                  </a:cxn>
                  <a:cxn ang="0">
                    <a:pos x="1053" y="301"/>
                  </a:cxn>
                  <a:cxn ang="0">
                    <a:pos x="1015" y="282"/>
                  </a:cxn>
                  <a:cxn ang="0">
                    <a:pos x="967" y="274"/>
                  </a:cxn>
                  <a:cxn ang="0">
                    <a:pos x="911" y="248"/>
                  </a:cxn>
                  <a:cxn ang="0">
                    <a:pos x="870" y="263"/>
                  </a:cxn>
                  <a:cxn ang="0">
                    <a:pos x="825" y="256"/>
                  </a:cxn>
                  <a:cxn ang="0">
                    <a:pos x="757" y="250"/>
                  </a:cxn>
                  <a:cxn ang="0">
                    <a:pos x="714" y="246"/>
                  </a:cxn>
                  <a:cxn ang="0">
                    <a:pos x="632" y="238"/>
                  </a:cxn>
                  <a:cxn ang="0">
                    <a:pos x="590" y="224"/>
                  </a:cxn>
                  <a:cxn ang="0">
                    <a:pos x="528" y="194"/>
                  </a:cxn>
                  <a:cxn ang="0">
                    <a:pos x="503" y="186"/>
                  </a:cxn>
                  <a:cxn ang="0">
                    <a:pos x="462" y="182"/>
                  </a:cxn>
                  <a:cxn ang="0">
                    <a:pos x="415" y="180"/>
                  </a:cxn>
                  <a:cxn ang="0">
                    <a:pos x="386" y="192"/>
                  </a:cxn>
                  <a:cxn ang="0">
                    <a:pos x="327" y="186"/>
                  </a:cxn>
                  <a:cxn ang="0">
                    <a:pos x="284" y="182"/>
                  </a:cxn>
                  <a:cxn ang="0">
                    <a:pos x="243" y="171"/>
                  </a:cxn>
                  <a:cxn ang="0">
                    <a:pos x="173" y="156"/>
                  </a:cxn>
                  <a:cxn ang="0">
                    <a:pos x="134" y="160"/>
                  </a:cxn>
                  <a:cxn ang="0">
                    <a:pos x="146" y="130"/>
                  </a:cxn>
                  <a:cxn ang="0">
                    <a:pos x="141" y="113"/>
                  </a:cxn>
                  <a:cxn ang="0">
                    <a:pos x="87" y="107"/>
                  </a:cxn>
                  <a:cxn ang="0">
                    <a:pos x="48" y="111"/>
                  </a:cxn>
                  <a:cxn ang="0">
                    <a:pos x="21" y="109"/>
                  </a:cxn>
                  <a:cxn ang="0">
                    <a:pos x="8" y="109"/>
                  </a:cxn>
                  <a:cxn ang="0">
                    <a:pos x="24" y="90"/>
                  </a:cxn>
                  <a:cxn ang="0">
                    <a:pos x="35" y="104"/>
                  </a:cxn>
                  <a:cxn ang="0">
                    <a:pos x="60" y="76"/>
                  </a:cxn>
                  <a:cxn ang="0">
                    <a:pos x="91" y="25"/>
                  </a:cxn>
                  <a:cxn ang="0">
                    <a:pos x="118" y="14"/>
                  </a:cxn>
                  <a:cxn ang="0">
                    <a:pos x="150" y="15"/>
                  </a:cxn>
                  <a:cxn ang="0">
                    <a:pos x="189" y="10"/>
                  </a:cxn>
                  <a:cxn ang="0">
                    <a:pos x="218" y="12"/>
                  </a:cxn>
                  <a:cxn ang="0">
                    <a:pos x="256" y="0"/>
                  </a:cxn>
                  <a:cxn ang="0">
                    <a:pos x="295" y="27"/>
                  </a:cxn>
                  <a:cxn ang="0">
                    <a:pos x="320" y="28"/>
                  </a:cxn>
                  <a:cxn ang="0">
                    <a:pos x="361" y="40"/>
                  </a:cxn>
                  <a:cxn ang="0">
                    <a:pos x="383" y="42"/>
                  </a:cxn>
                  <a:cxn ang="0">
                    <a:pos x="390" y="51"/>
                  </a:cxn>
                </a:cxnLst>
                <a:rect l="0" t="0" r="r" b="b"/>
                <a:pathLst>
                  <a:path w="1066" h="302">
                    <a:moveTo>
                      <a:pt x="390" y="51"/>
                    </a:moveTo>
                    <a:lnTo>
                      <a:pt x="399" y="70"/>
                    </a:lnTo>
                    <a:lnTo>
                      <a:pt x="408" y="87"/>
                    </a:lnTo>
                    <a:lnTo>
                      <a:pt x="415" y="90"/>
                    </a:lnTo>
                    <a:lnTo>
                      <a:pt x="433" y="90"/>
                    </a:lnTo>
                    <a:lnTo>
                      <a:pt x="444" y="87"/>
                    </a:lnTo>
                    <a:lnTo>
                      <a:pt x="454" y="88"/>
                    </a:lnTo>
                    <a:lnTo>
                      <a:pt x="472" y="94"/>
                    </a:lnTo>
                    <a:lnTo>
                      <a:pt x="483" y="96"/>
                    </a:lnTo>
                    <a:lnTo>
                      <a:pt x="492" y="94"/>
                    </a:lnTo>
                    <a:lnTo>
                      <a:pt x="501" y="92"/>
                    </a:lnTo>
                    <a:lnTo>
                      <a:pt x="524" y="92"/>
                    </a:lnTo>
                    <a:lnTo>
                      <a:pt x="537" y="96"/>
                    </a:lnTo>
                    <a:lnTo>
                      <a:pt x="542" y="100"/>
                    </a:lnTo>
                    <a:lnTo>
                      <a:pt x="555" y="102"/>
                    </a:lnTo>
                    <a:lnTo>
                      <a:pt x="573" y="100"/>
                    </a:lnTo>
                    <a:lnTo>
                      <a:pt x="583" y="96"/>
                    </a:lnTo>
                    <a:lnTo>
                      <a:pt x="594" y="98"/>
                    </a:lnTo>
                    <a:lnTo>
                      <a:pt x="612" y="98"/>
                    </a:lnTo>
                    <a:lnTo>
                      <a:pt x="621" y="96"/>
                    </a:lnTo>
                    <a:lnTo>
                      <a:pt x="626" y="88"/>
                    </a:lnTo>
                    <a:lnTo>
                      <a:pt x="632" y="76"/>
                    </a:lnTo>
                    <a:lnTo>
                      <a:pt x="644" y="58"/>
                    </a:lnTo>
                    <a:lnTo>
                      <a:pt x="646" y="53"/>
                    </a:lnTo>
                    <a:lnTo>
                      <a:pt x="650" y="49"/>
                    </a:lnTo>
                    <a:lnTo>
                      <a:pt x="657" y="46"/>
                    </a:lnTo>
                    <a:lnTo>
                      <a:pt x="666" y="44"/>
                    </a:lnTo>
                    <a:lnTo>
                      <a:pt x="676" y="44"/>
                    </a:lnTo>
                    <a:lnTo>
                      <a:pt x="684" y="46"/>
                    </a:lnTo>
                    <a:lnTo>
                      <a:pt x="691" y="60"/>
                    </a:lnTo>
                    <a:lnTo>
                      <a:pt x="696" y="72"/>
                    </a:lnTo>
                    <a:lnTo>
                      <a:pt x="702" y="74"/>
                    </a:lnTo>
                    <a:lnTo>
                      <a:pt x="716" y="74"/>
                    </a:lnTo>
                    <a:lnTo>
                      <a:pt x="746" y="74"/>
                    </a:lnTo>
                    <a:lnTo>
                      <a:pt x="755" y="76"/>
                    </a:lnTo>
                    <a:lnTo>
                      <a:pt x="762" y="83"/>
                    </a:lnTo>
                    <a:lnTo>
                      <a:pt x="768" y="83"/>
                    </a:lnTo>
                    <a:lnTo>
                      <a:pt x="784" y="83"/>
                    </a:lnTo>
                    <a:lnTo>
                      <a:pt x="804" y="87"/>
                    </a:lnTo>
                    <a:lnTo>
                      <a:pt x="822" y="92"/>
                    </a:lnTo>
                    <a:lnTo>
                      <a:pt x="838" y="96"/>
                    </a:lnTo>
                    <a:lnTo>
                      <a:pt x="847" y="94"/>
                    </a:lnTo>
                    <a:lnTo>
                      <a:pt x="852" y="96"/>
                    </a:lnTo>
                    <a:lnTo>
                      <a:pt x="859" y="109"/>
                    </a:lnTo>
                    <a:lnTo>
                      <a:pt x="859" y="120"/>
                    </a:lnTo>
                    <a:lnTo>
                      <a:pt x="868" y="126"/>
                    </a:lnTo>
                    <a:lnTo>
                      <a:pt x="877" y="143"/>
                    </a:lnTo>
                    <a:lnTo>
                      <a:pt x="881" y="168"/>
                    </a:lnTo>
                    <a:lnTo>
                      <a:pt x="893" y="179"/>
                    </a:lnTo>
                    <a:lnTo>
                      <a:pt x="911" y="188"/>
                    </a:lnTo>
                    <a:lnTo>
                      <a:pt x="952" y="186"/>
                    </a:lnTo>
                    <a:lnTo>
                      <a:pt x="992" y="182"/>
                    </a:lnTo>
                    <a:lnTo>
                      <a:pt x="1015" y="177"/>
                    </a:lnTo>
                    <a:lnTo>
                      <a:pt x="1035" y="177"/>
                    </a:lnTo>
                    <a:lnTo>
                      <a:pt x="1056" y="184"/>
                    </a:lnTo>
                    <a:lnTo>
                      <a:pt x="1056" y="210"/>
                    </a:lnTo>
                    <a:lnTo>
                      <a:pt x="1053" y="222"/>
                    </a:lnTo>
                    <a:lnTo>
                      <a:pt x="1042" y="241"/>
                    </a:lnTo>
                    <a:lnTo>
                      <a:pt x="1044" y="258"/>
                    </a:lnTo>
                    <a:lnTo>
                      <a:pt x="1040" y="263"/>
                    </a:lnTo>
                    <a:lnTo>
                      <a:pt x="1038" y="269"/>
                    </a:lnTo>
                    <a:lnTo>
                      <a:pt x="1040" y="272"/>
                    </a:lnTo>
                    <a:lnTo>
                      <a:pt x="1044" y="269"/>
                    </a:lnTo>
                    <a:lnTo>
                      <a:pt x="1049" y="269"/>
                    </a:lnTo>
                    <a:lnTo>
                      <a:pt x="1053" y="274"/>
                    </a:lnTo>
                    <a:lnTo>
                      <a:pt x="1051" y="282"/>
                    </a:lnTo>
                    <a:lnTo>
                      <a:pt x="1065" y="288"/>
                    </a:lnTo>
                    <a:lnTo>
                      <a:pt x="1060" y="295"/>
                    </a:lnTo>
                    <a:lnTo>
                      <a:pt x="1053" y="301"/>
                    </a:lnTo>
                    <a:lnTo>
                      <a:pt x="1040" y="280"/>
                    </a:lnTo>
                    <a:lnTo>
                      <a:pt x="1033" y="284"/>
                    </a:lnTo>
                    <a:lnTo>
                      <a:pt x="1015" y="282"/>
                    </a:lnTo>
                    <a:lnTo>
                      <a:pt x="997" y="276"/>
                    </a:lnTo>
                    <a:lnTo>
                      <a:pt x="981" y="278"/>
                    </a:lnTo>
                    <a:lnTo>
                      <a:pt x="967" y="274"/>
                    </a:lnTo>
                    <a:lnTo>
                      <a:pt x="958" y="259"/>
                    </a:lnTo>
                    <a:lnTo>
                      <a:pt x="927" y="259"/>
                    </a:lnTo>
                    <a:lnTo>
                      <a:pt x="911" y="248"/>
                    </a:lnTo>
                    <a:lnTo>
                      <a:pt x="902" y="250"/>
                    </a:lnTo>
                    <a:lnTo>
                      <a:pt x="874" y="256"/>
                    </a:lnTo>
                    <a:lnTo>
                      <a:pt x="870" y="263"/>
                    </a:lnTo>
                    <a:lnTo>
                      <a:pt x="854" y="267"/>
                    </a:lnTo>
                    <a:lnTo>
                      <a:pt x="845" y="254"/>
                    </a:lnTo>
                    <a:lnTo>
                      <a:pt x="825" y="256"/>
                    </a:lnTo>
                    <a:lnTo>
                      <a:pt x="793" y="252"/>
                    </a:lnTo>
                    <a:lnTo>
                      <a:pt x="770" y="244"/>
                    </a:lnTo>
                    <a:lnTo>
                      <a:pt x="757" y="250"/>
                    </a:lnTo>
                    <a:lnTo>
                      <a:pt x="734" y="252"/>
                    </a:lnTo>
                    <a:lnTo>
                      <a:pt x="716" y="250"/>
                    </a:lnTo>
                    <a:lnTo>
                      <a:pt x="714" y="246"/>
                    </a:lnTo>
                    <a:lnTo>
                      <a:pt x="689" y="246"/>
                    </a:lnTo>
                    <a:lnTo>
                      <a:pt x="676" y="241"/>
                    </a:lnTo>
                    <a:lnTo>
                      <a:pt x="632" y="238"/>
                    </a:lnTo>
                    <a:lnTo>
                      <a:pt x="603" y="227"/>
                    </a:lnTo>
                    <a:lnTo>
                      <a:pt x="594" y="222"/>
                    </a:lnTo>
                    <a:lnTo>
                      <a:pt x="590" y="224"/>
                    </a:lnTo>
                    <a:lnTo>
                      <a:pt x="569" y="205"/>
                    </a:lnTo>
                    <a:lnTo>
                      <a:pt x="544" y="194"/>
                    </a:lnTo>
                    <a:lnTo>
                      <a:pt x="528" y="194"/>
                    </a:lnTo>
                    <a:lnTo>
                      <a:pt x="521" y="196"/>
                    </a:lnTo>
                    <a:lnTo>
                      <a:pt x="510" y="182"/>
                    </a:lnTo>
                    <a:lnTo>
                      <a:pt x="503" y="186"/>
                    </a:lnTo>
                    <a:lnTo>
                      <a:pt x="496" y="188"/>
                    </a:lnTo>
                    <a:lnTo>
                      <a:pt x="474" y="182"/>
                    </a:lnTo>
                    <a:lnTo>
                      <a:pt x="462" y="182"/>
                    </a:lnTo>
                    <a:lnTo>
                      <a:pt x="451" y="186"/>
                    </a:lnTo>
                    <a:lnTo>
                      <a:pt x="424" y="177"/>
                    </a:lnTo>
                    <a:lnTo>
                      <a:pt x="415" y="180"/>
                    </a:lnTo>
                    <a:lnTo>
                      <a:pt x="408" y="184"/>
                    </a:lnTo>
                    <a:lnTo>
                      <a:pt x="392" y="188"/>
                    </a:lnTo>
                    <a:lnTo>
                      <a:pt x="386" y="192"/>
                    </a:lnTo>
                    <a:lnTo>
                      <a:pt x="361" y="194"/>
                    </a:lnTo>
                    <a:lnTo>
                      <a:pt x="345" y="196"/>
                    </a:lnTo>
                    <a:lnTo>
                      <a:pt x="327" y="186"/>
                    </a:lnTo>
                    <a:lnTo>
                      <a:pt x="308" y="190"/>
                    </a:lnTo>
                    <a:lnTo>
                      <a:pt x="295" y="186"/>
                    </a:lnTo>
                    <a:lnTo>
                      <a:pt x="284" y="182"/>
                    </a:lnTo>
                    <a:lnTo>
                      <a:pt x="282" y="175"/>
                    </a:lnTo>
                    <a:lnTo>
                      <a:pt x="254" y="168"/>
                    </a:lnTo>
                    <a:lnTo>
                      <a:pt x="243" y="171"/>
                    </a:lnTo>
                    <a:lnTo>
                      <a:pt x="220" y="166"/>
                    </a:lnTo>
                    <a:lnTo>
                      <a:pt x="193" y="158"/>
                    </a:lnTo>
                    <a:lnTo>
                      <a:pt x="173" y="156"/>
                    </a:lnTo>
                    <a:lnTo>
                      <a:pt x="164" y="160"/>
                    </a:lnTo>
                    <a:lnTo>
                      <a:pt x="152" y="156"/>
                    </a:lnTo>
                    <a:lnTo>
                      <a:pt x="134" y="160"/>
                    </a:lnTo>
                    <a:lnTo>
                      <a:pt x="130" y="156"/>
                    </a:lnTo>
                    <a:lnTo>
                      <a:pt x="148" y="136"/>
                    </a:lnTo>
                    <a:lnTo>
                      <a:pt x="146" y="130"/>
                    </a:lnTo>
                    <a:lnTo>
                      <a:pt x="155" y="124"/>
                    </a:lnTo>
                    <a:lnTo>
                      <a:pt x="157" y="111"/>
                    </a:lnTo>
                    <a:lnTo>
                      <a:pt x="141" y="113"/>
                    </a:lnTo>
                    <a:lnTo>
                      <a:pt x="112" y="106"/>
                    </a:lnTo>
                    <a:lnTo>
                      <a:pt x="96" y="109"/>
                    </a:lnTo>
                    <a:lnTo>
                      <a:pt x="87" y="107"/>
                    </a:lnTo>
                    <a:lnTo>
                      <a:pt x="78" y="106"/>
                    </a:lnTo>
                    <a:lnTo>
                      <a:pt x="58" y="111"/>
                    </a:lnTo>
                    <a:lnTo>
                      <a:pt x="48" y="111"/>
                    </a:lnTo>
                    <a:lnTo>
                      <a:pt x="37" y="109"/>
                    </a:lnTo>
                    <a:lnTo>
                      <a:pt x="30" y="113"/>
                    </a:lnTo>
                    <a:lnTo>
                      <a:pt x="21" y="109"/>
                    </a:lnTo>
                    <a:lnTo>
                      <a:pt x="17" y="104"/>
                    </a:lnTo>
                    <a:lnTo>
                      <a:pt x="12" y="106"/>
                    </a:lnTo>
                    <a:lnTo>
                      <a:pt x="8" y="109"/>
                    </a:lnTo>
                    <a:lnTo>
                      <a:pt x="0" y="98"/>
                    </a:lnTo>
                    <a:lnTo>
                      <a:pt x="10" y="102"/>
                    </a:lnTo>
                    <a:lnTo>
                      <a:pt x="24" y="90"/>
                    </a:lnTo>
                    <a:lnTo>
                      <a:pt x="28" y="94"/>
                    </a:lnTo>
                    <a:lnTo>
                      <a:pt x="26" y="107"/>
                    </a:lnTo>
                    <a:lnTo>
                      <a:pt x="35" y="104"/>
                    </a:lnTo>
                    <a:lnTo>
                      <a:pt x="42" y="96"/>
                    </a:lnTo>
                    <a:lnTo>
                      <a:pt x="58" y="88"/>
                    </a:lnTo>
                    <a:lnTo>
                      <a:pt x="60" y="76"/>
                    </a:lnTo>
                    <a:lnTo>
                      <a:pt x="78" y="62"/>
                    </a:lnTo>
                    <a:lnTo>
                      <a:pt x="87" y="42"/>
                    </a:lnTo>
                    <a:lnTo>
                      <a:pt x="91" y="25"/>
                    </a:lnTo>
                    <a:lnTo>
                      <a:pt x="89" y="21"/>
                    </a:lnTo>
                    <a:lnTo>
                      <a:pt x="112" y="8"/>
                    </a:lnTo>
                    <a:lnTo>
                      <a:pt x="118" y="14"/>
                    </a:lnTo>
                    <a:lnTo>
                      <a:pt x="130" y="14"/>
                    </a:lnTo>
                    <a:lnTo>
                      <a:pt x="139" y="10"/>
                    </a:lnTo>
                    <a:lnTo>
                      <a:pt x="150" y="15"/>
                    </a:lnTo>
                    <a:lnTo>
                      <a:pt x="161" y="15"/>
                    </a:lnTo>
                    <a:lnTo>
                      <a:pt x="180" y="12"/>
                    </a:lnTo>
                    <a:lnTo>
                      <a:pt x="189" y="10"/>
                    </a:lnTo>
                    <a:lnTo>
                      <a:pt x="202" y="15"/>
                    </a:lnTo>
                    <a:lnTo>
                      <a:pt x="211" y="19"/>
                    </a:lnTo>
                    <a:lnTo>
                      <a:pt x="218" y="12"/>
                    </a:lnTo>
                    <a:lnTo>
                      <a:pt x="225" y="6"/>
                    </a:lnTo>
                    <a:lnTo>
                      <a:pt x="236" y="2"/>
                    </a:lnTo>
                    <a:lnTo>
                      <a:pt x="256" y="0"/>
                    </a:lnTo>
                    <a:lnTo>
                      <a:pt x="270" y="4"/>
                    </a:lnTo>
                    <a:lnTo>
                      <a:pt x="275" y="14"/>
                    </a:lnTo>
                    <a:lnTo>
                      <a:pt x="295" y="27"/>
                    </a:lnTo>
                    <a:lnTo>
                      <a:pt x="308" y="32"/>
                    </a:lnTo>
                    <a:lnTo>
                      <a:pt x="316" y="30"/>
                    </a:lnTo>
                    <a:lnTo>
                      <a:pt x="320" y="28"/>
                    </a:lnTo>
                    <a:lnTo>
                      <a:pt x="340" y="36"/>
                    </a:lnTo>
                    <a:lnTo>
                      <a:pt x="349" y="44"/>
                    </a:lnTo>
                    <a:lnTo>
                      <a:pt x="361" y="40"/>
                    </a:lnTo>
                    <a:lnTo>
                      <a:pt x="370" y="34"/>
                    </a:lnTo>
                    <a:lnTo>
                      <a:pt x="379" y="38"/>
                    </a:lnTo>
                    <a:lnTo>
                      <a:pt x="383" y="42"/>
                    </a:lnTo>
                    <a:lnTo>
                      <a:pt x="390" y="53"/>
                    </a:lnTo>
                    <a:lnTo>
                      <a:pt x="399" y="68"/>
                    </a:lnTo>
                    <a:lnTo>
                      <a:pt x="390" y="51"/>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1" name="Freeform 284"/>
              <p:cNvSpPr>
                <a:spLocks/>
              </p:cNvSpPr>
              <p:nvPr/>
            </p:nvSpPr>
            <p:spPr bwMode="auto">
              <a:xfrm>
                <a:off x="2296" y="2389"/>
                <a:ext cx="161" cy="47"/>
              </a:xfrm>
              <a:custGeom>
                <a:avLst/>
                <a:gdLst/>
                <a:ahLst/>
                <a:cxnLst>
                  <a:cxn ang="0">
                    <a:pos x="0" y="26"/>
                  </a:cxn>
                  <a:cxn ang="0">
                    <a:pos x="2" y="33"/>
                  </a:cxn>
                  <a:cxn ang="0">
                    <a:pos x="10" y="37"/>
                  </a:cxn>
                  <a:cxn ang="0">
                    <a:pos x="22" y="41"/>
                  </a:cxn>
                  <a:cxn ang="0">
                    <a:pos x="25" y="45"/>
                  </a:cxn>
                  <a:cxn ang="0">
                    <a:pos x="33" y="44"/>
                  </a:cxn>
                  <a:cxn ang="0">
                    <a:pos x="44" y="45"/>
                  </a:cxn>
                  <a:cxn ang="0">
                    <a:pos x="51" y="45"/>
                  </a:cxn>
                  <a:cxn ang="0">
                    <a:pos x="60" y="41"/>
                  </a:cxn>
                  <a:cxn ang="0">
                    <a:pos x="67" y="46"/>
                  </a:cxn>
                  <a:cxn ang="0">
                    <a:pos x="76" y="43"/>
                  </a:cxn>
                  <a:cxn ang="0">
                    <a:pos x="85" y="43"/>
                  </a:cxn>
                  <a:cxn ang="0">
                    <a:pos x="103" y="38"/>
                  </a:cxn>
                  <a:cxn ang="0">
                    <a:pos x="118" y="32"/>
                  </a:cxn>
                  <a:cxn ang="0">
                    <a:pos x="126" y="35"/>
                  </a:cxn>
                  <a:cxn ang="0">
                    <a:pos x="138" y="32"/>
                  </a:cxn>
                  <a:cxn ang="0">
                    <a:pos x="141" y="27"/>
                  </a:cxn>
                  <a:cxn ang="0">
                    <a:pos x="153" y="25"/>
                  </a:cxn>
                  <a:cxn ang="0">
                    <a:pos x="154" y="19"/>
                  </a:cxn>
                  <a:cxn ang="0">
                    <a:pos x="160" y="13"/>
                  </a:cxn>
                  <a:cxn ang="0">
                    <a:pos x="159" y="10"/>
                  </a:cxn>
                  <a:cxn ang="0">
                    <a:pos x="150" y="8"/>
                  </a:cxn>
                  <a:cxn ang="0">
                    <a:pos x="146" y="0"/>
                  </a:cxn>
                  <a:cxn ang="0">
                    <a:pos x="137" y="2"/>
                  </a:cxn>
                  <a:cxn ang="0">
                    <a:pos x="124" y="7"/>
                  </a:cxn>
                  <a:cxn ang="0">
                    <a:pos x="109" y="9"/>
                  </a:cxn>
                  <a:cxn ang="0">
                    <a:pos x="86" y="6"/>
                  </a:cxn>
                  <a:cxn ang="0">
                    <a:pos x="72" y="4"/>
                  </a:cxn>
                  <a:cxn ang="0">
                    <a:pos x="62" y="6"/>
                  </a:cxn>
                  <a:cxn ang="0">
                    <a:pos x="44" y="4"/>
                  </a:cxn>
                  <a:cxn ang="0">
                    <a:pos x="27" y="11"/>
                  </a:cxn>
                  <a:cxn ang="0">
                    <a:pos x="22" y="18"/>
                  </a:cxn>
                  <a:cxn ang="0">
                    <a:pos x="11" y="22"/>
                  </a:cxn>
                  <a:cxn ang="0">
                    <a:pos x="5" y="30"/>
                  </a:cxn>
                  <a:cxn ang="0">
                    <a:pos x="0" y="26"/>
                  </a:cxn>
                </a:cxnLst>
                <a:rect l="0" t="0" r="r" b="b"/>
                <a:pathLst>
                  <a:path w="161" h="47">
                    <a:moveTo>
                      <a:pt x="0" y="26"/>
                    </a:moveTo>
                    <a:lnTo>
                      <a:pt x="2" y="33"/>
                    </a:lnTo>
                    <a:lnTo>
                      <a:pt x="10" y="37"/>
                    </a:lnTo>
                    <a:lnTo>
                      <a:pt x="22" y="41"/>
                    </a:lnTo>
                    <a:lnTo>
                      <a:pt x="25" y="45"/>
                    </a:lnTo>
                    <a:lnTo>
                      <a:pt x="33" y="44"/>
                    </a:lnTo>
                    <a:lnTo>
                      <a:pt x="44" y="45"/>
                    </a:lnTo>
                    <a:lnTo>
                      <a:pt x="51" y="45"/>
                    </a:lnTo>
                    <a:lnTo>
                      <a:pt x="60" y="41"/>
                    </a:lnTo>
                    <a:lnTo>
                      <a:pt x="67" y="46"/>
                    </a:lnTo>
                    <a:lnTo>
                      <a:pt x="76" y="43"/>
                    </a:lnTo>
                    <a:lnTo>
                      <a:pt x="85" y="43"/>
                    </a:lnTo>
                    <a:lnTo>
                      <a:pt x="103" y="38"/>
                    </a:lnTo>
                    <a:lnTo>
                      <a:pt x="118" y="32"/>
                    </a:lnTo>
                    <a:lnTo>
                      <a:pt x="126" y="35"/>
                    </a:lnTo>
                    <a:lnTo>
                      <a:pt x="138" y="32"/>
                    </a:lnTo>
                    <a:lnTo>
                      <a:pt x="141" y="27"/>
                    </a:lnTo>
                    <a:lnTo>
                      <a:pt x="153" y="25"/>
                    </a:lnTo>
                    <a:lnTo>
                      <a:pt x="154" y="19"/>
                    </a:lnTo>
                    <a:lnTo>
                      <a:pt x="160" y="13"/>
                    </a:lnTo>
                    <a:lnTo>
                      <a:pt x="159" y="10"/>
                    </a:lnTo>
                    <a:lnTo>
                      <a:pt x="150" y="8"/>
                    </a:lnTo>
                    <a:lnTo>
                      <a:pt x="146" y="0"/>
                    </a:lnTo>
                    <a:lnTo>
                      <a:pt x="137" y="2"/>
                    </a:lnTo>
                    <a:lnTo>
                      <a:pt x="124" y="7"/>
                    </a:lnTo>
                    <a:lnTo>
                      <a:pt x="109" y="9"/>
                    </a:lnTo>
                    <a:lnTo>
                      <a:pt x="86" y="6"/>
                    </a:lnTo>
                    <a:lnTo>
                      <a:pt x="72" y="4"/>
                    </a:lnTo>
                    <a:lnTo>
                      <a:pt x="62" y="6"/>
                    </a:lnTo>
                    <a:lnTo>
                      <a:pt x="44" y="4"/>
                    </a:lnTo>
                    <a:lnTo>
                      <a:pt x="27" y="11"/>
                    </a:lnTo>
                    <a:lnTo>
                      <a:pt x="22" y="18"/>
                    </a:lnTo>
                    <a:lnTo>
                      <a:pt x="11" y="22"/>
                    </a:lnTo>
                    <a:lnTo>
                      <a:pt x="5" y="30"/>
                    </a:lnTo>
                    <a:lnTo>
                      <a:pt x="0" y="26"/>
                    </a:lnTo>
                  </a:path>
                </a:pathLst>
              </a:custGeom>
              <a:noFill/>
              <a:ln w="0" cap="flat" cmpd="sng">
                <a:solidFill>
                  <a:schemeClr val="tx1"/>
                </a:solidFill>
                <a:prstDash val="solid"/>
                <a:round/>
                <a:headEnd type="none" w="med" len="med"/>
                <a:tailEnd type="none" w="med" len="med"/>
              </a:ln>
              <a:effectLst/>
            </p:spPr>
            <p:txBody>
              <a:bodyPr/>
              <a:lstStyle/>
              <a:p>
                <a:endParaRPr lang="id-ID"/>
              </a:p>
            </p:txBody>
          </p:sp>
        </p:grpSp>
        <p:grpSp>
          <p:nvGrpSpPr>
            <p:cNvPr id="692" name="Group 285"/>
            <p:cNvGrpSpPr>
              <a:grpSpLocks/>
            </p:cNvGrpSpPr>
            <p:nvPr/>
          </p:nvGrpSpPr>
          <p:grpSpPr bwMode="auto">
            <a:xfrm>
              <a:off x="5813425" y="2160588"/>
              <a:ext cx="1335088" cy="1004887"/>
              <a:chOff x="3426" y="1320"/>
              <a:chExt cx="969" cy="740"/>
            </a:xfrm>
          </p:grpSpPr>
          <p:sp>
            <p:nvSpPr>
              <p:cNvPr id="693" name="Freeform 286"/>
              <p:cNvSpPr>
                <a:spLocks/>
              </p:cNvSpPr>
              <p:nvPr/>
            </p:nvSpPr>
            <p:spPr bwMode="auto">
              <a:xfrm>
                <a:off x="4035" y="1320"/>
                <a:ext cx="49" cy="69"/>
              </a:xfrm>
              <a:custGeom>
                <a:avLst/>
                <a:gdLst/>
                <a:ahLst/>
                <a:cxnLst>
                  <a:cxn ang="0">
                    <a:pos x="16" y="68"/>
                  </a:cxn>
                  <a:cxn ang="0">
                    <a:pos x="28" y="65"/>
                  </a:cxn>
                  <a:cxn ang="0">
                    <a:pos x="36" y="60"/>
                  </a:cxn>
                  <a:cxn ang="0">
                    <a:pos x="41" y="51"/>
                  </a:cxn>
                  <a:cxn ang="0">
                    <a:pos x="44" y="31"/>
                  </a:cxn>
                  <a:cxn ang="0">
                    <a:pos x="48" y="14"/>
                  </a:cxn>
                  <a:cxn ang="0">
                    <a:pos x="34" y="0"/>
                  </a:cxn>
                  <a:cxn ang="0">
                    <a:pos x="10" y="17"/>
                  </a:cxn>
                  <a:cxn ang="0">
                    <a:pos x="0" y="37"/>
                  </a:cxn>
                  <a:cxn ang="0">
                    <a:pos x="12" y="56"/>
                  </a:cxn>
                  <a:cxn ang="0">
                    <a:pos x="14" y="64"/>
                  </a:cxn>
                  <a:cxn ang="0">
                    <a:pos x="16" y="68"/>
                  </a:cxn>
                </a:cxnLst>
                <a:rect l="0" t="0" r="r" b="b"/>
                <a:pathLst>
                  <a:path w="49" h="69">
                    <a:moveTo>
                      <a:pt x="16" y="68"/>
                    </a:moveTo>
                    <a:lnTo>
                      <a:pt x="28" y="65"/>
                    </a:lnTo>
                    <a:lnTo>
                      <a:pt x="36" y="60"/>
                    </a:lnTo>
                    <a:lnTo>
                      <a:pt x="41" y="51"/>
                    </a:lnTo>
                    <a:lnTo>
                      <a:pt x="44" y="31"/>
                    </a:lnTo>
                    <a:lnTo>
                      <a:pt x="48" y="14"/>
                    </a:lnTo>
                    <a:lnTo>
                      <a:pt x="34" y="0"/>
                    </a:lnTo>
                    <a:lnTo>
                      <a:pt x="10" y="17"/>
                    </a:lnTo>
                    <a:lnTo>
                      <a:pt x="0" y="37"/>
                    </a:lnTo>
                    <a:lnTo>
                      <a:pt x="12" y="56"/>
                    </a:lnTo>
                    <a:lnTo>
                      <a:pt x="14" y="64"/>
                    </a:lnTo>
                    <a:lnTo>
                      <a:pt x="16" y="6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4" name="Freeform 287"/>
              <p:cNvSpPr>
                <a:spLocks/>
              </p:cNvSpPr>
              <p:nvPr/>
            </p:nvSpPr>
            <p:spPr bwMode="auto">
              <a:xfrm>
                <a:off x="3948" y="1365"/>
                <a:ext cx="181" cy="356"/>
              </a:xfrm>
              <a:custGeom>
                <a:avLst/>
                <a:gdLst/>
                <a:ahLst/>
                <a:cxnLst>
                  <a:cxn ang="0">
                    <a:pos x="44" y="21"/>
                  </a:cxn>
                  <a:cxn ang="0">
                    <a:pos x="20" y="56"/>
                  </a:cxn>
                  <a:cxn ang="0">
                    <a:pos x="8" y="68"/>
                  </a:cxn>
                  <a:cxn ang="0">
                    <a:pos x="0" y="123"/>
                  </a:cxn>
                  <a:cxn ang="0">
                    <a:pos x="14" y="144"/>
                  </a:cxn>
                  <a:cxn ang="0">
                    <a:pos x="16" y="164"/>
                  </a:cxn>
                  <a:cxn ang="0">
                    <a:pos x="28" y="205"/>
                  </a:cxn>
                  <a:cxn ang="0">
                    <a:pos x="32" y="230"/>
                  </a:cxn>
                  <a:cxn ang="0">
                    <a:pos x="34" y="270"/>
                  </a:cxn>
                  <a:cxn ang="0">
                    <a:pos x="50" y="287"/>
                  </a:cxn>
                  <a:cxn ang="0">
                    <a:pos x="73" y="321"/>
                  </a:cxn>
                  <a:cxn ang="0">
                    <a:pos x="106" y="348"/>
                  </a:cxn>
                  <a:cxn ang="0">
                    <a:pos x="123" y="351"/>
                  </a:cxn>
                  <a:cxn ang="0">
                    <a:pos x="93" y="320"/>
                  </a:cxn>
                  <a:cxn ang="0">
                    <a:pos x="79" y="285"/>
                  </a:cxn>
                  <a:cxn ang="0">
                    <a:pos x="58" y="247"/>
                  </a:cxn>
                  <a:cxn ang="0">
                    <a:pos x="62" y="195"/>
                  </a:cxn>
                  <a:cxn ang="0">
                    <a:pos x="109" y="203"/>
                  </a:cxn>
                  <a:cxn ang="0">
                    <a:pos x="146" y="209"/>
                  </a:cxn>
                  <a:cxn ang="0">
                    <a:pos x="180" y="218"/>
                  </a:cxn>
                  <a:cxn ang="0">
                    <a:pos x="156" y="199"/>
                  </a:cxn>
                  <a:cxn ang="0">
                    <a:pos x="131" y="173"/>
                  </a:cxn>
                  <a:cxn ang="0">
                    <a:pos x="103" y="160"/>
                  </a:cxn>
                  <a:cxn ang="0">
                    <a:pos x="142" y="132"/>
                  </a:cxn>
                  <a:cxn ang="0">
                    <a:pos x="160" y="111"/>
                  </a:cxn>
                  <a:cxn ang="0">
                    <a:pos x="162" y="72"/>
                  </a:cxn>
                  <a:cxn ang="0">
                    <a:pos x="139" y="68"/>
                  </a:cxn>
                  <a:cxn ang="0">
                    <a:pos x="103" y="84"/>
                  </a:cxn>
                  <a:cxn ang="0">
                    <a:pos x="91" y="113"/>
                  </a:cxn>
                  <a:cxn ang="0">
                    <a:pos x="65" y="146"/>
                  </a:cxn>
                  <a:cxn ang="0">
                    <a:pos x="38" y="146"/>
                  </a:cxn>
                  <a:cxn ang="0">
                    <a:pos x="47" y="118"/>
                  </a:cxn>
                  <a:cxn ang="0">
                    <a:pos x="73" y="97"/>
                  </a:cxn>
                  <a:cxn ang="0">
                    <a:pos x="77" y="78"/>
                  </a:cxn>
                  <a:cxn ang="0">
                    <a:pos x="60" y="37"/>
                  </a:cxn>
                  <a:cxn ang="0">
                    <a:pos x="74" y="15"/>
                  </a:cxn>
                  <a:cxn ang="0">
                    <a:pos x="62" y="0"/>
                  </a:cxn>
                </a:cxnLst>
                <a:rect l="0" t="0" r="r" b="b"/>
                <a:pathLst>
                  <a:path w="181" h="356">
                    <a:moveTo>
                      <a:pt x="62" y="0"/>
                    </a:moveTo>
                    <a:lnTo>
                      <a:pt x="44" y="21"/>
                    </a:lnTo>
                    <a:lnTo>
                      <a:pt x="32" y="43"/>
                    </a:lnTo>
                    <a:lnTo>
                      <a:pt x="20" y="56"/>
                    </a:lnTo>
                    <a:lnTo>
                      <a:pt x="16" y="70"/>
                    </a:lnTo>
                    <a:lnTo>
                      <a:pt x="8" y="68"/>
                    </a:lnTo>
                    <a:lnTo>
                      <a:pt x="2" y="101"/>
                    </a:lnTo>
                    <a:lnTo>
                      <a:pt x="0" y="123"/>
                    </a:lnTo>
                    <a:lnTo>
                      <a:pt x="10" y="123"/>
                    </a:lnTo>
                    <a:lnTo>
                      <a:pt x="14" y="144"/>
                    </a:lnTo>
                    <a:lnTo>
                      <a:pt x="26" y="152"/>
                    </a:lnTo>
                    <a:lnTo>
                      <a:pt x="16" y="164"/>
                    </a:lnTo>
                    <a:lnTo>
                      <a:pt x="16" y="179"/>
                    </a:lnTo>
                    <a:lnTo>
                      <a:pt x="28" y="205"/>
                    </a:lnTo>
                    <a:lnTo>
                      <a:pt x="40" y="213"/>
                    </a:lnTo>
                    <a:lnTo>
                      <a:pt x="32" y="230"/>
                    </a:lnTo>
                    <a:lnTo>
                      <a:pt x="28" y="253"/>
                    </a:lnTo>
                    <a:lnTo>
                      <a:pt x="34" y="270"/>
                    </a:lnTo>
                    <a:lnTo>
                      <a:pt x="40" y="277"/>
                    </a:lnTo>
                    <a:lnTo>
                      <a:pt x="50" y="287"/>
                    </a:lnTo>
                    <a:lnTo>
                      <a:pt x="65" y="298"/>
                    </a:lnTo>
                    <a:lnTo>
                      <a:pt x="73" y="321"/>
                    </a:lnTo>
                    <a:lnTo>
                      <a:pt x="91" y="337"/>
                    </a:lnTo>
                    <a:lnTo>
                      <a:pt x="106" y="348"/>
                    </a:lnTo>
                    <a:lnTo>
                      <a:pt x="117" y="355"/>
                    </a:lnTo>
                    <a:lnTo>
                      <a:pt x="123" y="351"/>
                    </a:lnTo>
                    <a:lnTo>
                      <a:pt x="109" y="335"/>
                    </a:lnTo>
                    <a:lnTo>
                      <a:pt x="93" y="320"/>
                    </a:lnTo>
                    <a:lnTo>
                      <a:pt x="87" y="302"/>
                    </a:lnTo>
                    <a:lnTo>
                      <a:pt x="79" y="285"/>
                    </a:lnTo>
                    <a:lnTo>
                      <a:pt x="72" y="266"/>
                    </a:lnTo>
                    <a:lnTo>
                      <a:pt x="58" y="247"/>
                    </a:lnTo>
                    <a:lnTo>
                      <a:pt x="61" y="214"/>
                    </a:lnTo>
                    <a:lnTo>
                      <a:pt x="62" y="195"/>
                    </a:lnTo>
                    <a:lnTo>
                      <a:pt x="81" y="193"/>
                    </a:lnTo>
                    <a:lnTo>
                      <a:pt x="109" y="203"/>
                    </a:lnTo>
                    <a:lnTo>
                      <a:pt x="123" y="205"/>
                    </a:lnTo>
                    <a:lnTo>
                      <a:pt x="146" y="209"/>
                    </a:lnTo>
                    <a:lnTo>
                      <a:pt x="176" y="220"/>
                    </a:lnTo>
                    <a:lnTo>
                      <a:pt x="180" y="218"/>
                    </a:lnTo>
                    <a:lnTo>
                      <a:pt x="163" y="207"/>
                    </a:lnTo>
                    <a:lnTo>
                      <a:pt x="156" y="199"/>
                    </a:lnTo>
                    <a:lnTo>
                      <a:pt x="152" y="185"/>
                    </a:lnTo>
                    <a:lnTo>
                      <a:pt x="131" y="173"/>
                    </a:lnTo>
                    <a:lnTo>
                      <a:pt x="113" y="167"/>
                    </a:lnTo>
                    <a:lnTo>
                      <a:pt x="103" y="160"/>
                    </a:lnTo>
                    <a:lnTo>
                      <a:pt x="108" y="145"/>
                    </a:lnTo>
                    <a:lnTo>
                      <a:pt x="142" y="132"/>
                    </a:lnTo>
                    <a:lnTo>
                      <a:pt x="156" y="123"/>
                    </a:lnTo>
                    <a:lnTo>
                      <a:pt x="160" y="111"/>
                    </a:lnTo>
                    <a:lnTo>
                      <a:pt x="160" y="85"/>
                    </a:lnTo>
                    <a:lnTo>
                      <a:pt x="162" y="72"/>
                    </a:lnTo>
                    <a:lnTo>
                      <a:pt x="152" y="70"/>
                    </a:lnTo>
                    <a:lnTo>
                      <a:pt x="139" y="68"/>
                    </a:lnTo>
                    <a:lnTo>
                      <a:pt x="121" y="72"/>
                    </a:lnTo>
                    <a:lnTo>
                      <a:pt x="103" y="84"/>
                    </a:lnTo>
                    <a:lnTo>
                      <a:pt x="87" y="103"/>
                    </a:lnTo>
                    <a:lnTo>
                      <a:pt x="91" y="113"/>
                    </a:lnTo>
                    <a:lnTo>
                      <a:pt x="75" y="127"/>
                    </a:lnTo>
                    <a:lnTo>
                      <a:pt x="65" y="146"/>
                    </a:lnTo>
                    <a:lnTo>
                      <a:pt x="54" y="158"/>
                    </a:lnTo>
                    <a:lnTo>
                      <a:pt x="38" y="146"/>
                    </a:lnTo>
                    <a:lnTo>
                      <a:pt x="40" y="129"/>
                    </a:lnTo>
                    <a:lnTo>
                      <a:pt x="47" y="118"/>
                    </a:lnTo>
                    <a:lnTo>
                      <a:pt x="67" y="113"/>
                    </a:lnTo>
                    <a:lnTo>
                      <a:pt x="73" y="97"/>
                    </a:lnTo>
                    <a:lnTo>
                      <a:pt x="77" y="97"/>
                    </a:lnTo>
                    <a:lnTo>
                      <a:pt x="77" y="78"/>
                    </a:lnTo>
                    <a:lnTo>
                      <a:pt x="73" y="49"/>
                    </a:lnTo>
                    <a:lnTo>
                      <a:pt x="60" y="37"/>
                    </a:lnTo>
                    <a:lnTo>
                      <a:pt x="68" y="21"/>
                    </a:lnTo>
                    <a:lnTo>
                      <a:pt x="74" y="15"/>
                    </a:lnTo>
                    <a:lnTo>
                      <a:pt x="79" y="2"/>
                    </a:lnTo>
                    <a:lnTo>
                      <a:pt x="6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5" name="Freeform 288"/>
              <p:cNvSpPr>
                <a:spLocks/>
              </p:cNvSpPr>
              <p:nvPr/>
            </p:nvSpPr>
            <p:spPr bwMode="auto">
              <a:xfrm>
                <a:off x="4222" y="1812"/>
                <a:ext cx="80" cy="44"/>
              </a:xfrm>
              <a:custGeom>
                <a:avLst/>
                <a:gdLst/>
                <a:ahLst/>
                <a:cxnLst>
                  <a:cxn ang="0">
                    <a:pos x="39" y="0"/>
                  </a:cxn>
                  <a:cxn ang="0">
                    <a:pos x="49" y="4"/>
                  </a:cxn>
                  <a:cxn ang="0">
                    <a:pos x="57" y="0"/>
                  </a:cxn>
                  <a:cxn ang="0">
                    <a:pos x="63" y="0"/>
                  </a:cxn>
                  <a:cxn ang="0">
                    <a:pos x="67" y="4"/>
                  </a:cxn>
                  <a:cxn ang="0">
                    <a:pos x="69" y="10"/>
                  </a:cxn>
                  <a:cxn ang="0">
                    <a:pos x="71" y="14"/>
                  </a:cxn>
                  <a:cxn ang="0">
                    <a:pos x="71" y="16"/>
                  </a:cxn>
                  <a:cxn ang="0">
                    <a:pos x="71" y="20"/>
                  </a:cxn>
                  <a:cxn ang="0">
                    <a:pos x="67" y="24"/>
                  </a:cxn>
                  <a:cxn ang="0">
                    <a:pos x="69" y="24"/>
                  </a:cxn>
                  <a:cxn ang="0">
                    <a:pos x="73" y="26"/>
                  </a:cxn>
                  <a:cxn ang="0">
                    <a:pos x="77" y="26"/>
                  </a:cxn>
                  <a:cxn ang="0">
                    <a:pos x="79" y="32"/>
                  </a:cxn>
                  <a:cxn ang="0">
                    <a:pos x="77" y="36"/>
                  </a:cxn>
                  <a:cxn ang="0">
                    <a:pos x="69" y="36"/>
                  </a:cxn>
                  <a:cxn ang="0">
                    <a:pos x="65" y="41"/>
                  </a:cxn>
                  <a:cxn ang="0">
                    <a:pos x="49" y="43"/>
                  </a:cxn>
                  <a:cxn ang="0">
                    <a:pos x="43" y="40"/>
                  </a:cxn>
                  <a:cxn ang="0">
                    <a:pos x="37" y="36"/>
                  </a:cxn>
                  <a:cxn ang="0">
                    <a:pos x="33" y="34"/>
                  </a:cxn>
                  <a:cxn ang="0">
                    <a:pos x="27" y="30"/>
                  </a:cxn>
                  <a:cxn ang="0">
                    <a:pos x="21" y="30"/>
                  </a:cxn>
                  <a:cxn ang="0">
                    <a:pos x="16" y="30"/>
                  </a:cxn>
                  <a:cxn ang="0">
                    <a:pos x="4" y="26"/>
                  </a:cxn>
                  <a:cxn ang="0">
                    <a:pos x="0" y="26"/>
                  </a:cxn>
                  <a:cxn ang="0">
                    <a:pos x="0" y="22"/>
                  </a:cxn>
                  <a:cxn ang="0">
                    <a:pos x="0" y="20"/>
                  </a:cxn>
                  <a:cxn ang="0">
                    <a:pos x="7" y="18"/>
                  </a:cxn>
                  <a:cxn ang="0">
                    <a:pos x="10" y="16"/>
                  </a:cxn>
                  <a:cxn ang="0">
                    <a:pos x="15" y="14"/>
                  </a:cxn>
                  <a:cxn ang="0">
                    <a:pos x="19" y="10"/>
                  </a:cxn>
                  <a:cxn ang="0">
                    <a:pos x="25" y="10"/>
                  </a:cxn>
                  <a:cxn ang="0">
                    <a:pos x="25" y="6"/>
                  </a:cxn>
                  <a:cxn ang="0">
                    <a:pos x="29" y="4"/>
                  </a:cxn>
                  <a:cxn ang="0">
                    <a:pos x="29" y="4"/>
                  </a:cxn>
                  <a:cxn ang="0">
                    <a:pos x="39" y="0"/>
                  </a:cxn>
                </a:cxnLst>
                <a:rect l="0" t="0" r="r" b="b"/>
                <a:pathLst>
                  <a:path w="80" h="44">
                    <a:moveTo>
                      <a:pt x="39" y="0"/>
                    </a:moveTo>
                    <a:lnTo>
                      <a:pt x="49" y="4"/>
                    </a:lnTo>
                    <a:lnTo>
                      <a:pt x="57" y="0"/>
                    </a:lnTo>
                    <a:lnTo>
                      <a:pt x="63" y="0"/>
                    </a:lnTo>
                    <a:lnTo>
                      <a:pt x="67" y="4"/>
                    </a:lnTo>
                    <a:lnTo>
                      <a:pt x="69" y="10"/>
                    </a:lnTo>
                    <a:lnTo>
                      <a:pt x="71" y="14"/>
                    </a:lnTo>
                    <a:lnTo>
                      <a:pt x="71" y="16"/>
                    </a:lnTo>
                    <a:lnTo>
                      <a:pt x="71" y="20"/>
                    </a:lnTo>
                    <a:lnTo>
                      <a:pt x="67" y="24"/>
                    </a:lnTo>
                    <a:lnTo>
                      <a:pt x="69" y="24"/>
                    </a:lnTo>
                    <a:lnTo>
                      <a:pt x="73" y="26"/>
                    </a:lnTo>
                    <a:lnTo>
                      <a:pt x="77" y="26"/>
                    </a:lnTo>
                    <a:lnTo>
                      <a:pt x="79" y="32"/>
                    </a:lnTo>
                    <a:lnTo>
                      <a:pt x="77" y="36"/>
                    </a:lnTo>
                    <a:lnTo>
                      <a:pt x="69" y="36"/>
                    </a:lnTo>
                    <a:lnTo>
                      <a:pt x="65" y="41"/>
                    </a:lnTo>
                    <a:lnTo>
                      <a:pt x="49" y="43"/>
                    </a:lnTo>
                    <a:lnTo>
                      <a:pt x="43" y="40"/>
                    </a:lnTo>
                    <a:lnTo>
                      <a:pt x="37" y="36"/>
                    </a:lnTo>
                    <a:lnTo>
                      <a:pt x="33" y="34"/>
                    </a:lnTo>
                    <a:lnTo>
                      <a:pt x="27" y="30"/>
                    </a:lnTo>
                    <a:lnTo>
                      <a:pt x="21" y="30"/>
                    </a:lnTo>
                    <a:lnTo>
                      <a:pt x="16" y="30"/>
                    </a:lnTo>
                    <a:lnTo>
                      <a:pt x="4" y="26"/>
                    </a:lnTo>
                    <a:lnTo>
                      <a:pt x="0" y="26"/>
                    </a:lnTo>
                    <a:lnTo>
                      <a:pt x="0" y="22"/>
                    </a:lnTo>
                    <a:lnTo>
                      <a:pt x="0" y="20"/>
                    </a:lnTo>
                    <a:lnTo>
                      <a:pt x="7" y="18"/>
                    </a:lnTo>
                    <a:lnTo>
                      <a:pt x="10" y="16"/>
                    </a:lnTo>
                    <a:lnTo>
                      <a:pt x="15" y="14"/>
                    </a:lnTo>
                    <a:lnTo>
                      <a:pt x="19" y="10"/>
                    </a:lnTo>
                    <a:lnTo>
                      <a:pt x="25" y="10"/>
                    </a:lnTo>
                    <a:lnTo>
                      <a:pt x="25" y="6"/>
                    </a:lnTo>
                    <a:lnTo>
                      <a:pt x="29" y="4"/>
                    </a:lnTo>
                    <a:lnTo>
                      <a:pt x="29" y="4"/>
                    </a:lnTo>
                    <a:lnTo>
                      <a:pt x="39"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6" name="Freeform 289"/>
              <p:cNvSpPr>
                <a:spLocks/>
              </p:cNvSpPr>
              <p:nvPr/>
            </p:nvSpPr>
            <p:spPr bwMode="auto">
              <a:xfrm>
                <a:off x="4218" y="1748"/>
                <a:ext cx="30" cy="9"/>
              </a:xfrm>
              <a:custGeom>
                <a:avLst/>
                <a:gdLst/>
                <a:ahLst/>
                <a:cxnLst>
                  <a:cxn ang="0">
                    <a:pos x="8" y="0"/>
                  </a:cxn>
                  <a:cxn ang="0">
                    <a:pos x="16" y="0"/>
                  </a:cxn>
                  <a:cxn ang="0">
                    <a:pos x="23" y="2"/>
                  </a:cxn>
                  <a:cxn ang="0">
                    <a:pos x="29" y="2"/>
                  </a:cxn>
                  <a:cxn ang="0">
                    <a:pos x="29" y="8"/>
                  </a:cxn>
                  <a:cxn ang="0">
                    <a:pos x="20" y="8"/>
                  </a:cxn>
                  <a:cxn ang="0">
                    <a:pos x="12" y="8"/>
                  </a:cxn>
                  <a:cxn ang="0">
                    <a:pos x="8" y="8"/>
                  </a:cxn>
                  <a:cxn ang="0">
                    <a:pos x="2" y="8"/>
                  </a:cxn>
                  <a:cxn ang="0">
                    <a:pos x="0" y="4"/>
                  </a:cxn>
                  <a:cxn ang="0">
                    <a:pos x="0" y="4"/>
                  </a:cxn>
                  <a:cxn ang="0">
                    <a:pos x="8" y="0"/>
                  </a:cxn>
                </a:cxnLst>
                <a:rect l="0" t="0" r="r" b="b"/>
                <a:pathLst>
                  <a:path w="30" h="9">
                    <a:moveTo>
                      <a:pt x="8" y="0"/>
                    </a:moveTo>
                    <a:lnTo>
                      <a:pt x="16" y="0"/>
                    </a:lnTo>
                    <a:lnTo>
                      <a:pt x="23" y="2"/>
                    </a:lnTo>
                    <a:lnTo>
                      <a:pt x="29" y="2"/>
                    </a:lnTo>
                    <a:lnTo>
                      <a:pt x="29" y="8"/>
                    </a:lnTo>
                    <a:lnTo>
                      <a:pt x="20" y="8"/>
                    </a:lnTo>
                    <a:lnTo>
                      <a:pt x="12" y="8"/>
                    </a:lnTo>
                    <a:lnTo>
                      <a:pt x="8" y="8"/>
                    </a:lnTo>
                    <a:lnTo>
                      <a:pt x="2" y="8"/>
                    </a:lnTo>
                    <a:lnTo>
                      <a:pt x="0" y="4"/>
                    </a:lnTo>
                    <a:lnTo>
                      <a:pt x="0" y="4"/>
                    </a:lnTo>
                    <a:lnTo>
                      <a:pt x="8"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7" name="Freeform 290"/>
              <p:cNvSpPr>
                <a:spLocks/>
              </p:cNvSpPr>
              <p:nvPr/>
            </p:nvSpPr>
            <p:spPr bwMode="auto">
              <a:xfrm>
                <a:off x="4291" y="1703"/>
                <a:ext cx="52" cy="21"/>
              </a:xfrm>
              <a:custGeom>
                <a:avLst/>
                <a:gdLst/>
                <a:ahLst/>
                <a:cxnLst>
                  <a:cxn ang="0">
                    <a:pos x="25" y="6"/>
                  </a:cxn>
                  <a:cxn ang="0">
                    <a:pos x="29" y="6"/>
                  </a:cxn>
                  <a:cxn ang="0">
                    <a:pos x="37" y="2"/>
                  </a:cxn>
                  <a:cxn ang="0">
                    <a:pos x="39" y="0"/>
                  </a:cxn>
                  <a:cxn ang="0">
                    <a:pos x="45" y="0"/>
                  </a:cxn>
                  <a:cxn ang="0">
                    <a:pos x="51" y="2"/>
                  </a:cxn>
                  <a:cxn ang="0">
                    <a:pos x="51" y="6"/>
                  </a:cxn>
                  <a:cxn ang="0">
                    <a:pos x="39" y="8"/>
                  </a:cxn>
                  <a:cxn ang="0">
                    <a:pos x="31" y="12"/>
                  </a:cxn>
                  <a:cxn ang="0">
                    <a:pos x="23" y="16"/>
                  </a:cxn>
                  <a:cxn ang="0">
                    <a:pos x="16" y="16"/>
                  </a:cxn>
                  <a:cxn ang="0">
                    <a:pos x="6" y="20"/>
                  </a:cxn>
                  <a:cxn ang="0">
                    <a:pos x="0" y="16"/>
                  </a:cxn>
                  <a:cxn ang="0">
                    <a:pos x="0" y="12"/>
                  </a:cxn>
                  <a:cxn ang="0">
                    <a:pos x="8" y="8"/>
                  </a:cxn>
                  <a:cxn ang="0">
                    <a:pos x="19" y="6"/>
                  </a:cxn>
                  <a:cxn ang="0">
                    <a:pos x="19" y="6"/>
                  </a:cxn>
                  <a:cxn ang="0">
                    <a:pos x="25" y="6"/>
                  </a:cxn>
                </a:cxnLst>
                <a:rect l="0" t="0" r="r" b="b"/>
                <a:pathLst>
                  <a:path w="52" h="21">
                    <a:moveTo>
                      <a:pt x="25" y="6"/>
                    </a:moveTo>
                    <a:lnTo>
                      <a:pt x="29" y="6"/>
                    </a:lnTo>
                    <a:lnTo>
                      <a:pt x="37" y="2"/>
                    </a:lnTo>
                    <a:lnTo>
                      <a:pt x="39" y="0"/>
                    </a:lnTo>
                    <a:lnTo>
                      <a:pt x="45" y="0"/>
                    </a:lnTo>
                    <a:lnTo>
                      <a:pt x="51" y="2"/>
                    </a:lnTo>
                    <a:lnTo>
                      <a:pt x="51" y="6"/>
                    </a:lnTo>
                    <a:lnTo>
                      <a:pt x="39" y="8"/>
                    </a:lnTo>
                    <a:lnTo>
                      <a:pt x="31" y="12"/>
                    </a:lnTo>
                    <a:lnTo>
                      <a:pt x="23" y="16"/>
                    </a:lnTo>
                    <a:lnTo>
                      <a:pt x="16" y="16"/>
                    </a:lnTo>
                    <a:lnTo>
                      <a:pt x="6" y="20"/>
                    </a:lnTo>
                    <a:lnTo>
                      <a:pt x="0" y="16"/>
                    </a:lnTo>
                    <a:lnTo>
                      <a:pt x="0" y="12"/>
                    </a:lnTo>
                    <a:lnTo>
                      <a:pt x="8" y="8"/>
                    </a:lnTo>
                    <a:lnTo>
                      <a:pt x="19" y="6"/>
                    </a:lnTo>
                    <a:lnTo>
                      <a:pt x="19" y="6"/>
                    </a:lnTo>
                    <a:lnTo>
                      <a:pt x="25"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8" name="Freeform 291"/>
              <p:cNvSpPr>
                <a:spLocks/>
              </p:cNvSpPr>
              <p:nvPr/>
            </p:nvSpPr>
            <p:spPr bwMode="auto">
              <a:xfrm>
                <a:off x="4324" y="1713"/>
                <a:ext cx="45" cy="57"/>
              </a:xfrm>
              <a:custGeom>
                <a:avLst/>
                <a:gdLst/>
                <a:ahLst/>
                <a:cxnLst>
                  <a:cxn ang="0">
                    <a:pos x="38" y="0"/>
                  </a:cxn>
                  <a:cxn ang="0">
                    <a:pos x="26" y="4"/>
                  </a:cxn>
                  <a:cxn ang="0">
                    <a:pos x="20" y="6"/>
                  </a:cxn>
                  <a:cxn ang="0">
                    <a:pos x="12" y="7"/>
                  </a:cxn>
                  <a:cxn ang="0">
                    <a:pos x="4" y="10"/>
                  </a:cxn>
                  <a:cxn ang="0">
                    <a:pos x="0" y="13"/>
                  </a:cxn>
                  <a:cxn ang="0">
                    <a:pos x="0" y="17"/>
                  </a:cxn>
                  <a:cxn ang="0">
                    <a:pos x="4" y="33"/>
                  </a:cxn>
                  <a:cxn ang="0">
                    <a:pos x="8" y="45"/>
                  </a:cxn>
                  <a:cxn ang="0">
                    <a:pos x="14" y="55"/>
                  </a:cxn>
                  <a:cxn ang="0">
                    <a:pos x="18" y="56"/>
                  </a:cxn>
                  <a:cxn ang="0">
                    <a:pos x="28" y="56"/>
                  </a:cxn>
                  <a:cxn ang="0">
                    <a:pos x="32" y="53"/>
                  </a:cxn>
                  <a:cxn ang="0">
                    <a:pos x="36" y="43"/>
                  </a:cxn>
                  <a:cxn ang="0">
                    <a:pos x="40" y="31"/>
                  </a:cxn>
                  <a:cxn ang="0">
                    <a:pos x="44" y="21"/>
                  </a:cxn>
                  <a:cxn ang="0">
                    <a:pos x="44" y="10"/>
                  </a:cxn>
                  <a:cxn ang="0">
                    <a:pos x="44" y="2"/>
                  </a:cxn>
                  <a:cxn ang="0">
                    <a:pos x="40" y="0"/>
                  </a:cxn>
                  <a:cxn ang="0">
                    <a:pos x="40" y="0"/>
                  </a:cxn>
                  <a:cxn ang="0">
                    <a:pos x="38" y="0"/>
                  </a:cxn>
                </a:cxnLst>
                <a:rect l="0" t="0" r="r" b="b"/>
                <a:pathLst>
                  <a:path w="45" h="57">
                    <a:moveTo>
                      <a:pt x="38" y="0"/>
                    </a:moveTo>
                    <a:lnTo>
                      <a:pt x="26" y="4"/>
                    </a:lnTo>
                    <a:lnTo>
                      <a:pt x="20" y="6"/>
                    </a:lnTo>
                    <a:lnTo>
                      <a:pt x="12" y="7"/>
                    </a:lnTo>
                    <a:lnTo>
                      <a:pt x="4" y="10"/>
                    </a:lnTo>
                    <a:lnTo>
                      <a:pt x="0" y="13"/>
                    </a:lnTo>
                    <a:lnTo>
                      <a:pt x="0" y="17"/>
                    </a:lnTo>
                    <a:lnTo>
                      <a:pt x="4" y="33"/>
                    </a:lnTo>
                    <a:lnTo>
                      <a:pt x="8" y="45"/>
                    </a:lnTo>
                    <a:lnTo>
                      <a:pt x="14" y="55"/>
                    </a:lnTo>
                    <a:lnTo>
                      <a:pt x="18" y="56"/>
                    </a:lnTo>
                    <a:lnTo>
                      <a:pt x="28" y="56"/>
                    </a:lnTo>
                    <a:lnTo>
                      <a:pt x="32" y="53"/>
                    </a:lnTo>
                    <a:lnTo>
                      <a:pt x="36" y="43"/>
                    </a:lnTo>
                    <a:lnTo>
                      <a:pt x="40" y="31"/>
                    </a:lnTo>
                    <a:lnTo>
                      <a:pt x="44" y="21"/>
                    </a:lnTo>
                    <a:lnTo>
                      <a:pt x="44" y="10"/>
                    </a:lnTo>
                    <a:lnTo>
                      <a:pt x="44" y="2"/>
                    </a:lnTo>
                    <a:lnTo>
                      <a:pt x="40" y="0"/>
                    </a:lnTo>
                    <a:lnTo>
                      <a:pt x="40" y="0"/>
                    </a:lnTo>
                    <a:lnTo>
                      <a:pt x="38"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699" name="Freeform 292"/>
              <p:cNvSpPr>
                <a:spLocks/>
              </p:cNvSpPr>
              <p:nvPr/>
            </p:nvSpPr>
            <p:spPr bwMode="auto">
              <a:xfrm>
                <a:off x="4277" y="1615"/>
                <a:ext cx="118" cy="50"/>
              </a:xfrm>
              <a:custGeom>
                <a:avLst/>
                <a:gdLst/>
                <a:ahLst/>
                <a:cxnLst>
                  <a:cxn ang="0">
                    <a:pos x="2" y="12"/>
                  </a:cxn>
                  <a:cxn ang="0">
                    <a:pos x="14" y="8"/>
                  </a:cxn>
                  <a:cxn ang="0">
                    <a:pos x="24" y="8"/>
                  </a:cxn>
                  <a:cxn ang="0">
                    <a:pos x="33" y="8"/>
                  </a:cxn>
                  <a:cxn ang="0">
                    <a:pos x="43" y="6"/>
                  </a:cxn>
                  <a:cxn ang="0">
                    <a:pos x="51" y="2"/>
                  </a:cxn>
                  <a:cxn ang="0">
                    <a:pos x="59" y="0"/>
                  </a:cxn>
                  <a:cxn ang="0">
                    <a:pos x="67" y="0"/>
                  </a:cxn>
                  <a:cxn ang="0">
                    <a:pos x="77" y="4"/>
                  </a:cxn>
                  <a:cxn ang="0">
                    <a:pos x="81" y="2"/>
                  </a:cxn>
                  <a:cxn ang="0">
                    <a:pos x="87" y="4"/>
                  </a:cxn>
                  <a:cxn ang="0">
                    <a:pos x="97" y="14"/>
                  </a:cxn>
                  <a:cxn ang="0">
                    <a:pos x="103" y="18"/>
                  </a:cxn>
                  <a:cxn ang="0">
                    <a:pos x="109" y="18"/>
                  </a:cxn>
                  <a:cxn ang="0">
                    <a:pos x="117" y="22"/>
                  </a:cxn>
                  <a:cxn ang="0">
                    <a:pos x="117" y="29"/>
                  </a:cxn>
                  <a:cxn ang="0">
                    <a:pos x="117" y="35"/>
                  </a:cxn>
                  <a:cxn ang="0">
                    <a:pos x="111" y="43"/>
                  </a:cxn>
                  <a:cxn ang="0">
                    <a:pos x="103" y="43"/>
                  </a:cxn>
                  <a:cxn ang="0">
                    <a:pos x="97" y="39"/>
                  </a:cxn>
                  <a:cxn ang="0">
                    <a:pos x="93" y="39"/>
                  </a:cxn>
                  <a:cxn ang="0">
                    <a:pos x="87" y="41"/>
                  </a:cxn>
                  <a:cxn ang="0">
                    <a:pos x="83" y="39"/>
                  </a:cxn>
                  <a:cxn ang="0">
                    <a:pos x="81" y="35"/>
                  </a:cxn>
                  <a:cxn ang="0">
                    <a:pos x="71" y="33"/>
                  </a:cxn>
                  <a:cxn ang="0">
                    <a:pos x="67" y="29"/>
                  </a:cxn>
                  <a:cxn ang="0">
                    <a:pos x="65" y="25"/>
                  </a:cxn>
                  <a:cxn ang="0">
                    <a:pos x="57" y="20"/>
                  </a:cxn>
                  <a:cxn ang="0">
                    <a:pos x="53" y="18"/>
                  </a:cxn>
                  <a:cxn ang="0">
                    <a:pos x="49" y="14"/>
                  </a:cxn>
                  <a:cxn ang="0">
                    <a:pos x="45" y="14"/>
                  </a:cxn>
                  <a:cxn ang="0">
                    <a:pos x="45" y="18"/>
                  </a:cxn>
                  <a:cxn ang="0">
                    <a:pos x="59" y="24"/>
                  </a:cxn>
                  <a:cxn ang="0">
                    <a:pos x="65" y="33"/>
                  </a:cxn>
                  <a:cxn ang="0">
                    <a:pos x="71" y="39"/>
                  </a:cxn>
                  <a:cxn ang="0">
                    <a:pos x="71" y="43"/>
                  </a:cxn>
                  <a:cxn ang="0">
                    <a:pos x="65" y="49"/>
                  </a:cxn>
                  <a:cxn ang="0">
                    <a:pos x="57" y="49"/>
                  </a:cxn>
                  <a:cxn ang="0">
                    <a:pos x="53" y="45"/>
                  </a:cxn>
                  <a:cxn ang="0">
                    <a:pos x="51" y="41"/>
                  </a:cxn>
                  <a:cxn ang="0">
                    <a:pos x="55" y="41"/>
                  </a:cxn>
                  <a:cxn ang="0">
                    <a:pos x="57" y="41"/>
                  </a:cxn>
                  <a:cxn ang="0">
                    <a:pos x="55" y="39"/>
                  </a:cxn>
                  <a:cxn ang="0">
                    <a:pos x="49" y="35"/>
                  </a:cxn>
                  <a:cxn ang="0">
                    <a:pos x="43" y="31"/>
                  </a:cxn>
                  <a:cxn ang="0">
                    <a:pos x="37" y="28"/>
                  </a:cxn>
                  <a:cxn ang="0">
                    <a:pos x="34" y="24"/>
                  </a:cxn>
                  <a:cxn ang="0">
                    <a:pos x="30" y="22"/>
                  </a:cxn>
                  <a:cxn ang="0">
                    <a:pos x="26" y="20"/>
                  </a:cxn>
                  <a:cxn ang="0">
                    <a:pos x="18" y="20"/>
                  </a:cxn>
                  <a:cxn ang="0">
                    <a:pos x="12" y="20"/>
                  </a:cxn>
                  <a:cxn ang="0">
                    <a:pos x="8" y="20"/>
                  </a:cxn>
                  <a:cxn ang="0">
                    <a:pos x="2" y="18"/>
                  </a:cxn>
                  <a:cxn ang="0">
                    <a:pos x="0" y="18"/>
                  </a:cxn>
                  <a:cxn ang="0">
                    <a:pos x="0" y="18"/>
                  </a:cxn>
                  <a:cxn ang="0">
                    <a:pos x="2" y="12"/>
                  </a:cxn>
                </a:cxnLst>
                <a:rect l="0" t="0" r="r" b="b"/>
                <a:pathLst>
                  <a:path w="118" h="50">
                    <a:moveTo>
                      <a:pt x="2" y="12"/>
                    </a:moveTo>
                    <a:lnTo>
                      <a:pt x="14" y="8"/>
                    </a:lnTo>
                    <a:lnTo>
                      <a:pt x="24" y="8"/>
                    </a:lnTo>
                    <a:lnTo>
                      <a:pt x="33" y="8"/>
                    </a:lnTo>
                    <a:lnTo>
                      <a:pt x="43" y="6"/>
                    </a:lnTo>
                    <a:lnTo>
                      <a:pt x="51" y="2"/>
                    </a:lnTo>
                    <a:lnTo>
                      <a:pt x="59" y="0"/>
                    </a:lnTo>
                    <a:lnTo>
                      <a:pt x="67" y="0"/>
                    </a:lnTo>
                    <a:lnTo>
                      <a:pt x="77" y="4"/>
                    </a:lnTo>
                    <a:lnTo>
                      <a:pt x="81" y="2"/>
                    </a:lnTo>
                    <a:lnTo>
                      <a:pt x="87" y="4"/>
                    </a:lnTo>
                    <a:lnTo>
                      <a:pt x="97" y="14"/>
                    </a:lnTo>
                    <a:lnTo>
                      <a:pt x="103" y="18"/>
                    </a:lnTo>
                    <a:lnTo>
                      <a:pt x="109" y="18"/>
                    </a:lnTo>
                    <a:lnTo>
                      <a:pt x="117" y="22"/>
                    </a:lnTo>
                    <a:lnTo>
                      <a:pt x="117" y="29"/>
                    </a:lnTo>
                    <a:lnTo>
                      <a:pt x="117" y="35"/>
                    </a:lnTo>
                    <a:lnTo>
                      <a:pt x="111" y="43"/>
                    </a:lnTo>
                    <a:lnTo>
                      <a:pt x="103" y="43"/>
                    </a:lnTo>
                    <a:lnTo>
                      <a:pt x="97" y="39"/>
                    </a:lnTo>
                    <a:lnTo>
                      <a:pt x="93" y="39"/>
                    </a:lnTo>
                    <a:lnTo>
                      <a:pt x="87" y="41"/>
                    </a:lnTo>
                    <a:lnTo>
                      <a:pt x="83" y="39"/>
                    </a:lnTo>
                    <a:lnTo>
                      <a:pt x="81" y="35"/>
                    </a:lnTo>
                    <a:lnTo>
                      <a:pt x="71" y="33"/>
                    </a:lnTo>
                    <a:lnTo>
                      <a:pt x="67" y="29"/>
                    </a:lnTo>
                    <a:lnTo>
                      <a:pt x="65" y="25"/>
                    </a:lnTo>
                    <a:lnTo>
                      <a:pt x="57" y="20"/>
                    </a:lnTo>
                    <a:lnTo>
                      <a:pt x="53" y="18"/>
                    </a:lnTo>
                    <a:lnTo>
                      <a:pt x="49" y="14"/>
                    </a:lnTo>
                    <a:lnTo>
                      <a:pt x="45" y="14"/>
                    </a:lnTo>
                    <a:lnTo>
                      <a:pt x="45" y="18"/>
                    </a:lnTo>
                    <a:lnTo>
                      <a:pt x="59" y="24"/>
                    </a:lnTo>
                    <a:lnTo>
                      <a:pt x="65" y="33"/>
                    </a:lnTo>
                    <a:lnTo>
                      <a:pt x="71" y="39"/>
                    </a:lnTo>
                    <a:lnTo>
                      <a:pt x="71" y="43"/>
                    </a:lnTo>
                    <a:lnTo>
                      <a:pt x="65" y="49"/>
                    </a:lnTo>
                    <a:lnTo>
                      <a:pt x="57" y="49"/>
                    </a:lnTo>
                    <a:lnTo>
                      <a:pt x="53" y="45"/>
                    </a:lnTo>
                    <a:lnTo>
                      <a:pt x="51" y="41"/>
                    </a:lnTo>
                    <a:lnTo>
                      <a:pt x="55" y="41"/>
                    </a:lnTo>
                    <a:lnTo>
                      <a:pt x="57" y="41"/>
                    </a:lnTo>
                    <a:lnTo>
                      <a:pt x="55" y="39"/>
                    </a:lnTo>
                    <a:lnTo>
                      <a:pt x="49" y="35"/>
                    </a:lnTo>
                    <a:lnTo>
                      <a:pt x="43" y="31"/>
                    </a:lnTo>
                    <a:lnTo>
                      <a:pt x="37" y="28"/>
                    </a:lnTo>
                    <a:lnTo>
                      <a:pt x="34" y="24"/>
                    </a:lnTo>
                    <a:lnTo>
                      <a:pt x="30" y="22"/>
                    </a:lnTo>
                    <a:lnTo>
                      <a:pt x="26" y="20"/>
                    </a:lnTo>
                    <a:lnTo>
                      <a:pt x="18" y="20"/>
                    </a:lnTo>
                    <a:lnTo>
                      <a:pt x="12" y="20"/>
                    </a:lnTo>
                    <a:lnTo>
                      <a:pt x="8" y="20"/>
                    </a:lnTo>
                    <a:lnTo>
                      <a:pt x="2" y="18"/>
                    </a:lnTo>
                    <a:lnTo>
                      <a:pt x="0" y="18"/>
                    </a:lnTo>
                    <a:lnTo>
                      <a:pt x="0" y="18"/>
                    </a:lnTo>
                    <a:lnTo>
                      <a:pt x="2" y="1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0" name="Freeform 293"/>
              <p:cNvSpPr>
                <a:spLocks/>
              </p:cNvSpPr>
              <p:nvPr/>
            </p:nvSpPr>
            <p:spPr bwMode="auto">
              <a:xfrm>
                <a:off x="4273" y="1639"/>
                <a:ext cx="21" cy="8"/>
              </a:xfrm>
              <a:custGeom>
                <a:avLst/>
                <a:gdLst/>
                <a:ahLst/>
                <a:cxnLst>
                  <a:cxn ang="0">
                    <a:pos x="0" y="1"/>
                  </a:cxn>
                  <a:cxn ang="0">
                    <a:pos x="6" y="0"/>
                  </a:cxn>
                  <a:cxn ang="0">
                    <a:pos x="12" y="0"/>
                  </a:cxn>
                  <a:cxn ang="0">
                    <a:pos x="16" y="1"/>
                  </a:cxn>
                  <a:cxn ang="0">
                    <a:pos x="20" y="1"/>
                  </a:cxn>
                  <a:cxn ang="0">
                    <a:pos x="20" y="4"/>
                  </a:cxn>
                  <a:cxn ang="0">
                    <a:pos x="16" y="7"/>
                  </a:cxn>
                  <a:cxn ang="0">
                    <a:pos x="12" y="7"/>
                  </a:cxn>
                  <a:cxn ang="0">
                    <a:pos x="8" y="7"/>
                  </a:cxn>
                  <a:cxn ang="0">
                    <a:pos x="2" y="5"/>
                  </a:cxn>
                  <a:cxn ang="0">
                    <a:pos x="2" y="5"/>
                  </a:cxn>
                  <a:cxn ang="0">
                    <a:pos x="0" y="1"/>
                  </a:cxn>
                </a:cxnLst>
                <a:rect l="0" t="0" r="r" b="b"/>
                <a:pathLst>
                  <a:path w="21" h="8">
                    <a:moveTo>
                      <a:pt x="0" y="1"/>
                    </a:moveTo>
                    <a:lnTo>
                      <a:pt x="6" y="0"/>
                    </a:lnTo>
                    <a:lnTo>
                      <a:pt x="12" y="0"/>
                    </a:lnTo>
                    <a:lnTo>
                      <a:pt x="16" y="1"/>
                    </a:lnTo>
                    <a:lnTo>
                      <a:pt x="20" y="1"/>
                    </a:lnTo>
                    <a:lnTo>
                      <a:pt x="20" y="4"/>
                    </a:lnTo>
                    <a:lnTo>
                      <a:pt x="16" y="7"/>
                    </a:lnTo>
                    <a:lnTo>
                      <a:pt x="12" y="7"/>
                    </a:lnTo>
                    <a:lnTo>
                      <a:pt x="8" y="7"/>
                    </a:lnTo>
                    <a:lnTo>
                      <a:pt x="2" y="5"/>
                    </a:lnTo>
                    <a:lnTo>
                      <a:pt x="2" y="5"/>
                    </a:lnTo>
                    <a:lnTo>
                      <a:pt x="0" y="1"/>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1" name="Freeform 294"/>
              <p:cNvSpPr>
                <a:spLocks/>
              </p:cNvSpPr>
              <p:nvPr/>
            </p:nvSpPr>
            <p:spPr bwMode="auto">
              <a:xfrm>
                <a:off x="4297" y="1660"/>
                <a:ext cx="26" cy="13"/>
              </a:xfrm>
              <a:custGeom>
                <a:avLst/>
                <a:gdLst/>
                <a:ahLst/>
                <a:cxnLst>
                  <a:cxn ang="0">
                    <a:pos x="0" y="4"/>
                  </a:cxn>
                  <a:cxn ang="0">
                    <a:pos x="6" y="0"/>
                  </a:cxn>
                  <a:cxn ang="0">
                    <a:pos x="14" y="0"/>
                  </a:cxn>
                  <a:cxn ang="0">
                    <a:pos x="23" y="2"/>
                  </a:cxn>
                  <a:cxn ang="0">
                    <a:pos x="25" y="4"/>
                  </a:cxn>
                  <a:cxn ang="0">
                    <a:pos x="25" y="8"/>
                  </a:cxn>
                  <a:cxn ang="0">
                    <a:pos x="21" y="10"/>
                  </a:cxn>
                  <a:cxn ang="0">
                    <a:pos x="17" y="12"/>
                  </a:cxn>
                  <a:cxn ang="0">
                    <a:pos x="10" y="12"/>
                  </a:cxn>
                  <a:cxn ang="0">
                    <a:pos x="8" y="10"/>
                  </a:cxn>
                  <a:cxn ang="0">
                    <a:pos x="6" y="10"/>
                  </a:cxn>
                  <a:cxn ang="0">
                    <a:pos x="2" y="8"/>
                  </a:cxn>
                  <a:cxn ang="0">
                    <a:pos x="2" y="8"/>
                  </a:cxn>
                  <a:cxn ang="0">
                    <a:pos x="0" y="4"/>
                  </a:cxn>
                </a:cxnLst>
                <a:rect l="0" t="0" r="r" b="b"/>
                <a:pathLst>
                  <a:path w="26" h="13">
                    <a:moveTo>
                      <a:pt x="0" y="4"/>
                    </a:moveTo>
                    <a:lnTo>
                      <a:pt x="6" y="0"/>
                    </a:lnTo>
                    <a:lnTo>
                      <a:pt x="14" y="0"/>
                    </a:lnTo>
                    <a:lnTo>
                      <a:pt x="23" y="2"/>
                    </a:lnTo>
                    <a:lnTo>
                      <a:pt x="25" y="4"/>
                    </a:lnTo>
                    <a:lnTo>
                      <a:pt x="25" y="8"/>
                    </a:lnTo>
                    <a:lnTo>
                      <a:pt x="21" y="10"/>
                    </a:lnTo>
                    <a:lnTo>
                      <a:pt x="17" y="12"/>
                    </a:lnTo>
                    <a:lnTo>
                      <a:pt x="10" y="12"/>
                    </a:lnTo>
                    <a:lnTo>
                      <a:pt x="8" y="10"/>
                    </a:lnTo>
                    <a:lnTo>
                      <a:pt x="6" y="10"/>
                    </a:lnTo>
                    <a:lnTo>
                      <a:pt x="2" y="8"/>
                    </a:lnTo>
                    <a:lnTo>
                      <a:pt x="2" y="8"/>
                    </a:lnTo>
                    <a:lnTo>
                      <a:pt x="0" y="4"/>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2" name="Freeform 295"/>
              <p:cNvSpPr>
                <a:spLocks/>
              </p:cNvSpPr>
              <p:nvPr/>
            </p:nvSpPr>
            <p:spPr bwMode="auto">
              <a:xfrm>
                <a:off x="4301" y="1644"/>
                <a:ext cx="10" cy="13"/>
              </a:xfrm>
              <a:custGeom>
                <a:avLst/>
                <a:gdLst/>
                <a:ahLst/>
                <a:cxnLst>
                  <a:cxn ang="0">
                    <a:pos x="2" y="0"/>
                  </a:cxn>
                  <a:cxn ang="0">
                    <a:pos x="6" y="4"/>
                  </a:cxn>
                  <a:cxn ang="0">
                    <a:pos x="6" y="6"/>
                  </a:cxn>
                  <a:cxn ang="0">
                    <a:pos x="9" y="8"/>
                  </a:cxn>
                  <a:cxn ang="0">
                    <a:pos x="9" y="10"/>
                  </a:cxn>
                  <a:cxn ang="0">
                    <a:pos x="6" y="12"/>
                  </a:cxn>
                  <a:cxn ang="0">
                    <a:pos x="0" y="10"/>
                  </a:cxn>
                  <a:cxn ang="0">
                    <a:pos x="0" y="4"/>
                  </a:cxn>
                  <a:cxn ang="0">
                    <a:pos x="0" y="0"/>
                  </a:cxn>
                  <a:cxn ang="0">
                    <a:pos x="0" y="0"/>
                  </a:cxn>
                  <a:cxn ang="0">
                    <a:pos x="0" y="0"/>
                  </a:cxn>
                  <a:cxn ang="0">
                    <a:pos x="2" y="0"/>
                  </a:cxn>
                </a:cxnLst>
                <a:rect l="0" t="0" r="r" b="b"/>
                <a:pathLst>
                  <a:path w="10" h="13">
                    <a:moveTo>
                      <a:pt x="2" y="0"/>
                    </a:moveTo>
                    <a:lnTo>
                      <a:pt x="6" y="4"/>
                    </a:lnTo>
                    <a:lnTo>
                      <a:pt x="6" y="6"/>
                    </a:lnTo>
                    <a:lnTo>
                      <a:pt x="9" y="8"/>
                    </a:lnTo>
                    <a:lnTo>
                      <a:pt x="9" y="10"/>
                    </a:lnTo>
                    <a:lnTo>
                      <a:pt x="6" y="12"/>
                    </a:lnTo>
                    <a:lnTo>
                      <a:pt x="0" y="10"/>
                    </a:lnTo>
                    <a:lnTo>
                      <a:pt x="0" y="4"/>
                    </a:lnTo>
                    <a:lnTo>
                      <a:pt x="0" y="0"/>
                    </a:lnTo>
                    <a:lnTo>
                      <a:pt x="0" y="0"/>
                    </a:lnTo>
                    <a:lnTo>
                      <a:pt x="0" y="0"/>
                    </a:lnTo>
                    <a:lnTo>
                      <a:pt x="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3" name="Freeform 296"/>
              <p:cNvSpPr>
                <a:spLocks/>
              </p:cNvSpPr>
              <p:nvPr/>
            </p:nvSpPr>
            <p:spPr bwMode="auto">
              <a:xfrm>
                <a:off x="3946" y="1768"/>
                <a:ext cx="92" cy="46"/>
              </a:xfrm>
              <a:custGeom>
                <a:avLst/>
                <a:gdLst/>
                <a:ahLst/>
                <a:cxnLst>
                  <a:cxn ang="0">
                    <a:pos x="28" y="0"/>
                  </a:cxn>
                  <a:cxn ang="0">
                    <a:pos x="20" y="4"/>
                  </a:cxn>
                  <a:cxn ang="0">
                    <a:pos x="12" y="6"/>
                  </a:cxn>
                  <a:cxn ang="0">
                    <a:pos x="6" y="8"/>
                  </a:cxn>
                  <a:cxn ang="0">
                    <a:pos x="4" y="10"/>
                  </a:cxn>
                  <a:cxn ang="0">
                    <a:pos x="0" y="12"/>
                  </a:cxn>
                  <a:cxn ang="0">
                    <a:pos x="6" y="16"/>
                  </a:cxn>
                  <a:cxn ang="0">
                    <a:pos x="4" y="22"/>
                  </a:cxn>
                  <a:cxn ang="0">
                    <a:pos x="2" y="26"/>
                  </a:cxn>
                  <a:cxn ang="0">
                    <a:pos x="4" y="38"/>
                  </a:cxn>
                  <a:cxn ang="0">
                    <a:pos x="12" y="41"/>
                  </a:cxn>
                  <a:cxn ang="0">
                    <a:pos x="24" y="41"/>
                  </a:cxn>
                  <a:cxn ang="0">
                    <a:pos x="42" y="41"/>
                  </a:cxn>
                  <a:cxn ang="0">
                    <a:pos x="50" y="41"/>
                  </a:cxn>
                  <a:cxn ang="0">
                    <a:pos x="56" y="41"/>
                  </a:cxn>
                  <a:cxn ang="0">
                    <a:pos x="71" y="45"/>
                  </a:cxn>
                  <a:cxn ang="0">
                    <a:pos x="79" y="41"/>
                  </a:cxn>
                  <a:cxn ang="0">
                    <a:pos x="85" y="34"/>
                  </a:cxn>
                  <a:cxn ang="0">
                    <a:pos x="91" y="32"/>
                  </a:cxn>
                  <a:cxn ang="0">
                    <a:pos x="91" y="28"/>
                  </a:cxn>
                  <a:cxn ang="0">
                    <a:pos x="89" y="24"/>
                  </a:cxn>
                  <a:cxn ang="0">
                    <a:pos x="89" y="18"/>
                  </a:cxn>
                  <a:cxn ang="0">
                    <a:pos x="81" y="14"/>
                  </a:cxn>
                  <a:cxn ang="0">
                    <a:pos x="77" y="10"/>
                  </a:cxn>
                  <a:cxn ang="0">
                    <a:pos x="69" y="8"/>
                  </a:cxn>
                  <a:cxn ang="0">
                    <a:pos x="67" y="4"/>
                  </a:cxn>
                  <a:cxn ang="0">
                    <a:pos x="60" y="4"/>
                  </a:cxn>
                  <a:cxn ang="0">
                    <a:pos x="52" y="2"/>
                  </a:cxn>
                  <a:cxn ang="0">
                    <a:pos x="42" y="0"/>
                  </a:cxn>
                  <a:cxn ang="0">
                    <a:pos x="42" y="0"/>
                  </a:cxn>
                  <a:cxn ang="0">
                    <a:pos x="28" y="0"/>
                  </a:cxn>
                </a:cxnLst>
                <a:rect l="0" t="0" r="r" b="b"/>
                <a:pathLst>
                  <a:path w="92" h="46">
                    <a:moveTo>
                      <a:pt x="28" y="0"/>
                    </a:moveTo>
                    <a:lnTo>
                      <a:pt x="20" y="4"/>
                    </a:lnTo>
                    <a:lnTo>
                      <a:pt x="12" y="6"/>
                    </a:lnTo>
                    <a:lnTo>
                      <a:pt x="6" y="8"/>
                    </a:lnTo>
                    <a:lnTo>
                      <a:pt x="4" y="10"/>
                    </a:lnTo>
                    <a:lnTo>
                      <a:pt x="0" y="12"/>
                    </a:lnTo>
                    <a:lnTo>
                      <a:pt x="6" y="16"/>
                    </a:lnTo>
                    <a:lnTo>
                      <a:pt x="4" y="22"/>
                    </a:lnTo>
                    <a:lnTo>
                      <a:pt x="2" y="26"/>
                    </a:lnTo>
                    <a:lnTo>
                      <a:pt x="4" y="38"/>
                    </a:lnTo>
                    <a:lnTo>
                      <a:pt x="12" y="41"/>
                    </a:lnTo>
                    <a:lnTo>
                      <a:pt x="24" y="41"/>
                    </a:lnTo>
                    <a:lnTo>
                      <a:pt x="42" y="41"/>
                    </a:lnTo>
                    <a:lnTo>
                      <a:pt x="50" y="41"/>
                    </a:lnTo>
                    <a:lnTo>
                      <a:pt x="56" y="41"/>
                    </a:lnTo>
                    <a:lnTo>
                      <a:pt x="71" y="45"/>
                    </a:lnTo>
                    <a:lnTo>
                      <a:pt x="79" y="41"/>
                    </a:lnTo>
                    <a:lnTo>
                      <a:pt x="85" y="34"/>
                    </a:lnTo>
                    <a:lnTo>
                      <a:pt x="91" y="32"/>
                    </a:lnTo>
                    <a:lnTo>
                      <a:pt x="91" y="28"/>
                    </a:lnTo>
                    <a:lnTo>
                      <a:pt x="89" y="24"/>
                    </a:lnTo>
                    <a:lnTo>
                      <a:pt x="89" y="18"/>
                    </a:lnTo>
                    <a:lnTo>
                      <a:pt x="81" y="14"/>
                    </a:lnTo>
                    <a:lnTo>
                      <a:pt x="77" y="10"/>
                    </a:lnTo>
                    <a:lnTo>
                      <a:pt x="69" y="8"/>
                    </a:lnTo>
                    <a:lnTo>
                      <a:pt x="67" y="4"/>
                    </a:lnTo>
                    <a:lnTo>
                      <a:pt x="60" y="4"/>
                    </a:lnTo>
                    <a:lnTo>
                      <a:pt x="52" y="2"/>
                    </a:lnTo>
                    <a:lnTo>
                      <a:pt x="42" y="0"/>
                    </a:lnTo>
                    <a:lnTo>
                      <a:pt x="42" y="0"/>
                    </a:lnTo>
                    <a:lnTo>
                      <a:pt x="28"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4" name="Freeform 297"/>
              <p:cNvSpPr>
                <a:spLocks/>
              </p:cNvSpPr>
              <p:nvPr/>
            </p:nvSpPr>
            <p:spPr bwMode="auto">
              <a:xfrm>
                <a:off x="3714" y="1819"/>
                <a:ext cx="109" cy="24"/>
              </a:xfrm>
              <a:custGeom>
                <a:avLst/>
                <a:gdLst/>
                <a:ahLst/>
                <a:cxnLst>
                  <a:cxn ang="0">
                    <a:pos x="10" y="4"/>
                  </a:cxn>
                  <a:cxn ang="0">
                    <a:pos x="0" y="8"/>
                  </a:cxn>
                  <a:cxn ang="0">
                    <a:pos x="1" y="18"/>
                  </a:cxn>
                  <a:cxn ang="0">
                    <a:pos x="14" y="23"/>
                  </a:cxn>
                  <a:cxn ang="0">
                    <a:pos x="20" y="19"/>
                  </a:cxn>
                  <a:cxn ang="0">
                    <a:pos x="32" y="19"/>
                  </a:cxn>
                  <a:cxn ang="0">
                    <a:pos x="44" y="21"/>
                  </a:cxn>
                  <a:cxn ang="0">
                    <a:pos x="52" y="19"/>
                  </a:cxn>
                  <a:cxn ang="0">
                    <a:pos x="60" y="19"/>
                  </a:cxn>
                  <a:cxn ang="0">
                    <a:pos x="70" y="18"/>
                  </a:cxn>
                  <a:cxn ang="0">
                    <a:pos x="80" y="16"/>
                  </a:cxn>
                  <a:cxn ang="0">
                    <a:pos x="86" y="16"/>
                  </a:cxn>
                  <a:cxn ang="0">
                    <a:pos x="98" y="12"/>
                  </a:cxn>
                  <a:cxn ang="0">
                    <a:pos x="105" y="8"/>
                  </a:cxn>
                  <a:cxn ang="0">
                    <a:pos x="106" y="6"/>
                  </a:cxn>
                  <a:cxn ang="0">
                    <a:pos x="108" y="2"/>
                  </a:cxn>
                  <a:cxn ang="0">
                    <a:pos x="102" y="2"/>
                  </a:cxn>
                  <a:cxn ang="0">
                    <a:pos x="96" y="2"/>
                  </a:cxn>
                  <a:cxn ang="0">
                    <a:pos x="90" y="2"/>
                  </a:cxn>
                  <a:cxn ang="0">
                    <a:pos x="84" y="2"/>
                  </a:cxn>
                  <a:cxn ang="0">
                    <a:pos x="78" y="2"/>
                  </a:cxn>
                  <a:cxn ang="0">
                    <a:pos x="72" y="0"/>
                  </a:cxn>
                  <a:cxn ang="0">
                    <a:pos x="64" y="2"/>
                  </a:cxn>
                  <a:cxn ang="0">
                    <a:pos x="58" y="4"/>
                  </a:cxn>
                  <a:cxn ang="0">
                    <a:pos x="50" y="4"/>
                  </a:cxn>
                  <a:cxn ang="0">
                    <a:pos x="44" y="2"/>
                  </a:cxn>
                  <a:cxn ang="0">
                    <a:pos x="34" y="2"/>
                  </a:cxn>
                  <a:cxn ang="0">
                    <a:pos x="20" y="2"/>
                  </a:cxn>
                  <a:cxn ang="0">
                    <a:pos x="12" y="2"/>
                  </a:cxn>
                  <a:cxn ang="0">
                    <a:pos x="20" y="6"/>
                  </a:cxn>
                  <a:cxn ang="0">
                    <a:pos x="10" y="4"/>
                  </a:cxn>
                </a:cxnLst>
                <a:rect l="0" t="0" r="r" b="b"/>
                <a:pathLst>
                  <a:path w="109" h="24">
                    <a:moveTo>
                      <a:pt x="10" y="4"/>
                    </a:moveTo>
                    <a:lnTo>
                      <a:pt x="0" y="8"/>
                    </a:lnTo>
                    <a:lnTo>
                      <a:pt x="1" y="18"/>
                    </a:lnTo>
                    <a:lnTo>
                      <a:pt x="14" y="23"/>
                    </a:lnTo>
                    <a:lnTo>
                      <a:pt x="20" y="19"/>
                    </a:lnTo>
                    <a:lnTo>
                      <a:pt x="32" y="19"/>
                    </a:lnTo>
                    <a:lnTo>
                      <a:pt x="44" y="21"/>
                    </a:lnTo>
                    <a:lnTo>
                      <a:pt x="52" y="19"/>
                    </a:lnTo>
                    <a:lnTo>
                      <a:pt x="60" y="19"/>
                    </a:lnTo>
                    <a:lnTo>
                      <a:pt x="70" y="18"/>
                    </a:lnTo>
                    <a:lnTo>
                      <a:pt x="80" y="16"/>
                    </a:lnTo>
                    <a:lnTo>
                      <a:pt x="86" y="16"/>
                    </a:lnTo>
                    <a:lnTo>
                      <a:pt x="98" y="12"/>
                    </a:lnTo>
                    <a:lnTo>
                      <a:pt x="105" y="8"/>
                    </a:lnTo>
                    <a:lnTo>
                      <a:pt x="106" y="6"/>
                    </a:lnTo>
                    <a:lnTo>
                      <a:pt x="108" y="2"/>
                    </a:lnTo>
                    <a:lnTo>
                      <a:pt x="102" y="2"/>
                    </a:lnTo>
                    <a:lnTo>
                      <a:pt x="96" y="2"/>
                    </a:lnTo>
                    <a:lnTo>
                      <a:pt x="90" y="2"/>
                    </a:lnTo>
                    <a:lnTo>
                      <a:pt x="84" y="2"/>
                    </a:lnTo>
                    <a:lnTo>
                      <a:pt x="78" y="2"/>
                    </a:lnTo>
                    <a:lnTo>
                      <a:pt x="72" y="0"/>
                    </a:lnTo>
                    <a:lnTo>
                      <a:pt x="64" y="2"/>
                    </a:lnTo>
                    <a:lnTo>
                      <a:pt x="58" y="4"/>
                    </a:lnTo>
                    <a:lnTo>
                      <a:pt x="50" y="4"/>
                    </a:lnTo>
                    <a:lnTo>
                      <a:pt x="44" y="2"/>
                    </a:lnTo>
                    <a:lnTo>
                      <a:pt x="34" y="2"/>
                    </a:lnTo>
                    <a:lnTo>
                      <a:pt x="20" y="2"/>
                    </a:lnTo>
                    <a:lnTo>
                      <a:pt x="12" y="2"/>
                    </a:lnTo>
                    <a:lnTo>
                      <a:pt x="20" y="6"/>
                    </a:lnTo>
                    <a:lnTo>
                      <a:pt x="10" y="4"/>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5" name="Freeform 298"/>
              <p:cNvSpPr>
                <a:spLocks/>
              </p:cNvSpPr>
              <p:nvPr/>
            </p:nvSpPr>
            <p:spPr bwMode="auto">
              <a:xfrm>
                <a:off x="3770" y="1846"/>
                <a:ext cx="27" cy="58"/>
              </a:xfrm>
              <a:custGeom>
                <a:avLst/>
                <a:gdLst/>
                <a:ahLst/>
                <a:cxnLst>
                  <a:cxn ang="0">
                    <a:pos x="8" y="2"/>
                  </a:cxn>
                  <a:cxn ang="0">
                    <a:pos x="0" y="4"/>
                  </a:cxn>
                  <a:cxn ang="0">
                    <a:pos x="2" y="12"/>
                  </a:cxn>
                  <a:cxn ang="0">
                    <a:pos x="6" y="20"/>
                  </a:cxn>
                  <a:cxn ang="0">
                    <a:pos x="12" y="28"/>
                  </a:cxn>
                  <a:cxn ang="0">
                    <a:pos x="14" y="37"/>
                  </a:cxn>
                  <a:cxn ang="0">
                    <a:pos x="18" y="49"/>
                  </a:cxn>
                  <a:cxn ang="0">
                    <a:pos x="20" y="57"/>
                  </a:cxn>
                  <a:cxn ang="0">
                    <a:pos x="26" y="55"/>
                  </a:cxn>
                  <a:cxn ang="0">
                    <a:pos x="26" y="47"/>
                  </a:cxn>
                  <a:cxn ang="0">
                    <a:pos x="22" y="36"/>
                  </a:cxn>
                  <a:cxn ang="0">
                    <a:pos x="20" y="30"/>
                  </a:cxn>
                  <a:cxn ang="0">
                    <a:pos x="20" y="22"/>
                  </a:cxn>
                  <a:cxn ang="0">
                    <a:pos x="18" y="14"/>
                  </a:cxn>
                  <a:cxn ang="0">
                    <a:pos x="18" y="10"/>
                  </a:cxn>
                  <a:cxn ang="0">
                    <a:pos x="16" y="8"/>
                  </a:cxn>
                  <a:cxn ang="0">
                    <a:pos x="16" y="6"/>
                  </a:cxn>
                  <a:cxn ang="0">
                    <a:pos x="12" y="2"/>
                  </a:cxn>
                  <a:cxn ang="0">
                    <a:pos x="10" y="0"/>
                  </a:cxn>
                  <a:cxn ang="0">
                    <a:pos x="10" y="0"/>
                  </a:cxn>
                  <a:cxn ang="0">
                    <a:pos x="8" y="2"/>
                  </a:cxn>
                </a:cxnLst>
                <a:rect l="0" t="0" r="r" b="b"/>
                <a:pathLst>
                  <a:path w="27" h="58">
                    <a:moveTo>
                      <a:pt x="8" y="2"/>
                    </a:moveTo>
                    <a:lnTo>
                      <a:pt x="0" y="4"/>
                    </a:lnTo>
                    <a:lnTo>
                      <a:pt x="2" y="12"/>
                    </a:lnTo>
                    <a:lnTo>
                      <a:pt x="6" y="20"/>
                    </a:lnTo>
                    <a:lnTo>
                      <a:pt x="12" y="28"/>
                    </a:lnTo>
                    <a:lnTo>
                      <a:pt x="14" y="37"/>
                    </a:lnTo>
                    <a:lnTo>
                      <a:pt x="18" y="49"/>
                    </a:lnTo>
                    <a:lnTo>
                      <a:pt x="20" y="57"/>
                    </a:lnTo>
                    <a:lnTo>
                      <a:pt x="26" y="55"/>
                    </a:lnTo>
                    <a:lnTo>
                      <a:pt x="26" y="47"/>
                    </a:lnTo>
                    <a:lnTo>
                      <a:pt x="22" y="36"/>
                    </a:lnTo>
                    <a:lnTo>
                      <a:pt x="20" y="30"/>
                    </a:lnTo>
                    <a:lnTo>
                      <a:pt x="20" y="22"/>
                    </a:lnTo>
                    <a:lnTo>
                      <a:pt x="18" y="14"/>
                    </a:lnTo>
                    <a:lnTo>
                      <a:pt x="18" y="10"/>
                    </a:lnTo>
                    <a:lnTo>
                      <a:pt x="16" y="8"/>
                    </a:lnTo>
                    <a:lnTo>
                      <a:pt x="16" y="6"/>
                    </a:lnTo>
                    <a:lnTo>
                      <a:pt x="12" y="2"/>
                    </a:lnTo>
                    <a:lnTo>
                      <a:pt x="10" y="0"/>
                    </a:lnTo>
                    <a:lnTo>
                      <a:pt x="10" y="0"/>
                    </a:lnTo>
                    <a:lnTo>
                      <a:pt x="8"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6" name="Freeform 299"/>
              <p:cNvSpPr>
                <a:spLocks/>
              </p:cNvSpPr>
              <p:nvPr/>
            </p:nvSpPr>
            <p:spPr bwMode="auto">
              <a:xfrm>
                <a:off x="3788" y="1966"/>
                <a:ext cx="153" cy="94"/>
              </a:xfrm>
              <a:custGeom>
                <a:avLst/>
                <a:gdLst/>
                <a:ahLst/>
                <a:cxnLst>
                  <a:cxn ang="0">
                    <a:pos x="26" y="11"/>
                  </a:cxn>
                  <a:cxn ang="0">
                    <a:pos x="22" y="9"/>
                  </a:cxn>
                  <a:cxn ang="0">
                    <a:pos x="16" y="5"/>
                  </a:cxn>
                  <a:cxn ang="0">
                    <a:pos x="10" y="5"/>
                  </a:cxn>
                  <a:cxn ang="0">
                    <a:pos x="0" y="17"/>
                  </a:cxn>
                  <a:cxn ang="0">
                    <a:pos x="6" y="29"/>
                  </a:cxn>
                  <a:cxn ang="0">
                    <a:pos x="8" y="44"/>
                  </a:cxn>
                  <a:cxn ang="0">
                    <a:pos x="18" y="58"/>
                  </a:cxn>
                  <a:cxn ang="0">
                    <a:pos x="22" y="70"/>
                  </a:cxn>
                  <a:cxn ang="0">
                    <a:pos x="39" y="74"/>
                  </a:cxn>
                  <a:cxn ang="0">
                    <a:pos x="51" y="74"/>
                  </a:cxn>
                  <a:cxn ang="0">
                    <a:pos x="67" y="83"/>
                  </a:cxn>
                  <a:cxn ang="0">
                    <a:pos x="77" y="89"/>
                  </a:cxn>
                  <a:cxn ang="0">
                    <a:pos x="85" y="93"/>
                  </a:cxn>
                  <a:cxn ang="0">
                    <a:pos x="103" y="83"/>
                  </a:cxn>
                  <a:cxn ang="0">
                    <a:pos x="113" y="81"/>
                  </a:cxn>
                  <a:cxn ang="0">
                    <a:pos x="122" y="74"/>
                  </a:cxn>
                  <a:cxn ang="0">
                    <a:pos x="124" y="70"/>
                  </a:cxn>
                  <a:cxn ang="0">
                    <a:pos x="134" y="70"/>
                  </a:cxn>
                  <a:cxn ang="0">
                    <a:pos x="144" y="68"/>
                  </a:cxn>
                  <a:cxn ang="0">
                    <a:pos x="148" y="62"/>
                  </a:cxn>
                  <a:cxn ang="0">
                    <a:pos x="148" y="58"/>
                  </a:cxn>
                  <a:cxn ang="0">
                    <a:pos x="152" y="54"/>
                  </a:cxn>
                  <a:cxn ang="0">
                    <a:pos x="152" y="48"/>
                  </a:cxn>
                  <a:cxn ang="0">
                    <a:pos x="152" y="40"/>
                  </a:cxn>
                  <a:cxn ang="0">
                    <a:pos x="148" y="36"/>
                  </a:cxn>
                  <a:cxn ang="0">
                    <a:pos x="144" y="32"/>
                  </a:cxn>
                  <a:cxn ang="0">
                    <a:pos x="140" y="34"/>
                  </a:cxn>
                  <a:cxn ang="0">
                    <a:pos x="136" y="36"/>
                  </a:cxn>
                  <a:cxn ang="0">
                    <a:pos x="130" y="34"/>
                  </a:cxn>
                  <a:cxn ang="0">
                    <a:pos x="128" y="29"/>
                  </a:cxn>
                  <a:cxn ang="0">
                    <a:pos x="124" y="19"/>
                  </a:cxn>
                  <a:cxn ang="0">
                    <a:pos x="124" y="15"/>
                  </a:cxn>
                  <a:cxn ang="0">
                    <a:pos x="120" y="9"/>
                  </a:cxn>
                  <a:cxn ang="0">
                    <a:pos x="113" y="7"/>
                  </a:cxn>
                  <a:cxn ang="0">
                    <a:pos x="110" y="5"/>
                  </a:cxn>
                  <a:cxn ang="0">
                    <a:pos x="103" y="3"/>
                  </a:cxn>
                  <a:cxn ang="0">
                    <a:pos x="99" y="0"/>
                  </a:cxn>
                  <a:cxn ang="0">
                    <a:pos x="87" y="0"/>
                  </a:cxn>
                  <a:cxn ang="0">
                    <a:pos x="79" y="1"/>
                  </a:cxn>
                  <a:cxn ang="0">
                    <a:pos x="67" y="3"/>
                  </a:cxn>
                  <a:cxn ang="0">
                    <a:pos x="57" y="3"/>
                  </a:cxn>
                  <a:cxn ang="0">
                    <a:pos x="49" y="3"/>
                  </a:cxn>
                  <a:cxn ang="0">
                    <a:pos x="43" y="3"/>
                  </a:cxn>
                  <a:cxn ang="0">
                    <a:pos x="43" y="3"/>
                  </a:cxn>
                  <a:cxn ang="0">
                    <a:pos x="26" y="11"/>
                  </a:cxn>
                </a:cxnLst>
                <a:rect l="0" t="0" r="r" b="b"/>
                <a:pathLst>
                  <a:path w="153" h="94">
                    <a:moveTo>
                      <a:pt x="26" y="11"/>
                    </a:moveTo>
                    <a:lnTo>
                      <a:pt x="22" y="9"/>
                    </a:lnTo>
                    <a:lnTo>
                      <a:pt x="16" y="5"/>
                    </a:lnTo>
                    <a:lnTo>
                      <a:pt x="10" y="5"/>
                    </a:lnTo>
                    <a:lnTo>
                      <a:pt x="0" y="17"/>
                    </a:lnTo>
                    <a:lnTo>
                      <a:pt x="6" y="29"/>
                    </a:lnTo>
                    <a:lnTo>
                      <a:pt x="8" y="44"/>
                    </a:lnTo>
                    <a:lnTo>
                      <a:pt x="18" y="58"/>
                    </a:lnTo>
                    <a:lnTo>
                      <a:pt x="22" y="70"/>
                    </a:lnTo>
                    <a:lnTo>
                      <a:pt x="39" y="74"/>
                    </a:lnTo>
                    <a:lnTo>
                      <a:pt x="51" y="74"/>
                    </a:lnTo>
                    <a:lnTo>
                      <a:pt x="67" y="83"/>
                    </a:lnTo>
                    <a:lnTo>
                      <a:pt x="77" y="89"/>
                    </a:lnTo>
                    <a:lnTo>
                      <a:pt x="85" y="93"/>
                    </a:lnTo>
                    <a:lnTo>
                      <a:pt x="103" y="83"/>
                    </a:lnTo>
                    <a:lnTo>
                      <a:pt x="113" y="81"/>
                    </a:lnTo>
                    <a:lnTo>
                      <a:pt x="122" y="74"/>
                    </a:lnTo>
                    <a:lnTo>
                      <a:pt x="124" y="70"/>
                    </a:lnTo>
                    <a:lnTo>
                      <a:pt x="134" y="70"/>
                    </a:lnTo>
                    <a:lnTo>
                      <a:pt x="144" y="68"/>
                    </a:lnTo>
                    <a:lnTo>
                      <a:pt x="148" y="62"/>
                    </a:lnTo>
                    <a:lnTo>
                      <a:pt x="148" y="58"/>
                    </a:lnTo>
                    <a:lnTo>
                      <a:pt x="152" y="54"/>
                    </a:lnTo>
                    <a:lnTo>
                      <a:pt x="152" y="48"/>
                    </a:lnTo>
                    <a:lnTo>
                      <a:pt x="152" y="40"/>
                    </a:lnTo>
                    <a:lnTo>
                      <a:pt x="148" y="36"/>
                    </a:lnTo>
                    <a:lnTo>
                      <a:pt x="144" y="32"/>
                    </a:lnTo>
                    <a:lnTo>
                      <a:pt x="140" y="34"/>
                    </a:lnTo>
                    <a:lnTo>
                      <a:pt x="136" y="36"/>
                    </a:lnTo>
                    <a:lnTo>
                      <a:pt x="130" y="34"/>
                    </a:lnTo>
                    <a:lnTo>
                      <a:pt x="128" y="29"/>
                    </a:lnTo>
                    <a:lnTo>
                      <a:pt x="124" y="19"/>
                    </a:lnTo>
                    <a:lnTo>
                      <a:pt x="124" y="15"/>
                    </a:lnTo>
                    <a:lnTo>
                      <a:pt x="120" y="9"/>
                    </a:lnTo>
                    <a:lnTo>
                      <a:pt x="113" y="7"/>
                    </a:lnTo>
                    <a:lnTo>
                      <a:pt x="110" y="5"/>
                    </a:lnTo>
                    <a:lnTo>
                      <a:pt x="103" y="3"/>
                    </a:lnTo>
                    <a:lnTo>
                      <a:pt x="99" y="0"/>
                    </a:lnTo>
                    <a:lnTo>
                      <a:pt x="87" y="0"/>
                    </a:lnTo>
                    <a:lnTo>
                      <a:pt x="79" y="1"/>
                    </a:lnTo>
                    <a:lnTo>
                      <a:pt x="67" y="3"/>
                    </a:lnTo>
                    <a:lnTo>
                      <a:pt x="57" y="3"/>
                    </a:lnTo>
                    <a:lnTo>
                      <a:pt x="49" y="3"/>
                    </a:lnTo>
                    <a:lnTo>
                      <a:pt x="43" y="3"/>
                    </a:lnTo>
                    <a:lnTo>
                      <a:pt x="43" y="3"/>
                    </a:lnTo>
                    <a:lnTo>
                      <a:pt x="26" y="11"/>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7" name="Freeform 300"/>
              <p:cNvSpPr>
                <a:spLocks/>
              </p:cNvSpPr>
              <p:nvPr/>
            </p:nvSpPr>
            <p:spPr bwMode="auto">
              <a:xfrm>
                <a:off x="4006" y="1932"/>
                <a:ext cx="353" cy="128"/>
              </a:xfrm>
              <a:custGeom>
                <a:avLst/>
                <a:gdLst/>
                <a:ahLst/>
                <a:cxnLst>
                  <a:cxn ang="0">
                    <a:pos x="108" y="14"/>
                  </a:cxn>
                  <a:cxn ang="0">
                    <a:pos x="78" y="10"/>
                  </a:cxn>
                  <a:cxn ang="0">
                    <a:pos x="61" y="10"/>
                  </a:cxn>
                  <a:cxn ang="0">
                    <a:pos x="45" y="6"/>
                  </a:cxn>
                  <a:cxn ang="0">
                    <a:pos x="29" y="20"/>
                  </a:cxn>
                  <a:cxn ang="0">
                    <a:pos x="19" y="34"/>
                  </a:cxn>
                  <a:cxn ang="0">
                    <a:pos x="2" y="43"/>
                  </a:cxn>
                  <a:cxn ang="0">
                    <a:pos x="7" y="68"/>
                  </a:cxn>
                  <a:cxn ang="0">
                    <a:pos x="4" y="92"/>
                  </a:cxn>
                  <a:cxn ang="0">
                    <a:pos x="12" y="72"/>
                  </a:cxn>
                  <a:cxn ang="0">
                    <a:pos x="27" y="45"/>
                  </a:cxn>
                  <a:cxn ang="0">
                    <a:pos x="37" y="45"/>
                  </a:cxn>
                  <a:cxn ang="0">
                    <a:pos x="47" y="55"/>
                  </a:cxn>
                  <a:cxn ang="0">
                    <a:pos x="57" y="68"/>
                  </a:cxn>
                  <a:cxn ang="0">
                    <a:pos x="73" y="74"/>
                  </a:cxn>
                  <a:cxn ang="0">
                    <a:pos x="96" y="74"/>
                  </a:cxn>
                  <a:cxn ang="0">
                    <a:pos x="108" y="57"/>
                  </a:cxn>
                  <a:cxn ang="0">
                    <a:pos x="124" y="57"/>
                  </a:cxn>
                  <a:cxn ang="0">
                    <a:pos x="130" y="70"/>
                  </a:cxn>
                  <a:cxn ang="0">
                    <a:pos x="152" y="66"/>
                  </a:cxn>
                  <a:cxn ang="0">
                    <a:pos x="178" y="74"/>
                  </a:cxn>
                  <a:cxn ang="0">
                    <a:pos x="198" y="82"/>
                  </a:cxn>
                  <a:cxn ang="0">
                    <a:pos x="203" y="72"/>
                  </a:cxn>
                  <a:cxn ang="0">
                    <a:pos x="209" y="63"/>
                  </a:cxn>
                  <a:cxn ang="0">
                    <a:pos x="239" y="70"/>
                  </a:cxn>
                  <a:cxn ang="0">
                    <a:pos x="267" y="86"/>
                  </a:cxn>
                  <a:cxn ang="0">
                    <a:pos x="290" y="100"/>
                  </a:cxn>
                  <a:cxn ang="0">
                    <a:pos x="304" y="110"/>
                  </a:cxn>
                  <a:cxn ang="0">
                    <a:pos x="322" y="113"/>
                  </a:cxn>
                  <a:cxn ang="0">
                    <a:pos x="342" y="127"/>
                  </a:cxn>
                  <a:cxn ang="0">
                    <a:pos x="342" y="119"/>
                  </a:cxn>
                  <a:cxn ang="0">
                    <a:pos x="352" y="96"/>
                  </a:cxn>
                  <a:cxn ang="0">
                    <a:pos x="344" y="80"/>
                  </a:cxn>
                  <a:cxn ang="0">
                    <a:pos x="336" y="76"/>
                  </a:cxn>
                  <a:cxn ang="0">
                    <a:pos x="326" y="72"/>
                  </a:cxn>
                  <a:cxn ang="0">
                    <a:pos x="322" y="51"/>
                  </a:cxn>
                  <a:cxn ang="0">
                    <a:pos x="310" y="37"/>
                  </a:cxn>
                  <a:cxn ang="0">
                    <a:pos x="298" y="28"/>
                  </a:cxn>
                  <a:cxn ang="0">
                    <a:pos x="286" y="28"/>
                  </a:cxn>
                  <a:cxn ang="0">
                    <a:pos x="269" y="24"/>
                  </a:cxn>
                  <a:cxn ang="0">
                    <a:pos x="253" y="26"/>
                  </a:cxn>
                  <a:cxn ang="0">
                    <a:pos x="223" y="16"/>
                  </a:cxn>
                  <a:cxn ang="0">
                    <a:pos x="207" y="2"/>
                  </a:cxn>
                  <a:cxn ang="0">
                    <a:pos x="182" y="0"/>
                  </a:cxn>
                  <a:cxn ang="0">
                    <a:pos x="170" y="10"/>
                  </a:cxn>
                  <a:cxn ang="0">
                    <a:pos x="158" y="20"/>
                  </a:cxn>
                  <a:cxn ang="0">
                    <a:pos x="142" y="16"/>
                  </a:cxn>
                  <a:cxn ang="0">
                    <a:pos x="140" y="8"/>
                  </a:cxn>
                </a:cxnLst>
                <a:rect l="0" t="0" r="r" b="b"/>
                <a:pathLst>
                  <a:path w="353" h="128">
                    <a:moveTo>
                      <a:pt x="134" y="6"/>
                    </a:moveTo>
                    <a:lnTo>
                      <a:pt x="118" y="14"/>
                    </a:lnTo>
                    <a:lnTo>
                      <a:pt x="108" y="14"/>
                    </a:lnTo>
                    <a:lnTo>
                      <a:pt x="96" y="14"/>
                    </a:lnTo>
                    <a:lnTo>
                      <a:pt x="88" y="12"/>
                    </a:lnTo>
                    <a:lnTo>
                      <a:pt x="78" y="10"/>
                    </a:lnTo>
                    <a:lnTo>
                      <a:pt x="73" y="8"/>
                    </a:lnTo>
                    <a:lnTo>
                      <a:pt x="67" y="10"/>
                    </a:lnTo>
                    <a:lnTo>
                      <a:pt x="61" y="10"/>
                    </a:lnTo>
                    <a:lnTo>
                      <a:pt x="51" y="10"/>
                    </a:lnTo>
                    <a:lnTo>
                      <a:pt x="49" y="8"/>
                    </a:lnTo>
                    <a:lnTo>
                      <a:pt x="45" y="6"/>
                    </a:lnTo>
                    <a:lnTo>
                      <a:pt x="37" y="10"/>
                    </a:lnTo>
                    <a:lnTo>
                      <a:pt x="31" y="14"/>
                    </a:lnTo>
                    <a:lnTo>
                      <a:pt x="29" y="20"/>
                    </a:lnTo>
                    <a:lnTo>
                      <a:pt x="27" y="26"/>
                    </a:lnTo>
                    <a:lnTo>
                      <a:pt x="23" y="30"/>
                    </a:lnTo>
                    <a:lnTo>
                      <a:pt x="19" y="34"/>
                    </a:lnTo>
                    <a:lnTo>
                      <a:pt x="12" y="37"/>
                    </a:lnTo>
                    <a:lnTo>
                      <a:pt x="7" y="39"/>
                    </a:lnTo>
                    <a:lnTo>
                      <a:pt x="2" y="43"/>
                    </a:lnTo>
                    <a:lnTo>
                      <a:pt x="0" y="49"/>
                    </a:lnTo>
                    <a:lnTo>
                      <a:pt x="0" y="55"/>
                    </a:lnTo>
                    <a:lnTo>
                      <a:pt x="7" y="68"/>
                    </a:lnTo>
                    <a:lnTo>
                      <a:pt x="2" y="82"/>
                    </a:lnTo>
                    <a:lnTo>
                      <a:pt x="2" y="88"/>
                    </a:lnTo>
                    <a:lnTo>
                      <a:pt x="4" y="92"/>
                    </a:lnTo>
                    <a:lnTo>
                      <a:pt x="9" y="92"/>
                    </a:lnTo>
                    <a:lnTo>
                      <a:pt x="11" y="78"/>
                    </a:lnTo>
                    <a:lnTo>
                      <a:pt x="12" y="72"/>
                    </a:lnTo>
                    <a:lnTo>
                      <a:pt x="23" y="63"/>
                    </a:lnTo>
                    <a:lnTo>
                      <a:pt x="25" y="55"/>
                    </a:lnTo>
                    <a:lnTo>
                      <a:pt x="27" y="45"/>
                    </a:lnTo>
                    <a:lnTo>
                      <a:pt x="33" y="39"/>
                    </a:lnTo>
                    <a:lnTo>
                      <a:pt x="37" y="37"/>
                    </a:lnTo>
                    <a:lnTo>
                      <a:pt x="37" y="45"/>
                    </a:lnTo>
                    <a:lnTo>
                      <a:pt x="39" y="51"/>
                    </a:lnTo>
                    <a:lnTo>
                      <a:pt x="43" y="55"/>
                    </a:lnTo>
                    <a:lnTo>
                      <a:pt x="47" y="55"/>
                    </a:lnTo>
                    <a:lnTo>
                      <a:pt x="51" y="57"/>
                    </a:lnTo>
                    <a:lnTo>
                      <a:pt x="53" y="63"/>
                    </a:lnTo>
                    <a:lnTo>
                      <a:pt x="57" y="68"/>
                    </a:lnTo>
                    <a:lnTo>
                      <a:pt x="61" y="70"/>
                    </a:lnTo>
                    <a:lnTo>
                      <a:pt x="67" y="72"/>
                    </a:lnTo>
                    <a:lnTo>
                      <a:pt x="73" y="74"/>
                    </a:lnTo>
                    <a:lnTo>
                      <a:pt x="73" y="76"/>
                    </a:lnTo>
                    <a:lnTo>
                      <a:pt x="86" y="76"/>
                    </a:lnTo>
                    <a:lnTo>
                      <a:pt x="96" y="74"/>
                    </a:lnTo>
                    <a:lnTo>
                      <a:pt x="100" y="70"/>
                    </a:lnTo>
                    <a:lnTo>
                      <a:pt x="106" y="63"/>
                    </a:lnTo>
                    <a:lnTo>
                      <a:pt x="108" y="57"/>
                    </a:lnTo>
                    <a:lnTo>
                      <a:pt x="114" y="57"/>
                    </a:lnTo>
                    <a:lnTo>
                      <a:pt x="122" y="57"/>
                    </a:lnTo>
                    <a:lnTo>
                      <a:pt x="124" y="57"/>
                    </a:lnTo>
                    <a:lnTo>
                      <a:pt x="124" y="64"/>
                    </a:lnTo>
                    <a:lnTo>
                      <a:pt x="124" y="70"/>
                    </a:lnTo>
                    <a:lnTo>
                      <a:pt x="130" y="70"/>
                    </a:lnTo>
                    <a:lnTo>
                      <a:pt x="136" y="68"/>
                    </a:lnTo>
                    <a:lnTo>
                      <a:pt x="146" y="66"/>
                    </a:lnTo>
                    <a:lnTo>
                      <a:pt x="152" y="66"/>
                    </a:lnTo>
                    <a:lnTo>
                      <a:pt x="160" y="72"/>
                    </a:lnTo>
                    <a:lnTo>
                      <a:pt x="166" y="72"/>
                    </a:lnTo>
                    <a:lnTo>
                      <a:pt x="178" y="74"/>
                    </a:lnTo>
                    <a:lnTo>
                      <a:pt x="182" y="76"/>
                    </a:lnTo>
                    <a:lnTo>
                      <a:pt x="190" y="76"/>
                    </a:lnTo>
                    <a:lnTo>
                      <a:pt x="198" y="82"/>
                    </a:lnTo>
                    <a:lnTo>
                      <a:pt x="201" y="82"/>
                    </a:lnTo>
                    <a:lnTo>
                      <a:pt x="203" y="78"/>
                    </a:lnTo>
                    <a:lnTo>
                      <a:pt x="203" y="72"/>
                    </a:lnTo>
                    <a:lnTo>
                      <a:pt x="203" y="66"/>
                    </a:lnTo>
                    <a:lnTo>
                      <a:pt x="203" y="64"/>
                    </a:lnTo>
                    <a:lnTo>
                      <a:pt x="209" y="63"/>
                    </a:lnTo>
                    <a:lnTo>
                      <a:pt x="215" y="63"/>
                    </a:lnTo>
                    <a:lnTo>
                      <a:pt x="233" y="70"/>
                    </a:lnTo>
                    <a:lnTo>
                      <a:pt x="239" y="70"/>
                    </a:lnTo>
                    <a:lnTo>
                      <a:pt x="247" y="74"/>
                    </a:lnTo>
                    <a:lnTo>
                      <a:pt x="259" y="80"/>
                    </a:lnTo>
                    <a:lnTo>
                      <a:pt x="267" y="86"/>
                    </a:lnTo>
                    <a:lnTo>
                      <a:pt x="274" y="92"/>
                    </a:lnTo>
                    <a:lnTo>
                      <a:pt x="284" y="94"/>
                    </a:lnTo>
                    <a:lnTo>
                      <a:pt x="290" y="100"/>
                    </a:lnTo>
                    <a:lnTo>
                      <a:pt x="292" y="102"/>
                    </a:lnTo>
                    <a:lnTo>
                      <a:pt x="298" y="104"/>
                    </a:lnTo>
                    <a:lnTo>
                      <a:pt x="304" y="110"/>
                    </a:lnTo>
                    <a:lnTo>
                      <a:pt x="310" y="110"/>
                    </a:lnTo>
                    <a:lnTo>
                      <a:pt x="314" y="113"/>
                    </a:lnTo>
                    <a:lnTo>
                      <a:pt x="322" y="113"/>
                    </a:lnTo>
                    <a:lnTo>
                      <a:pt x="322" y="115"/>
                    </a:lnTo>
                    <a:lnTo>
                      <a:pt x="328" y="121"/>
                    </a:lnTo>
                    <a:lnTo>
                      <a:pt x="342" y="127"/>
                    </a:lnTo>
                    <a:lnTo>
                      <a:pt x="340" y="125"/>
                    </a:lnTo>
                    <a:lnTo>
                      <a:pt x="342" y="123"/>
                    </a:lnTo>
                    <a:lnTo>
                      <a:pt x="342" y="119"/>
                    </a:lnTo>
                    <a:lnTo>
                      <a:pt x="342" y="113"/>
                    </a:lnTo>
                    <a:lnTo>
                      <a:pt x="348" y="102"/>
                    </a:lnTo>
                    <a:lnTo>
                      <a:pt x="352" y="96"/>
                    </a:lnTo>
                    <a:lnTo>
                      <a:pt x="352" y="94"/>
                    </a:lnTo>
                    <a:lnTo>
                      <a:pt x="350" y="86"/>
                    </a:lnTo>
                    <a:lnTo>
                      <a:pt x="344" y="80"/>
                    </a:lnTo>
                    <a:lnTo>
                      <a:pt x="342" y="76"/>
                    </a:lnTo>
                    <a:lnTo>
                      <a:pt x="340" y="76"/>
                    </a:lnTo>
                    <a:lnTo>
                      <a:pt x="336" y="76"/>
                    </a:lnTo>
                    <a:lnTo>
                      <a:pt x="332" y="76"/>
                    </a:lnTo>
                    <a:lnTo>
                      <a:pt x="328" y="76"/>
                    </a:lnTo>
                    <a:lnTo>
                      <a:pt x="326" y="72"/>
                    </a:lnTo>
                    <a:lnTo>
                      <a:pt x="324" y="66"/>
                    </a:lnTo>
                    <a:lnTo>
                      <a:pt x="322" y="57"/>
                    </a:lnTo>
                    <a:lnTo>
                      <a:pt x="322" y="51"/>
                    </a:lnTo>
                    <a:lnTo>
                      <a:pt x="320" y="45"/>
                    </a:lnTo>
                    <a:lnTo>
                      <a:pt x="316" y="41"/>
                    </a:lnTo>
                    <a:lnTo>
                      <a:pt x="310" y="37"/>
                    </a:lnTo>
                    <a:lnTo>
                      <a:pt x="306" y="32"/>
                    </a:lnTo>
                    <a:lnTo>
                      <a:pt x="302" y="28"/>
                    </a:lnTo>
                    <a:lnTo>
                      <a:pt x="298" y="28"/>
                    </a:lnTo>
                    <a:lnTo>
                      <a:pt x="294" y="28"/>
                    </a:lnTo>
                    <a:lnTo>
                      <a:pt x="290" y="28"/>
                    </a:lnTo>
                    <a:lnTo>
                      <a:pt x="286" y="28"/>
                    </a:lnTo>
                    <a:lnTo>
                      <a:pt x="280" y="30"/>
                    </a:lnTo>
                    <a:lnTo>
                      <a:pt x="274" y="26"/>
                    </a:lnTo>
                    <a:lnTo>
                      <a:pt x="269" y="24"/>
                    </a:lnTo>
                    <a:lnTo>
                      <a:pt x="267" y="24"/>
                    </a:lnTo>
                    <a:lnTo>
                      <a:pt x="261" y="26"/>
                    </a:lnTo>
                    <a:lnTo>
                      <a:pt x="253" y="26"/>
                    </a:lnTo>
                    <a:lnTo>
                      <a:pt x="243" y="22"/>
                    </a:lnTo>
                    <a:lnTo>
                      <a:pt x="237" y="20"/>
                    </a:lnTo>
                    <a:lnTo>
                      <a:pt x="223" y="16"/>
                    </a:lnTo>
                    <a:lnTo>
                      <a:pt x="215" y="10"/>
                    </a:lnTo>
                    <a:lnTo>
                      <a:pt x="211" y="4"/>
                    </a:lnTo>
                    <a:lnTo>
                      <a:pt x="207" y="2"/>
                    </a:lnTo>
                    <a:lnTo>
                      <a:pt x="203" y="0"/>
                    </a:lnTo>
                    <a:lnTo>
                      <a:pt x="190" y="0"/>
                    </a:lnTo>
                    <a:lnTo>
                      <a:pt x="182" y="0"/>
                    </a:lnTo>
                    <a:lnTo>
                      <a:pt x="178" y="0"/>
                    </a:lnTo>
                    <a:lnTo>
                      <a:pt x="172" y="4"/>
                    </a:lnTo>
                    <a:lnTo>
                      <a:pt x="170" y="10"/>
                    </a:lnTo>
                    <a:lnTo>
                      <a:pt x="164" y="14"/>
                    </a:lnTo>
                    <a:lnTo>
                      <a:pt x="162" y="18"/>
                    </a:lnTo>
                    <a:lnTo>
                      <a:pt x="158" y="20"/>
                    </a:lnTo>
                    <a:lnTo>
                      <a:pt x="152" y="20"/>
                    </a:lnTo>
                    <a:lnTo>
                      <a:pt x="148" y="18"/>
                    </a:lnTo>
                    <a:lnTo>
                      <a:pt x="142" y="16"/>
                    </a:lnTo>
                    <a:lnTo>
                      <a:pt x="142" y="12"/>
                    </a:lnTo>
                    <a:lnTo>
                      <a:pt x="140" y="8"/>
                    </a:lnTo>
                    <a:lnTo>
                      <a:pt x="140" y="8"/>
                    </a:lnTo>
                    <a:lnTo>
                      <a:pt x="140" y="8"/>
                    </a:lnTo>
                    <a:lnTo>
                      <a:pt x="134"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8" name="Freeform 301"/>
              <p:cNvSpPr>
                <a:spLocks/>
              </p:cNvSpPr>
              <p:nvPr/>
            </p:nvSpPr>
            <p:spPr bwMode="auto">
              <a:xfrm>
                <a:off x="3940" y="1649"/>
                <a:ext cx="67" cy="72"/>
              </a:xfrm>
              <a:custGeom>
                <a:avLst/>
                <a:gdLst/>
                <a:ahLst/>
                <a:cxnLst>
                  <a:cxn ang="0">
                    <a:pos x="14" y="0"/>
                  </a:cxn>
                  <a:cxn ang="0">
                    <a:pos x="24" y="0"/>
                  </a:cxn>
                  <a:cxn ang="0">
                    <a:pos x="28" y="6"/>
                  </a:cxn>
                  <a:cxn ang="0">
                    <a:pos x="38" y="12"/>
                  </a:cxn>
                  <a:cxn ang="0">
                    <a:pos x="42" y="18"/>
                  </a:cxn>
                  <a:cxn ang="0">
                    <a:pos x="46" y="24"/>
                  </a:cxn>
                  <a:cxn ang="0">
                    <a:pos x="42" y="31"/>
                  </a:cxn>
                  <a:cxn ang="0">
                    <a:pos x="38" y="35"/>
                  </a:cxn>
                  <a:cxn ang="0">
                    <a:pos x="38" y="41"/>
                  </a:cxn>
                  <a:cxn ang="0">
                    <a:pos x="44" y="41"/>
                  </a:cxn>
                  <a:cxn ang="0">
                    <a:pos x="54" y="41"/>
                  </a:cxn>
                  <a:cxn ang="0">
                    <a:pos x="58" y="47"/>
                  </a:cxn>
                  <a:cxn ang="0">
                    <a:pos x="66" y="49"/>
                  </a:cxn>
                  <a:cxn ang="0">
                    <a:pos x="66" y="57"/>
                  </a:cxn>
                  <a:cxn ang="0">
                    <a:pos x="66" y="63"/>
                  </a:cxn>
                  <a:cxn ang="0">
                    <a:pos x="60" y="67"/>
                  </a:cxn>
                  <a:cxn ang="0">
                    <a:pos x="54" y="69"/>
                  </a:cxn>
                  <a:cxn ang="0">
                    <a:pos x="46" y="71"/>
                  </a:cxn>
                  <a:cxn ang="0">
                    <a:pos x="40" y="69"/>
                  </a:cxn>
                  <a:cxn ang="0">
                    <a:pos x="36" y="65"/>
                  </a:cxn>
                  <a:cxn ang="0">
                    <a:pos x="34" y="61"/>
                  </a:cxn>
                  <a:cxn ang="0">
                    <a:pos x="30" y="59"/>
                  </a:cxn>
                  <a:cxn ang="0">
                    <a:pos x="22" y="59"/>
                  </a:cxn>
                  <a:cxn ang="0">
                    <a:pos x="16" y="57"/>
                  </a:cxn>
                  <a:cxn ang="0">
                    <a:pos x="14" y="49"/>
                  </a:cxn>
                  <a:cxn ang="0">
                    <a:pos x="10" y="43"/>
                  </a:cxn>
                  <a:cxn ang="0">
                    <a:pos x="10" y="37"/>
                  </a:cxn>
                  <a:cxn ang="0">
                    <a:pos x="6" y="33"/>
                  </a:cxn>
                  <a:cxn ang="0">
                    <a:pos x="6" y="24"/>
                  </a:cxn>
                  <a:cxn ang="0">
                    <a:pos x="2" y="18"/>
                  </a:cxn>
                  <a:cxn ang="0">
                    <a:pos x="0" y="12"/>
                  </a:cxn>
                  <a:cxn ang="0">
                    <a:pos x="2" y="10"/>
                  </a:cxn>
                  <a:cxn ang="0">
                    <a:pos x="4" y="8"/>
                  </a:cxn>
                  <a:cxn ang="0">
                    <a:pos x="6" y="4"/>
                  </a:cxn>
                  <a:cxn ang="0">
                    <a:pos x="6" y="4"/>
                  </a:cxn>
                  <a:cxn ang="0">
                    <a:pos x="14" y="0"/>
                  </a:cxn>
                </a:cxnLst>
                <a:rect l="0" t="0" r="r" b="b"/>
                <a:pathLst>
                  <a:path w="67" h="72">
                    <a:moveTo>
                      <a:pt x="14" y="0"/>
                    </a:moveTo>
                    <a:lnTo>
                      <a:pt x="24" y="0"/>
                    </a:lnTo>
                    <a:lnTo>
                      <a:pt x="28" y="6"/>
                    </a:lnTo>
                    <a:lnTo>
                      <a:pt x="38" y="12"/>
                    </a:lnTo>
                    <a:lnTo>
                      <a:pt x="42" y="18"/>
                    </a:lnTo>
                    <a:lnTo>
                      <a:pt x="46" y="24"/>
                    </a:lnTo>
                    <a:lnTo>
                      <a:pt x="42" y="31"/>
                    </a:lnTo>
                    <a:lnTo>
                      <a:pt x="38" y="35"/>
                    </a:lnTo>
                    <a:lnTo>
                      <a:pt x="38" y="41"/>
                    </a:lnTo>
                    <a:lnTo>
                      <a:pt x="44" y="41"/>
                    </a:lnTo>
                    <a:lnTo>
                      <a:pt x="54" y="41"/>
                    </a:lnTo>
                    <a:lnTo>
                      <a:pt x="58" y="47"/>
                    </a:lnTo>
                    <a:lnTo>
                      <a:pt x="66" y="49"/>
                    </a:lnTo>
                    <a:lnTo>
                      <a:pt x="66" y="57"/>
                    </a:lnTo>
                    <a:lnTo>
                      <a:pt x="66" y="63"/>
                    </a:lnTo>
                    <a:lnTo>
                      <a:pt x="60" y="67"/>
                    </a:lnTo>
                    <a:lnTo>
                      <a:pt x="54" y="69"/>
                    </a:lnTo>
                    <a:lnTo>
                      <a:pt x="46" y="71"/>
                    </a:lnTo>
                    <a:lnTo>
                      <a:pt x="40" y="69"/>
                    </a:lnTo>
                    <a:lnTo>
                      <a:pt x="36" y="65"/>
                    </a:lnTo>
                    <a:lnTo>
                      <a:pt x="34" y="61"/>
                    </a:lnTo>
                    <a:lnTo>
                      <a:pt x="30" y="59"/>
                    </a:lnTo>
                    <a:lnTo>
                      <a:pt x="22" y="59"/>
                    </a:lnTo>
                    <a:lnTo>
                      <a:pt x="16" y="57"/>
                    </a:lnTo>
                    <a:lnTo>
                      <a:pt x="14" y="49"/>
                    </a:lnTo>
                    <a:lnTo>
                      <a:pt x="10" y="43"/>
                    </a:lnTo>
                    <a:lnTo>
                      <a:pt x="10" y="37"/>
                    </a:lnTo>
                    <a:lnTo>
                      <a:pt x="6" y="33"/>
                    </a:lnTo>
                    <a:lnTo>
                      <a:pt x="6" y="24"/>
                    </a:lnTo>
                    <a:lnTo>
                      <a:pt x="2" y="18"/>
                    </a:lnTo>
                    <a:lnTo>
                      <a:pt x="0" y="12"/>
                    </a:lnTo>
                    <a:lnTo>
                      <a:pt x="2" y="10"/>
                    </a:lnTo>
                    <a:lnTo>
                      <a:pt x="4" y="8"/>
                    </a:lnTo>
                    <a:lnTo>
                      <a:pt x="6" y="4"/>
                    </a:lnTo>
                    <a:lnTo>
                      <a:pt x="6" y="4"/>
                    </a:lnTo>
                    <a:lnTo>
                      <a:pt x="14"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09" name="Freeform 302"/>
              <p:cNvSpPr>
                <a:spLocks/>
              </p:cNvSpPr>
              <p:nvPr/>
            </p:nvSpPr>
            <p:spPr bwMode="auto">
              <a:xfrm>
                <a:off x="3906" y="1643"/>
                <a:ext cx="35" cy="29"/>
              </a:xfrm>
              <a:custGeom>
                <a:avLst/>
                <a:gdLst/>
                <a:ahLst/>
                <a:cxnLst>
                  <a:cxn ang="0">
                    <a:pos x="16" y="0"/>
                  </a:cxn>
                  <a:cxn ang="0">
                    <a:pos x="8" y="4"/>
                  </a:cxn>
                  <a:cxn ang="0">
                    <a:pos x="4" y="10"/>
                  </a:cxn>
                  <a:cxn ang="0">
                    <a:pos x="0" y="14"/>
                  </a:cxn>
                  <a:cxn ang="0">
                    <a:pos x="0" y="16"/>
                  </a:cxn>
                  <a:cxn ang="0">
                    <a:pos x="4" y="24"/>
                  </a:cxn>
                  <a:cxn ang="0">
                    <a:pos x="10" y="28"/>
                  </a:cxn>
                  <a:cxn ang="0">
                    <a:pos x="20" y="28"/>
                  </a:cxn>
                  <a:cxn ang="0">
                    <a:pos x="26" y="22"/>
                  </a:cxn>
                  <a:cxn ang="0">
                    <a:pos x="26" y="18"/>
                  </a:cxn>
                  <a:cxn ang="0">
                    <a:pos x="32" y="10"/>
                  </a:cxn>
                  <a:cxn ang="0">
                    <a:pos x="34" y="6"/>
                  </a:cxn>
                  <a:cxn ang="0">
                    <a:pos x="32" y="4"/>
                  </a:cxn>
                  <a:cxn ang="0">
                    <a:pos x="32" y="0"/>
                  </a:cxn>
                  <a:cxn ang="0">
                    <a:pos x="28" y="0"/>
                  </a:cxn>
                  <a:cxn ang="0">
                    <a:pos x="24" y="2"/>
                  </a:cxn>
                  <a:cxn ang="0">
                    <a:pos x="22" y="2"/>
                  </a:cxn>
                  <a:cxn ang="0">
                    <a:pos x="22" y="2"/>
                  </a:cxn>
                  <a:cxn ang="0">
                    <a:pos x="16" y="0"/>
                  </a:cxn>
                </a:cxnLst>
                <a:rect l="0" t="0" r="r" b="b"/>
                <a:pathLst>
                  <a:path w="35" h="29">
                    <a:moveTo>
                      <a:pt x="16" y="0"/>
                    </a:moveTo>
                    <a:lnTo>
                      <a:pt x="8" y="4"/>
                    </a:lnTo>
                    <a:lnTo>
                      <a:pt x="4" y="10"/>
                    </a:lnTo>
                    <a:lnTo>
                      <a:pt x="0" y="14"/>
                    </a:lnTo>
                    <a:lnTo>
                      <a:pt x="0" y="16"/>
                    </a:lnTo>
                    <a:lnTo>
                      <a:pt x="4" y="24"/>
                    </a:lnTo>
                    <a:lnTo>
                      <a:pt x="10" y="28"/>
                    </a:lnTo>
                    <a:lnTo>
                      <a:pt x="20" y="28"/>
                    </a:lnTo>
                    <a:lnTo>
                      <a:pt x="26" y="22"/>
                    </a:lnTo>
                    <a:lnTo>
                      <a:pt x="26" y="18"/>
                    </a:lnTo>
                    <a:lnTo>
                      <a:pt x="32" y="10"/>
                    </a:lnTo>
                    <a:lnTo>
                      <a:pt x="34" y="6"/>
                    </a:lnTo>
                    <a:lnTo>
                      <a:pt x="32" y="4"/>
                    </a:lnTo>
                    <a:lnTo>
                      <a:pt x="32" y="0"/>
                    </a:lnTo>
                    <a:lnTo>
                      <a:pt x="28" y="0"/>
                    </a:lnTo>
                    <a:lnTo>
                      <a:pt x="24" y="2"/>
                    </a:lnTo>
                    <a:lnTo>
                      <a:pt x="22" y="2"/>
                    </a:lnTo>
                    <a:lnTo>
                      <a:pt x="22" y="2"/>
                    </a:lnTo>
                    <a:lnTo>
                      <a:pt x="1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0" name="Freeform 303"/>
              <p:cNvSpPr>
                <a:spLocks/>
              </p:cNvSpPr>
              <p:nvPr/>
            </p:nvSpPr>
            <p:spPr bwMode="auto">
              <a:xfrm>
                <a:off x="4006" y="2016"/>
                <a:ext cx="58" cy="36"/>
              </a:xfrm>
              <a:custGeom>
                <a:avLst/>
                <a:gdLst/>
                <a:ahLst/>
                <a:cxnLst>
                  <a:cxn ang="0">
                    <a:pos x="49" y="2"/>
                  </a:cxn>
                  <a:cxn ang="0">
                    <a:pos x="37" y="6"/>
                  </a:cxn>
                  <a:cxn ang="0">
                    <a:pos x="27" y="10"/>
                  </a:cxn>
                  <a:cxn ang="0">
                    <a:pos x="15" y="14"/>
                  </a:cxn>
                  <a:cxn ang="0">
                    <a:pos x="9" y="20"/>
                  </a:cxn>
                  <a:cxn ang="0">
                    <a:pos x="2" y="22"/>
                  </a:cxn>
                  <a:cxn ang="0">
                    <a:pos x="0" y="26"/>
                  </a:cxn>
                  <a:cxn ang="0">
                    <a:pos x="2" y="33"/>
                  </a:cxn>
                  <a:cxn ang="0">
                    <a:pos x="9" y="35"/>
                  </a:cxn>
                  <a:cxn ang="0">
                    <a:pos x="15" y="35"/>
                  </a:cxn>
                  <a:cxn ang="0">
                    <a:pos x="23" y="29"/>
                  </a:cxn>
                  <a:cxn ang="0">
                    <a:pos x="27" y="29"/>
                  </a:cxn>
                  <a:cxn ang="0">
                    <a:pos x="27" y="29"/>
                  </a:cxn>
                  <a:cxn ang="0">
                    <a:pos x="27" y="35"/>
                  </a:cxn>
                  <a:cxn ang="0">
                    <a:pos x="33" y="35"/>
                  </a:cxn>
                  <a:cxn ang="0">
                    <a:pos x="41" y="29"/>
                  </a:cxn>
                  <a:cxn ang="0">
                    <a:pos x="47" y="28"/>
                  </a:cxn>
                  <a:cxn ang="0">
                    <a:pos x="47" y="24"/>
                  </a:cxn>
                  <a:cxn ang="0">
                    <a:pos x="49" y="22"/>
                  </a:cxn>
                  <a:cxn ang="0">
                    <a:pos x="55" y="20"/>
                  </a:cxn>
                  <a:cxn ang="0">
                    <a:pos x="57" y="18"/>
                  </a:cxn>
                  <a:cxn ang="0">
                    <a:pos x="57" y="16"/>
                  </a:cxn>
                  <a:cxn ang="0">
                    <a:pos x="55" y="14"/>
                  </a:cxn>
                  <a:cxn ang="0">
                    <a:pos x="55" y="10"/>
                  </a:cxn>
                  <a:cxn ang="0">
                    <a:pos x="55" y="6"/>
                  </a:cxn>
                  <a:cxn ang="0">
                    <a:pos x="55" y="2"/>
                  </a:cxn>
                  <a:cxn ang="0">
                    <a:pos x="53" y="0"/>
                  </a:cxn>
                  <a:cxn ang="0">
                    <a:pos x="51" y="0"/>
                  </a:cxn>
                  <a:cxn ang="0">
                    <a:pos x="49" y="2"/>
                  </a:cxn>
                </a:cxnLst>
                <a:rect l="0" t="0" r="r" b="b"/>
                <a:pathLst>
                  <a:path w="58" h="36">
                    <a:moveTo>
                      <a:pt x="49" y="2"/>
                    </a:moveTo>
                    <a:lnTo>
                      <a:pt x="37" y="6"/>
                    </a:lnTo>
                    <a:lnTo>
                      <a:pt x="27" y="10"/>
                    </a:lnTo>
                    <a:lnTo>
                      <a:pt x="15" y="14"/>
                    </a:lnTo>
                    <a:lnTo>
                      <a:pt x="9" y="20"/>
                    </a:lnTo>
                    <a:lnTo>
                      <a:pt x="2" y="22"/>
                    </a:lnTo>
                    <a:lnTo>
                      <a:pt x="0" y="26"/>
                    </a:lnTo>
                    <a:lnTo>
                      <a:pt x="2" y="33"/>
                    </a:lnTo>
                    <a:lnTo>
                      <a:pt x="9" y="35"/>
                    </a:lnTo>
                    <a:lnTo>
                      <a:pt x="15" y="35"/>
                    </a:lnTo>
                    <a:lnTo>
                      <a:pt x="23" y="29"/>
                    </a:lnTo>
                    <a:lnTo>
                      <a:pt x="27" y="29"/>
                    </a:lnTo>
                    <a:lnTo>
                      <a:pt x="27" y="29"/>
                    </a:lnTo>
                    <a:lnTo>
                      <a:pt x="27" y="35"/>
                    </a:lnTo>
                    <a:lnTo>
                      <a:pt x="33" y="35"/>
                    </a:lnTo>
                    <a:lnTo>
                      <a:pt x="41" y="29"/>
                    </a:lnTo>
                    <a:lnTo>
                      <a:pt x="47" y="28"/>
                    </a:lnTo>
                    <a:lnTo>
                      <a:pt x="47" y="24"/>
                    </a:lnTo>
                    <a:lnTo>
                      <a:pt x="49" y="22"/>
                    </a:lnTo>
                    <a:lnTo>
                      <a:pt x="55" y="20"/>
                    </a:lnTo>
                    <a:lnTo>
                      <a:pt x="57" y="18"/>
                    </a:lnTo>
                    <a:lnTo>
                      <a:pt x="57" y="16"/>
                    </a:lnTo>
                    <a:lnTo>
                      <a:pt x="55" y="14"/>
                    </a:lnTo>
                    <a:lnTo>
                      <a:pt x="55" y="10"/>
                    </a:lnTo>
                    <a:lnTo>
                      <a:pt x="55" y="6"/>
                    </a:lnTo>
                    <a:lnTo>
                      <a:pt x="55" y="2"/>
                    </a:lnTo>
                    <a:lnTo>
                      <a:pt x="53" y="0"/>
                    </a:lnTo>
                    <a:lnTo>
                      <a:pt x="51" y="0"/>
                    </a:lnTo>
                    <a:lnTo>
                      <a:pt x="49"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1" name="Freeform 304"/>
              <p:cNvSpPr>
                <a:spLocks/>
              </p:cNvSpPr>
              <p:nvPr/>
            </p:nvSpPr>
            <p:spPr bwMode="auto">
              <a:xfrm>
                <a:off x="4067" y="2020"/>
                <a:ext cx="23" cy="21"/>
              </a:xfrm>
              <a:custGeom>
                <a:avLst/>
                <a:gdLst/>
                <a:ahLst/>
                <a:cxnLst>
                  <a:cxn ang="0">
                    <a:pos x="6" y="0"/>
                  </a:cxn>
                  <a:cxn ang="0">
                    <a:pos x="2" y="0"/>
                  </a:cxn>
                  <a:cxn ang="0">
                    <a:pos x="2" y="6"/>
                  </a:cxn>
                  <a:cxn ang="0">
                    <a:pos x="0" y="10"/>
                  </a:cxn>
                  <a:cxn ang="0">
                    <a:pos x="0" y="14"/>
                  </a:cxn>
                  <a:cxn ang="0">
                    <a:pos x="0" y="16"/>
                  </a:cxn>
                  <a:cxn ang="0">
                    <a:pos x="4" y="20"/>
                  </a:cxn>
                  <a:cxn ang="0">
                    <a:pos x="10" y="20"/>
                  </a:cxn>
                  <a:cxn ang="0">
                    <a:pos x="17" y="18"/>
                  </a:cxn>
                  <a:cxn ang="0">
                    <a:pos x="17" y="18"/>
                  </a:cxn>
                  <a:cxn ang="0">
                    <a:pos x="22" y="16"/>
                  </a:cxn>
                  <a:cxn ang="0">
                    <a:pos x="22" y="14"/>
                  </a:cxn>
                  <a:cxn ang="0">
                    <a:pos x="20" y="12"/>
                  </a:cxn>
                  <a:cxn ang="0">
                    <a:pos x="20" y="10"/>
                  </a:cxn>
                  <a:cxn ang="0">
                    <a:pos x="18" y="8"/>
                  </a:cxn>
                  <a:cxn ang="0">
                    <a:pos x="18" y="6"/>
                  </a:cxn>
                  <a:cxn ang="0">
                    <a:pos x="17" y="2"/>
                  </a:cxn>
                  <a:cxn ang="0">
                    <a:pos x="17" y="2"/>
                  </a:cxn>
                  <a:cxn ang="0">
                    <a:pos x="6" y="0"/>
                  </a:cxn>
                </a:cxnLst>
                <a:rect l="0" t="0" r="r" b="b"/>
                <a:pathLst>
                  <a:path w="23" h="21">
                    <a:moveTo>
                      <a:pt x="6" y="0"/>
                    </a:moveTo>
                    <a:lnTo>
                      <a:pt x="2" y="0"/>
                    </a:lnTo>
                    <a:lnTo>
                      <a:pt x="2" y="6"/>
                    </a:lnTo>
                    <a:lnTo>
                      <a:pt x="0" y="10"/>
                    </a:lnTo>
                    <a:lnTo>
                      <a:pt x="0" y="14"/>
                    </a:lnTo>
                    <a:lnTo>
                      <a:pt x="0" y="16"/>
                    </a:lnTo>
                    <a:lnTo>
                      <a:pt x="4" y="20"/>
                    </a:lnTo>
                    <a:lnTo>
                      <a:pt x="10" y="20"/>
                    </a:lnTo>
                    <a:lnTo>
                      <a:pt x="17" y="18"/>
                    </a:lnTo>
                    <a:lnTo>
                      <a:pt x="17" y="18"/>
                    </a:lnTo>
                    <a:lnTo>
                      <a:pt x="22" y="16"/>
                    </a:lnTo>
                    <a:lnTo>
                      <a:pt x="22" y="14"/>
                    </a:lnTo>
                    <a:lnTo>
                      <a:pt x="20" y="12"/>
                    </a:lnTo>
                    <a:lnTo>
                      <a:pt x="20" y="10"/>
                    </a:lnTo>
                    <a:lnTo>
                      <a:pt x="18" y="8"/>
                    </a:lnTo>
                    <a:lnTo>
                      <a:pt x="18" y="6"/>
                    </a:lnTo>
                    <a:lnTo>
                      <a:pt x="17" y="2"/>
                    </a:lnTo>
                    <a:lnTo>
                      <a:pt x="17" y="2"/>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2" name="Freeform 305"/>
              <p:cNvSpPr>
                <a:spLocks/>
              </p:cNvSpPr>
              <p:nvPr/>
            </p:nvSpPr>
            <p:spPr bwMode="auto">
              <a:xfrm>
                <a:off x="4089" y="2016"/>
                <a:ext cx="24" cy="21"/>
              </a:xfrm>
              <a:custGeom>
                <a:avLst/>
                <a:gdLst/>
                <a:ahLst/>
                <a:cxnLst>
                  <a:cxn ang="0">
                    <a:pos x="9" y="0"/>
                  </a:cxn>
                  <a:cxn ang="0">
                    <a:pos x="3" y="2"/>
                  </a:cxn>
                  <a:cxn ang="0">
                    <a:pos x="0" y="8"/>
                  </a:cxn>
                  <a:cxn ang="0">
                    <a:pos x="0" y="12"/>
                  </a:cxn>
                  <a:cxn ang="0">
                    <a:pos x="5" y="16"/>
                  </a:cxn>
                  <a:cxn ang="0">
                    <a:pos x="7" y="18"/>
                  </a:cxn>
                  <a:cxn ang="0">
                    <a:pos x="13" y="20"/>
                  </a:cxn>
                  <a:cxn ang="0">
                    <a:pos x="15" y="20"/>
                  </a:cxn>
                  <a:cxn ang="0">
                    <a:pos x="19" y="20"/>
                  </a:cxn>
                  <a:cxn ang="0">
                    <a:pos x="21" y="20"/>
                  </a:cxn>
                  <a:cxn ang="0">
                    <a:pos x="21" y="16"/>
                  </a:cxn>
                  <a:cxn ang="0">
                    <a:pos x="23" y="12"/>
                  </a:cxn>
                  <a:cxn ang="0">
                    <a:pos x="21" y="8"/>
                  </a:cxn>
                  <a:cxn ang="0">
                    <a:pos x="17" y="6"/>
                  </a:cxn>
                  <a:cxn ang="0">
                    <a:pos x="17" y="4"/>
                  </a:cxn>
                  <a:cxn ang="0">
                    <a:pos x="17" y="4"/>
                  </a:cxn>
                  <a:cxn ang="0">
                    <a:pos x="9" y="0"/>
                  </a:cxn>
                </a:cxnLst>
                <a:rect l="0" t="0" r="r" b="b"/>
                <a:pathLst>
                  <a:path w="24" h="21">
                    <a:moveTo>
                      <a:pt x="9" y="0"/>
                    </a:moveTo>
                    <a:lnTo>
                      <a:pt x="3" y="2"/>
                    </a:lnTo>
                    <a:lnTo>
                      <a:pt x="0" y="8"/>
                    </a:lnTo>
                    <a:lnTo>
                      <a:pt x="0" y="12"/>
                    </a:lnTo>
                    <a:lnTo>
                      <a:pt x="5" y="16"/>
                    </a:lnTo>
                    <a:lnTo>
                      <a:pt x="7" y="18"/>
                    </a:lnTo>
                    <a:lnTo>
                      <a:pt x="13" y="20"/>
                    </a:lnTo>
                    <a:lnTo>
                      <a:pt x="15" y="20"/>
                    </a:lnTo>
                    <a:lnTo>
                      <a:pt x="19" y="20"/>
                    </a:lnTo>
                    <a:lnTo>
                      <a:pt x="21" y="20"/>
                    </a:lnTo>
                    <a:lnTo>
                      <a:pt x="21" y="16"/>
                    </a:lnTo>
                    <a:lnTo>
                      <a:pt x="23" y="12"/>
                    </a:lnTo>
                    <a:lnTo>
                      <a:pt x="21" y="8"/>
                    </a:lnTo>
                    <a:lnTo>
                      <a:pt x="17" y="6"/>
                    </a:lnTo>
                    <a:lnTo>
                      <a:pt x="17" y="4"/>
                    </a:lnTo>
                    <a:lnTo>
                      <a:pt x="17" y="4"/>
                    </a:lnTo>
                    <a:lnTo>
                      <a:pt x="9"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3" name="Freeform 306"/>
              <p:cNvSpPr>
                <a:spLocks/>
              </p:cNvSpPr>
              <p:nvPr/>
            </p:nvSpPr>
            <p:spPr bwMode="auto">
              <a:xfrm>
                <a:off x="3922" y="1690"/>
                <a:ext cx="15" cy="17"/>
              </a:xfrm>
              <a:custGeom>
                <a:avLst/>
                <a:gdLst/>
                <a:ahLst/>
                <a:cxnLst>
                  <a:cxn ang="0">
                    <a:pos x="2" y="0"/>
                  </a:cxn>
                  <a:cxn ang="0">
                    <a:pos x="10" y="8"/>
                  </a:cxn>
                  <a:cxn ang="0">
                    <a:pos x="12" y="12"/>
                  </a:cxn>
                  <a:cxn ang="0">
                    <a:pos x="14" y="16"/>
                  </a:cxn>
                  <a:cxn ang="0">
                    <a:pos x="10" y="16"/>
                  </a:cxn>
                  <a:cxn ang="0">
                    <a:pos x="6" y="14"/>
                  </a:cxn>
                  <a:cxn ang="0">
                    <a:pos x="0" y="14"/>
                  </a:cxn>
                  <a:cxn ang="0">
                    <a:pos x="0" y="12"/>
                  </a:cxn>
                  <a:cxn ang="0">
                    <a:pos x="0" y="8"/>
                  </a:cxn>
                  <a:cxn ang="0">
                    <a:pos x="0" y="4"/>
                  </a:cxn>
                  <a:cxn ang="0">
                    <a:pos x="4" y="2"/>
                  </a:cxn>
                  <a:cxn ang="0">
                    <a:pos x="4" y="2"/>
                  </a:cxn>
                  <a:cxn ang="0">
                    <a:pos x="2" y="0"/>
                  </a:cxn>
                </a:cxnLst>
                <a:rect l="0" t="0" r="r" b="b"/>
                <a:pathLst>
                  <a:path w="15" h="17">
                    <a:moveTo>
                      <a:pt x="2" y="0"/>
                    </a:moveTo>
                    <a:lnTo>
                      <a:pt x="10" y="8"/>
                    </a:lnTo>
                    <a:lnTo>
                      <a:pt x="12" y="12"/>
                    </a:lnTo>
                    <a:lnTo>
                      <a:pt x="14" y="16"/>
                    </a:lnTo>
                    <a:lnTo>
                      <a:pt x="10" y="16"/>
                    </a:lnTo>
                    <a:lnTo>
                      <a:pt x="6" y="14"/>
                    </a:lnTo>
                    <a:lnTo>
                      <a:pt x="0" y="14"/>
                    </a:lnTo>
                    <a:lnTo>
                      <a:pt x="0" y="12"/>
                    </a:lnTo>
                    <a:lnTo>
                      <a:pt x="0" y="8"/>
                    </a:lnTo>
                    <a:lnTo>
                      <a:pt x="0" y="4"/>
                    </a:lnTo>
                    <a:lnTo>
                      <a:pt x="4" y="2"/>
                    </a:lnTo>
                    <a:lnTo>
                      <a:pt x="4" y="2"/>
                    </a:lnTo>
                    <a:lnTo>
                      <a:pt x="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4" name="Freeform 307"/>
              <p:cNvSpPr>
                <a:spLocks/>
              </p:cNvSpPr>
              <p:nvPr/>
            </p:nvSpPr>
            <p:spPr bwMode="auto">
              <a:xfrm>
                <a:off x="3956" y="1751"/>
                <a:ext cx="31" cy="10"/>
              </a:xfrm>
              <a:custGeom>
                <a:avLst/>
                <a:gdLst/>
                <a:ahLst/>
                <a:cxnLst>
                  <a:cxn ang="0">
                    <a:pos x="8" y="0"/>
                  </a:cxn>
                  <a:cxn ang="0">
                    <a:pos x="2" y="6"/>
                  </a:cxn>
                  <a:cxn ang="0">
                    <a:pos x="0" y="9"/>
                  </a:cxn>
                  <a:cxn ang="0">
                    <a:pos x="6" y="9"/>
                  </a:cxn>
                  <a:cxn ang="0">
                    <a:pos x="14" y="9"/>
                  </a:cxn>
                  <a:cxn ang="0">
                    <a:pos x="20" y="9"/>
                  </a:cxn>
                  <a:cxn ang="0">
                    <a:pos x="26" y="9"/>
                  </a:cxn>
                  <a:cxn ang="0">
                    <a:pos x="28" y="7"/>
                  </a:cxn>
                  <a:cxn ang="0">
                    <a:pos x="30" y="6"/>
                  </a:cxn>
                  <a:cxn ang="0">
                    <a:pos x="26" y="6"/>
                  </a:cxn>
                  <a:cxn ang="0">
                    <a:pos x="18" y="3"/>
                  </a:cxn>
                  <a:cxn ang="0">
                    <a:pos x="16" y="3"/>
                  </a:cxn>
                  <a:cxn ang="0">
                    <a:pos x="8" y="0"/>
                  </a:cxn>
                </a:cxnLst>
                <a:rect l="0" t="0" r="r" b="b"/>
                <a:pathLst>
                  <a:path w="31" h="10">
                    <a:moveTo>
                      <a:pt x="8" y="0"/>
                    </a:moveTo>
                    <a:lnTo>
                      <a:pt x="2" y="6"/>
                    </a:lnTo>
                    <a:lnTo>
                      <a:pt x="0" y="9"/>
                    </a:lnTo>
                    <a:lnTo>
                      <a:pt x="6" y="9"/>
                    </a:lnTo>
                    <a:lnTo>
                      <a:pt x="14" y="9"/>
                    </a:lnTo>
                    <a:lnTo>
                      <a:pt x="20" y="9"/>
                    </a:lnTo>
                    <a:lnTo>
                      <a:pt x="26" y="9"/>
                    </a:lnTo>
                    <a:lnTo>
                      <a:pt x="28" y="7"/>
                    </a:lnTo>
                    <a:lnTo>
                      <a:pt x="30" y="6"/>
                    </a:lnTo>
                    <a:lnTo>
                      <a:pt x="26" y="6"/>
                    </a:lnTo>
                    <a:lnTo>
                      <a:pt x="18" y="3"/>
                    </a:lnTo>
                    <a:lnTo>
                      <a:pt x="16" y="3"/>
                    </a:lnTo>
                    <a:lnTo>
                      <a:pt x="8"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5" name="Freeform 308"/>
              <p:cNvSpPr>
                <a:spLocks/>
              </p:cNvSpPr>
              <p:nvPr/>
            </p:nvSpPr>
            <p:spPr bwMode="auto">
              <a:xfrm>
                <a:off x="3595" y="1803"/>
                <a:ext cx="116" cy="48"/>
              </a:xfrm>
              <a:custGeom>
                <a:avLst/>
                <a:gdLst/>
                <a:ahLst/>
                <a:cxnLst>
                  <a:cxn ang="0">
                    <a:pos x="99" y="17"/>
                  </a:cxn>
                  <a:cxn ang="0">
                    <a:pos x="99" y="15"/>
                  </a:cxn>
                  <a:cxn ang="0">
                    <a:pos x="97" y="13"/>
                  </a:cxn>
                  <a:cxn ang="0">
                    <a:pos x="93" y="11"/>
                  </a:cxn>
                  <a:cxn ang="0">
                    <a:pos x="85" y="11"/>
                  </a:cxn>
                  <a:cxn ang="0">
                    <a:pos x="77" y="11"/>
                  </a:cxn>
                  <a:cxn ang="0">
                    <a:pos x="73" y="9"/>
                  </a:cxn>
                  <a:cxn ang="0">
                    <a:pos x="69" y="7"/>
                  </a:cxn>
                  <a:cxn ang="0">
                    <a:pos x="61" y="7"/>
                  </a:cxn>
                  <a:cxn ang="0">
                    <a:pos x="59" y="7"/>
                  </a:cxn>
                  <a:cxn ang="0">
                    <a:pos x="57" y="5"/>
                  </a:cxn>
                  <a:cxn ang="0">
                    <a:pos x="47" y="3"/>
                  </a:cxn>
                  <a:cxn ang="0">
                    <a:pos x="45" y="1"/>
                  </a:cxn>
                  <a:cxn ang="0">
                    <a:pos x="37" y="0"/>
                  </a:cxn>
                  <a:cxn ang="0">
                    <a:pos x="31" y="0"/>
                  </a:cxn>
                  <a:cxn ang="0">
                    <a:pos x="24" y="0"/>
                  </a:cxn>
                  <a:cxn ang="0">
                    <a:pos x="12" y="7"/>
                  </a:cxn>
                  <a:cxn ang="0">
                    <a:pos x="6" y="11"/>
                  </a:cxn>
                  <a:cxn ang="0">
                    <a:pos x="4" y="17"/>
                  </a:cxn>
                  <a:cxn ang="0">
                    <a:pos x="0" y="23"/>
                  </a:cxn>
                  <a:cxn ang="0">
                    <a:pos x="0" y="27"/>
                  </a:cxn>
                  <a:cxn ang="0">
                    <a:pos x="2" y="29"/>
                  </a:cxn>
                  <a:cxn ang="0">
                    <a:pos x="4" y="31"/>
                  </a:cxn>
                  <a:cxn ang="0">
                    <a:pos x="4" y="35"/>
                  </a:cxn>
                  <a:cxn ang="0">
                    <a:pos x="4" y="43"/>
                  </a:cxn>
                  <a:cxn ang="0">
                    <a:pos x="8" y="45"/>
                  </a:cxn>
                  <a:cxn ang="0">
                    <a:pos x="18" y="47"/>
                  </a:cxn>
                  <a:cxn ang="0">
                    <a:pos x="22" y="45"/>
                  </a:cxn>
                  <a:cxn ang="0">
                    <a:pos x="29" y="43"/>
                  </a:cxn>
                  <a:cxn ang="0">
                    <a:pos x="41" y="41"/>
                  </a:cxn>
                  <a:cxn ang="0">
                    <a:pos x="41" y="35"/>
                  </a:cxn>
                  <a:cxn ang="0">
                    <a:pos x="47" y="33"/>
                  </a:cxn>
                  <a:cxn ang="0">
                    <a:pos x="49" y="33"/>
                  </a:cxn>
                  <a:cxn ang="0">
                    <a:pos x="53" y="33"/>
                  </a:cxn>
                  <a:cxn ang="0">
                    <a:pos x="67" y="33"/>
                  </a:cxn>
                  <a:cxn ang="0">
                    <a:pos x="77" y="33"/>
                  </a:cxn>
                  <a:cxn ang="0">
                    <a:pos x="83" y="31"/>
                  </a:cxn>
                  <a:cxn ang="0">
                    <a:pos x="85" y="31"/>
                  </a:cxn>
                  <a:cxn ang="0">
                    <a:pos x="97" y="29"/>
                  </a:cxn>
                  <a:cxn ang="0">
                    <a:pos x="99" y="29"/>
                  </a:cxn>
                  <a:cxn ang="0">
                    <a:pos x="103" y="29"/>
                  </a:cxn>
                  <a:cxn ang="0">
                    <a:pos x="107" y="27"/>
                  </a:cxn>
                  <a:cxn ang="0">
                    <a:pos x="111" y="27"/>
                  </a:cxn>
                  <a:cxn ang="0">
                    <a:pos x="113" y="25"/>
                  </a:cxn>
                  <a:cxn ang="0">
                    <a:pos x="113" y="23"/>
                  </a:cxn>
                  <a:cxn ang="0">
                    <a:pos x="111" y="23"/>
                  </a:cxn>
                  <a:cxn ang="0">
                    <a:pos x="111" y="21"/>
                  </a:cxn>
                  <a:cxn ang="0">
                    <a:pos x="109" y="21"/>
                  </a:cxn>
                  <a:cxn ang="0">
                    <a:pos x="109" y="19"/>
                  </a:cxn>
                  <a:cxn ang="0">
                    <a:pos x="107" y="17"/>
                  </a:cxn>
                  <a:cxn ang="0">
                    <a:pos x="111" y="15"/>
                  </a:cxn>
                  <a:cxn ang="0">
                    <a:pos x="115" y="13"/>
                  </a:cxn>
                  <a:cxn ang="0">
                    <a:pos x="113" y="11"/>
                  </a:cxn>
                  <a:cxn ang="0">
                    <a:pos x="111" y="11"/>
                  </a:cxn>
                  <a:cxn ang="0">
                    <a:pos x="111" y="11"/>
                  </a:cxn>
                  <a:cxn ang="0">
                    <a:pos x="99" y="17"/>
                  </a:cxn>
                </a:cxnLst>
                <a:rect l="0" t="0" r="r" b="b"/>
                <a:pathLst>
                  <a:path w="116" h="48">
                    <a:moveTo>
                      <a:pt x="99" y="17"/>
                    </a:moveTo>
                    <a:lnTo>
                      <a:pt x="99" y="15"/>
                    </a:lnTo>
                    <a:lnTo>
                      <a:pt x="97" y="13"/>
                    </a:lnTo>
                    <a:lnTo>
                      <a:pt x="93" y="11"/>
                    </a:lnTo>
                    <a:lnTo>
                      <a:pt x="85" y="11"/>
                    </a:lnTo>
                    <a:lnTo>
                      <a:pt x="77" y="11"/>
                    </a:lnTo>
                    <a:lnTo>
                      <a:pt x="73" y="9"/>
                    </a:lnTo>
                    <a:lnTo>
                      <a:pt x="69" y="7"/>
                    </a:lnTo>
                    <a:lnTo>
                      <a:pt x="61" y="7"/>
                    </a:lnTo>
                    <a:lnTo>
                      <a:pt x="59" y="7"/>
                    </a:lnTo>
                    <a:lnTo>
                      <a:pt x="57" y="5"/>
                    </a:lnTo>
                    <a:lnTo>
                      <a:pt x="47" y="3"/>
                    </a:lnTo>
                    <a:lnTo>
                      <a:pt x="45" y="1"/>
                    </a:lnTo>
                    <a:lnTo>
                      <a:pt x="37" y="0"/>
                    </a:lnTo>
                    <a:lnTo>
                      <a:pt x="31" y="0"/>
                    </a:lnTo>
                    <a:lnTo>
                      <a:pt x="24" y="0"/>
                    </a:lnTo>
                    <a:lnTo>
                      <a:pt x="12" y="7"/>
                    </a:lnTo>
                    <a:lnTo>
                      <a:pt x="6" y="11"/>
                    </a:lnTo>
                    <a:lnTo>
                      <a:pt x="4" y="17"/>
                    </a:lnTo>
                    <a:lnTo>
                      <a:pt x="0" y="23"/>
                    </a:lnTo>
                    <a:lnTo>
                      <a:pt x="0" y="27"/>
                    </a:lnTo>
                    <a:lnTo>
                      <a:pt x="2" y="29"/>
                    </a:lnTo>
                    <a:lnTo>
                      <a:pt x="4" y="31"/>
                    </a:lnTo>
                    <a:lnTo>
                      <a:pt x="4" y="35"/>
                    </a:lnTo>
                    <a:lnTo>
                      <a:pt x="4" y="43"/>
                    </a:lnTo>
                    <a:lnTo>
                      <a:pt x="8" y="45"/>
                    </a:lnTo>
                    <a:lnTo>
                      <a:pt x="18" y="47"/>
                    </a:lnTo>
                    <a:lnTo>
                      <a:pt x="22" y="45"/>
                    </a:lnTo>
                    <a:lnTo>
                      <a:pt x="29" y="43"/>
                    </a:lnTo>
                    <a:lnTo>
                      <a:pt x="41" y="41"/>
                    </a:lnTo>
                    <a:lnTo>
                      <a:pt x="41" y="35"/>
                    </a:lnTo>
                    <a:lnTo>
                      <a:pt x="47" y="33"/>
                    </a:lnTo>
                    <a:lnTo>
                      <a:pt x="49" y="33"/>
                    </a:lnTo>
                    <a:lnTo>
                      <a:pt x="53" y="33"/>
                    </a:lnTo>
                    <a:lnTo>
                      <a:pt x="67" y="33"/>
                    </a:lnTo>
                    <a:lnTo>
                      <a:pt x="77" y="33"/>
                    </a:lnTo>
                    <a:lnTo>
                      <a:pt x="83" y="31"/>
                    </a:lnTo>
                    <a:lnTo>
                      <a:pt x="85" y="31"/>
                    </a:lnTo>
                    <a:lnTo>
                      <a:pt x="97" y="29"/>
                    </a:lnTo>
                    <a:lnTo>
                      <a:pt x="99" y="29"/>
                    </a:lnTo>
                    <a:lnTo>
                      <a:pt x="103" y="29"/>
                    </a:lnTo>
                    <a:lnTo>
                      <a:pt x="107" y="27"/>
                    </a:lnTo>
                    <a:lnTo>
                      <a:pt x="111" y="27"/>
                    </a:lnTo>
                    <a:lnTo>
                      <a:pt x="113" y="25"/>
                    </a:lnTo>
                    <a:lnTo>
                      <a:pt x="113" y="23"/>
                    </a:lnTo>
                    <a:lnTo>
                      <a:pt x="111" y="23"/>
                    </a:lnTo>
                    <a:lnTo>
                      <a:pt x="111" y="21"/>
                    </a:lnTo>
                    <a:lnTo>
                      <a:pt x="109" y="21"/>
                    </a:lnTo>
                    <a:lnTo>
                      <a:pt x="109" y="19"/>
                    </a:lnTo>
                    <a:lnTo>
                      <a:pt x="107" y="17"/>
                    </a:lnTo>
                    <a:lnTo>
                      <a:pt x="111" y="15"/>
                    </a:lnTo>
                    <a:lnTo>
                      <a:pt x="115" y="13"/>
                    </a:lnTo>
                    <a:lnTo>
                      <a:pt x="113" y="11"/>
                    </a:lnTo>
                    <a:lnTo>
                      <a:pt x="111" y="11"/>
                    </a:lnTo>
                    <a:lnTo>
                      <a:pt x="111" y="11"/>
                    </a:lnTo>
                    <a:lnTo>
                      <a:pt x="99" y="17"/>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6" name="Freeform 309"/>
              <p:cNvSpPr>
                <a:spLocks/>
              </p:cNvSpPr>
              <p:nvPr/>
            </p:nvSpPr>
            <p:spPr bwMode="auto">
              <a:xfrm>
                <a:off x="3426" y="1750"/>
                <a:ext cx="90" cy="60"/>
              </a:xfrm>
              <a:custGeom>
                <a:avLst/>
                <a:gdLst/>
                <a:ahLst/>
                <a:cxnLst>
                  <a:cxn ang="0">
                    <a:pos x="29" y="24"/>
                  </a:cxn>
                  <a:cxn ang="0">
                    <a:pos x="24" y="37"/>
                  </a:cxn>
                  <a:cxn ang="0">
                    <a:pos x="14" y="45"/>
                  </a:cxn>
                  <a:cxn ang="0">
                    <a:pos x="6" y="43"/>
                  </a:cxn>
                  <a:cxn ang="0">
                    <a:pos x="2" y="30"/>
                  </a:cxn>
                  <a:cxn ang="0">
                    <a:pos x="0" y="20"/>
                  </a:cxn>
                  <a:cxn ang="0">
                    <a:pos x="6" y="16"/>
                  </a:cxn>
                  <a:cxn ang="0">
                    <a:pos x="10" y="8"/>
                  </a:cxn>
                  <a:cxn ang="0">
                    <a:pos x="18" y="2"/>
                  </a:cxn>
                  <a:cxn ang="0">
                    <a:pos x="30" y="2"/>
                  </a:cxn>
                  <a:cxn ang="0">
                    <a:pos x="41" y="0"/>
                  </a:cxn>
                  <a:cxn ang="0">
                    <a:pos x="51" y="2"/>
                  </a:cxn>
                  <a:cxn ang="0">
                    <a:pos x="55" y="14"/>
                  </a:cxn>
                  <a:cxn ang="0">
                    <a:pos x="63" y="18"/>
                  </a:cxn>
                  <a:cxn ang="0">
                    <a:pos x="69" y="12"/>
                  </a:cxn>
                  <a:cxn ang="0">
                    <a:pos x="71" y="8"/>
                  </a:cxn>
                  <a:cxn ang="0">
                    <a:pos x="81" y="10"/>
                  </a:cxn>
                  <a:cxn ang="0">
                    <a:pos x="89" y="18"/>
                  </a:cxn>
                  <a:cxn ang="0">
                    <a:pos x="87" y="36"/>
                  </a:cxn>
                  <a:cxn ang="0">
                    <a:pos x="79" y="43"/>
                  </a:cxn>
                  <a:cxn ang="0">
                    <a:pos x="73" y="43"/>
                  </a:cxn>
                  <a:cxn ang="0">
                    <a:pos x="67" y="41"/>
                  </a:cxn>
                  <a:cxn ang="0">
                    <a:pos x="63" y="39"/>
                  </a:cxn>
                  <a:cxn ang="0">
                    <a:pos x="59" y="43"/>
                  </a:cxn>
                  <a:cxn ang="0">
                    <a:pos x="59" y="51"/>
                  </a:cxn>
                  <a:cxn ang="0">
                    <a:pos x="57" y="57"/>
                  </a:cxn>
                  <a:cxn ang="0">
                    <a:pos x="51" y="59"/>
                  </a:cxn>
                  <a:cxn ang="0">
                    <a:pos x="45" y="57"/>
                  </a:cxn>
                  <a:cxn ang="0">
                    <a:pos x="41" y="53"/>
                  </a:cxn>
                  <a:cxn ang="0">
                    <a:pos x="35" y="47"/>
                  </a:cxn>
                  <a:cxn ang="0">
                    <a:pos x="35" y="41"/>
                  </a:cxn>
                  <a:cxn ang="0">
                    <a:pos x="39" y="37"/>
                  </a:cxn>
                  <a:cxn ang="0">
                    <a:pos x="41" y="33"/>
                  </a:cxn>
                  <a:cxn ang="0">
                    <a:pos x="41" y="26"/>
                  </a:cxn>
                  <a:cxn ang="0">
                    <a:pos x="35" y="22"/>
                  </a:cxn>
                </a:cxnLst>
                <a:rect l="0" t="0" r="r" b="b"/>
                <a:pathLst>
                  <a:path w="90" h="60">
                    <a:moveTo>
                      <a:pt x="33" y="18"/>
                    </a:moveTo>
                    <a:lnTo>
                      <a:pt x="29" y="24"/>
                    </a:lnTo>
                    <a:lnTo>
                      <a:pt x="29" y="32"/>
                    </a:lnTo>
                    <a:lnTo>
                      <a:pt x="24" y="37"/>
                    </a:lnTo>
                    <a:lnTo>
                      <a:pt x="18" y="43"/>
                    </a:lnTo>
                    <a:lnTo>
                      <a:pt x="14" y="45"/>
                    </a:lnTo>
                    <a:lnTo>
                      <a:pt x="8" y="47"/>
                    </a:lnTo>
                    <a:lnTo>
                      <a:pt x="6" y="43"/>
                    </a:lnTo>
                    <a:lnTo>
                      <a:pt x="2" y="37"/>
                    </a:lnTo>
                    <a:lnTo>
                      <a:pt x="2" y="30"/>
                    </a:lnTo>
                    <a:lnTo>
                      <a:pt x="0" y="26"/>
                    </a:lnTo>
                    <a:lnTo>
                      <a:pt x="0" y="20"/>
                    </a:lnTo>
                    <a:lnTo>
                      <a:pt x="2" y="18"/>
                    </a:lnTo>
                    <a:lnTo>
                      <a:pt x="6" y="16"/>
                    </a:lnTo>
                    <a:lnTo>
                      <a:pt x="6" y="14"/>
                    </a:lnTo>
                    <a:lnTo>
                      <a:pt x="10" y="8"/>
                    </a:lnTo>
                    <a:lnTo>
                      <a:pt x="12" y="2"/>
                    </a:lnTo>
                    <a:lnTo>
                      <a:pt x="18" y="2"/>
                    </a:lnTo>
                    <a:lnTo>
                      <a:pt x="24" y="2"/>
                    </a:lnTo>
                    <a:lnTo>
                      <a:pt x="30" y="2"/>
                    </a:lnTo>
                    <a:lnTo>
                      <a:pt x="37" y="0"/>
                    </a:lnTo>
                    <a:lnTo>
                      <a:pt x="41" y="0"/>
                    </a:lnTo>
                    <a:lnTo>
                      <a:pt x="43" y="0"/>
                    </a:lnTo>
                    <a:lnTo>
                      <a:pt x="51" y="2"/>
                    </a:lnTo>
                    <a:lnTo>
                      <a:pt x="53" y="6"/>
                    </a:lnTo>
                    <a:lnTo>
                      <a:pt x="55" y="14"/>
                    </a:lnTo>
                    <a:lnTo>
                      <a:pt x="57" y="18"/>
                    </a:lnTo>
                    <a:lnTo>
                      <a:pt x="63" y="18"/>
                    </a:lnTo>
                    <a:lnTo>
                      <a:pt x="65" y="14"/>
                    </a:lnTo>
                    <a:lnTo>
                      <a:pt x="69" y="12"/>
                    </a:lnTo>
                    <a:lnTo>
                      <a:pt x="69" y="10"/>
                    </a:lnTo>
                    <a:lnTo>
                      <a:pt x="71" y="8"/>
                    </a:lnTo>
                    <a:lnTo>
                      <a:pt x="71" y="8"/>
                    </a:lnTo>
                    <a:lnTo>
                      <a:pt x="81" y="10"/>
                    </a:lnTo>
                    <a:lnTo>
                      <a:pt x="87" y="14"/>
                    </a:lnTo>
                    <a:lnTo>
                      <a:pt x="89" y="18"/>
                    </a:lnTo>
                    <a:lnTo>
                      <a:pt x="89" y="28"/>
                    </a:lnTo>
                    <a:lnTo>
                      <a:pt x="87" y="36"/>
                    </a:lnTo>
                    <a:lnTo>
                      <a:pt x="85" y="41"/>
                    </a:lnTo>
                    <a:lnTo>
                      <a:pt x="79" y="43"/>
                    </a:lnTo>
                    <a:lnTo>
                      <a:pt x="79" y="43"/>
                    </a:lnTo>
                    <a:lnTo>
                      <a:pt x="73" y="43"/>
                    </a:lnTo>
                    <a:lnTo>
                      <a:pt x="69" y="43"/>
                    </a:lnTo>
                    <a:lnTo>
                      <a:pt x="67" y="41"/>
                    </a:lnTo>
                    <a:lnTo>
                      <a:pt x="65" y="41"/>
                    </a:lnTo>
                    <a:lnTo>
                      <a:pt x="63" y="39"/>
                    </a:lnTo>
                    <a:lnTo>
                      <a:pt x="59" y="41"/>
                    </a:lnTo>
                    <a:lnTo>
                      <a:pt x="59" y="43"/>
                    </a:lnTo>
                    <a:lnTo>
                      <a:pt x="59" y="49"/>
                    </a:lnTo>
                    <a:lnTo>
                      <a:pt x="59" y="51"/>
                    </a:lnTo>
                    <a:lnTo>
                      <a:pt x="59" y="55"/>
                    </a:lnTo>
                    <a:lnTo>
                      <a:pt x="57" y="57"/>
                    </a:lnTo>
                    <a:lnTo>
                      <a:pt x="53" y="59"/>
                    </a:lnTo>
                    <a:lnTo>
                      <a:pt x="51" y="59"/>
                    </a:lnTo>
                    <a:lnTo>
                      <a:pt x="47" y="59"/>
                    </a:lnTo>
                    <a:lnTo>
                      <a:pt x="45" y="57"/>
                    </a:lnTo>
                    <a:lnTo>
                      <a:pt x="43" y="55"/>
                    </a:lnTo>
                    <a:lnTo>
                      <a:pt x="41" y="53"/>
                    </a:lnTo>
                    <a:lnTo>
                      <a:pt x="39" y="51"/>
                    </a:lnTo>
                    <a:lnTo>
                      <a:pt x="35" y="47"/>
                    </a:lnTo>
                    <a:lnTo>
                      <a:pt x="35" y="45"/>
                    </a:lnTo>
                    <a:lnTo>
                      <a:pt x="35" y="41"/>
                    </a:lnTo>
                    <a:lnTo>
                      <a:pt x="37" y="39"/>
                    </a:lnTo>
                    <a:lnTo>
                      <a:pt x="39" y="37"/>
                    </a:lnTo>
                    <a:lnTo>
                      <a:pt x="41" y="36"/>
                    </a:lnTo>
                    <a:lnTo>
                      <a:pt x="41" y="33"/>
                    </a:lnTo>
                    <a:lnTo>
                      <a:pt x="41" y="32"/>
                    </a:lnTo>
                    <a:lnTo>
                      <a:pt x="41" y="26"/>
                    </a:lnTo>
                    <a:lnTo>
                      <a:pt x="37" y="22"/>
                    </a:lnTo>
                    <a:lnTo>
                      <a:pt x="35" y="22"/>
                    </a:lnTo>
                    <a:lnTo>
                      <a:pt x="33" y="1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7" name="Freeform 310"/>
              <p:cNvSpPr>
                <a:spLocks/>
              </p:cNvSpPr>
              <p:nvPr/>
            </p:nvSpPr>
            <p:spPr bwMode="auto">
              <a:xfrm>
                <a:off x="3507" y="1791"/>
                <a:ext cx="13" cy="28"/>
              </a:xfrm>
              <a:custGeom>
                <a:avLst/>
                <a:gdLst/>
                <a:ahLst/>
                <a:cxnLst>
                  <a:cxn ang="0">
                    <a:pos x="4" y="0"/>
                  </a:cxn>
                  <a:cxn ang="0">
                    <a:pos x="0" y="4"/>
                  </a:cxn>
                  <a:cxn ang="0">
                    <a:pos x="0" y="10"/>
                  </a:cxn>
                  <a:cxn ang="0">
                    <a:pos x="0" y="14"/>
                  </a:cxn>
                  <a:cxn ang="0">
                    <a:pos x="0" y="20"/>
                  </a:cxn>
                  <a:cxn ang="0">
                    <a:pos x="0" y="24"/>
                  </a:cxn>
                  <a:cxn ang="0">
                    <a:pos x="2" y="27"/>
                  </a:cxn>
                  <a:cxn ang="0">
                    <a:pos x="6" y="27"/>
                  </a:cxn>
                  <a:cxn ang="0">
                    <a:pos x="10" y="25"/>
                  </a:cxn>
                  <a:cxn ang="0">
                    <a:pos x="12" y="24"/>
                  </a:cxn>
                  <a:cxn ang="0">
                    <a:pos x="12" y="21"/>
                  </a:cxn>
                  <a:cxn ang="0">
                    <a:pos x="12" y="18"/>
                  </a:cxn>
                  <a:cxn ang="0">
                    <a:pos x="12" y="14"/>
                  </a:cxn>
                  <a:cxn ang="0">
                    <a:pos x="10" y="12"/>
                  </a:cxn>
                  <a:cxn ang="0">
                    <a:pos x="10" y="8"/>
                  </a:cxn>
                  <a:cxn ang="0">
                    <a:pos x="10" y="4"/>
                  </a:cxn>
                  <a:cxn ang="0">
                    <a:pos x="8" y="2"/>
                  </a:cxn>
                  <a:cxn ang="0">
                    <a:pos x="6" y="2"/>
                  </a:cxn>
                  <a:cxn ang="0">
                    <a:pos x="4" y="0"/>
                  </a:cxn>
                </a:cxnLst>
                <a:rect l="0" t="0" r="r" b="b"/>
                <a:pathLst>
                  <a:path w="13" h="28">
                    <a:moveTo>
                      <a:pt x="4" y="0"/>
                    </a:moveTo>
                    <a:lnTo>
                      <a:pt x="0" y="4"/>
                    </a:lnTo>
                    <a:lnTo>
                      <a:pt x="0" y="10"/>
                    </a:lnTo>
                    <a:lnTo>
                      <a:pt x="0" y="14"/>
                    </a:lnTo>
                    <a:lnTo>
                      <a:pt x="0" y="20"/>
                    </a:lnTo>
                    <a:lnTo>
                      <a:pt x="0" y="24"/>
                    </a:lnTo>
                    <a:lnTo>
                      <a:pt x="2" y="27"/>
                    </a:lnTo>
                    <a:lnTo>
                      <a:pt x="6" y="27"/>
                    </a:lnTo>
                    <a:lnTo>
                      <a:pt x="10" y="25"/>
                    </a:lnTo>
                    <a:lnTo>
                      <a:pt x="12" y="24"/>
                    </a:lnTo>
                    <a:lnTo>
                      <a:pt x="12" y="21"/>
                    </a:lnTo>
                    <a:lnTo>
                      <a:pt x="12" y="18"/>
                    </a:lnTo>
                    <a:lnTo>
                      <a:pt x="12" y="14"/>
                    </a:lnTo>
                    <a:lnTo>
                      <a:pt x="10" y="12"/>
                    </a:lnTo>
                    <a:lnTo>
                      <a:pt x="10" y="8"/>
                    </a:lnTo>
                    <a:lnTo>
                      <a:pt x="10" y="4"/>
                    </a:lnTo>
                    <a:lnTo>
                      <a:pt x="8" y="2"/>
                    </a:lnTo>
                    <a:lnTo>
                      <a:pt x="6" y="2"/>
                    </a:lnTo>
                    <a:lnTo>
                      <a:pt x="4"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18" name="Freeform 311"/>
              <p:cNvSpPr>
                <a:spLocks/>
              </p:cNvSpPr>
              <p:nvPr/>
            </p:nvSpPr>
            <p:spPr bwMode="auto">
              <a:xfrm>
                <a:off x="3450" y="1820"/>
                <a:ext cx="20" cy="19"/>
              </a:xfrm>
              <a:custGeom>
                <a:avLst/>
                <a:gdLst/>
                <a:ahLst/>
                <a:cxnLst>
                  <a:cxn ang="0">
                    <a:pos x="11" y="0"/>
                  </a:cxn>
                  <a:cxn ang="0">
                    <a:pos x="5" y="6"/>
                  </a:cxn>
                  <a:cxn ang="0">
                    <a:pos x="3" y="14"/>
                  </a:cxn>
                  <a:cxn ang="0">
                    <a:pos x="0" y="18"/>
                  </a:cxn>
                  <a:cxn ang="0">
                    <a:pos x="11" y="18"/>
                  </a:cxn>
                  <a:cxn ang="0">
                    <a:pos x="17" y="10"/>
                  </a:cxn>
                  <a:cxn ang="0">
                    <a:pos x="19" y="6"/>
                  </a:cxn>
                  <a:cxn ang="0">
                    <a:pos x="17" y="4"/>
                  </a:cxn>
                  <a:cxn ang="0">
                    <a:pos x="15" y="2"/>
                  </a:cxn>
                  <a:cxn ang="0">
                    <a:pos x="15" y="2"/>
                  </a:cxn>
                  <a:cxn ang="0">
                    <a:pos x="11" y="0"/>
                  </a:cxn>
                </a:cxnLst>
                <a:rect l="0" t="0" r="r" b="b"/>
                <a:pathLst>
                  <a:path w="20" h="19">
                    <a:moveTo>
                      <a:pt x="11" y="0"/>
                    </a:moveTo>
                    <a:lnTo>
                      <a:pt x="5" y="6"/>
                    </a:lnTo>
                    <a:lnTo>
                      <a:pt x="3" y="14"/>
                    </a:lnTo>
                    <a:lnTo>
                      <a:pt x="0" y="18"/>
                    </a:lnTo>
                    <a:lnTo>
                      <a:pt x="11" y="18"/>
                    </a:lnTo>
                    <a:lnTo>
                      <a:pt x="17" y="10"/>
                    </a:lnTo>
                    <a:lnTo>
                      <a:pt x="19" y="6"/>
                    </a:lnTo>
                    <a:lnTo>
                      <a:pt x="17" y="4"/>
                    </a:lnTo>
                    <a:lnTo>
                      <a:pt x="15" y="2"/>
                    </a:lnTo>
                    <a:lnTo>
                      <a:pt x="15" y="2"/>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grpSp>
        <p:sp>
          <p:nvSpPr>
            <p:cNvPr id="719" name="Freeform 312"/>
            <p:cNvSpPr>
              <a:spLocks/>
            </p:cNvSpPr>
            <p:nvPr/>
          </p:nvSpPr>
          <p:spPr bwMode="auto">
            <a:xfrm>
              <a:off x="7112000" y="2592388"/>
              <a:ext cx="1763713" cy="1489075"/>
            </a:xfrm>
            <a:custGeom>
              <a:avLst/>
              <a:gdLst/>
              <a:ahLst/>
              <a:cxnLst>
                <a:cxn ang="0">
                  <a:pos x="1174" y="276"/>
                </a:cxn>
                <a:cxn ang="0">
                  <a:pos x="1104" y="245"/>
                </a:cxn>
                <a:cxn ang="0">
                  <a:pos x="997" y="217"/>
                </a:cxn>
                <a:cxn ang="0">
                  <a:pos x="891" y="171"/>
                </a:cxn>
                <a:cxn ang="0">
                  <a:pos x="743" y="173"/>
                </a:cxn>
                <a:cxn ang="0">
                  <a:pos x="700" y="221"/>
                </a:cxn>
                <a:cxn ang="0">
                  <a:pos x="621" y="261"/>
                </a:cxn>
                <a:cxn ang="0">
                  <a:pos x="559" y="325"/>
                </a:cxn>
                <a:cxn ang="0">
                  <a:pos x="469" y="331"/>
                </a:cxn>
                <a:cxn ang="0">
                  <a:pos x="438" y="269"/>
                </a:cxn>
                <a:cxn ang="0">
                  <a:pos x="405" y="287"/>
                </a:cxn>
                <a:cxn ang="0">
                  <a:pos x="370" y="158"/>
                </a:cxn>
                <a:cxn ang="0">
                  <a:pos x="365" y="65"/>
                </a:cxn>
                <a:cxn ang="0">
                  <a:pos x="187" y="0"/>
                </a:cxn>
                <a:cxn ang="0">
                  <a:pos x="33" y="53"/>
                </a:cxn>
                <a:cxn ang="0">
                  <a:pos x="24" y="131"/>
                </a:cxn>
                <a:cxn ang="0">
                  <a:pos x="89" y="145"/>
                </a:cxn>
                <a:cxn ang="0">
                  <a:pos x="119" y="166"/>
                </a:cxn>
                <a:cxn ang="0">
                  <a:pos x="140" y="216"/>
                </a:cxn>
                <a:cxn ang="0">
                  <a:pos x="213" y="228"/>
                </a:cxn>
                <a:cxn ang="0">
                  <a:pos x="335" y="216"/>
                </a:cxn>
                <a:cxn ang="0">
                  <a:pos x="335" y="260"/>
                </a:cxn>
                <a:cxn ang="0">
                  <a:pos x="311" y="271"/>
                </a:cxn>
                <a:cxn ang="0">
                  <a:pos x="268" y="240"/>
                </a:cxn>
                <a:cxn ang="0">
                  <a:pos x="190" y="277"/>
                </a:cxn>
                <a:cxn ang="0">
                  <a:pos x="126" y="281"/>
                </a:cxn>
                <a:cxn ang="0">
                  <a:pos x="190" y="327"/>
                </a:cxn>
                <a:cxn ang="0">
                  <a:pos x="217" y="357"/>
                </a:cxn>
                <a:cxn ang="0">
                  <a:pos x="213" y="405"/>
                </a:cxn>
                <a:cxn ang="0">
                  <a:pos x="260" y="435"/>
                </a:cxn>
                <a:cxn ang="0">
                  <a:pos x="311" y="370"/>
                </a:cxn>
                <a:cxn ang="0">
                  <a:pos x="311" y="318"/>
                </a:cxn>
                <a:cxn ang="0">
                  <a:pos x="328" y="329"/>
                </a:cxn>
                <a:cxn ang="0">
                  <a:pos x="338" y="390"/>
                </a:cxn>
                <a:cxn ang="0">
                  <a:pos x="365" y="400"/>
                </a:cxn>
                <a:cxn ang="0">
                  <a:pos x="396" y="427"/>
                </a:cxn>
                <a:cxn ang="0">
                  <a:pos x="446" y="419"/>
                </a:cxn>
                <a:cxn ang="0">
                  <a:pos x="438" y="438"/>
                </a:cxn>
                <a:cxn ang="0">
                  <a:pos x="537" y="479"/>
                </a:cxn>
                <a:cxn ang="0">
                  <a:pos x="669" y="523"/>
                </a:cxn>
                <a:cxn ang="0">
                  <a:pos x="727" y="533"/>
                </a:cxn>
                <a:cxn ang="0">
                  <a:pos x="797" y="557"/>
                </a:cxn>
                <a:cxn ang="0">
                  <a:pos x="835" y="586"/>
                </a:cxn>
                <a:cxn ang="0">
                  <a:pos x="843" y="589"/>
                </a:cxn>
                <a:cxn ang="0">
                  <a:pos x="841" y="604"/>
                </a:cxn>
                <a:cxn ang="0">
                  <a:pos x="927" y="613"/>
                </a:cxn>
                <a:cxn ang="0">
                  <a:pos x="885" y="639"/>
                </a:cxn>
                <a:cxn ang="0">
                  <a:pos x="880" y="714"/>
                </a:cxn>
                <a:cxn ang="0">
                  <a:pos x="1009" y="811"/>
                </a:cxn>
                <a:cxn ang="0">
                  <a:pos x="957" y="804"/>
                </a:cxn>
                <a:cxn ang="0">
                  <a:pos x="950" y="845"/>
                </a:cxn>
                <a:cxn ang="0">
                  <a:pos x="962" y="907"/>
                </a:cxn>
                <a:cxn ang="0">
                  <a:pos x="1046" y="917"/>
                </a:cxn>
                <a:cxn ang="0">
                  <a:pos x="1187" y="1094"/>
                </a:cxn>
              </a:cxnLst>
              <a:rect l="0" t="0" r="r" b="b"/>
              <a:pathLst>
                <a:path w="1278" h="1095">
                  <a:moveTo>
                    <a:pt x="1277" y="308"/>
                  </a:moveTo>
                  <a:lnTo>
                    <a:pt x="1260" y="292"/>
                  </a:lnTo>
                  <a:lnTo>
                    <a:pt x="1233" y="285"/>
                  </a:lnTo>
                  <a:lnTo>
                    <a:pt x="1205" y="272"/>
                  </a:lnTo>
                  <a:lnTo>
                    <a:pt x="1174" y="276"/>
                  </a:lnTo>
                  <a:lnTo>
                    <a:pt x="1172" y="264"/>
                  </a:lnTo>
                  <a:lnTo>
                    <a:pt x="1158" y="260"/>
                  </a:lnTo>
                  <a:lnTo>
                    <a:pt x="1139" y="259"/>
                  </a:lnTo>
                  <a:lnTo>
                    <a:pt x="1123" y="255"/>
                  </a:lnTo>
                  <a:lnTo>
                    <a:pt x="1104" y="245"/>
                  </a:lnTo>
                  <a:lnTo>
                    <a:pt x="1087" y="245"/>
                  </a:lnTo>
                  <a:lnTo>
                    <a:pt x="1061" y="247"/>
                  </a:lnTo>
                  <a:lnTo>
                    <a:pt x="1035" y="237"/>
                  </a:lnTo>
                  <a:lnTo>
                    <a:pt x="1023" y="225"/>
                  </a:lnTo>
                  <a:lnTo>
                    <a:pt x="997" y="217"/>
                  </a:lnTo>
                  <a:lnTo>
                    <a:pt x="973" y="205"/>
                  </a:lnTo>
                  <a:lnTo>
                    <a:pt x="949" y="197"/>
                  </a:lnTo>
                  <a:lnTo>
                    <a:pt x="929" y="191"/>
                  </a:lnTo>
                  <a:lnTo>
                    <a:pt x="914" y="175"/>
                  </a:lnTo>
                  <a:lnTo>
                    <a:pt x="891" y="171"/>
                  </a:lnTo>
                  <a:lnTo>
                    <a:pt x="854" y="157"/>
                  </a:lnTo>
                  <a:lnTo>
                    <a:pt x="821" y="137"/>
                  </a:lnTo>
                  <a:lnTo>
                    <a:pt x="801" y="145"/>
                  </a:lnTo>
                  <a:lnTo>
                    <a:pt x="768" y="154"/>
                  </a:lnTo>
                  <a:lnTo>
                    <a:pt x="743" y="173"/>
                  </a:lnTo>
                  <a:lnTo>
                    <a:pt x="729" y="176"/>
                  </a:lnTo>
                  <a:lnTo>
                    <a:pt x="724" y="186"/>
                  </a:lnTo>
                  <a:lnTo>
                    <a:pt x="737" y="197"/>
                  </a:lnTo>
                  <a:lnTo>
                    <a:pt x="723" y="213"/>
                  </a:lnTo>
                  <a:lnTo>
                    <a:pt x="700" y="221"/>
                  </a:lnTo>
                  <a:lnTo>
                    <a:pt x="675" y="228"/>
                  </a:lnTo>
                  <a:lnTo>
                    <a:pt x="653" y="224"/>
                  </a:lnTo>
                  <a:lnTo>
                    <a:pt x="640" y="230"/>
                  </a:lnTo>
                  <a:lnTo>
                    <a:pt x="633" y="257"/>
                  </a:lnTo>
                  <a:lnTo>
                    <a:pt x="621" y="261"/>
                  </a:lnTo>
                  <a:lnTo>
                    <a:pt x="604" y="269"/>
                  </a:lnTo>
                  <a:lnTo>
                    <a:pt x="589" y="277"/>
                  </a:lnTo>
                  <a:lnTo>
                    <a:pt x="584" y="297"/>
                  </a:lnTo>
                  <a:lnTo>
                    <a:pt x="572" y="312"/>
                  </a:lnTo>
                  <a:lnTo>
                    <a:pt x="559" y="325"/>
                  </a:lnTo>
                  <a:lnTo>
                    <a:pt x="543" y="335"/>
                  </a:lnTo>
                  <a:lnTo>
                    <a:pt x="526" y="347"/>
                  </a:lnTo>
                  <a:lnTo>
                    <a:pt x="508" y="355"/>
                  </a:lnTo>
                  <a:lnTo>
                    <a:pt x="485" y="343"/>
                  </a:lnTo>
                  <a:lnTo>
                    <a:pt x="469" y="331"/>
                  </a:lnTo>
                  <a:lnTo>
                    <a:pt x="456" y="321"/>
                  </a:lnTo>
                  <a:lnTo>
                    <a:pt x="459" y="298"/>
                  </a:lnTo>
                  <a:lnTo>
                    <a:pt x="450" y="308"/>
                  </a:lnTo>
                  <a:lnTo>
                    <a:pt x="438" y="300"/>
                  </a:lnTo>
                  <a:lnTo>
                    <a:pt x="438" y="269"/>
                  </a:lnTo>
                  <a:lnTo>
                    <a:pt x="434" y="247"/>
                  </a:lnTo>
                  <a:lnTo>
                    <a:pt x="423" y="247"/>
                  </a:lnTo>
                  <a:lnTo>
                    <a:pt x="411" y="263"/>
                  </a:lnTo>
                  <a:lnTo>
                    <a:pt x="411" y="290"/>
                  </a:lnTo>
                  <a:lnTo>
                    <a:pt x="405" y="287"/>
                  </a:lnTo>
                  <a:lnTo>
                    <a:pt x="392" y="257"/>
                  </a:lnTo>
                  <a:lnTo>
                    <a:pt x="384" y="240"/>
                  </a:lnTo>
                  <a:lnTo>
                    <a:pt x="371" y="211"/>
                  </a:lnTo>
                  <a:lnTo>
                    <a:pt x="374" y="191"/>
                  </a:lnTo>
                  <a:lnTo>
                    <a:pt x="370" y="158"/>
                  </a:lnTo>
                  <a:lnTo>
                    <a:pt x="382" y="152"/>
                  </a:lnTo>
                  <a:lnTo>
                    <a:pt x="390" y="125"/>
                  </a:lnTo>
                  <a:lnTo>
                    <a:pt x="382" y="106"/>
                  </a:lnTo>
                  <a:lnTo>
                    <a:pt x="365" y="88"/>
                  </a:lnTo>
                  <a:lnTo>
                    <a:pt x="365" y="65"/>
                  </a:lnTo>
                  <a:lnTo>
                    <a:pt x="362" y="56"/>
                  </a:lnTo>
                  <a:lnTo>
                    <a:pt x="348" y="49"/>
                  </a:lnTo>
                  <a:lnTo>
                    <a:pt x="284" y="45"/>
                  </a:lnTo>
                  <a:lnTo>
                    <a:pt x="251" y="20"/>
                  </a:lnTo>
                  <a:lnTo>
                    <a:pt x="187" y="0"/>
                  </a:lnTo>
                  <a:lnTo>
                    <a:pt x="136" y="15"/>
                  </a:lnTo>
                  <a:lnTo>
                    <a:pt x="108" y="33"/>
                  </a:lnTo>
                  <a:lnTo>
                    <a:pt x="83" y="45"/>
                  </a:lnTo>
                  <a:lnTo>
                    <a:pt x="62" y="47"/>
                  </a:lnTo>
                  <a:lnTo>
                    <a:pt x="33" y="53"/>
                  </a:lnTo>
                  <a:lnTo>
                    <a:pt x="29" y="73"/>
                  </a:lnTo>
                  <a:lnTo>
                    <a:pt x="26" y="93"/>
                  </a:lnTo>
                  <a:lnTo>
                    <a:pt x="6" y="111"/>
                  </a:lnTo>
                  <a:lnTo>
                    <a:pt x="0" y="127"/>
                  </a:lnTo>
                  <a:lnTo>
                    <a:pt x="24" y="131"/>
                  </a:lnTo>
                  <a:lnTo>
                    <a:pt x="39" y="129"/>
                  </a:lnTo>
                  <a:lnTo>
                    <a:pt x="48" y="135"/>
                  </a:lnTo>
                  <a:lnTo>
                    <a:pt x="67" y="133"/>
                  </a:lnTo>
                  <a:lnTo>
                    <a:pt x="80" y="135"/>
                  </a:lnTo>
                  <a:lnTo>
                    <a:pt x="89" y="145"/>
                  </a:lnTo>
                  <a:lnTo>
                    <a:pt x="103" y="147"/>
                  </a:lnTo>
                  <a:lnTo>
                    <a:pt x="113" y="139"/>
                  </a:lnTo>
                  <a:lnTo>
                    <a:pt x="105" y="158"/>
                  </a:lnTo>
                  <a:lnTo>
                    <a:pt x="118" y="158"/>
                  </a:lnTo>
                  <a:lnTo>
                    <a:pt x="119" y="166"/>
                  </a:lnTo>
                  <a:lnTo>
                    <a:pt x="109" y="176"/>
                  </a:lnTo>
                  <a:lnTo>
                    <a:pt x="118" y="193"/>
                  </a:lnTo>
                  <a:lnTo>
                    <a:pt x="126" y="191"/>
                  </a:lnTo>
                  <a:lnTo>
                    <a:pt x="129" y="207"/>
                  </a:lnTo>
                  <a:lnTo>
                    <a:pt x="140" y="216"/>
                  </a:lnTo>
                  <a:lnTo>
                    <a:pt x="149" y="219"/>
                  </a:lnTo>
                  <a:lnTo>
                    <a:pt x="157" y="228"/>
                  </a:lnTo>
                  <a:lnTo>
                    <a:pt x="183" y="219"/>
                  </a:lnTo>
                  <a:lnTo>
                    <a:pt x="196" y="228"/>
                  </a:lnTo>
                  <a:lnTo>
                    <a:pt x="213" y="228"/>
                  </a:lnTo>
                  <a:lnTo>
                    <a:pt x="221" y="224"/>
                  </a:lnTo>
                  <a:lnTo>
                    <a:pt x="235" y="228"/>
                  </a:lnTo>
                  <a:lnTo>
                    <a:pt x="268" y="221"/>
                  </a:lnTo>
                  <a:lnTo>
                    <a:pt x="301" y="219"/>
                  </a:lnTo>
                  <a:lnTo>
                    <a:pt x="335" y="216"/>
                  </a:lnTo>
                  <a:lnTo>
                    <a:pt x="349" y="207"/>
                  </a:lnTo>
                  <a:lnTo>
                    <a:pt x="343" y="228"/>
                  </a:lnTo>
                  <a:lnTo>
                    <a:pt x="357" y="234"/>
                  </a:lnTo>
                  <a:lnTo>
                    <a:pt x="341" y="240"/>
                  </a:lnTo>
                  <a:lnTo>
                    <a:pt x="335" y="260"/>
                  </a:lnTo>
                  <a:lnTo>
                    <a:pt x="326" y="257"/>
                  </a:lnTo>
                  <a:lnTo>
                    <a:pt x="320" y="255"/>
                  </a:lnTo>
                  <a:lnTo>
                    <a:pt x="318" y="281"/>
                  </a:lnTo>
                  <a:lnTo>
                    <a:pt x="311" y="283"/>
                  </a:lnTo>
                  <a:lnTo>
                    <a:pt x="311" y="271"/>
                  </a:lnTo>
                  <a:lnTo>
                    <a:pt x="311" y="257"/>
                  </a:lnTo>
                  <a:lnTo>
                    <a:pt x="295" y="253"/>
                  </a:lnTo>
                  <a:lnTo>
                    <a:pt x="281" y="271"/>
                  </a:lnTo>
                  <a:lnTo>
                    <a:pt x="281" y="257"/>
                  </a:lnTo>
                  <a:lnTo>
                    <a:pt x="268" y="240"/>
                  </a:lnTo>
                  <a:lnTo>
                    <a:pt x="258" y="245"/>
                  </a:lnTo>
                  <a:lnTo>
                    <a:pt x="243" y="247"/>
                  </a:lnTo>
                  <a:lnTo>
                    <a:pt x="221" y="275"/>
                  </a:lnTo>
                  <a:lnTo>
                    <a:pt x="204" y="281"/>
                  </a:lnTo>
                  <a:lnTo>
                    <a:pt x="190" y="277"/>
                  </a:lnTo>
                  <a:lnTo>
                    <a:pt x="173" y="273"/>
                  </a:lnTo>
                  <a:lnTo>
                    <a:pt x="165" y="273"/>
                  </a:lnTo>
                  <a:lnTo>
                    <a:pt x="144" y="269"/>
                  </a:lnTo>
                  <a:lnTo>
                    <a:pt x="136" y="277"/>
                  </a:lnTo>
                  <a:lnTo>
                    <a:pt x="126" y="281"/>
                  </a:lnTo>
                  <a:lnTo>
                    <a:pt x="118" y="279"/>
                  </a:lnTo>
                  <a:lnTo>
                    <a:pt x="116" y="292"/>
                  </a:lnTo>
                  <a:lnTo>
                    <a:pt x="130" y="300"/>
                  </a:lnTo>
                  <a:lnTo>
                    <a:pt x="163" y="300"/>
                  </a:lnTo>
                  <a:lnTo>
                    <a:pt x="190" y="327"/>
                  </a:lnTo>
                  <a:lnTo>
                    <a:pt x="196" y="327"/>
                  </a:lnTo>
                  <a:lnTo>
                    <a:pt x="194" y="339"/>
                  </a:lnTo>
                  <a:lnTo>
                    <a:pt x="207" y="349"/>
                  </a:lnTo>
                  <a:lnTo>
                    <a:pt x="211" y="343"/>
                  </a:lnTo>
                  <a:lnTo>
                    <a:pt x="217" y="357"/>
                  </a:lnTo>
                  <a:lnTo>
                    <a:pt x="225" y="372"/>
                  </a:lnTo>
                  <a:lnTo>
                    <a:pt x="227" y="378"/>
                  </a:lnTo>
                  <a:lnTo>
                    <a:pt x="215" y="384"/>
                  </a:lnTo>
                  <a:lnTo>
                    <a:pt x="208" y="390"/>
                  </a:lnTo>
                  <a:lnTo>
                    <a:pt x="213" y="405"/>
                  </a:lnTo>
                  <a:lnTo>
                    <a:pt x="217" y="415"/>
                  </a:lnTo>
                  <a:lnTo>
                    <a:pt x="225" y="431"/>
                  </a:lnTo>
                  <a:lnTo>
                    <a:pt x="227" y="440"/>
                  </a:lnTo>
                  <a:lnTo>
                    <a:pt x="243" y="436"/>
                  </a:lnTo>
                  <a:lnTo>
                    <a:pt x="260" y="435"/>
                  </a:lnTo>
                  <a:lnTo>
                    <a:pt x="281" y="427"/>
                  </a:lnTo>
                  <a:lnTo>
                    <a:pt x="295" y="407"/>
                  </a:lnTo>
                  <a:lnTo>
                    <a:pt x="293" y="392"/>
                  </a:lnTo>
                  <a:lnTo>
                    <a:pt x="297" y="378"/>
                  </a:lnTo>
                  <a:lnTo>
                    <a:pt x="311" y="370"/>
                  </a:lnTo>
                  <a:lnTo>
                    <a:pt x="301" y="363"/>
                  </a:lnTo>
                  <a:lnTo>
                    <a:pt x="307" y="355"/>
                  </a:lnTo>
                  <a:lnTo>
                    <a:pt x="314" y="343"/>
                  </a:lnTo>
                  <a:lnTo>
                    <a:pt x="314" y="327"/>
                  </a:lnTo>
                  <a:lnTo>
                    <a:pt x="311" y="318"/>
                  </a:lnTo>
                  <a:lnTo>
                    <a:pt x="324" y="308"/>
                  </a:lnTo>
                  <a:lnTo>
                    <a:pt x="332" y="302"/>
                  </a:lnTo>
                  <a:lnTo>
                    <a:pt x="337" y="297"/>
                  </a:lnTo>
                  <a:lnTo>
                    <a:pt x="338" y="316"/>
                  </a:lnTo>
                  <a:lnTo>
                    <a:pt x="328" y="329"/>
                  </a:lnTo>
                  <a:lnTo>
                    <a:pt x="324" y="349"/>
                  </a:lnTo>
                  <a:lnTo>
                    <a:pt x="324" y="363"/>
                  </a:lnTo>
                  <a:lnTo>
                    <a:pt x="320" y="370"/>
                  </a:lnTo>
                  <a:lnTo>
                    <a:pt x="328" y="384"/>
                  </a:lnTo>
                  <a:lnTo>
                    <a:pt x="338" y="390"/>
                  </a:lnTo>
                  <a:lnTo>
                    <a:pt x="337" y="378"/>
                  </a:lnTo>
                  <a:lnTo>
                    <a:pt x="349" y="386"/>
                  </a:lnTo>
                  <a:lnTo>
                    <a:pt x="351" y="392"/>
                  </a:lnTo>
                  <a:lnTo>
                    <a:pt x="355" y="400"/>
                  </a:lnTo>
                  <a:lnTo>
                    <a:pt x="365" y="400"/>
                  </a:lnTo>
                  <a:lnTo>
                    <a:pt x="375" y="398"/>
                  </a:lnTo>
                  <a:lnTo>
                    <a:pt x="378" y="393"/>
                  </a:lnTo>
                  <a:lnTo>
                    <a:pt x="382" y="405"/>
                  </a:lnTo>
                  <a:lnTo>
                    <a:pt x="378" y="407"/>
                  </a:lnTo>
                  <a:lnTo>
                    <a:pt x="396" y="427"/>
                  </a:lnTo>
                  <a:lnTo>
                    <a:pt x="402" y="417"/>
                  </a:lnTo>
                  <a:lnTo>
                    <a:pt x="415" y="419"/>
                  </a:lnTo>
                  <a:lnTo>
                    <a:pt x="423" y="427"/>
                  </a:lnTo>
                  <a:lnTo>
                    <a:pt x="435" y="425"/>
                  </a:lnTo>
                  <a:lnTo>
                    <a:pt x="446" y="419"/>
                  </a:lnTo>
                  <a:lnTo>
                    <a:pt x="465" y="419"/>
                  </a:lnTo>
                  <a:lnTo>
                    <a:pt x="472" y="427"/>
                  </a:lnTo>
                  <a:lnTo>
                    <a:pt x="456" y="425"/>
                  </a:lnTo>
                  <a:lnTo>
                    <a:pt x="438" y="429"/>
                  </a:lnTo>
                  <a:lnTo>
                    <a:pt x="438" y="438"/>
                  </a:lnTo>
                  <a:lnTo>
                    <a:pt x="454" y="450"/>
                  </a:lnTo>
                  <a:lnTo>
                    <a:pt x="485" y="469"/>
                  </a:lnTo>
                  <a:lnTo>
                    <a:pt x="505" y="481"/>
                  </a:lnTo>
                  <a:lnTo>
                    <a:pt x="520" y="481"/>
                  </a:lnTo>
                  <a:lnTo>
                    <a:pt x="537" y="479"/>
                  </a:lnTo>
                  <a:lnTo>
                    <a:pt x="559" y="491"/>
                  </a:lnTo>
                  <a:lnTo>
                    <a:pt x="582" y="489"/>
                  </a:lnTo>
                  <a:lnTo>
                    <a:pt x="605" y="493"/>
                  </a:lnTo>
                  <a:lnTo>
                    <a:pt x="632" y="509"/>
                  </a:lnTo>
                  <a:lnTo>
                    <a:pt x="669" y="523"/>
                  </a:lnTo>
                  <a:lnTo>
                    <a:pt x="687" y="516"/>
                  </a:lnTo>
                  <a:lnTo>
                    <a:pt x="693" y="531"/>
                  </a:lnTo>
                  <a:lnTo>
                    <a:pt x="704" y="528"/>
                  </a:lnTo>
                  <a:lnTo>
                    <a:pt x="718" y="541"/>
                  </a:lnTo>
                  <a:lnTo>
                    <a:pt x="727" y="533"/>
                  </a:lnTo>
                  <a:lnTo>
                    <a:pt x="741" y="543"/>
                  </a:lnTo>
                  <a:lnTo>
                    <a:pt x="739" y="545"/>
                  </a:lnTo>
                  <a:lnTo>
                    <a:pt x="766" y="559"/>
                  </a:lnTo>
                  <a:lnTo>
                    <a:pt x="774" y="559"/>
                  </a:lnTo>
                  <a:lnTo>
                    <a:pt x="797" y="557"/>
                  </a:lnTo>
                  <a:lnTo>
                    <a:pt x="794" y="566"/>
                  </a:lnTo>
                  <a:lnTo>
                    <a:pt x="808" y="582"/>
                  </a:lnTo>
                  <a:lnTo>
                    <a:pt x="816" y="578"/>
                  </a:lnTo>
                  <a:lnTo>
                    <a:pt x="824" y="589"/>
                  </a:lnTo>
                  <a:lnTo>
                    <a:pt x="835" y="586"/>
                  </a:lnTo>
                  <a:lnTo>
                    <a:pt x="841" y="586"/>
                  </a:lnTo>
                  <a:lnTo>
                    <a:pt x="854" y="573"/>
                  </a:lnTo>
                  <a:lnTo>
                    <a:pt x="867" y="563"/>
                  </a:lnTo>
                  <a:lnTo>
                    <a:pt x="857" y="578"/>
                  </a:lnTo>
                  <a:lnTo>
                    <a:pt x="843" y="589"/>
                  </a:lnTo>
                  <a:lnTo>
                    <a:pt x="841" y="594"/>
                  </a:lnTo>
                  <a:lnTo>
                    <a:pt x="845" y="596"/>
                  </a:lnTo>
                  <a:lnTo>
                    <a:pt x="857" y="589"/>
                  </a:lnTo>
                  <a:lnTo>
                    <a:pt x="870" y="582"/>
                  </a:lnTo>
                  <a:lnTo>
                    <a:pt x="841" y="604"/>
                  </a:lnTo>
                  <a:lnTo>
                    <a:pt x="841" y="615"/>
                  </a:lnTo>
                  <a:lnTo>
                    <a:pt x="841" y="625"/>
                  </a:lnTo>
                  <a:lnTo>
                    <a:pt x="860" y="621"/>
                  </a:lnTo>
                  <a:lnTo>
                    <a:pt x="888" y="607"/>
                  </a:lnTo>
                  <a:lnTo>
                    <a:pt x="927" y="613"/>
                  </a:lnTo>
                  <a:lnTo>
                    <a:pt x="915" y="617"/>
                  </a:lnTo>
                  <a:lnTo>
                    <a:pt x="901" y="625"/>
                  </a:lnTo>
                  <a:lnTo>
                    <a:pt x="909" y="637"/>
                  </a:lnTo>
                  <a:lnTo>
                    <a:pt x="893" y="635"/>
                  </a:lnTo>
                  <a:lnTo>
                    <a:pt x="885" y="639"/>
                  </a:lnTo>
                  <a:lnTo>
                    <a:pt x="874" y="646"/>
                  </a:lnTo>
                  <a:lnTo>
                    <a:pt x="861" y="648"/>
                  </a:lnTo>
                  <a:lnTo>
                    <a:pt x="861" y="656"/>
                  </a:lnTo>
                  <a:lnTo>
                    <a:pt x="867" y="681"/>
                  </a:lnTo>
                  <a:lnTo>
                    <a:pt x="880" y="714"/>
                  </a:lnTo>
                  <a:lnTo>
                    <a:pt x="921" y="740"/>
                  </a:lnTo>
                  <a:lnTo>
                    <a:pt x="957" y="765"/>
                  </a:lnTo>
                  <a:lnTo>
                    <a:pt x="985" y="777"/>
                  </a:lnTo>
                  <a:lnTo>
                    <a:pt x="1002" y="790"/>
                  </a:lnTo>
                  <a:lnTo>
                    <a:pt x="1009" y="811"/>
                  </a:lnTo>
                  <a:lnTo>
                    <a:pt x="994" y="810"/>
                  </a:lnTo>
                  <a:lnTo>
                    <a:pt x="988" y="794"/>
                  </a:lnTo>
                  <a:lnTo>
                    <a:pt x="979" y="804"/>
                  </a:lnTo>
                  <a:lnTo>
                    <a:pt x="967" y="806"/>
                  </a:lnTo>
                  <a:lnTo>
                    <a:pt x="957" y="804"/>
                  </a:lnTo>
                  <a:lnTo>
                    <a:pt x="927" y="804"/>
                  </a:lnTo>
                  <a:lnTo>
                    <a:pt x="915" y="808"/>
                  </a:lnTo>
                  <a:lnTo>
                    <a:pt x="924" y="819"/>
                  </a:lnTo>
                  <a:lnTo>
                    <a:pt x="936" y="835"/>
                  </a:lnTo>
                  <a:lnTo>
                    <a:pt x="950" y="845"/>
                  </a:lnTo>
                  <a:lnTo>
                    <a:pt x="949" y="862"/>
                  </a:lnTo>
                  <a:lnTo>
                    <a:pt x="937" y="886"/>
                  </a:lnTo>
                  <a:lnTo>
                    <a:pt x="925" y="911"/>
                  </a:lnTo>
                  <a:lnTo>
                    <a:pt x="939" y="922"/>
                  </a:lnTo>
                  <a:lnTo>
                    <a:pt x="962" y="907"/>
                  </a:lnTo>
                  <a:lnTo>
                    <a:pt x="976" y="905"/>
                  </a:lnTo>
                  <a:lnTo>
                    <a:pt x="985" y="919"/>
                  </a:lnTo>
                  <a:lnTo>
                    <a:pt x="1003" y="917"/>
                  </a:lnTo>
                  <a:lnTo>
                    <a:pt x="1026" y="909"/>
                  </a:lnTo>
                  <a:lnTo>
                    <a:pt x="1046" y="917"/>
                  </a:lnTo>
                  <a:lnTo>
                    <a:pt x="1063" y="909"/>
                  </a:lnTo>
                  <a:lnTo>
                    <a:pt x="1061" y="922"/>
                  </a:lnTo>
                  <a:lnTo>
                    <a:pt x="1082" y="935"/>
                  </a:lnTo>
                  <a:lnTo>
                    <a:pt x="1123" y="1004"/>
                  </a:lnTo>
                  <a:lnTo>
                    <a:pt x="1187" y="1094"/>
                  </a:lnTo>
                  <a:lnTo>
                    <a:pt x="1221" y="1087"/>
                  </a:lnTo>
                  <a:lnTo>
                    <a:pt x="1256" y="1087"/>
                  </a:lnTo>
                  <a:lnTo>
                    <a:pt x="1277" y="1094"/>
                  </a:lnTo>
                  <a:lnTo>
                    <a:pt x="1277" y="30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0" name="Freeform 313"/>
            <p:cNvSpPr>
              <a:spLocks/>
            </p:cNvSpPr>
            <p:nvPr/>
          </p:nvSpPr>
          <p:spPr bwMode="auto">
            <a:xfrm>
              <a:off x="7875588" y="2674938"/>
              <a:ext cx="93662" cy="80962"/>
            </a:xfrm>
            <a:custGeom>
              <a:avLst/>
              <a:gdLst/>
              <a:ahLst/>
              <a:cxnLst>
                <a:cxn ang="0">
                  <a:pos x="10" y="0"/>
                </a:cxn>
                <a:cxn ang="0">
                  <a:pos x="22" y="4"/>
                </a:cxn>
                <a:cxn ang="0">
                  <a:pos x="27" y="10"/>
                </a:cxn>
                <a:cxn ang="0">
                  <a:pos x="35" y="21"/>
                </a:cxn>
                <a:cxn ang="0">
                  <a:pos x="45" y="31"/>
                </a:cxn>
                <a:cxn ang="0">
                  <a:pos x="51" y="32"/>
                </a:cxn>
                <a:cxn ang="0">
                  <a:pos x="57" y="38"/>
                </a:cxn>
                <a:cxn ang="0">
                  <a:pos x="63" y="42"/>
                </a:cxn>
                <a:cxn ang="0">
                  <a:pos x="67" y="46"/>
                </a:cxn>
                <a:cxn ang="0">
                  <a:pos x="66" y="50"/>
                </a:cxn>
                <a:cxn ang="0">
                  <a:pos x="61" y="50"/>
                </a:cxn>
                <a:cxn ang="0">
                  <a:pos x="55" y="52"/>
                </a:cxn>
                <a:cxn ang="0">
                  <a:pos x="53" y="54"/>
                </a:cxn>
                <a:cxn ang="0">
                  <a:pos x="51" y="54"/>
                </a:cxn>
                <a:cxn ang="0">
                  <a:pos x="49" y="54"/>
                </a:cxn>
                <a:cxn ang="0">
                  <a:pos x="43" y="54"/>
                </a:cxn>
                <a:cxn ang="0">
                  <a:pos x="43" y="56"/>
                </a:cxn>
                <a:cxn ang="0">
                  <a:pos x="37" y="58"/>
                </a:cxn>
                <a:cxn ang="0">
                  <a:pos x="31" y="58"/>
                </a:cxn>
                <a:cxn ang="0">
                  <a:pos x="27" y="58"/>
                </a:cxn>
                <a:cxn ang="0">
                  <a:pos x="22" y="56"/>
                </a:cxn>
                <a:cxn ang="0">
                  <a:pos x="18" y="56"/>
                </a:cxn>
                <a:cxn ang="0">
                  <a:pos x="14" y="54"/>
                </a:cxn>
                <a:cxn ang="0">
                  <a:pos x="12" y="52"/>
                </a:cxn>
                <a:cxn ang="0">
                  <a:pos x="12" y="48"/>
                </a:cxn>
                <a:cxn ang="0">
                  <a:pos x="12" y="46"/>
                </a:cxn>
                <a:cxn ang="0">
                  <a:pos x="8" y="42"/>
                </a:cxn>
                <a:cxn ang="0">
                  <a:pos x="8" y="40"/>
                </a:cxn>
                <a:cxn ang="0">
                  <a:pos x="2" y="34"/>
                </a:cxn>
                <a:cxn ang="0">
                  <a:pos x="2" y="31"/>
                </a:cxn>
                <a:cxn ang="0">
                  <a:pos x="2" y="25"/>
                </a:cxn>
                <a:cxn ang="0">
                  <a:pos x="0" y="19"/>
                </a:cxn>
                <a:cxn ang="0">
                  <a:pos x="0" y="16"/>
                </a:cxn>
                <a:cxn ang="0">
                  <a:pos x="0" y="12"/>
                </a:cxn>
                <a:cxn ang="0">
                  <a:pos x="6" y="8"/>
                </a:cxn>
                <a:cxn ang="0">
                  <a:pos x="8" y="4"/>
                </a:cxn>
                <a:cxn ang="0">
                  <a:pos x="8" y="2"/>
                </a:cxn>
                <a:cxn ang="0">
                  <a:pos x="8" y="2"/>
                </a:cxn>
                <a:cxn ang="0">
                  <a:pos x="10" y="0"/>
                </a:cxn>
              </a:cxnLst>
              <a:rect l="0" t="0" r="r" b="b"/>
              <a:pathLst>
                <a:path w="68" h="59">
                  <a:moveTo>
                    <a:pt x="10" y="0"/>
                  </a:moveTo>
                  <a:lnTo>
                    <a:pt x="22" y="4"/>
                  </a:lnTo>
                  <a:lnTo>
                    <a:pt x="27" y="10"/>
                  </a:lnTo>
                  <a:lnTo>
                    <a:pt x="35" y="21"/>
                  </a:lnTo>
                  <a:lnTo>
                    <a:pt x="45" y="31"/>
                  </a:lnTo>
                  <a:lnTo>
                    <a:pt x="51" y="32"/>
                  </a:lnTo>
                  <a:lnTo>
                    <a:pt x="57" y="38"/>
                  </a:lnTo>
                  <a:lnTo>
                    <a:pt x="63" y="42"/>
                  </a:lnTo>
                  <a:lnTo>
                    <a:pt x="67" y="46"/>
                  </a:lnTo>
                  <a:lnTo>
                    <a:pt x="66" y="50"/>
                  </a:lnTo>
                  <a:lnTo>
                    <a:pt x="61" y="50"/>
                  </a:lnTo>
                  <a:lnTo>
                    <a:pt x="55" y="52"/>
                  </a:lnTo>
                  <a:lnTo>
                    <a:pt x="53" y="54"/>
                  </a:lnTo>
                  <a:lnTo>
                    <a:pt x="51" y="54"/>
                  </a:lnTo>
                  <a:lnTo>
                    <a:pt x="49" y="54"/>
                  </a:lnTo>
                  <a:lnTo>
                    <a:pt x="43" y="54"/>
                  </a:lnTo>
                  <a:lnTo>
                    <a:pt x="43" y="56"/>
                  </a:lnTo>
                  <a:lnTo>
                    <a:pt x="37" y="58"/>
                  </a:lnTo>
                  <a:lnTo>
                    <a:pt x="31" y="58"/>
                  </a:lnTo>
                  <a:lnTo>
                    <a:pt x="27" y="58"/>
                  </a:lnTo>
                  <a:lnTo>
                    <a:pt x="22" y="56"/>
                  </a:lnTo>
                  <a:lnTo>
                    <a:pt x="18" y="56"/>
                  </a:lnTo>
                  <a:lnTo>
                    <a:pt x="14" y="54"/>
                  </a:lnTo>
                  <a:lnTo>
                    <a:pt x="12" y="52"/>
                  </a:lnTo>
                  <a:lnTo>
                    <a:pt x="12" y="48"/>
                  </a:lnTo>
                  <a:lnTo>
                    <a:pt x="12" y="46"/>
                  </a:lnTo>
                  <a:lnTo>
                    <a:pt x="8" y="42"/>
                  </a:lnTo>
                  <a:lnTo>
                    <a:pt x="8" y="40"/>
                  </a:lnTo>
                  <a:lnTo>
                    <a:pt x="2" y="34"/>
                  </a:lnTo>
                  <a:lnTo>
                    <a:pt x="2" y="31"/>
                  </a:lnTo>
                  <a:lnTo>
                    <a:pt x="2" y="25"/>
                  </a:lnTo>
                  <a:lnTo>
                    <a:pt x="0" y="19"/>
                  </a:lnTo>
                  <a:lnTo>
                    <a:pt x="0" y="16"/>
                  </a:lnTo>
                  <a:lnTo>
                    <a:pt x="0" y="12"/>
                  </a:lnTo>
                  <a:lnTo>
                    <a:pt x="6" y="8"/>
                  </a:lnTo>
                  <a:lnTo>
                    <a:pt x="8" y="4"/>
                  </a:lnTo>
                  <a:lnTo>
                    <a:pt x="8" y="2"/>
                  </a:lnTo>
                  <a:lnTo>
                    <a:pt x="8" y="2"/>
                  </a:lnTo>
                  <a:lnTo>
                    <a:pt x="1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1" name="Freeform 314"/>
            <p:cNvSpPr>
              <a:spLocks/>
            </p:cNvSpPr>
            <p:nvPr/>
          </p:nvSpPr>
          <p:spPr bwMode="auto">
            <a:xfrm>
              <a:off x="7713663" y="2709863"/>
              <a:ext cx="33337" cy="31750"/>
            </a:xfrm>
            <a:custGeom>
              <a:avLst/>
              <a:gdLst/>
              <a:ahLst/>
              <a:cxnLst>
                <a:cxn ang="0">
                  <a:pos x="10" y="0"/>
                </a:cxn>
                <a:cxn ang="0">
                  <a:pos x="2" y="2"/>
                </a:cxn>
                <a:cxn ang="0">
                  <a:pos x="0" y="6"/>
                </a:cxn>
                <a:cxn ang="0">
                  <a:pos x="0" y="11"/>
                </a:cxn>
                <a:cxn ang="0">
                  <a:pos x="6" y="15"/>
                </a:cxn>
                <a:cxn ang="0">
                  <a:pos x="12" y="17"/>
                </a:cxn>
                <a:cxn ang="0">
                  <a:pos x="18" y="19"/>
                </a:cxn>
                <a:cxn ang="0">
                  <a:pos x="20" y="21"/>
                </a:cxn>
                <a:cxn ang="0">
                  <a:pos x="22" y="19"/>
                </a:cxn>
                <a:cxn ang="0">
                  <a:pos x="24" y="15"/>
                </a:cxn>
                <a:cxn ang="0">
                  <a:pos x="24" y="11"/>
                </a:cxn>
                <a:cxn ang="0">
                  <a:pos x="24" y="9"/>
                </a:cxn>
                <a:cxn ang="0">
                  <a:pos x="22" y="6"/>
                </a:cxn>
                <a:cxn ang="0">
                  <a:pos x="18" y="4"/>
                </a:cxn>
                <a:cxn ang="0">
                  <a:pos x="14" y="0"/>
                </a:cxn>
                <a:cxn ang="0">
                  <a:pos x="14" y="0"/>
                </a:cxn>
                <a:cxn ang="0">
                  <a:pos x="10" y="0"/>
                </a:cxn>
              </a:cxnLst>
              <a:rect l="0" t="0" r="r" b="b"/>
              <a:pathLst>
                <a:path w="25" h="22">
                  <a:moveTo>
                    <a:pt x="10" y="0"/>
                  </a:moveTo>
                  <a:lnTo>
                    <a:pt x="2" y="2"/>
                  </a:lnTo>
                  <a:lnTo>
                    <a:pt x="0" y="6"/>
                  </a:lnTo>
                  <a:lnTo>
                    <a:pt x="0" y="11"/>
                  </a:lnTo>
                  <a:lnTo>
                    <a:pt x="6" y="15"/>
                  </a:lnTo>
                  <a:lnTo>
                    <a:pt x="12" y="17"/>
                  </a:lnTo>
                  <a:lnTo>
                    <a:pt x="18" y="19"/>
                  </a:lnTo>
                  <a:lnTo>
                    <a:pt x="20" y="21"/>
                  </a:lnTo>
                  <a:lnTo>
                    <a:pt x="22" y="19"/>
                  </a:lnTo>
                  <a:lnTo>
                    <a:pt x="24" y="15"/>
                  </a:lnTo>
                  <a:lnTo>
                    <a:pt x="24" y="11"/>
                  </a:lnTo>
                  <a:lnTo>
                    <a:pt x="24" y="9"/>
                  </a:lnTo>
                  <a:lnTo>
                    <a:pt x="22" y="6"/>
                  </a:lnTo>
                  <a:lnTo>
                    <a:pt x="18" y="4"/>
                  </a:lnTo>
                  <a:lnTo>
                    <a:pt x="14" y="0"/>
                  </a:lnTo>
                  <a:lnTo>
                    <a:pt x="14" y="0"/>
                  </a:lnTo>
                  <a:lnTo>
                    <a:pt x="1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2" name="Freeform 315"/>
            <p:cNvSpPr>
              <a:spLocks/>
            </p:cNvSpPr>
            <p:nvPr/>
          </p:nvSpPr>
          <p:spPr bwMode="auto">
            <a:xfrm>
              <a:off x="7764463" y="2784475"/>
              <a:ext cx="49212" cy="17463"/>
            </a:xfrm>
            <a:custGeom>
              <a:avLst/>
              <a:gdLst/>
              <a:ahLst/>
              <a:cxnLst>
                <a:cxn ang="0">
                  <a:pos x="6" y="0"/>
                </a:cxn>
                <a:cxn ang="0">
                  <a:pos x="0" y="0"/>
                </a:cxn>
                <a:cxn ang="0">
                  <a:pos x="0" y="6"/>
                </a:cxn>
                <a:cxn ang="0">
                  <a:pos x="6" y="8"/>
                </a:cxn>
                <a:cxn ang="0">
                  <a:pos x="12" y="8"/>
                </a:cxn>
                <a:cxn ang="0">
                  <a:pos x="20" y="8"/>
                </a:cxn>
                <a:cxn ang="0">
                  <a:pos x="28" y="12"/>
                </a:cxn>
                <a:cxn ang="0">
                  <a:pos x="34" y="8"/>
                </a:cxn>
                <a:cxn ang="0">
                  <a:pos x="30" y="6"/>
                </a:cxn>
                <a:cxn ang="0">
                  <a:pos x="22" y="6"/>
                </a:cxn>
                <a:cxn ang="0">
                  <a:pos x="18" y="4"/>
                </a:cxn>
                <a:cxn ang="0">
                  <a:pos x="16" y="2"/>
                </a:cxn>
                <a:cxn ang="0">
                  <a:pos x="6" y="0"/>
                </a:cxn>
              </a:cxnLst>
              <a:rect l="0" t="0" r="r" b="b"/>
              <a:pathLst>
                <a:path w="35" h="13">
                  <a:moveTo>
                    <a:pt x="6" y="0"/>
                  </a:moveTo>
                  <a:lnTo>
                    <a:pt x="0" y="0"/>
                  </a:lnTo>
                  <a:lnTo>
                    <a:pt x="0" y="6"/>
                  </a:lnTo>
                  <a:lnTo>
                    <a:pt x="6" y="8"/>
                  </a:lnTo>
                  <a:lnTo>
                    <a:pt x="12" y="8"/>
                  </a:lnTo>
                  <a:lnTo>
                    <a:pt x="20" y="8"/>
                  </a:lnTo>
                  <a:lnTo>
                    <a:pt x="28" y="12"/>
                  </a:lnTo>
                  <a:lnTo>
                    <a:pt x="34" y="8"/>
                  </a:lnTo>
                  <a:lnTo>
                    <a:pt x="30" y="6"/>
                  </a:lnTo>
                  <a:lnTo>
                    <a:pt x="22" y="6"/>
                  </a:lnTo>
                  <a:lnTo>
                    <a:pt x="18" y="4"/>
                  </a:lnTo>
                  <a:lnTo>
                    <a:pt x="16" y="2"/>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3" name="Freeform 316"/>
            <p:cNvSpPr>
              <a:spLocks/>
            </p:cNvSpPr>
            <p:nvPr/>
          </p:nvSpPr>
          <p:spPr bwMode="auto">
            <a:xfrm>
              <a:off x="7826375" y="2813050"/>
              <a:ext cx="223838" cy="46038"/>
            </a:xfrm>
            <a:custGeom>
              <a:avLst/>
              <a:gdLst/>
              <a:ahLst/>
              <a:cxnLst>
                <a:cxn ang="0">
                  <a:pos x="26" y="2"/>
                </a:cxn>
                <a:cxn ang="0">
                  <a:pos x="20" y="2"/>
                </a:cxn>
                <a:cxn ang="0">
                  <a:pos x="10" y="0"/>
                </a:cxn>
                <a:cxn ang="0">
                  <a:pos x="2" y="2"/>
                </a:cxn>
                <a:cxn ang="0">
                  <a:pos x="0" y="6"/>
                </a:cxn>
                <a:cxn ang="0">
                  <a:pos x="6" y="12"/>
                </a:cxn>
                <a:cxn ang="0">
                  <a:pos x="10" y="15"/>
                </a:cxn>
                <a:cxn ang="0">
                  <a:pos x="16" y="15"/>
                </a:cxn>
                <a:cxn ang="0">
                  <a:pos x="22" y="15"/>
                </a:cxn>
                <a:cxn ang="0">
                  <a:pos x="32" y="15"/>
                </a:cxn>
                <a:cxn ang="0">
                  <a:pos x="44" y="17"/>
                </a:cxn>
                <a:cxn ang="0">
                  <a:pos x="50" y="17"/>
                </a:cxn>
                <a:cxn ang="0">
                  <a:pos x="64" y="25"/>
                </a:cxn>
                <a:cxn ang="0">
                  <a:pos x="75" y="33"/>
                </a:cxn>
                <a:cxn ang="0">
                  <a:pos x="83" y="31"/>
                </a:cxn>
                <a:cxn ang="0">
                  <a:pos x="93" y="29"/>
                </a:cxn>
                <a:cxn ang="0">
                  <a:pos x="102" y="31"/>
                </a:cxn>
                <a:cxn ang="0">
                  <a:pos x="114" y="31"/>
                </a:cxn>
                <a:cxn ang="0">
                  <a:pos x="126" y="27"/>
                </a:cxn>
                <a:cxn ang="0">
                  <a:pos x="148" y="25"/>
                </a:cxn>
                <a:cxn ang="0">
                  <a:pos x="160" y="23"/>
                </a:cxn>
                <a:cxn ang="0">
                  <a:pos x="162" y="19"/>
                </a:cxn>
                <a:cxn ang="0">
                  <a:pos x="160" y="15"/>
                </a:cxn>
                <a:cxn ang="0">
                  <a:pos x="152" y="14"/>
                </a:cxn>
                <a:cxn ang="0">
                  <a:pos x="144" y="14"/>
                </a:cxn>
                <a:cxn ang="0">
                  <a:pos x="138" y="12"/>
                </a:cxn>
                <a:cxn ang="0">
                  <a:pos x="118" y="12"/>
                </a:cxn>
                <a:cxn ang="0">
                  <a:pos x="105" y="10"/>
                </a:cxn>
                <a:cxn ang="0">
                  <a:pos x="97" y="10"/>
                </a:cxn>
                <a:cxn ang="0">
                  <a:pos x="85" y="6"/>
                </a:cxn>
                <a:cxn ang="0">
                  <a:pos x="79" y="4"/>
                </a:cxn>
                <a:cxn ang="0">
                  <a:pos x="67" y="6"/>
                </a:cxn>
                <a:cxn ang="0">
                  <a:pos x="64" y="6"/>
                </a:cxn>
                <a:cxn ang="0">
                  <a:pos x="60" y="2"/>
                </a:cxn>
                <a:cxn ang="0">
                  <a:pos x="54" y="2"/>
                </a:cxn>
                <a:cxn ang="0">
                  <a:pos x="48" y="2"/>
                </a:cxn>
                <a:cxn ang="0">
                  <a:pos x="42" y="2"/>
                </a:cxn>
                <a:cxn ang="0">
                  <a:pos x="30" y="2"/>
                </a:cxn>
                <a:cxn ang="0">
                  <a:pos x="22" y="2"/>
                </a:cxn>
                <a:cxn ang="0">
                  <a:pos x="22" y="2"/>
                </a:cxn>
                <a:cxn ang="0">
                  <a:pos x="26" y="2"/>
                </a:cxn>
              </a:cxnLst>
              <a:rect l="0" t="0" r="r" b="b"/>
              <a:pathLst>
                <a:path w="163" h="34">
                  <a:moveTo>
                    <a:pt x="26" y="2"/>
                  </a:moveTo>
                  <a:lnTo>
                    <a:pt x="20" y="2"/>
                  </a:lnTo>
                  <a:lnTo>
                    <a:pt x="10" y="0"/>
                  </a:lnTo>
                  <a:lnTo>
                    <a:pt x="2" y="2"/>
                  </a:lnTo>
                  <a:lnTo>
                    <a:pt x="0" y="6"/>
                  </a:lnTo>
                  <a:lnTo>
                    <a:pt x="6" y="12"/>
                  </a:lnTo>
                  <a:lnTo>
                    <a:pt x="10" y="15"/>
                  </a:lnTo>
                  <a:lnTo>
                    <a:pt x="16" y="15"/>
                  </a:lnTo>
                  <a:lnTo>
                    <a:pt x="22" y="15"/>
                  </a:lnTo>
                  <a:lnTo>
                    <a:pt x="32" y="15"/>
                  </a:lnTo>
                  <a:lnTo>
                    <a:pt x="44" y="17"/>
                  </a:lnTo>
                  <a:lnTo>
                    <a:pt x="50" y="17"/>
                  </a:lnTo>
                  <a:lnTo>
                    <a:pt x="64" y="25"/>
                  </a:lnTo>
                  <a:lnTo>
                    <a:pt x="75" y="33"/>
                  </a:lnTo>
                  <a:lnTo>
                    <a:pt x="83" y="31"/>
                  </a:lnTo>
                  <a:lnTo>
                    <a:pt x="93" y="29"/>
                  </a:lnTo>
                  <a:lnTo>
                    <a:pt x="102" y="31"/>
                  </a:lnTo>
                  <a:lnTo>
                    <a:pt x="114" y="31"/>
                  </a:lnTo>
                  <a:lnTo>
                    <a:pt x="126" y="27"/>
                  </a:lnTo>
                  <a:lnTo>
                    <a:pt x="148" y="25"/>
                  </a:lnTo>
                  <a:lnTo>
                    <a:pt x="160" y="23"/>
                  </a:lnTo>
                  <a:lnTo>
                    <a:pt x="162" y="19"/>
                  </a:lnTo>
                  <a:lnTo>
                    <a:pt x="160" y="15"/>
                  </a:lnTo>
                  <a:lnTo>
                    <a:pt x="152" y="14"/>
                  </a:lnTo>
                  <a:lnTo>
                    <a:pt x="144" y="14"/>
                  </a:lnTo>
                  <a:lnTo>
                    <a:pt x="138" y="12"/>
                  </a:lnTo>
                  <a:lnTo>
                    <a:pt x="118" y="12"/>
                  </a:lnTo>
                  <a:lnTo>
                    <a:pt x="105" y="10"/>
                  </a:lnTo>
                  <a:lnTo>
                    <a:pt x="97" y="10"/>
                  </a:lnTo>
                  <a:lnTo>
                    <a:pt x="85" y="6"/>
                  </a:lnTo>
                  <a:lnTo>
                    <a:pt x="79" y="4"/>
                  </a:lnTo>
                  <a:lnTo>
                    <a:pt x="67" y="6"/>
                  </a:lnTo>
                  <a:lnTo>
                    <a:pt x="64" y="6"/>
                  </a:lnTo>
                  <a:lnTo>
                    <a:pt x="60" y="2"/>
                  </a:lnTo>
                  <a:lnTo>
                    <a:pt x="54" y="2"/>
                  </a:lnTo>
                  <a:lnTo>
                    <a:pt x="48" y="2"/>
                  </a:lnTo>
                  <a:lnTo>
                    <a:pt x="42" y="2"/>
                  </a:lnTo>
                  <a:lnTo>
                    <a:pt x="30" y="2"/>
                  </a:lnTo>
                  <a:lnTo>
                    <a:pt x="22" y="2"/>
                  </a:lnTo>
                  <a:lnTo>
                    <a:pt x="22" y="2"/>
                  </a:lnTo>
                  <a:lnTo>
                    <a:pt x="26"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4" name="Freeform 317"/>
            <p:cNvSpPr>
              <a:spLocks/>
            </p:cNvSpPr>
            <p:nvPr/>
          </p:nvSpPr>
          <p:spPr bwMode="auto">
            <a:xfrm>
              <a:off x="7416800" y="3371850"/>
              <a:ext cx="58738" cy="107950"/>
            </a:xfrm>
            <a:custGeom>
              <a:avLst/>
              <a:gdLst/>
              <a:ahLst/>
              <a:cxnLst>
                <a:cxn ang="0">
                  <a:pos x="36" y="0"/>
                </a:cxn>
                <a:cxn ang="0">
                  <a:pos x="28" y="8"/>
                </a:cxn>
                <a:cxn ang="0">
                  <a:pos x="22" y="19"/>
                </a:cxn>
                <a:cxn ang="0">
                  <a:pos x="22" y="29"/>
                </a:cxn>
                <a:cxn ang="0">
                  <a:pos x="16" y="34"/>
                </a:cxn>
                <a:cxn ang="0">
                  <a:pos x="8" y="46"/>
                </a:cxn>
                <a:cxn ang="0">
                  <a:pos x="6" y="57"/>
                </a:cxn>
                <a:cxn ang="0">
                  <a:pos x="0" y="65"/>
                </a:cxn>
                <a:cxn ang="0">
                  <a:pos x="0" y="74"/>
                </a:cxn>
                <a:cxn ang="0">
                  <a:pos x="1" y="78"/>
                </a:cxn>
                <a:cxn ang="0">
                  <a:pos x="4" y="78"/>
                </a:cxn>
                <a:cxn ang="0">
                  <a:pos x="14" y="69"/>
                </a:cxn>
                <a:cxn ang="0">
                  <a:pos x="20" y="55"/>
                </a:cxn>
                <a:cxn ang="0">
                  <a:pos x="22" y="46"/>
                </a:cxn>
                <a:cxn ang="0">
                  <a:pos x="30" y="38"/>
                </a:cxn>
                <a:cxn ang="0">
                  <a:pos x="36" y="30"/>
                </a:cxn>
                <a:cxn ang="0">
                  <a:pos x="36" y="21"/>
                </a:cxn>
                <a:cxn ang="0">
                  <a:pos x="40" y="15"/>
                </a:cxn>
                <a:cxn ang="0">
                  <a:pos x="42" y="8"/>
                </a:cxn>
                <a:cxn ang="0">
                  <a:pos x="42" y="4"/>
                </a:cxn>
                <a:cxn ang="0">
                  <a:pos x="42" y="4"/>
                </a:cxn>
                <a:cxn ang="0">
                  <a:pos x="36" y="0"/>
                </a:cxn>
              </a:cxnLst>
              <a:rect l="0" t="0" r="r" b="b"/>
              <a:pathLst>
                <a:path w="43" h="79">
                  <a:moveTo>
                    <a:pt x="36" y="0"/>
                  </a:moveTo>
                  <a:lnTo>
                    <a:pt x="28" y="8"/>
                  </a:lnTo>
                  <a:lnTo>
                    <a:pt x="22" y="19"/>
                  </a:lnTo>
                  <a:lnTo>
                    <a:pt x="22" y="29"/>
                  </a:lnTo>
                  <a:lnTo>
                    <a:pt x="16" y="34"/>
                  </a:lnTo>
                  <a:lnTo>
                    <a:pt x="8" y="46"/>
                  </a:lnTo>
                  <a:lnTo>
                    <a:pt x="6" y="57"/>
                  </a:lnTo>
                  <a:lnTo>
                    <a:pt x="0" y="65"/>
                  </a:lnTo>
                  <a:lnTo>
                    <a:pt x="0" y="74"/>
                  </a:lnTo>
                  <a:lnTo>
                    <a:pt x="1" y="78"/>
                  </a:lnTo>
                  <a:lnTo>
                    <a:pt x="4" y="78"/>
                  </a:lnTo>
                  <a:lnTo>
                    <a:pt x="14" y="69"/>
                  </a:lnTo>
                  <a:lnTo>
                    <a:pt x="20" y="55"/>
                  </a:lnTo>
                  <a:lnTo>
                    <a:pt x="22" y="46"/>
                  </a:lnTo>
                  <a:lnTo>
                    <a:pt x="30" y="38"/>
                  </a:lnTo>
                  <a:lnTo>
                    <a:pt x="36" y="30"/>
                  </a:lnTo>
                  <a:lnTo>
                    <a:pt x="36" y="21"/>
                  </a:lnTo>
                  <a:lnTo>
                    <a:pt x="40" y="15"/>
                  </a:lnTo>
                  <a:lnTo>
                    <a:pt x="42" y="8"/>
                  </a:lnTo>
                  <a:lnTo>
                    <a:pt x="42" y="4"/>
                  </a:lnTo>
                  <a:lnTo>
                    <a:pt x="42" y="4"/>
                  </a:lnTo>
                  <a:lnTo>
                    <a:pt x="3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5" name="Freeform 318"/>
            <p:cNvSpPr>
              <a:spLocks/>
            </p:cNvSpPr>
            <p:nvPr/>
          </p:nvSpPr>
          <p:spPr bwMode="auto">
            <a:xfrm>
              <a:off x="7378700" y="3416300"/>
              <a:ext cx="26988" cy="63500"/>
            </a:xfrm>
            <a:custGeom>
              <a:avLst/>
              <a:gdLst/>
              <a:ahLst/>
              <a:cxnLst>
                <a:cxn ang="0">
                  <a:pos x="10" y="0"/>
                </a:cxn>
                <a:cxn ang="0">
                  <a:pos x="6" y="2"/>
                </a:cxn>
                <a:cxn ang="0">
                  <a:pos x="2" y="2"/>
                </a:cxn>
                <a:cxn ang="0">
                  <a:pos x="0" y="6"/>
                </a:cxn>
                <a:cxn ang="0">
                  <a:pos x="2" y="18"/>
                </a:cxn>
                <a:cxn ang="0">
                  <a:pos x="4" y="27"/>
                </a:cxn>
                <a:cxn ang="0">
                  <a:pos x="4" y="33"/>
                </a:cxn>
                <a:cxn ang="0">
                  <a:pos x="4" y="38"/>
                </a:cxn>
                <a:cxn ang="0">
                  <a:pos x="4" y="46"/>
                </a:cxn>
                <a:cxn ang="0">
                  <a:pos x="10" y="46"/>
                </a:cxn>
                <a:cxn ang="0">
                  <a:pos x="18" y="42"/>
                </a:cxn>
                <a:cxn ang="0">
                  <a:pos x="20" y="33"/>
                </a:cxn>
                <a:cxn ang="0">
                  <a:pos x="20" y="25"/>
                </a:cxn>
                <a:cxn ang="0">
                  <a:pos x="18" y="18"/>
                </a:cxn>
                <a:cxn ang="0">
                  <a:pos x="16" y="12"/>
                </a:cxn>
                <a:cxn ang="0">
                  <a:pos x="12" y="4"/>
                </a:cxn>
                <a:cxn ang="0">
                  <a:pos x="12" y="2"/>
                </a:cxn>
                <a:cxn ang="0">
                  <a:pos x="10" y="0"/>
                </a:cxn>
              </a:cxnLst>
              <a:rect l="0" t="0" r="r" b="b"/>
              <a:pathLst>
                <a:path w="21" h="47">
                  <a:moveTo>
                    <a:pt x="10" y="0"/>
                  </a:moveTo>
                  <a:lnTo>
                    <a:pt x="6" y="2"/>
                  </a:lnTo>
                  <a:lnTo>
                    <a:pt x="2" y="2"/>
                  </a:lnTo>
                  <a:lnTo>
                    <a:pt x="0" y="6"/>
                  </a:lnTo>
                  <a:lnTo>
                    <a:pt x="2" y="18"/>
                  </a:lnTo>
                  <a:lnTo>
                    <a:pt x="4" y="27"/>
                  </a:lnTo>
                  <a:lnTo>
                    <a:pt x="4" y="33"/>
                  </a:lnTo>
                  <a:lnTo>
                    <a:pt x="4" y="38"/>
                  </a:lnTo>
                  <a:lnTo>
                    <a:pt x="4" y="46"/>
                  </a:lnTo>
                  <a:lnTo>
                    <a:pt x="10" y="46"/>
                  </a:lnTo>
                  <a:lnTo>
                    <a:pt x="18" y="42"/>
                  </a:lnTo>
                  <a:lnTo>
                    <a:pt x="20" y="33"/>
                  </a:lnTo>
                  <a:lnTo>
                    <a:pt x="20" y="25"/>
                  </a:lnTo>
                  <a:lnTo>
                    <a:pt x="18" y="18"/>
                  </a:lnTo>
                  <a:lnTo>
                    <a:pt x="16" y="12"/>
                  </a:lnTo>
                  <a:lnTo>
                    <a:pt x="12" y="4"/>
                  </a:lnTo>
                  <a:lnTo>
                    <a:pt x="12" y="2"/>
                  </a:lnTo>
                  <a:lnTo>
                    <a:pt x="1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6" name="Freeform 319"/>
            <p:cNvSpPr>
              <a:spLocks/>
            </p:cNvSpPr>
            <p:nvPr/>
          </p:nvSpPr>
          <p:spPr bwMode="auto">
            <a:xfrm>
              <a:off x="7405688" y="3408363"/>
              <a:ext cx="12700" cy="25400"/>
            </a:xfrm>
            <a:custGeom>
              <a:avLst/>
              <a:gdLst/>
              <a:ahLst/>
              <a:cxnLst>
                <a:cxn ang="0">
                  <a:pos x="4" y="0"/>
                </a:cxn>
                <a:cxn ang="0">
                  <a:pos x="0" y="3"/>
                </a:cxn>
                <a:cxn ang="0">
                  <a:pos x="0" y="13"/>
                </a:cxn>
                <a:cxn ang="0">
                  <a:pos x="2" y="17"/>
                </a:cxn>
                <a:cxn ang="0">
                  <a:pos x="7" y="13"/>
                </a:cxn>
                <a:cxn ang="0">
                  <a:pos x="7" y="7"/>
                </a:cxn>
                <a:cxn ang="0">
                  <a:pos x="7" y="3"/>
                </a:cxn>
                <a:cxn ang="0">
                  <a:pos x="7" y="2"/>
                </a:cxn>
                <a:cxn ang="0">
                  <a:pos x="4" y="0"/>
                </a:cxn>
              </a:cxnLst>
              <a:rect l="0" t="0" r="r" b="b"/>
              <a:pathLst>
                <a:path w="8" h="18">
                  <a:moveTo>
                    <a:pt x="4" y="0"/>
                  </a:moveTo>
                  <a:lnTo>
                    <a:pt x="0" y="3"/>
                  </a:lnTo>
                  <a:lnTo>
                    <a:pt x="0" y="13"/>
                  </a:lnTo>
                  <a:lnTo>
                    <a:pt x="2" y="17"/>
                  </a:lnTo>
                  <a:lnTo>
                    <a:pt x="7" y="13"/>
                  </a:lnTo>
                  <a:lnTo>
                    <a:pt x="7" y="7"/>
                  </a:lnTo>
                  <a:lnTo>
                    <a:pt x="7" y="3"/>
                  </a:lnTo>
                  <a:lnTo>
                    <a:pt x="7" y="2"/>
                  </a:lnTo>
                  <a:lnTo>
                    <a:pt x="4"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7" name="Freeform 320"/>
            <p:cNvSpPr>
              <a:spLocks/>
            </p:cNvSpPr>
            <p:nvPr/>
          </p:nvSpPr>
          <p:spPr bwMode="auto">
            <a:xfrm>
              <a:off x="7140575" y="3646488"/>
              <a:ext cx="88900" cy="146050"/>
            </a:xfrm>
            <a:custGeom>
              <a:avLst/>
              <a:gdLst/>
              <a:ahLst/>
              <a:cxnLst>
                <a:cxn ang="0">
                  <a:pos x="16" y="75"/>
                </a:cxn>
                <a:cxn ang="0">
                  <a:pos x="10" y="67"/>
                </a:cxn>
                <a:cxn ang="0">
                  <a:pos x="8" y="57"/>
                </a:cxn>
                <a:cxn ang="0">
                  <a:pos x="16" y="46"/>
                </a:cxn>
                <a:cxn ang="0">
                  <a:pos x="20" y="36"/>
                </a:cxn>
                <a:cxn ang="0">
                  <a:pos x="27" y="34"/>
                </a:cxn>
                <a:cxn ang="0">
                  <a:pos x="31" y="33"/>
                </a:cxn>
                <a:cxn ang="0">
                  <a:pos x="37" y="29"/>
                </a:cxn>
                <a:cxn ang="0">
                  <a:pos x="43" y="18"/>
                </a:cxn>
                <a:cxn ang="0">
                  <a:pos x="43" y="12"/>
                </a:cxn>
                <a:cxn ang="0">
                  <a:pos x="49" y="6"/>
                </a:cxn>
                <a:cxn ang="0">
                  <a:pos x="55" y="0"/>
                </a:cxn>
                <a:cxn ang="0">
                  <a:pos x="59" y="0"/>
                </a:cxn>
                <a:cxn ang="0">
                  <a:pos x="63" y="10"/>
                </a:cxn>
                <a:cxn ang="0">
                  <a:pos x="63" y="18"/>
                </a:cxn>
                <a:cxn ang="0">
                  <a:pos x="63" y="33"/>
                </a:cxn>
                <a:cxn ang="0">
                  <a:pos x="59" y="36"/>
                </a:cxn>
                <a:cxn ang="0">
                  <a:pos x="59" y="52"/>
                </a:cxn>
                <a:cxn ang="0">
                  <a:pos x="53" y="60"/>
                </a:cxn>
                <a:cxn ang="0">
                  <a:pos x="49" y="73"/>
                </a:cxn>
                <a:cxn ang="0">
                  <a:pos x="41" y="76"/>
                </a:cxn>
                <a:cxn ang="0">
                  <a:pos x="37" y="82"/>
                </a:cxn>
                <a:cxn ang="0">
                  <a:pos x="33" y="86"/>
                </a:cxn>
                <a:cxn ang="0">
                  <a:pos x="31" y="101"/>
                </a:cxn>
                <a:cxn ang="0">
                  <a:pos x="29" y="101"/>
                </a:cxn>
                <a:cxn ang="0">
                  <a:pos x="25" y="100"/>
                </a:cxn>
                <a:cxn ang="0">
                  <a:pos x="20" y="98"/>
                </a:cxn>
                <a:cxn ang="0">
                  <a:pos x="16" y="101"/>
                </a:cxn>
                <a:cxn ang="0">
                  <a:pos x="12" y="105"/>
                </a:cxn>
                <a:cxn ang="0">
                  <a:pos x="8" y="107"/>
                </a:cxn>
                <a:cxn ang="0">
                  <a:pos x="6" y="107"/>
                </a:cxn>
                <a:cxn ang="0">
                  <a:pos x="4" y="107"/>
                </a:cxn>
                <a:cxn ang="0">
                  <a:pos x="0" y="100"/>
                </a:cxn>
                <a:cxn ang="0">
                  <a:pos x="0" y="94"/>
                </a:cxn>
                <a:cxn ang="0">
                  <a:pos x="0" y="88"/>
                </a:cxn>
                <a:cxn ang="0">
                  <a:pos x="2" y="82"/>
                </a:cxn>
                <a:cxn ang="0">
                  <a:pos x="2" y="78"/>
                </a:cxn>
                <a:cxn ang="0">
                  <a:pos x="4" y="75"/>
                </a:cxn>
                <a:cxn ang="0">
                  <a:pos x="8" y="75"/>
                </a:cxn>
                <a:cxn ang="0">
                  <a:pos x="10" y="75"/>
                </a:cxn>
                <a:cxn ang="0">
                  <a:pos x="10" y="75"/>
                </a:cxn>
                <a:cxn ang="0">
                  <a:pos x="16" y="75"/>
                </a:cxn>
              </a:cxnLst>
              <a:rect l="0" t="0" r="r" b="b"/>
              <a:pathLst>
                <a:path w="64" h="108">
                  <a:moveTo>
                    <a:pt x="16" y="75"/>
                  </a:moveTo>
                  <a:lnTo>
                    <a:pt x="10" y="67"/>
                  </a:lnTo>
                  <a:lnTo>
                    <a:pt x="8" y="57"/>
                  </a:lnTo>
                  <a:lnTo>
                    <a:pt x="16" y="46"/>
                  </a:lnTo>
                  <a:lnTo>
                    <a:pt x="20" y="36"/>
                  </a:lnTo>
                  <a:lnTo>
                    <a:pt x="27" y="34"/>
                  </a:lnTo>
                  <a:lnTo>
                    <a:pt x="31" y="33"/>
                  </a:lnTo>
                  <a:lnTo>
                    <a:pt x="37" y="29"/>
                  </a:lnTo>
                  <a:lnTo>
                    <a:pt x="43" y="18"/>
                  </a:lnTo>
                  <a:lnTo>
                    <a:pt x="43" y="12"/>
                  </a:lnTo>
                  <a:lnTo>
                    <a:pt x="49" y="6"/>
                  </a:lnTo>
                  <a:lnTo>
                    <a:pt x="55" y="0"/>
                  </a:lnTo>
                  <a:lnTo>
                    <a:pt x="59" y="0"/>
                  </a:lnTo>
                  <a:lnTo>
                    <a:pt x="63" y="10"/>
                  </a:lnTo>
                  <a:lnTo>
                    <a:pt x="63" y="18"/>
                  </a:lnTo>
                  <a:lnTo>
                    <a:pt x="63" y="33"/>
                  </a:lnTo>
                  <a:lnTo>
                    <a:pt x="59" y="36"/>
                  </a:lnTo>
                  <a:lnTo>
                    <a:pt x="59" y="52"/>
                  </a:lnTo>
                  <a:lnTo>
                    <a:pt x="53" y="60"/>
                  </a:lnTo>
                  <a:lnTo>
                    <a:pt x="49" y="73"/>
                  </a:lnTo>
                  <a:lnTo>
                    <a:pt x="41" y="76"/>
                  </a:lnTo>
                  <a:lnTo>
                    <a:pt x="37" y="82"/>
                  </a:lnTo>
                  <a:lnTo>
                    <a:pt x="33" y="86"/>
                  </a:lnTo>
                  <a:lnTo>
                    <a:pt x="31" y="101"/>
                  </a:lnTo>
                  <a:lnTo>
                    <a:pt x="29" y="101"/>
                  </a:lnTo>
                  <a:lnTo>
                    <a:pt x="25" y="100"/>
                  </a:lnTo>
                  <a:lnTo>
                    <a:pt x="20" y="98"/>
                  </a:lnTo>
                  <a:lnTo>
                    <a:pt x="16" y="101"/>
                  </a:lnTo>
                  <a:lnTo>
                    <a:pt x="12" y="105"/>
                  </a:lnTo>
                  <a:lnTo>
                    <a:pt x="8" y="107"/>
                  </a:lnTo>
                  <a:lnTo>
                    <a:pt x="6" y="107"/>
                  </a:lnTo>
                  <a:lnTo>
                    <a:pt x="4" y="107"/>
                  </a:lnTo>
                  <a:lnTo>
                    <a:pt x="0" y="100"/>
                  </a:lnTo>
                  <a:lnTo>
                    <a:pt x="0" y="94"/>
                  </a:lnTo>
                  <a:lnTo>
                    <a:pt x="0" y="88"/>
                  </a:lnTo>
                  <a:lnTo>
                    <a:pt x="2" y="82"/>
                  </a:lnTo>
                  <a:lnTo>
                    <a:pt x="2" y="78"/>
                  </a:lnTo>
                  <a:lnTo>
                    <a:pt x="4" y="75"/>
                  </a:lnTo>
                  <a:lnTo>
                    <a:pt x="8" y="75"/>
                  </a:lnTo>
                  <a:lnTo>
                    <a:pt x="10" y="75"/>
                  </a:lnTo>
                  <a:lnTo>
                    <a:pt x="10" y="75"/>
                  </a:lnTo>
                  <a:lnTo>
                    <a:pt x="16" y="75"/>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8" name="Freeform 321"/>
            <p:cNvSpPr>
              <a:spLocks/>
            </p:cNvSpPr>
            <p:nvPr/>
          </p:nvSpPr>
          <p:spPr bwMode="auto">
            <a:xfrm>
              <a:off x="7240588" y="3646488"/>
              <a:ext cx="41275" cy="23812"/>
            </a:xfrm>
            <a:custGeom>
              <a:avLst/>
              <a:gdLst/>
              <a:ahLst/>
              <a:cxnLst>
                <a:cxn ang="0">
                  <a:pos x="8" y="0"/>
                </a:cxn>
                <a:cxn ang="0">
                  <a:pos x="16" y="0"/>
                </a:cxn>
                <a:cxn ang="0">
                  <a:pos x="22" y="4"/>
                </a:cxn>
                <a:cxn ang="0">
                  <a:pos x="27" y="8"/>
                </a:cxn>
                <a:cxn ang="0">
                  <a:pos x="29" y="14"/>
                </a:cxn>
                <a:cxn ang="0">
                  <a:pos x="29" y="14"/>
                </a:cxn>
                <a:cxn ang="0">
                  <a:pos x="27" y="16"/>
                </a:cxn>
                <a:cxn ang="0">
                  <a:pos x="22" y="16"/>
                </a:cxn>
                <a:cxn ang="0">
                  <a:pos x="19" y="12"/>
                </a:cxn>
                <a:cxn ang="0">
                  <a:pos x="14" y="10"/>
                </a:cxn>
                <a:cxn ang="0">
                  <a:pos x="10" y="10"/>
                </a:cxn>
                <a:cxn ang="0">
                  <a:pos x="4" y="8"/>
                </a:cxn>
                <a:cxn ang="0">
                  <a:pos x="0" y="8"/>
                </a:cxn>
                <a:cxn ang="0">
                  <a:pos x="0" y="4"/>
                </a:cxn>
                <a:cxn ang="0">
                  <a:pos x="4" y="2"/>
                </a:cxn>
                <a:cxn ang="0">
                  <a:pos x="4" y="2"/>
                </a:cxn>
                <a:cxn ang="0">
                  <a:pos x="8" y="0"/>
                </a:cxn>
              </a:cxnLst>
              <a:rect l="0" t="0" r="r" b="b"/>
              <a:pathLst>
                <a:path w="30" h="17">
                  <a:moveTo>
                    <a:pt x="8" y="0"/>
                  </a:moveTo>
                  <a:lnTo>
                    <a:pt x="16" y="0"/>
                  </a:lnTo>
                  <a:lnTo>
                    <a:pt x="22" y="4"/>
                  </a:lnTo>
                  <a:lnTo>
                    <a:pt x="27" y="8"/>
                  </a:lnTo>
                  <a:lnTo>
                    <a:pt x="29" y="14"/>
                  </a:lnTo>
                  <a:lnTo>
                    <a:pt x="29" y="14"/>
                  </a:lnTo>
                  <a:lnTo>
                    <a:pt x="27" y="16"/>
                  </a:lnTo>
                  <a:lnTo>
                    <a:pt x="22" y="16"/>
                  </a:lnTo>
                  <a:lnTo>
                    <a:pt x="19" y="12"/>
                  </a:lnTo>
                  <a:lnTo>
                    <a:pt x="14" y="10"/>
                  </a:lnTo>
                  <a:lnTo>
                    <a:pt x="10" y="10"/>
                  </a:lnTo>
                  <a:lnTo>
                    <a:pt x="4" y="8"/>
                  </a:lnTo>
                  <a:lnTo>
                    <a:pt x="0" y="8"/>
                  </a:lnTo>
                  <a:lnTo>
                    <a:pt x="0" y="4"/>
                  </a:lnTo>
                  <a:lnTo>
                    <a:pt x="4" y="2"/>
                  </a:lnTo>
                  <a:lnTo>
                    <a:pt x="4" y="2"/>
                  </a:lnTo>
                  <a:lnTo>
                    <a:pt x="8"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29" name="Freeform 322"/>
            <p:cNvSpPr>
              <a:spLocks/>
            </p:cNvSpPr>
            <p:nvPr/>
          </p:nvSpPr>
          <p:spPr bwMode="auto">
            <a:xfrm>
              <a:off x="7686675" y="3398838"/>
              <a:ext cx="33338" cy="17462"/>
            </a:xfrm>
            <a:custGeom>
              <a:avLst/>
              <a:gdLst/>
              <a:ahLst/>
              <a:cxnLst>
                <a:cxn ang="0">
                  <a:pos x="6" y="0"/>
                </a:cxn>
                <a:cxn ang="0">
                  <a:pos x="2" y="0"/>
                </a:cxn>
                <a:cxn ang="0">
                  <a:pos x="0" y="2"/>
                </a:cxn>
                <a:cxn ang="0">
                  <a:pos x="2" y="8"/>
                </a:cxn>
                <a:cxn ang="0">
                  <a:pos x="10" y="11"/>
                </a:cxn>
                <a:cxn ang="0">
                  <a:pos x="18" y="11"/>
                </a:cxn>
                <a:cxn ang="0">
                  <a:pos x="22" y="9"/>
                </a:cxn>
                <a:cxn ang="0">
                  <a:pos x="20" y="6"/>
                </a:cxn>
                <a:cxn ang="0">
                  <a:pos x="18" y="2"/>
                </a:cxn>
                <a:cxn ang="0">
                  <a:pos x="17" y="2"/>
                </a:cxn>
                <a:cxn ang="0">
                  <a:pos x="6" y="0"/>
                </a:cxn>
              </a:cxnLst>
              <a:rect l="0" t="0" r="r" b="b"/>
              <a:pathLst>
                <a:path w="23" h="12">
                  <a:moveTo>
                    <a:pt x="6" y="0"/>
                  </a:moveTo>
                  <a:lnTo>
                    <a:pt x="2" y="0"/>
                  </a:lnTo>
                  <a:lnTo>
                    <a:pt x="0" y="2"/>
                  </a:lnTo>
                  <a:lnTo>
                    <a:pt x="2" y="8"/>
                  </a:lnTo>
                  <a:lnTo>
                    <a:pt x="10" y="11"/>
                  </a:lnTo>
                  <a:lnTo>
                    <a:pt x="18" y="11"/>
                  </a:lnTo>
                  <a:lnTo>
                    <a:pt x="22" y="9"/>
                  </a:lnTo>
                  <a:lnTo>
                    <a:pt x="20" y="6"/>
                  </a:lnTo>
                  <a:lnTo>
                    <a:pt x="18" y="2"/>
                  </a:lnTo>
                  <a:lnTo>
                    <a:pt x="17" y="2"/>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0" name="Freeform 323"/>
            <p:cNvSpPr>
              <a:spLocks/>
            </p:cNvSpPr>
            <p:nvPr/>
          </p:nvSpPr>
          <p:spPr bwMode="auto">
            <a:xfrm>
              <a:off x="7640638" y="3416300"/>
              <a:ext cx="85725" cy="68263"/>
            </a:xfrm>
            <a:custGeom>
              <a:avLst/>
              <a:gdLst/>
              <a:ahLst/>
              <a:cxnLst>
                <a:cxn ang="0">
                  <a:pos x="30" y="0"/>
                </a:cxn>
                <a:cxn ang="0">
                  <a:pos x="40" y="4"/>
                </a:cxn>
                <a:cxn ang="0">
                  <a:pos x="52" y="10"/>
                </a:cxn>
                <a:cxn ang="0">
                  <a:pos x="59" y="10"/>
                </a:cxn>
                <a:cxn ang="0">
                  <a:pos x="56" y="14"/>
                </a:cxn>
                <a:cxn ang="0">
                  <a:pos x="54" y="22"/>
                </a:cxn>
                <a:cxn ang="0">
                  <a:pos x="54" y="31"/>
                </a:cxn>
                <a:cxn ang="0">
                  <a:pos x="59" y="38"/>
                </a:cxn>
                <a:cxn ang="0">
                  <a:pos x="61" y="42"/>
                </a:cxn>
                <a:cxn ang="0">
                  <a:pos x="61" y="46"/>
                </a:cxn>
                <a:cxn ang="0">
                  <a:pos x="52" y="46"/>
                </a:cxn>
                <a:cxn ang="0">
                  <a:pos x="46" y="42"/>
                </a:cxn>
                <a:cxn ang="0">
                  <a:pos x="38" y="42"/>
                </a:cxn>
                <a:cxn ang="0">
                  <a:pos x="34" y="44"/>
                </a:cxn>
                <a:cxn ang="0">
                  <a:pos x="26" y="46"/>
                </a:cxn>
                <a:cxn ang="0">
                  <a:pos x="24" y="46"/>
                </a:cxn>
                <a:cxn ang="0">
                  <a:pos x="20" y="48"/>
                </a:cxn>
                <a:cxn ang="0">
                  <a:pos x="14" y="50"/>
                </a:cxn>
                <a:cxn ang="0">
                  <a:pos x="8" y="48"/>
                </a:cxn>
                <a:cxn ang="0">
                  <a:pos x="10" y="44"/>
                </a:cxn>
                <a:cxn ang="0">
                  <a:pos x="12" y="40"/>
                </a:cxn>
                <a:cxn ang="0">
                  <a:pos x="14" y="37"/>
                </a:cxn>
                <a:cxn ang="0">
                  <a:pos x="14" y="29"/>
                </a:cxn>
                <a:cxn ang="0">
                  <a:pos x="12" y="27"/>
                </a:cxn>
                <a:cxn ang="0">
                  <a:pos x="8" y="27"/>
                </a:cxn>
                <a:cxn ang="0">
                  <a:pos x="4" y="25"/>
                </a:cxn>
                <a:cxn ang="0">
                  <a:pos x="2" y="22"/>
                </a:cxn>
                <a:cxn ang="0">
                  <a:pos x="0" y="18"/>
                </a:cxn>
                <a:cxn ang="0">
                  <a:pos x="8" y="18"/>
                </a:cxn>
                <a:cxn ang="0">
                  <a:pos x="16" y="16"/>
                </a:cxn>
                <a:cxn ang="0">
                  <a:pos x="22" y="16"/>
                </a:cxn>
                <a:cxn ang="0">
                  <a:pos x="24" y="12"/>
                </a:cxn>
                <a:cxn ang="0">
                  <a:pos x="26" y="8"/>
                </a:cxn>
                <a:cxn ang="0">
                  <a:pos x="26" y="4"/>
                </a:cxn>
                <a:cxn ang="0">
                  <a:pos x="26" y="4"/>
                </a:cxn>
                <a:cxn ang="0">
                  <a:pos x="30" y="0"/>
                </a:cxn>
              </a:cxnLst>
              <a:rect l="0" t="0" r="r" b="b"/>
              <a:pathLst>
                <a:path w="62" h="51">
                  <a:moveTo>
                    <a:pt x="30" y="0"/>
                  </a:moveTo>
                  <a:lnTo>
                    <a:pt x="40" y="4"/>
                  </a:lnTo>
                  <a:lnTo>
                    <a:pt x="52" y="10"/>
                  </a:lnTo>
                  <a:lnTo>
                    <a:pt x="59" y="10"/>
                  </a:lnTo>
                  <a:lnTo>
                    <a:pt x="56" y="14"/>
                  </a:lnTo>
                  <a:lnTo>
                    <a:pt x="54" y="22"/>
                  </a:lnTo>
                  <a:lnTo>
                    <a:pt x="54" y="31"/>
                  </a:lnTo>
                  <a:lnTo>
                    <a:pt x="59" y="38"/>
                  </a:lnTo>
                  <a:lnTo>
                    <a:pt x="61" y="42"/>
                  </a:lnTo>
                  <a:lnTo>
                    <a:pt x="61" y="46"/>
                  </a:lnTo>
                  <a:lnTo>
                    <a:pt x="52" y="46"/>
                  </a:lnTo>
                  <a:lnTo>
                    <a:pt x="46" y="42"/>
                  </a:lnTo>
                  <a:lnTo>
                    <a:pt x="38" y="42"/>
                  </a:lnTo>
                  <a:lnTo>
                    <a:pt x="34" y="44"/>
                  </a:lnTo>
                  <a:lnTo>
                    <a:pt x="26" y="46"/>
                  </a:lnTo>
                  <a:lnTo>
                    <a:pt x="24" y="46"/>
                  </a:lnTo>
                  <a:lnTo>
                    <a:pt x="20" y="48"/>
                  </a:lnTo>
                  <a:lnTo>
                    <a:pt x="14" y="50"/>
                  </a:lnTo>
                  <a:lnTo>
                    <a:pt x="8" y="48"/>
                  </a:lnTo>
                  <a:lnTo>
                    <a:pt x="10" y="44"/>
                  </a:lnTo>
                  <a:lnTo>
                    <a:pt x="12" y="40"/>
                  </a:lnTo>
                  <a:lnTo>
                    <a:pt x="14" y="37"/>
                  </a:lnTo>
                  <a:lnTo>
                    <a:pt x="14" y="29"/>
                  </a:lnTo>
                  <a:lnTo>
                    <a:pt x="12" y="27"/>
                  </a:lnTo>
                  <a:lnTo>
                    <a:pt x="8" y="27"/>
                  </a:lnTo>
                  <a:lnTo>
                    <a:pt x="4" y="25"/>
                  </a:lnTo>
                  <a:lnTo>
                    <a:pt x="2" y="22"/>
                  </a:lnTo>
                  <a:lnTo>
                    <a:pt x="0" y="18"/>
                  </a:lnTo>
                  <a:lnTo>
                    <a:pt x="8" y="18"/>
                  </a:lnTo>
                  <a:lnTo>
                    <a:pt x="16" y="16"/>
                  </a:lnTo>
                  <a:lnTo>
                    <a:pt x="22" y="16"/>
                  </a:lnTo>
                  <a:lnTo>
                    <a:pt x="24" y="12"/>
                  </a:lnTo>
                  <a:lnTo>
                    <a:pt x="26" y="8"/>
                  </a:lnTo>
                  <a:lnTo>
                    <a:pt x="26" y="4"/>
                  </a:lnTo>
                  <a:lnTo>
                    <a:pt x="26" y="4"/>
                  </a:lnTo>
                  <a:lnTo>
                    <a:pt x="3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1" name="Freeform 324"/>
            <p:cNvSpPr>
              <a:spLocks/>
            </p:cNvSpPr>
            <p:nvPr/>
          </p:nvSpPr>
          <p:spPr bwMode="auto">
            <a:xfrm>
              <a:off x="7653338" y="3482975"/>
              <a:ext cx="76200" cy="57150"/>
            </a:xfrm>
            <a:custGeom>
              <a:avLst/>
              <a:gdLst/>
              <a:ahLst/>
              <a:cxnLst>
                <a:cxn ang="0">
                  <a:pos x="14" y="6"/>
                </a:cxn>
                <a:cxn ang="0">
                  <a:pos x="8" y="8"/>
                </a:cxn>
                <a:cxn ang="0">
                  <a:pos x="6" y="8"/>
                </a:cxn>
                <a:cxn ang="0">
                  <a:pos x="0" y="15"/>
                </a:cxn>
                <a:cxn ang="0">
                  <a:pos x="4" y="21"/>
                </a:cxn>
                <a:cxn ang="0">
                  <a:pos x="10" y="27"/>
                </a:cxn>
                <a:cxn ang="0">
                  <a:pos x="18" y="29"/>
                </a:cxn>
                <a:cxn ang="0">
                  <a:pos x="18" y="34"/>
                </a:cxn>
                <a:cxn ang="0">
                  <a:pos x="22" y="40"/>
                </a:cxn>
                <a:cxn ang="0">
                  <a:pos x="32" y="42"/>
                </a:cxn>
                <a:cxn ang="0">
                  <a:pos x="38" y="42"/>
                </a:cxn>
                <a:cxn ang="0">
                  <a:pos x="46" y="36"/>
                </a:cxn>
                <a:cxn ang="0">
                  <a:pos x="46" y="30"/>
                </a:cxn>
                <a:cxn ang="0">
                  <a:pos x="51" y="27"/>
                </a:cxn>
                <a:cxn ang="0">
                  <a:pos x="53" y="23"/>
                </a:cxn>
                <a:cxn ang="0">
                  <a:pos x="53" y="19"/>
                </a:cxn>
                <a:cxn ang="0">
                  <a:pos x="55" y="15"/>
                </a:cxn>
                <a:cxn ang="0">
                  <a:pos x="55" y="12"/>
                </a:cxn>
                <a:cxn ang="0">
                  <a:pos x="51" y="10"/>
                </a:cxn>
                <a:cxn ang="0">
                  <a:pos x="51" y="6"/>
                </a:cxn>
                <a:cxn ang="0">
                  <a:pos x="48" y="2"/>
                </a:cxn>
                <a:cxn ang="0">
                  <a:pos x="44" y="2"/>
                </a:cxn>
                <a:cxn ang="0">
                  <a:pos x="40" y="0"/>
                </a:cxn>
                <a:cxn ang="0">
                  <a:pos x="32" y="0"/>
                </a:cxn>
                <a:cxn ang="0">
                  <a:pos x="24" y="2"/>
                </a:cxn>
                <a:cxn ang="0">
                  <a:pos x="20" y="4"/>
                </a:cxn>
                <a:cxn ang="0">
                  <a:pos x="18" y="4"/>
                </a:cxn>
                <a:cxn ang="0">
                  <a:pos x="14" y="6"/>
                </a:cxn>
              </a:cxnLst>
              <a:rect l="0" t="0" r="r" b="b"/>
              <a:pathLst>
                <a:path w="56" h="43">
                  <a:moveTo>
                    <a:pt x="14" y="6"/>
                  </a:moveTo>
                  <a:lnTo>
                    <a:pt x="8" y="8"/>
                  </a:lnTo>
                  <a:lnTo>
                    <a:pt x="6" y="8"/>
                  </a:lnTo>
                  <a:lnTo>
                    <a:pt x="0" y="15"/>
                  </a:lnTo>
                  <a:lnTo>
                    <a:pt x="4" y="21"/>
                  </a:lnTo>
                  <a:lnTo>
                    <a:pt x="10" y="27"/>
                  </a:lnTo>
                  <a:lnTo>
                    <a:pt x="18" y="29"/>
                  </a:lnTo>
                  <a:lnTo>
                    <a:pt x="18" y="34"/>
                  </a:lnTo>
                  <a:lnTo>
                    <a:pt x="22" y="40"/>
                  </a:lnTo>
                  <a:lnTo>
                    <a:pt x="32" y="42"/>
                  </a:lnTo>
                  <a:lnTo>
                    <a:pt x="38" y="42"/>
                  </a:lnTo>
                  <a:lnTo>
                    <a:pt x="46" y="36"/>
                  </a:lnTo>
                  <a:lnTo>
                    <a:pt x="46" y="30"/>
                  </a:lnTo>
                  <a:lnTo>
                    <a:pt x="51" y="27"/>
                  </a:lnTo>
                  <a:lnTo>
                    <a:pt x="53" y="23"/>
                  </a:lnTo>
                  <a:lnTo>
                    <a:pt x="53" y="19"/>
                  </a:lnTo>
                  <a:lnTo>
                    <a:pt x="55" y="15"/>
                  </a:lnTo>
                  <a:lnTo>
                    <a:pt x="55" y="12"/>
                  </a:lnTo>
                  <a:lnTo>
                    <a:pt x="51" y="10"/>
                  </a:lnTo>
                  <a:lnTo>
                    <a:pt x="51" y="6"/>
                  </a:lnTo>
                  <a:lnTo>
                    <a:pt x="48" y="2"/>
                  </a:lnTo>
                  <a:lnTo>
                    <a:pt x="44" y="2"/>
                  </a:lnTo>
                  <a:lnTo>
                    <a:pt x="40" y="0"/>
                  </a:lnTo>
                  <a:lnTo>
                    <a:pt x="32" y="0"/>
                  </a:lnTo>
                  <a:lnTo>
                    <a:pt x="24" y="2"/>
                  </a:lnTo>
                  <a:lnTo>
                    <a:pt x="20" y="4"/>
                  </a:lnTo>
                  <a:lnTo>
                    <a:pt x="18" y="4"/>
                  </a:lnTo>
                  <a:lnTo>
                    <a:pt x="14"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2" name="Freeform 325"/>
            <p:cNvSpPr>
              <a:spLocks/>
            </p:cNvSpPr>
            <p:nvPr/>
          </p:nvSpPr>
          <p:spPr bwMode="auto">
            <a:xfrm>
              <a:off x="7623175" y="3486150"/>
              <a:ext cx="74613" cy="84138"/>
            </a:xfrm>
            <a:custGeom>
              <a:avLst/>
              <a:gdLst/>
              <a:ahLst/>
              <a:cxnLst>
                <a:cxn ang="0">
                  <a:pos x="9" y="0"/>
                </a:cxn>
                <a:cxn ang="0">
                  <a:pos x="13" y="0"/>
                </a:cxn>
                <a:cxn ang="0">
                  <a:pos x="13" y="6"/>
                </a:cxn>
                <a:cxn ang="0">
                  <a:pos x="17" y="13"/>
                </a:cxn>
                <a:cxn ang="0">
                  <a:pos x="21" y="19"/>
                </a:cxn>
                <a:cxn ang="0">
                  <a:pos x="23" y="23"/>
                </a:cxn>
                <a:cxn ang="0">
                  <a:pos x="27" y="26"/>
                </a:cxn>
                <a:cxn ang="0">
                  <a:pos x="31" y="30"/>
                </a:cxn>
                <a:cxn ang="0">
                  <a:pos x="33" y="36"/>
                </a:cxn>
                <a:cxn ang="0">
                  <a:pos x="37" y="36"/>
                </a:cxn>
                <a:cxn ang="0">
                  <a:pos x="41" y="36"/>
                </a:cxn>
                <a:cxn ang="0">
                  <a:pos x="45" y="38"/>
                </a:cxn>
                <a:cxn ang="0">
                  <a:pos x="47" y="42"/>
                </a:cxn>
                <a:cxn ang="0">
                  <a:pos x="49" y="44"/>
                </a:cxn>
                <a:cxn ang="0">
                  <a:pos x="51" y="48"/>
                </a:cxn>
                <a:cxn ang="0">
                  <a:pos x="51" y="52"/>
                </a:cxn>
                <a:cxn ang="0">
                  <a:pos x="53" y="55"/>
                </a:cxn>
                <a:cxn ang="0">
                  <a:pos x="53" y="59"/>
                </a:cxn>
                <a:cxn ang="0">
                  <a:pos x="53" y="61"/>
                </a:cxn>
                <a:cxn ang="0">
                  <a:pos x="49" y="61"/>
                </a:cxn>
                <a:cxn ang="0">
                  <a:pos x="47" y="59"/>
                </a:cxn>
                <a:cxn ang="0">
                  <a:pos x="45" y="55"/>
                </a:cxn>
                <a:cxn ang="0">
                  <a:pos x="41" y="53"/>
                </a:cxn>
                <a:cxn ang="0">
                  <a:pos x="39" y="50"/>
                </a:cxn>
                <a:cxn ang="0">
                  <a:pos x="39" y="46"/>
                </a:cxn>
                <a:cxn ang="0">
                  <a:pos x="37" y="42"/>
                </a:cxn>
                <a:cxn ang="0">
                  <a:pos x="35" y="40"/>
                </a:cxn>
                <a:cxn ang="0">
                  <a:pos x="33" y="34"/>
                </a:cxn>
                <a:cxn ang="0">
                  <a:pos x="29" y="32"/>
                </a:cxn>
                <a:cxn ang="0">
                  <a:pos x="23" y="29"/>
                </a:cxn>
                <a:cxn ang="0">
                  <a:pos x="17" y="25"/>
                </a:cxn>
                <a:cxn ang="0">
                  <a:pos x="13" y="23"/>
                </a:cxn>
                <a:cxn ang="0">
                  <a:pos x="9" y="19"/>
                </a:cxn>
                <a:cxn ang="0">
                  <a:pos x="7" y="17"/>
                </a:cxn>
                <a:cxn ang="0">
                  <a:pos x="5" y="13"/>
                </a:cxn>
                <a:cxn ang="0">
                  <a:pos x="2" y="10"/>
                </a:cxn>
                <a:cxn ang="0">
                  <a:pos x="2" y="6"/>
                </a:cxn>
                <a:cxn ang="0">
                  <a:pos x="2" y="2"/>
                </a:cxn>
                <a:cxn ang="0">
                  <a:pos x="2" y="0"/>
                </a:cxn>
                <a:cxn ang="0">
                  <a:pos x="0" y="0"/>
                </a:cxn>
                <a:cxn ang="0">
                  <a:pos x="9" y="0"/>
                </a:cxn>
              </a:cxnLst>
              <a:rect l="0" t="0" r="r" b="b"/>
              <a:pathLst>
                <a:path w="54" h="62">
                  <a:moveTo>
                    <a:pt x="9" y="0"/>
                  </a:moveTo>
                  <a:lnTo>
                    <a:pt x="13" y="0"/>
                  </a:lnTo>
                  <a:lnTo>
                    <a:pt x="13" y="6"/>
                  </a:lnTo>
                  <a:lnTo>
                    <a:pt x="17" y="13"/>
                  </a:lnTo>
                  <a:lnTo>
                    <a:pt x="21" y="19"/>
                  </a:lnTo>
                  <a:lnTo>
                    <a:pt x="23" y="23"/>
                  </a:lnTo>
                  <a:lnTo>
                    <a:pt x="27" y="26"/>
                  </a:lnTo>
                  <a:lnTo>
                    <a:pt x="31" y="30"/>
                  </a:lnTo>
                  <a:lnTo>
                    <a:pt x="33" y="36"/>
                  </a:lnTo>
                  <a:lnTo>
                    <a:pt x="37" y="36"/>
                  </a:lnTo>
                  <a:lnTo>
                    <a:pt x="41" y="36"/>
                  </a:lnTo>
                  <a:lnTo>
                    <a:pt x="45" y="38"/>
                  </a:lnTo>
                  <a:lnTo>
                    <a:pt x="47" y="42"/>
                  </a:lnTo>
                  <a:lnTo>
                    <a:pt x="49" y="44"/>
                  </a:lnTo>
                  <a:lnTo>
                    <a:pt x="51" y="48"/>
                  </a:lnTo>
                  <a:lnTo>
                    <a:pt x="51" y="52"/>
                  </a:lnTo>
                  <a:lnTo>
                    <a:pt x="53" y="55"/>
                  </a:lnTo>
                  <a:lnTo>
                    <a:pt x="53" y="59"/>
                  </a:lnTo>
                  <a:lnTo>
                    <a:pt x="53" y="61"/>
                  </a:lnTo>
                  <a:lnTo>
                    <a:pt x="49" y="61"/>
                  </a:lnTo>
                  <a:lnTo>
                    <a:pt x="47" y="59"/>
                  </a:lnTo>
                  <a:lnTo>
                    <a:pt x="45" y="55"/>
                  </a:lnTo>
                  <a:lnTo>
                    <a:pt x="41" y="53"/>
                  </a:lnTo>
                  <a:lnTo>
                    <a:pt x="39" y="50"/>
                  </a:lnTo>
                  <a:lnTo>
                    <a:pt x="39" y="46"/>
                  </a:lnTo>
                  <a:lnTo>
                    <a:pt x="37" y="42"/>
                  </a:lnTo>
                  <a:lnTo>
                    <a:pt x="35" y="40"/>
                  </a:lnTo>
                  <a:lnTo>
                    <a:pt x="33" y="34"/>
                  </a:lnTo>
                  <a:lnTo>
                    <a:pt x="29" y="32"/>
                  </a:lnTo>
                  <a:lnTo>
                    <a:pt x="23" y="29"/>
                  </a:lnTo>
                  <a:lnTo>
                    <a:pt x="17" y="25"/>
                  </a:lnTo>
                  <a:lnTo>
                    <a:pt x="13" y="23"/>
                  </a:lnTo>
                  <a:lnTo>
                    <a:pt x="9" y="19"/>
                  </a:lnTo>
                  <a:lnTo>
                    <a:pt x="7" y="17"/>
                  </a:lnTo>
                  <a:lnTo>
                    <a:pt x="5" y="13"/>
                  </a:lnTo>
                  <a:lnTo>
                    <a:pt x="2" y="10"/>
                  </a:lnTo>
                  <a:lnTo>
                    <a:pt x="2" y="6"/>
                  </a:lnTo>
                  <a:lnTo>
                    <a:pt x="2" y="2"/>
                  </a:lnTo>
                  <a:lnTo>
                    <a:pt x="2" y="0"/>
                  </a:lnTo>
                  <a:lnTo>
                    <a:pt x="0" y="0"/>
                  </a:lnTo>
                  <a:lnTo>
                    <a:pt x="9"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3" name="Freeform 326"/>
            <p:cNvSpPr>
              <a:spLocks/>
            </p:cNvSpPr>
            <p:nvPr/>
          </p:nvSpPr>
          <p:spPr bwMode="auto">
            <a:xfrm>
              <a:off x="7618413" y="3517900"/>
              <a:ext cx="68262" cy="112713"/>
            </a:xfrm>
            <a:custGeom>
              <a:avLst/>
              <a:gdLst/>
              <a:ahLst/>
              <a:cxnLst>
                <a:cxn ang="0">
                  <a:pos x="9" y="0"/>
                </a:cxn>
                <a:cxn ang="0">
                  <a:pos x="2" y="2"/>
                </a:cxn>
                <a:cxn ang="0">
                  <a:pos x="6" y="7"/>
                </a:cxn>
                <a:cxn ang="0">
                  <a:pos x="4" y="19"/>
                </a:cxn>
                <a:cxn ang="0">
                  <a:pos x="4" y="25"/>
                </a:cxn>
                <a:cxn ang="0">
                  <a:pos x="4" y="30"/>
                </a:cxn>
                <a:cxn ang="0">
                  <a:pos x="9" y="30"/>
                </a:cxn>
                <a:cxn ang="0">
                  <a:pos x="11" y="30"/>
                </a:cxn>
                <a:cxn ang="0">
                  <a:pos x="15" y="30"/>
                </a:cxn>
                <a:cxn ang="0">
                  <a:pos x="15" y="34"/>
                </a:cxn>
                <a:cxn ang="0">
                  <a:pos x="17" y="38"/>
                </a:cxn>
                <a:cxn ang="0">
                  <a:pos x="17" y="44"/>
                </a:cxn>
                <a:cxn ang="0">
                  <a:pos x="17" y="51"/>
                </a:cxn>
                <a:cxn ang="0">
                  <a:pos x="13" y="51"/>
                </a:cxn>
                <a:cxn ang="0">
                  <a:pos x="13" y="47"/>
                </a:cxn>
                <a:cxn ang="0">
                  <a:pos x="9" y="44"/>
                </a:cxn>
                <a:cxn ang="0">
                  <a:pos x="6" y="40"/>
                </a:cxn>
                <a:cxn ang="0">
                  <a:pos x="2" y="40"/>
                </a:cxn>
                <a:cxn ang="0">
                  <a:pos x="2" y="44"/>
                </a:cxn>
                <a:cxn ang="0">
                  <a:pos x="2" y="49"/>
                </a:cxn>
                <a:cxn ang="0">
                  <a:pos x="2" y="53"/>
                </a:cxn>
                <a:cxn ang="0">
                  <a:pos x="0" y="59"/>
                </a:cxn>
                <a:cxn ang="0">
                  <a:pos x="0" y="63"/>
                </a:cxn>
                <a:cxn ang="0">
                  <a:pos x="4" y="67"/>
                </a:cxn>
                <a:cxn ang="0">
                  <a:pos x="6" y="71"/>
                </a:cxn>
                <a:cxn ang="0">
                  <a:pos x="9" y="78"/>
                </a:cxn>
                <a:cxn ang="0">
                  <a:pos x="11" y="82"/>
                </a:cxn>
                <a:cxn ang="0">
                  <a:pos x="21" y="80"/>
                </a:cxn>
                <a:cxn ang="0">
                  <a:pos x="27" y="76"/>
                </a:cxn>
                <a:cxn ang="0">
                  <a:pos x="29" y="71"/>
                </a:cxn>
                <a:cxn ang="0">
                  <a:pos x="31" y="65"/>
                </a:cxn>
                <a:cxn ang="0">
                  <a:pos x="35" y="63"/>
                </a:cxn>
                <a:cxn ang="0">
                  <a:pos x="37" y="59"/>
                </a:cxn>
                <a:cxn ang="0">
                  <a:pos x="43" y="59"/>
                </a:cxn>
                <a:cxn ang="0">
                  <a:pos x="49" y="55"/>
                </a:cxn>
                <a:cxn ang="0">
                  <a:pos x="49" y="53"/>
                </a:cxn>
                <a:cxn ang="0">
                  <a:pos x="49" y="49"/>
                </a:cxn>
                <a:cxn ang="0">
                  <a:pos x="49" y="47"/>
                </a:cxn>
                <a:cxn ang="0">
                  <a:pos x="45" y="42"/>
                </a:cxn>
                <a:cxn ang="0">
                  <a:pos x="41" y="38"/>
                </a:cxn>
                <a:cxn ang="0">
                  <a:pos x="37" y="36"/>
                </a:cxn>
                <a:cxn ang="0">
                  <a:pos x="37" y="32"/>
                </a:cxn>
                <a:cxn ang="0">
                  <a:pos x="37" y="29"/>
                </a:cxn>
                <a:cxn ang="0">
                  <a:pos x="35" y="25"/>
                </a:cxn>
                <a:cxn ang="0">
                  <a:pos x="31" y="21"/>
                </a:cxn>
                <a:cxn ang="0">
                  <a:pos x="31" y="15"/>
                </a:cxn>
                <a:cxn ang="0">
                  <a:pos x="27" y="11"/>
                </a:cxn>
                <a:cxn ang="0">
                  <a:pos x="25" y="7"/>
                </a:cxn>
                <a:cxn ang="0">
                  <a:pos x="17" y="6"/>
                </a:cxn>
                <a:cxn ang="0">
                  <a:pos x="13" y="3"/>
                </a:cxn>
                <a:cxn ang="0">
                  <a:pos x="13" y="3"/>
                </a:cxn>
                <a:cxn ang="0">
                  <a:pos x="9" y="0"/>
                </a:cxn>
              </a:cxnLst>
              <a:rect l="0" t="0" r="r" b="b"/>
              <a:pathLst>
                <a:path w="50" h="83">
                  <a:moveTo>
                    <a:pt x="9" y="0"/>
                  </a:moveTo>
                  <a:lnTo>
                    <a:pt x="2" y="2"/>
                  </a:lnTo>
                  <a:lnTo>
                    <a:pt x="6" y="7"/>
                  </a:lnTo>
                  <a:lnTo>
                    <a:pt x="4" y="19"/>
                  </a:lnTo>
                  <a:lnTo>
                    <a:pt x="4" y="25"/>
                  </a:lnTo>
                  <a:lnTo>
                    <a:pt x="4" y="30"/>
                  </a:lnTo>
                  <a:lnTo>
                    <a:pt x="9" y="30"/>
                  </a:lnTo>
                  <a:lnTo>
                    <a:pt x="11" y="30"/>
                  </a:lnTo>
                  <a:lnTo>
                    <a:pt x="15" y="30"/>
                  </a:lnTo>
                  <a:lnTo>
                    <a:pt x="15" y="34"/>
                  </a:lnTo>
                  <a:lnTo>
                    <a:pt x="17" y="38"/>
                  </a:lnTo>
                  <a:lnTo>
                    <a:pt x="17" y="44"/>
                  </a:lnTo>
                  <a:lnTo>
                    <a:pt x="17" y="51"/>
                  </a:lnTo>
                  <a:lnTo>
                    <a:pt x="13" y="51"/>
                  </a:lnTo>
                  <a:lnTo>
                    <a:pt x="13" y="47"/>
                  </a:lnTo>
                  <a:lnTo>
                    <a:pt x="9" y="44"/>
                  </a:lnTo>
                  <a:lnTo>
                    <a:pt x="6" y="40"/>
                  </a:lnTo>
                  <a:lnTo>
                    <a:pt x="2" y="40"/>
                  </a:lnTo>
                  <a:lnTo>
                    <a:pt x="2" y="44"/>
                  </a:lnTo>
                  <a:lnTo>
                    <a:pt x="2" y="49"/>
                  </a:lnTo>
                  <a:lnTo>
                    <a:pt x="2" y="53"/>
                  </a:lnTo>
                  <a:lnTo>
                    <a:pt x="0" y="59"/>
                  </a:lnTo>
                  <a:lnTo>
                    <a:pt x="0" y="63"/>
                  </a:lnTo>
                  <a:lnTo>
                    <a:pt x="4" y="67"/>
                  </a:lnTo>
                  <a:lnTo>
                    <a:pt x="6" y="71"/>
                  </a:lnTo>
                  <a:lnTo>
                    <a:pt x="9" y="78"/>
                  </a:lnTo>
                  <a:lnTo>
                    <a:pt x="11" y="82"/>
                  </a:lnTo>
                  <a:lnTo>
                    <a:pt x="21" y="80"/>
                  </a:lnTo>
                  <a:lnTo>
                    <a:pt x="27" y="76"/>
                  </a:lnTo>
                  <a:lnTo>
                    <a:pt x="29" y="71"/>
                  </a:lnTo>
                  <a:lnTo>
                    <a:pt x="31" y="65"/>
                  </a:lnTo>
                  <a:lnTo>
                    <a:pt x="35" y="63"/>
                  </a:lnTo>
                  <a:lnTo>
                    <a:pt x="37" y="59"/>
                  </a:lnTo>
                  <a:lnTo>
                    <a:pt x="43" y="59"/>
                  </a:lnTo>
                  <a:lnTo>
                    <a:pt x="49" y="55"/>
                  </a:lnTo>
                  <a:lnTo>
                    <a:pt x="49" y="53"/>
                  </a:lnTo>
                  <a:lnTo>
                    <a:pt x="49" y="49"/>
                  </a:lnTo>
                  <a:lnTo>
                    <a:pt x="49" y="47"/>
                  </a:lnTo>
                  <a:lnTo>
                    <a:pt x="45" y="42"/>
                  </a:lnTo>
                  <a:lnTo>
                    <a:pt x="41" y="38"/>
                  </a:lnTo>
                  <a:lnTo>
                    <a:pt x="37" y="36"/>
                  </a:lnTo>
                  <a:lnTo>
                    <a:pt x="37" y="32"/>
                  </a:lnTo>
                  <a:lnTo>
                    <a:pt x="37" y="29"/>
                  </a:lnTo>
                  <a:lnTo>
                    <a:pt x="35" y="25"/>
                  </a:lnTo>
                  <a:lnTo>
                    <a:pt x="31" y="21"/>
                  </a:lnTo>
                  <a:lnTo>
                    <a:pt x="31" y="15"/>
                  </a:lnTo>
                  <a:lnTo>
                    <a:pt x="27" y="11"/>
                  </a:lnTo>
                  <a:lnTo>
                    <a:pt x="25" y="7"/>
                  </a:lnTo>
                  <a:lnTo>
                    <a:pt x="17" y="6"/>
                  </a:lnTo>
                  <a:lnTo>
                    <a:pt x="13" y="3"/>
                  </a:lnTo>
                  <a:lnTo>
                    <a:pt x="13" y="3"/>
                  </a:lnTo>
                  <a:lnTo>
                    <a:pt x="9"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4" name="Freeform 327"/>
            <p:cNvSpPr>
              <a:spLocks/>
            </p:cNvSpPr>
            <p:nvPr/>
          </p:nvSpPr>
          <p:spPr bwMode="auto">
            <a:xfrm>
              <a:off x="6897688" y="3754438"/>
              <a:ext cx="31750" cy="33337"/>
            </a:xfrm>
            <a:custGeom>
              <a:avLst/>
              <a:gdLst/>
              <a:ahLst/>
              <a:cxnLst>
                <a:cxn ang="0">
                  <a:pos x="6" y="0"/>
                </a:cxn>
                <a:cxn ang="0">
                  <a:pos x="14" y="4"/>
                </a:cxn>
                <a:cxn ang="0">
                  <a:pos x="20" y="4"/>
                </a:cxn>
                <a:cxn ang="0">
                  <a:pos x="20" y="7"/>
                </a:cxn>
                <a:cxn ang="0">
                  <a:pos x="16" y="13"/>
                </a:cxn>
                <a:cxn ang="0">
                  <a:pos x="14" y="19"/>
                </a:cxn>
                <a:cxn ang="0">
                  <a:pos x="8" y="23"/>
                </a:cxn>
                <a:cxn ang="0">
                  <a:pos x="2" y="21"/>
                </a:cxn>
                <a:cxn ang="0">
                  <a:pos x="2" y="15"/>
                </a:cxn>
                <a:cxn ang="0">
                  <a:pos x="2" y="11"/>
                </a:cxn>
                <a:cxn ang="0">
                  <a:pos x="0" y="7"/>
                </a:cxn>
                <a:cxn ang="0">
                  <a:pos x="0" y="4"/>
                </a:cxn>
                <a:cxn ang="0">
                  <a:pos x="0" y="4"/>
                </a:cxn>
                <a:cxn ang="0">
                  <a:pos x="6" y="0"/>
                </a:cxn>
              </a:cxnLst>
              <a:rect l="0" t="0" r="r" b="b"/>
              <a:pathLst>
                <a:path w="21" h="24">
                  <a:moveTo>
                    <a:pt x="6" y="0"/>
                  </a:moveTo>
                  <a:lnTo>
                    <a:pt x="14" y="4"/>
                  </a:lnTo>
                  <a:lnTo>
                    <a:pt x="20" y="4"/>
                  </a:lnTo>
                  <a:lnTo>
                    <a:pt x="20" y="7"/>
                  </a:lnTo>
                  <a:lnTo>
                    <a:pt x="16" y="13"/>
                  </a:lnTo>
                  <a:lnTo>
                    <a:pt x="14" y="19"/>
                  </a:lnTo>
                  <a:lnTo>
                    <a:pt x="8" y="23"/>
                  </a:lnTo>
                  <a:lnTo>
                    <a:pt x="2" y="21"/>
                  </a:lnTo>
                  <a:lnTo>
                    <a:pt x="2" y="15"/>
                  </a:lnTo>
                  <a:lnTo>
                    <a:pt x="2" y="11"/>
                  </a:lnTo>
                  <a:lnTo>
                    <a:pt x="0" y="7"/>
                  </a:lnTo>
                  <a:lnTo>
                    <a:pt x="0" y="4"/>
                  </a:lnTo>
                  <a:lnTo>
                    <a:pt x="0" y="4"/>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5" name="Freeform 328"/>
            <p:cNvSpPr>
              <a:spLocks/>
            </p:cNvSpPr>
            <p:nvPr/>
          </p:nvSpPr>
          <p:spPr bwMode="auto">
            <a:xfrm>
              <a:off x="7081838" y="3806825"/>
              <a:ext cx="69850" cy="47625"/>
            </a:xfrm>
            <a:custGeom>
              <a:avLst/>
              <a:gdLst/>
              <a:ahLst/>
              <a:cxnLst>
                <a:cxn ang="0">
                  <a:pos x="33" y="0"/>
                </a:cxn>
                <a:cxn ang="0">
                  <a:pos x="25" y="6"/>
                </a:cxn>
                <a:cxn ang="0">
                  <a:pos x="23" y="7"/>
                </a:cxn>
                <a:cxn ang="0">
                  <a:pos x="17" y="13"/>
                </a:cxn>
                <a:cxn ang="0">
                  <a:pos x="12" y="19"/>
                </a:cxn>
                <a:cxn ang="0">
                  <a:pos x="11" y="23"/>
                </a:cxn>
                <a:cxn ang="0">
                  <a:pos x="8" y="23"/>
                </a:cxn>
                <a:cxn ang="0">
                  <a:pos x="2" y="27"/>
                </a:cxn>
                <a:cxn ang="0">
                  <a:pos x="0" y="33"/>
                </a:cxn>
                <a:cxn ang="0">
                  <a:pos x="6" y="34"/>
                </a:cxn>
                <a:cxn ang="0">
                  <a:pos x="19" y="25"/>
                </a:cxn>
                <a:cxn ang="0">
                  <a:pos x="31" y="21"/>
                </a:cxn>
                <a:cxn ang="0">
                  <a:pos x="39" y="13"/>
                </a:cxn>
                <a:cxn ang="0">
                  <a:pos x="49" y="7"/>
                </a:cxn>
                <a:cxn ang="0">
                  <a:pos x="45" y="6"/>
                </a:cxn>
                <a:cxn ang="0">
                  <a:pos x="39" y="7"/>
                </a:cxn>
                <a:cxn ang="0">
                  <a:pos x="41" y="4"/>
                </a:cxn>
                <a:cxn ang="0">
                  <a:pos x="41" y="2"/>
                </a:cxn>
                <a:cxn ang="0">
                  <a:pos x="39" y="2"/>
                </a:cxn>
                <a:cxn ang="0">
                  <a:pos x="33" y="0"/>
                </a:cxn>
              </a:cxnLst>
              <a:rect l="0" t="0" r="r" b="b"/>
              <a:pathLst>
                <a:path w="50" h="35">
                  <a:moveTo>
                    <a:pt x="33" y="0"/>
                  </a:moveTo>
                  <a:lnTo>
                    <a:pt x="25" y="6"/>
                  </a:lnTo>
                  <a:lnTo>
                    <a:pt x="23" y="7"/>
                  </a:lnTo>
                  <a:lnTo>
                    <a:pt x="17" y="13"/>
                  </a:lnTo>
                  <a:lnTo>
                    <a:pt x="12" y="19"/>
                  </a:lnTo>
                  <a:lnTo>
                    <a:pt x="11" y="23"/>
                  </a:lnTo>
                  <a:lnTo>
                    <a:pt x="8" y="23"/>
                  </a:lnTo>
                  <a:lnTo>
                    <a:pt x="2" y="27"/>
                  </a:lnTo>
                  <a:lnTo>
                    <a:pt x="0" y="33"/>
                  </a:lnTo>
                  <a:lnTo>
                    <a:pt x="6" y="34"/>
                  </a:lnTo>
                  <a:lnTo>
                    <a:pt x="19" y="25"/>
                  </a:lnTo>
                  <a:lnTo>
                    <a:pt x="31" y="21"/>
                  </a:lnTo>
                  <a:lnTo>
                    <a:pt x="39" y="13"/>
                  </a:lnTo>
                  <a:lnTo>
                    <a:pt x="49" y="7"/>
                  </a:lnTo>
                  <a:lnTo>
                    <a:pt x="45" y="6"/>
                  </a:lnTo>
                  <a:lnTo>
                    <a:pt x="39" y="7"/>
                  </a:lnTo>
                  <a:lnTo>
                    <a:pt x="41" y="4"/>
                  </a:lnTo>
                  <a:lnTo>
                    <a:pt x="41" y="2"/>
                  </a:lnTo>
                  <a:lnTo>
                    <a:pt x="39" y="2"/>
                  </a:lnTo>
                  <a:lnTo>
                    <a:pt x="33"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6" name="Freeform 329"/>
            <p:cNvSpPr>
              <a:spLocks/>
            </p:cNvSpPr>
            <p:nvPr/>
          </p:nvSpPr>
          <p:spPr bwMode="auto">
            <a:xfrm>
              <a:off x="6259513" y="3703638"/>
              <a:ext cx="187325" cy="84137"/>
            </a:xfrm>
            <a:custGeom>
              <a:avLst/>
              <a:gdLst/>
              <a:ahLst/>
              <a:cxnLst>
                <a:cxn ang="0">
                  <a:pos x="3" y="61"/>
                </a:cxn>
                <a:cxn ang="0">
                  <a:pos x="13" y="52"/>
                </a:cxn>
                <a:cxn ang="0">
                  <a:pos x="17" y="50"/>
                </a:cxn>
                <a:cxn ang="0">
                  <a:pos x="31" y="48"/>
                </a:cxn>
                <a:cxn ang="0">
                  <a:pos x="47" y="50"/>
                </a:cxn>
                <a:cxn ang="0">
                  <a:pos x="55" y="54"/>
                </a:cxn>
                <a:cxn ang="0">
                  <a:pos x="70" y="56"/>
                </a:cxn>
                <a:cxn ang="0">
                  <a:pos x="80" y="56"/>
                </a:cxn>
                <a:cxn ang="0">
                  <a:pos x="86" y="54"/>
                </a:cxn>
                <a:cxn ang="0">
                  <a:pos x="90" y="46"/>
                </a:cxn>
                <a:cxn ang="0">
                  <a:pos x="94" y="42"/>
                </a:cxn>
                <a:cxn ang="0">
                  <a:pos x="100" y="40"/>
                </a:cxn>
                <a:cxn ang="0">
                  <a:pos x="104" y="36"/>
                </a:cxn>
                <a:cxn ang="0">
                  <a:pos x="115" y="36"/>
                </a:cxn>
                <a:cxn ang="0">
                  <a:pos x="119" y="33"/>
                </a:cxn>
                <a:cxn ang="0">
                  <a:pos x="123" y="30"/>
                </a:cxn>
                <a:cxn ang="0">
                  <a:pos x="127" y="29"/>
                </a:cxn>
                <a:cxn ang="0">
                  <a:pos x="131" y="30"/>
                </a:cxn>
                <a:cxn ang="0">
                  <a:pos x="135" y="29"/>
                </a:cxn>
                <a:cxn ang="0">
                  <a:pos x="131" y="21"/>
                </a:cxn>
                <a:cxn ang="0">
                  <a:pos x="129" y="17"/>
                </a:cxn>
                <a:cxn ang="0">
                  <a:pos x="123" y="15"/>
                </a:cxn>
                <a:cxn ang="0">
                  <a:pos x="119" y="13"/>
                </a:cxn>
                <a:cxn ang="0">
                  <a:pos x="113" y="10"/>
                </a:cxn>
                <a:cxn ang="0">
                  <a:pos x="111" y="8"/>
                </a:cxn>
                <a:cxn ang="0">
                  <a:pos x="107" y="6"/>
                </a:cxn>
                <a:cxn ang="0">
                  <a:pos x="104" y="4"/>
                </a:cxn>
                <a:cxn ang="0">
                  <a:pos x="100" y="4"/>
                </a:cxn>
                <a:cxn ang="0">
                  <a:pos x="98" y="0"/>
                </a:cxn>
                <a:cxn ang="0">
                  <a:pos x="92" y="0"/>
                </a:cxn>
                <a:cxn ang="0">
                  <a:pos x="88" y="0"/>
                </a:cxn>
                <a:cxn ang="0">
                  <a:pos x="82" y="2"/>
                </a:cxn>
                <a:cxn ang="0">
                  <a:pos x="78" y="4"/>
                </a:cxn>
                <a:cxn ang="0">
                  <a:pos x="72" y="8"/>
                </a:cxn>
                <a:cxn ang="0">
                  <a:pos x="70" y="12"/>
                </a:cxn>
                <a:cxn ang="0">
                  <a:pos x="65" y="15"/>
                </a:cxn>
                <a:cxn ang="0">
                  <a:pos x="65" y="15"/>
                </a:cxn>
                <a:cxn ang="0">
                  <a:pos x="59" y="15"/>
                </a:cxn>
                <a:cxn ang="0">
                  <a:pos x="53" y="15"/>
                </a:cxn>
                <a:cxn ang="0">
                  <a:pos x="43" y="17"/>
                </a:cxn>
                <a:cxn ang="0">
                  <a:pos x="39" y="17"/>
                </a:cxn>
                <a:cxn ang="0">
                  <a:pos x="33" y="17"/>
                </a:cxn>
                <a:cxn ang="0">
                  <a:pos x="31" y="17"/>
                </a:cxn>
                <a:cxn ang="0">
                  <a:pos x="27" y="15"/>
                </a:cxn>
                <a:cxn ang="0">
                  <a:pos x="21" y="15"/>
                </a:cxn>
                <a:cxn ang="0">
                  <a:pos x="17" y="15"/>
                </a:cxn>
                <a:cxn ang="0">
                  <a:pos x="15" y="19"/>
                </a:cxn>
                <a:cxn ang="0">
                  <a:pos x="13" y="25"/>
                </a:cxn>
                <a:cxn ang="0">
                  <a:pos x="11" y="30"/>
                </a:cxn>
                <a:cxn ang="0">
                  <a:pos x="9" y="36"/>
                </a:cxn>
                <a:cxn ang="0">
                  <a:pos x="5" y="40"/>
                </a:cxn>
                <a:cxn ang="0">
                  <a:pos x="3" y="44"/>
                </a:cxn>
                <a:cxn ang="0">
                  <a:pos x="3" y="50"/>
                </a:cxn>
                <a:cxn ang="0">
                  <a:pos x="3" y="56"/>
                </a:cxn>
                <a:cxn ang="0">
                  <a:pos x="0" y="61"/>
                </a:cxn>
                <a:cxn ang="0">
                  <a:pos x="0" y="61"/>
                </a:cxn>
                <a:cxn ang="0">
                  <a:pos x="3" y="61"/>
                </a:cxn>
              </a:cxnLst>
              <a:rect l="0" t="0" r="r" b="b"/>
              <a:pathLst>
                <a:path w="136" h="62">
                  <a:moveTo>
                    <a:pt x="3" y="61"/>
                  </a:moveTo>
                  <a:lnTo>
                    <a:pt x="13" y="52"/>
                  </a:lnTo>
                  <a:lnTo>
                    <a:pt x="17" y="50"/>
                  </a:lnTo>
                  <a:lnTo>
                    <a:pt x="31" y="48"/>
                  </a:lnTo>
                  <a:lnTo>
                    <a:pt x="47" y="50"/>
                  </a:lnTo>
                  <a:lnTo>
                    <a:pt x="55" y="54"/>
                  </a:lnTo>
                  <a:lnTo>
                    <a:pt x="70" y="56"/>
                  </a:lnTo>
                  <a:lnTo>
                    <a:pt x="80" y="56"/>
                  </a:lnTo>
                  <a:lnTo>
                    <a:pt x="86" y="54"/>
                  </a:lnTo>
                  <a:lnTo>
                    <a:pt x="90" y="46"/>
                  </a:lnTo>
                  <a:lnTo>
                    <a:pt x="94" y="42"/>
                  </a:lnTo>
                  <a:lnTo>
                    <a:pt x="100" y="40"/>
                  </a:lnTo>
                  <a:lnTo>
                    <a:pt x="104" y="36"/>
                  </a:lnTo>
                  <a:lnTo>
                    <a:pt x="115" y="36"/>
                  </a:lnTo>
                  <a:lnTo>
                    <a:pt x="119" y="33"/>
                  </a:lnTo>
                  <a:lnTo>
                    <a:pt x="123" y="30"/>
                  </a:lnTo>
                  <a:lnTo>
                    <a:pt x="127" y="29"/>
                  </a:lnTo>
                  <a:lnTo>
                    <a:pt x="131" y="30"/>
                  </a:lnTo>
                  <a:lnTo>
                    <a:pt x="135" y="29"/>
                  </a:lnTo>
                  <a:lnTo>
                    <a:pt x="131" y="21"/>
                  </a:lnTo>
                  <a:lnTo>
                    <a:pt x="129" y="17"/>
                  </a:lnTo>
                  <a:lnTo>
                    <a:pt x="123" y="15"/>
                  </a:lnTo>
                  <a:lnTo>
                    <a:pt x="119" y="13"/>
                  </a:lnTo>
                  <a:lnTo>
                    <a:pt x="113" y="10"/>
                  </a:lnTo>
                  <a:lnTo>
                    <a:pt x="111" y="8"/>
                  </a:lnTo>
                  <a:lnTo>
                    <a:pt x="107" y="6"/>
                  </a:lnTo>
                  <a:lnTo>
                    <a:pt x="104" y="4"/>
                  </a:lnTo>
                  <a:lnTo>
                    <a:pt x="100" y="4"/>
                  </a:lnTo>
                  <a:lnTo>
                    <a:pt x="98" y="0"/>
                  </a:lnTo>
                  <a:lnTo>
                    <a:pt x="92" y="0"/>
                  </a:lnTo>
                  <a:lnTo>
                    <a:pt x="88" y="0"/>
                  </a:lnTo>
                  <a:lnTo>
                    <a:pt x="82" y="2"/>
                  </a:lnTo>
                  <a:lnTo>
                    <a:pt x="78" y="4"/>
                  </a:lnTo>
                  <a:lnTo>
                    <a:pt x="72" y="8"/>
                  </a:lnTo>
                  <a:lnTo>
                    <a:pt x="70" y="12"/>
                  </a:lnTo>
                  <a:lnTo>
                    <a:pt x="65" y="15"/>
                  </a:lnTo>
                  <a:lnTo>
                    <a:pt x="65" y="15"/>
                  </a:lnTo>
                  <a:lnTo>
                    <a:pt x="59" y="15"/>
                  </a:lnTo>
                  <a:lnTo>
                    <a:pt x="53" y="15"/>
                  </a:lnTo>
                  <a:lnTo>
                    <a:pt x="43" y="17"/>
                  </a:lnTo>
                  <a:lnTo>
                    <a:pt x="39" y="17"/>
                  </a:lnTo>
                  <a:lnTo>
                    <a:pt x="33" y="17"/>
                  </a:lnTo>
                  <a:lnTo>
                    <a:pt x="31" y="17"/>
                  </a:lnTo>
                  <a:lnTo>
                    <a:pt x="27" y="15"/>
                  </a:lnTo>
                  <a:lnTo>
                    <a:pt x="21" y="15"/>
                  </a:lnTo>
                  <a:lnTo>
                    <a:pt x="17" y="15"/>
                  </a:lnTo>
                  <a:lnTo>
                    <a:pt x="15" y="19"/>
                  </a:lnTo>
                  <a:lnTo>
                    <a:pt x="13" y="25"/>
                  </a:lnTo>
                  <a:lnTo>
                    <a:pt x="11" y="30"/>
                  </a:lnTo>
                  <a:lnTo>
                    <a:pt x="9" y="36"/>
                  </a:lnTo>
                  <a:lnTo>
                    <a:pt x="5" y="40"/>
                  </a:lnTo>
                  <a:lnTo>
                    <a:pt x="3" y="44"/>
                  </a:lnTo>
                  <a:lnTo>
                    <a:pt x="3" y="50"/>
                  </a:lnTo>
                  <a:lnTo>
                    <a:pt x="3" y="56"/>
                  </a:lnTo>
                  <a:lnTo>
                    <a:pt x="0" y="61"/>
                  </a:lnTo>
                  <a:lnTo>
                    <a:pt x="0" y="61"/>
                  </a:lnTo>
                  <a:lnTo>
                    <a:pt x="3" y="61"/>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7" name="Freeform 330"/>
            <p:cNvSpPr>
              <a:spLocks/>
            </p:cNvSpPr>
            <p:nvPr/>
          </p:nvSpPr>
          <p:spPr bwMode="auto">
            <a:xfrm>
              <a:off x="6540500" y="3711575"/>
              <a:ext cx="39688" cy="33338"/>
            </a:xfrm>
            <a:custGeom>
              <a:avLst/>
              <a:gdLst/>
              <a:ahLst/>
              <a:cxnLst>
                <a:cxn ang="0">
                  <a:pos x="6" y="2"/>
                </a:cxn>
                <a:cxn ang="0">
                  <a:pos x="0" y="4"/>
                </a:cxn>
                <a:cxn ang="0">
                  <a:pos x="2" y="10"/>
                </a:cxn>
                <a:cxn ang="0">
                  <a:pos x="6" y="14"/>
                </a:cxn>
                <a:cxn ang="0">
                  <a:pos x="6" y="17"/>
                </a:cxn>
                <a:cxn ang="0">
                  <a:pos x="6" y="19"/>
                </a:cxn>
                <a:cxn ang="0">
                  <a:pos x="6" y="23"/>
                </a:cxn>
                <a:cxn ang="0">
                  <a:pos x="8" y="23"/>
                </a:cxn>
                <a:cxn ang="0">
                  <a:pos x="14" y="21"/>
                </a:cxn>
                <a:cxn ang="0">
                  <a:pos x="14" y="15"/>
                </a:cxn>
                <a:cxn ang="0">
                  <a:pos x="14" y="14"/>
                </a:cxn>
                <a:cxn ang="0">
                  <a:pos x="20" y="12"/>
                </a:cxn>
                <a:cxn ang="0">
                  <a:pos x="25" y="10"/>
                </a:cxn>
                <a:cxn ang="0">
                  <a:pos x="27" y="8"/>
                </a:cxn>
                <a:cxn ang="0">
                  <a:pos x="27" y="6"/>
                </a:cxn>
                <a:cxn ang="0">
                  <a:pos x="27" y="2"/>
                </a:cxn>
                <a:cxn ang="0">
                  <a:pos x="25" y="2"/>
                </a:cxn>
                <a:cxn ang="0">
                  <a:pos x="18" y="2"/>
                </a:cxn>
                <a:cxn ang="0">
                  <a:pos x="12" y="2"/>
                </a:cxn>
                <a:cxn ang="0">
                  <a:pos x="12" y="0"/>
                </a:cxn>
                <a:cxn ang="0">
                  <a:pos x="12" y="0"/>
                </a:cxn>
                <a:cxn ang="0">
                  <a:pos x="6" y="2"/>
                </a:cxn>
              </a:cxnLst>
              <a:rect l="0" t="0" r="r" b="b"/>
              <a:pathLst>
                <a:path w="28" h="24">
                  <a:moveTo>
                    <a:pt x="6" y="2"/>
                  </a:moveTo>
                  <a:lnTo>
                    <a:pt x="0" y="4"/>
                  </a:lnTo>
                  <a:lnTo>
                    <a:pt x="2" y="10"/>
                  </a:lnTo>
                  <a:lnTo>
                    <a:pt x="6" y="14"/>
                  </a:lnTo>
                  <a:lnTo>
                    <a:pt x="6" y="17"/>
                  </a:lnTo>
                  <a:lnTo>
                    <a:pt x="6" y="19"/>
                  </a:lnTo>
                  <a:lnTo>
                    <a:pt x="6" y="23"/>
                  </a:lnTo>
                  <a:lnTo>
                    <a:pt x="8" y="23"/>
                  </a:lnTo>
                  <a:lnTo>
                    <a:pt x="14" y="21"/>
                  </a:lnTo>
                  <a:lnTo>
                    <a:pt x="14" y="15"/>
                  </a:lnTo>
                  <a:lnTo>
                    <a:pt x="14" y="14"/>
                  </a:lnTo>
                  <a:lnTo>
                    <a:pt x="20" y="12"/>
                  </a:lnTo>
                  <a:lnTo>
                    <a:pt x="25" y="10"/>
                  </a:lnTo>
                  <a:lnTo>
                    <a:pt x="27" y="8"/>
                  </a:lnTo>
                  <a:lnTo>
                    <a:pt x="27" y="6"/>
                  </a:lnTo>
                  <a:lnTo>
                    <a:pt x="27" y="2"/>
                  </a:lnTo>
                  <a:lnTo>
                    <a:pt x="25" y="2"/>
                  </a:lnTo>
                  <a:lnTo>
                    <a:pt x="18" y="2"/>
                  </a:lnTo>
                  <a:lnTo>
                    <a:pt x="12" y="2"/>
                  </a:lnTo>
                  <a:lnTo>
                    <a:pt x="12" y="0"/>
                  </a:lnTo>
                  <a:lnTo>
                    <a:pt x="12" y="0"/>
                  </a:lnTo>
                  <a:lnTo>
                    <a:pt x="6"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8" name="Freeform 331"/>
            <p:cNvSpPr>
              <a:spLocks/>
            </p:cNvSpPr>
            <p:nvPr/>
          </p:nvSpPr>
          <p:spPr bwMode="auto">
            <a:xfrm>
              <a:off x="5297488" y="3884613"/>
              <a:ext cx="30162" cy="30162"/>
            </a:xfrm>
            <a:custGeom>
              <a:avLst/>
              <a:gdLst/>
              <a:ahLst/>
              <a:cxnLst>
                <a:cxn ang="0">
                  <a:pos x="15" y="0"/>
                </a:cxn>
                <a:cxn ang="0">
                  <a:pos x="10" y="2"/>
                </a:cxn>
                <a:cxn ang="0">
                  <a:pos x="4" y="2"/>
                </a:cxn>
                <a:cxn ang="0">
                  <a:pos x="0" y="2"/>
                </a:cxn>
                <a:cxn ang="0">
                  <a:pos x="0" y="6"/>
                </a:cxn>
                <a:cxn ang="0">
                  <a:pos x="4" y="12"/>
                </a:cxn>
                <a:cxn ang="0">
                  <a:pos x="6" y="16"/>
                </a:cxn>
                <a:cxn ang="0">
                  <a:pos x="6" y="20"/>
                </a:cxn>
                <a:cxn ang="0">
                  <a:pos x="10" y="20"/>
                </a:cxn>
                <a:cxn ang="0">
                  <a:pos x="15" y="20"/>
                </a:cxn>
                <a:cxn ang="0">
                  <a:pos x="12" y="16"/>
                </a:cxn>
                <a:cxn ang="0">
                  <a:pos x="12" y="12"/>
                </a:cxn>
                <a:cxn ang="0">
                  <a:pos x="15" y="10"/>
                </a:cxn>
                <a:cxn ang="0">
                  <a:pos x="17" y="8"/>
                </a:cxn>
                <a:cxn ang="0">
                  <a:pos x="21" y="6"/>
                </a:cxn>
                <a:cxn ang="0">
                  <a:pos x="17" y="2"/>
                </a:cxn>
                <a:cxn ang="0">
                  <a:pos x="15" y="2"/>
                </a:cxn>
                <a:cxn ang="0">
                  <a:pos x="15" y="0"/>
                </a:cxn>
              </a:cxnLst>
              <a:rect l="0" t="0" r="r" b="b"/>
              <a:pathLst>
                <a:path w="22" h="21">
                  <a:moveTo>
                    <a:pt x="15" y="0"/>
                  </a:moveTo>
                  <a:lnTo>
                    <a:pt x="10" y="2"/>
                  </a:lnTo>
                  <a:lnTo>
                    <a:pt x="4" y="2"/>
                  </a:lnTo>
                  <a:lnTo>
                    <a:pt x="0" y="2"/>
                  </a:lnTo>
                  <a:lnTo>
                    <a:pt x="0" y="6"/>
                  </a:lnTo>
                  <a:lnTo>
                    <a:pt x="4" y="12"/>
                  </a:lnTo>
                  <a:lnTo>
                    <a:pt x="6" y="16"/>
                  </a:lnTo>
                  <a:lnTo>
                    <a:pt x="6" y="20"/>
                  </a:lnTo>
                  <a:lnTo>
                    <a:pt x="10" y="20"/>
                  </a:lnTo>
                  <a:lnTo>
                    <a:pt x="15" y="20"/>
                  </a:lnTo>
                  <a:lnTo>
                    <a:pt x="12" y="16"/>
                  </a:lnTo>
                  <a:lnTo>
                    <a:pt x="12" y="12"/>
                  </a:lnTo>
                  <a:lnTo>
                    <a:pt x="15" y="10"/>
                  </a:lnTo>
                  <a:lnTo>
                    <a:pt x="17" y="8"/>
                  </a:lnTo>
                  <a:lnTo>
                    <a:pt x="21" y="6"/>
                  </a:lnTo>
                  <a:lnTo>
                    <a:pt x="17" y="2"/>
                  </a:lnTo>
                  <a:lnTo>
                    <a:pt x="15" y="2"/>
                  </a:lnTo>
                  <a:lnTo>
                    <a:pt x="15"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39" name="Freeform 332"/>
            <p:cNvSpPr>
              <a:spLocks/>
            </p:cNvSpPr>
            <p:nvPr/>
          </p:nvSpPr>
          <p:spPr bwMode="auto">
            <a:xfrm>
              <a:off x="5327650" y="3808413"/>
              <a:ext cx="503238" cy="128587"/>
            </a:xfrm>
            <a:custGeom>
              <a:avLst/>
              <a:gdLst/>
              <a:ahLst/>
              <a:cxnLst>
                <a:cxn ang="0">
                  <a:pos x="30" y="34"/>
                </a:cxn>
                <a:cxn ang="0">
                  <a:pos x="43" y="28"/>
                </a:cxn>
                <a:cxn ang="0">
                  <a:pos x="65" y="20"/>
                </a:cxn>
                <a:cxn ang="0">
                  <a:pos x="73" y="18"/>
                </a:cxn>
                <a:cxn ang="0">
                  <a:pos x="103" y="20"/>
                </a:cxn>
                <a:cxn ang="0">
                  <a:pos x="129" y="32"/>
                </a:cxn>
                <a:cxn ang="0">
                  <a:pos x="155" y="40"/>
                </a:cxn>
                <a:cxn ang="0">
                  <a:pos x="181" y="52"/>
                </a:cxn>
                <a:cxn ang="0">
                  <a:pos x="207" y="56"/>
                </a:cxn>
                <a:cxn ang="0">
                  <a:pos x="231" y="46"/>
                </a:cxn>
                <a:cxn ang="0">
                  <a:pos x="254" y="44"/>
                </a:cxn>
                <a:cxn ang="0">
                  <a:pos x="265" y="50"/>
                </a:cxn>
                <a:cxn ang="0">
                  <a:pos x="291" y="62"/>
                </a:cxn>
                <a:cxn ang="0">
                  <a:pos x="308" y="54"/>
                </a:cxn>
                <a:cxn ang="0">
                  <a:pos x="321" y="42"/>
                </a:cxn>
                <a:cxn ang="0">
                  <a:pos x="332" y="36"/>
                </a:cxn>
                <a:cxn ang="0">
                  <a:pos x="355" y="22"/>
                </a:cxn>
                <a:cxn ang="0">
                  <a:pos x="351" y="14"/>
                </a:cxn>
                <a:cxn ang="0">
                  <a:pos x="342" y="14"/>
                </a:cxn>
                <a:cxn ang="0">
                  <a:pos x="340" y="14"/>
                </a:cxn>
                <a:cxn ang="0">
                  <a:pos x="345" y="0"/>
                </a:cxn>
                <a:cxn ang="0">
                  <a:pos x="355" y="4"/>
                </a:cxn>
                <a:cxn ang="0">
                  <a:pos x="364" y="24"/>
                </a:cxn>
                <a:cxn ang="0">
                  <a:pos x="355" y="32"/>
                </a:cxn>
                <a:cxn ang="0">
                  <a:pos x="351" y="42"/>
                </a:cxn>
                <a:cxn ang="0">
                  <a:pos x="345" y="42"/>
                </a:cxn>
                <a:cxn ang="0">
                  <a:pos x="347" y="54"/>
                </a:cxn>
                <a:cxn ang="0">
                  <a:pos x="334" y="64"/>
                </a:cxn>
                <a:cxn ang="0">
                  <a:pos x="295" y="78"/>
                </a:cxn>
                <a:cxn ang="0">
                  <a:pos x="252" y="80"/>
                </a:cxn>
                <a:cxn ang="0">
                  <a:pos x="222" y="90"/>
                </a:cxn>
                <a:cxn ang="0">
                  <a:pos x="196" y="80"/>
                </a:cxn>
                <a:cxn ang="0">
                  <a:pos x="172" y="86"/>
                </a:cxn>
                <a:cxn ang="0">
                  <a:pos x="153" y="92"/>
                </a:cxn>
                <a:cxn ang="0">
                  <a:pos x="136" y="94"/>
                </a:cxn>
                <a:cxn ang="0">
                  <a:pos x="114" y="88"/>
                </a:cxn>
                <a:cxn ang="0">
                  <a:pos x="103" y="90"/>
                </a:cxn>
                <a:cxn ang="0">
                  <a:pos x="88" y="84"/>
                </a:cxn>
                <a:cxn ang="0">
                  <a:pos x="69" y="82"/>
                </a:cxn>
                <a:cxn ang="0">
                  <a:pos x="50" y="88"/>
                </a:cxn>
                <a:cxn ang="0">
                  <a:pos x="37" y="80"/>
                </a:cxn>
                <a:cxn ang="0">
                  <a:pos x="24" y="78"/>
                </a:cxn>
                <a:cxn ang="0">
                  <a:pos x="13" y="82"/>
                </a:cxn>
                <a:cxn ang="0">
                  <a:pos x="7" y="78"/>
                </a:cxn>
                <a:cxn ang="0">
                  <a:pos x="5" y="66"/>
                </a:cxn>
                <a:cxn ang="0">
                  <a:pos x="0" y="60"/>
                </a:cxn>
                <a:cxn ang="0">
                  <a:pos x="2" y="46"/>
                </a:cxn>
                <a:cxn ang="0">
                  <a:pos x="7" y="36"/>
                </a:cxn>
              </a:cxnLst>
              <a:rect l="0" t="0" r="r" b="b"/>
              <a:pathLst>
                <a:path w="365" h="95">
                  <a:moveTo>
                    <a:pt x="15" y="38"/>
                  </a:moveTo>
                  <a:lnTo>
                    <a:pt x="26" y="34"/>
                  </a:lnTo>
                  <a:lnTo>
                    <a:pt x="30" y="34"/>
                  </a:lnTo>
                  <a:lnTo>
                    <a:pt x="35" y="32"/>
                  </a:lnTo>
                  <a:lnTo>
                    <a:pt x="39" y="30"/>
                  </a:lnTo>
                  <a:lnTo>
                    <a:pt x="43" y="28"/>
                  </a:lnTo>
                  <a:lnTo>
                    <a:pt x="52" y="26"/>
                  </a:lnTo>
                  <a:lnTo>
                    <a:pt x="56" y="24"/>
                  </a:lnTo>
                  <a:lnTo>
                    <a:pt x="65" y="20"/>
                  </a:lnTo>
                  <a:lnTo>
                    <a:pt x="69" y="16"/>
                  </a:lnTo>
                  <a:lnTo>
                    <a:pt x="71" y="16"/>
                  </a:lnTo>
                  <a:lnTo>
                    <a:pt x="73" y="18"/>
                  </a:lnTo>
                  <a:lnTo>
                    <a:pt x="86" y="20"/>
                  </a:lnTo>
                  <a:lnTo>
                    <a:pt x="101" y="18"/>
                  </a:lnTo>
                  <a:lnTo>
                    <a:pt x="103" y="20"/>
                  </a:lnTo>
                  <a:lnTo>
                    <a:pt x="106" y="24"/>
                  </a:lnTo>
                  <a:lnTo>
                    <a:pt x="123" y="30"/>
                  </a:lnTo>
                  <a:lnTo>
                    <a:pt x="129" y="32"/>
                  </a:lnTo>
                  <a:lnTo>
                    <a:pt x="134" y="32"/>
                  </a:lnTo>
                  <a:lnTo>
                    <a:pt x="142" y="40"/>
                  </a:lnTo>
                  <a:lnTo>
                    <a:pt x="155" y="40"/>
                  </a:lnTo>
                  <a:lnTo>
                    <a:pt x="159" y="42"/>
                  </a:lnTo>
                  <a:lnTo>
                    <a:pt x="179" y="48"/>
                  </a:lnTo>
                  <a:lnTo>
                    <a:pt x="181" y="52"/>
                  </a:lnTo>
                  <a:lnTo>
                    <a:pt x="185" y="58"/>
                  </a:lnTo>
                  <a:lnTo>
                    <a:pt x="196" y="56"/>
                  </a:lnTo>
                  <a:lnTo>
                    <a:pt x="207" y="56"/>
                  </a:lnTo>
                  <a:lnTo>
                    <a:pt x="209" y="48"/>
                  </a:lnTo>
                  <a:lnTo>
                    <a:pt x="215" y="46"/>
                  </a:lnTo>
                  <a:lnTo>
                    <a:pt x="231" y="46"/>
                  </a:lnTo>
                  <a:lnTo>
                    <a:pt x="245" y="46"/>
                  </a:lnTo>
                  <a:lnTo>
                    <a:pt x="250" y="46"/>
                  </a:lnTo>
                  <a:lnTo>
                    <a:pt x="254" y="44"/>
                  </a:lnTo>
                  <a:lnTo>
                    <a:pt x="256" y="44"/>
                  </a:lnTo>
                  <a:lnTo>
                    <a:pt x="258" y="46"/>
                  </a:lnTo>
                  <a:lnTo>
                    <a:pt x="265" y="50"/>
                  </a:lnTo>
                  <a:lnTo>
                    <a:pt x="273" y="56"/>
                  </a:lnTo>
                  <a:lnTo>
                    <a:pt x="284" y="62"/>
                  </a:lnTo>
                  <a:lnTo>
                    <a:pt x="291" y="62"/>
                  </a:lnTo>
                  <a:lnTo>
                    <a:pt x="297" y="58"/>
                  </a:lnTo>
                  <a:lnTo>
                    <a:pt x="306" y="58"/>
                  </a:lnTo>
                  <a:lnTo>
                    <a:pt x="308" y="54"/>
                  </a:lnTo>
                  <a:lnTo>
                    <a:pt x="308" y="54"/>
                  </a:lnTo>
                  <a:lnTo>
                    <a:pt x="312" y="44"/>
                  </a:lnTo>
                  <a:lnTo>
                    <a:pt x="321" y="42"/>
                  </a:lnTo>
                  <a:lnTo>
                    <a:pt x="325" y="40"/>
                  </a:lnTo>
                  <a:lnTo>
                    <a:pt x="327" y="36"/>
                  </a:lnTo>
                  <a:lnTo>
                    <a:pt x="332" y="36"/>
                  </a:lnTo>
                  <a:lnTo>
                    <a:pt x="338" y="36"/>
                  </a:lnTo>
                  <a:lnTo>
                    <a:pt x="353" y="28"/>
                  </a:lnTo>
                  <a:lnTo>
                    <a:pt x="355" y="22"/>
                  </a:lnTo>
                  <a:lnTo>
                    <a:pt x="355" y="18"/>
                  </a:lnTo>
                  <a:lnTo>
                    <a:pt x="353" y="14"/>
                  </a:lnTo>
                  <a:lnTo>
                    <a:pt x="351" y="14"/>
                  </a:lnTo>
                  <a:lnTo>
                    <a:pt x="345" y="16"/>
                  </a:lnTo>
                  <a:lnTo>
                    <a:pt x="342" y="16"/>
                  </a:lnTo>
                  <a:lnTo>
                    <a:pt x="342" y="14"/>
                  </a:lnTo>
                  <a:lnTo>
                    <a:pt x="347" y="12"/>
                  </a:lnTo>
                  <a:lnTo>
                    <a:pt x="349" y="8"/>
                  </a:lnTo>
                  <a:lnTo>
                    <a:pt x="340" y="14"/>
                  </a:lnTo>
                  <a:lnTo>
                    <a:pt x="336" y="10"/>
                  </a:lnTo>
                  <a:lnTo>
                    <a:pt x="340" y="4"/>
                  </a:lnTo>
                  <a:lnTo>
                    <a:pt x="345" y="0"/>
                  </a:lnTo>
                  <a:lnTo>
                    <a:pt x="349" y="0"/>
                  </a:lnTo>
                  <a:lnTo>
                    <a:pt x="353" y="0"/>
                  </a:lnTo>
                  <a:lnTo>
                    <a:pt x="355" y="4"/>
                  </a:lnTo>
                  <a:lnTo>
                    <a:pt x="357" y="14"/>
                  </a:lnTo>
                  <a:lnTo>
                    <a:pt x="359" y="18"/>
                  </a:lnTo>
                  <a:lnTo>
                    <a:pt x="364" y="24"/>
                  </a:lnTo>
                  <a:lnTo>
                    <a:pt x="364" y="26"/>
                  </a:lnTo>
                  <a:lnTo>
                    <a:pt x="359" y="30"/>
                  </a:lnTo>
                  <a:lnTo>
                    <a:pt x="355" y="32"/>
                  </a:lnTo>
                  <a:lnTo>
                    <a:pt x="351" y="36"/>
                  </a:lnTo>
                  <a:lnTo>
                    <a:pt x="351" y="40"/>
                  </a:lnTo>
                  <a:lnTo>
                    <a:pt x="351" y="42"/>
                  </a:lnTo>
                  <a:lnTo>
                    <a:pt x="349" y="42"/>
                  </a:lnTo>
                  <a:lnTo>
                    <a:pt x="347" y="42"/>
                  </a:lnTo>
                  <a:lnTo>
                    <a:pt x="345" y="42"/>
                  </a:lnTo>
                  <a:lnTo>
                    <a:pt x="342" y="44"/>
                  </a:lnTo>
                  <a:lnTo>
                    <a:pt x="342" y="46"/>
                  </a:lnTo>
                  <a:lnTo>
                    <a:pt x="347" y="54"/>
                  </a:lnTo>
                  <a:lnTo>
                    <a:pt x="347" y="56"/>
                  </a:lnTo>
                  <a:lnTo>
                    <a:pt x="349" y="56"/>
                  </a:lnTo>
                  <a:lnTo>
                    <a:pt x="334" y="64"/>
                  </a:lnTo>
                  <a:lnTo>
                    <a:pt x="319" y="64"/>
                  </a:lnTo>
                  <a:lnTo>
                    <a:pt x="301" y="78"/>
                  </a:lnTo>
                  <a:lnTo>
                    <a:pt x="295" y="78"/>
                  </a:lnTo>
                  <a:lnTo>
                    <a:pt x="284" y="78"/>
                  </a:lnTo>
                  <a:lnTo>
                    <a:pt x="269" y="76"/>
                  </a:lnTo>
                  <a:lnTo>
                    <a:pt x="252" y="80"/>
                  </a:lnTo>
                  <a:lnTo>
                    <a:pt x="239" y="84"/>
                  </a:lnTo>
                  <a:lnTo>
                    <a:pt x="231" y="90"/>
                  </a:lnTo>
                  <a:lnTo>
                    <a:pt x="222" y="90"/>
                  </a:lnTo>
                  <a:lnTo>
                    <a:pt x="213" y="90"/>
                  </a:lnTo>
                  <a:lnTo>
                    <a:pt x="203" y="86"/>
                  </a:lnTo>
                  <a:lnTo>
                    <a:pt x="196" y="80"/>
                  </a:lnTo>
                  <a:lnTo>
                    <a:pt x="183" y="80"/>
                  </a:lnTo>
                  <a:lnTo>
                    <a:pt x="174" y="82"/>
                  </a:lnTo>
                  <a:lnTo>
                    <a:pt x="172" y="86"/>
                  </a:lnTo>
                  <a:lnTo>
                    <a:pt x="170" y="90"/>
                  </a:lnTo>
                  <a:lnTo>
                    <a:pt x="164" y="92"/>
                  </a:lnTo>
                  <a:lnTo>
                    <a:pt x="153" y="92"/>
                  </a:lnTo>
                  <a:lnTo>
                    <a:pt x="147" y="90"/>
                  </a:lnTo>
                  <a:lnTo>
                    <a:pt x="142" y="90"/>
                  </a:lnTo>
                  <a:lnTo>
                    <a:pt x="136" y="94"/>
                  </a:lnTo>
                  <a:lnTo>
                    <a:pt x="127" y="94"/>
                  </a:lnTo>
                  <a:lnTo>
                    <a:pt x="119" y="90"/>
                  </a:lnTo>
                  <a:lnTo>
                    <a:pt x="114" y="88"/>
                  </a:lnTo>
                  <a:lnTo>
                    <a:pt x="114" y="88"/>
                  </a:lnTo>
                  <a:lnTo>
                    <a:pt x="108" y="88"/>
                  </a:lnTo>
                  <a:lnTo>
                    <a:pt x="103" y="90"/>
                  </a:lnTo>
                  <a:lnTo>
                    <a:pt x="97" y="90"/>
                  </a:lnTo>
                  <a:lnTo>
                    <a:pt x="93" y="88"/>
                  </a:lnTo>
                  <a:lnTo>
                    <a:pt x="88" y="84"/>
                  </a:lnTo>
                  <a:lnTo>
                    <a:pt x="84" y="80"/>
                  </a:lnTo>
                  <a:lnTo>
                    <a:pt x="75" y="80"/>
                  </a:lnTo>
                  <a:lnTo>
                    <a:pt x="69" y="82"/>
                  </a:lnTo>
                  <a:lnTo>
                    <a:pt x="65" y="84"/>
                  </a:lnTo>
                  <a:lnTo>
                    <a:pt x="56" y="86"/>
                  </a:lnTo>
                  <a:lnTo>
                    <a:pt x="50" y="88"/>
                  </a:lnTo>
                  <a:lnTo>
                    <a:pt x="48" y="88"/>
                  </a:lnTo>
                  <a:lnTo>
                    <a:pt x="45" y="84"/>
                  </a:lnTo>
                  <a:lnTo>
                    <a:pt x="37" y="80"/>
                  </a:lnTo>
                  <a:lnTo>
                    <a:pt x="37" y="78"/>
                  </a:lnTo>
                  <a:lnTo>
                    <a:pt x="33" y="78"/>
                  </a:lnTo>
                  <a:lnTo>
                    <a:pt x="24" y="78"/>
                  </a:lnTo>
                  <a:lnTo>
                    <a:pt x="17" y="80"/>
                  </a:lnTo>
                  <a:lnTo>
                    <a:pt x="15" y="82"/>
                  </a:lnTo>
                  <a:lnTo>
                    <a:pt x="13" y="82"/>
                  </a:lnTo>
                  <a:lnTo>
                    <a:pt x="11" y="80"/>
                  </a:lnTo>
                  <a:lnTo>
                    <a:pt x="9" y="80"/>
                  </a:lnTo>
                  <a:lnTo>
                    <a:pt x="7" y="78"/>
                  </a:lnTo>
                  <a:lnTo>
                    <a:pt x="5" y="76"/>
                  </a:lnTo>
                  <a:lnTo>
                    <a:pt x="5" y="72"/>
                  </a:lnTo>
                  <a:lnTo>
                    <a:pt x="5" y="66"/>
                  </a:lnTo>
                  <a:lnTo>
                    <a:pt x="2" y="64"/>
                  </a:lnTo>
                  <a:lnTo>
                    <a:pt x="2" y="62"/>
                  </a:lnTo>
                  <a:lnTo>
                    <a:pt x="0" y="60"/>
                  </a:lnTo>
                  <a:lnTo>
                    <a:pt x="0" y="56"/>
                  </a:lnTo>
                  <a:lnTo>
                    <a:pt x="2" y="54"/>
                  </a:lnTo>
                  <a:lnTo>
                    <a:pt x="2" y="46"/>
                  </a:lnTo>
                  <a:lnTo>
                    <a:pt x="2" y="42"/>
                  </a:lnTo>
                  <a:lnTo>
                    <a:pt x="2" y="36"/>
                  </a:lnTo>
                  <a:lnTo>
                    <a:pt x="7" y="36"/>
                  </a:lnTo>
                  <a:lnTo>
                    <a:pt x="15" y="3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0" name="Freeform 333"/>
            <p:cNvSpPr>
              <a:spLocks/>
            </p:cNvSpPr>
            <p:nvPr/>
          </p:nvSpPr>
          <p:spPr bwMode="auto">
            <a:xfrm>
              <a:off x="5842000" y="3824288"/>
              <a:ext cx="49213" cy="22225"/>
            </a:xfrm>
            <a:custGeom>
              <a:avLst/>
              <a:gdLst/>
              <a:ahLst/>
              <a:cxnLst>
                <a:cxn ang="0">
                  <a:pos x="8" y="6"/>
                </a:cxn>
                <a:cxn ang="0">
                  <a:pos x="19" y="0"/>
                </a:cxn>
                <a:cxn ang="0">
                  <a:pos x="28" y="0"/>
                </a:cxn>
                <a:cxn ang="0">
                  <a:pos x="32" y="4"/>
                </a:cxn>
                <a:cxn ang="0">
                  <a:pos x="34" y="10"/>
                </a:cxn>
                <a:cxn ang="0">
                  <a:pos x="34" y="12"/>
                </a:cxn>
                <a:cxn ang="0">
                  <a:pos x="23" y="16"/>
                </a:cxn>
                <a:cxn ang="0">
                  <a:pos x="19" y="16"/>
                </a:cxn>
                <a:cxn ang="0">
                  <a:pos x="10" y="16"/>
                </a:cxn>
                <a:cxn ang="0">
                  <a:pos x="0" y="14"/>
                </a:cxn>
                <a:cxn ang="0">
                  <a:pos x="0" y="12"/>
                </a:cxn>
                <a:cxn ang="0">
                  <a:pos x="0" y="12"/>
                </a:cxn>
                <a:cxn ang="0">
                  <a:pos x="8" y="6"/>
                </a:cxn>
              </a:cxnLst>
              <a:rect l="0" t="0" r="r" b="b"/>
              <a:pathLst>
                <a:path w="35" h="17">
                  <a:moveTo>
                    <a:pt x="8" y="6"/>
                  </a:moveTo>
                  <a:lnTo>
                    <a:pt x="19" y="0"/>
                  </a:lnTo>
                  <a:lnTo>
                    <a:pt x="28" y="0"/>
                  </a:lnTo>
                  <a:lnTo>
                    <a:pt x="32" y="4"/>
                  </a:lnTo>
                  <a:lnTo>
                    <a:pt x="34" y="10"/>
                  </a:lnTo>
                  <a:lnTo>
                    <a:pt x="34" y="12"/>
                  </a:lnTo>
                  <a:lnTo>
                    <a:pt x="23" y="16"/>
                  </a:lnTo>
                  <a:lnTo>
                    <a:pt x="19" y="16"/>
                  </a:lnTo>
                  <a:lnTo>
                    <a:pt x="10" y="16"/>
                  </a:lnTo>
                  <a:lnTo>
                    <a:pt x="0" y="14"/>
                  </a:lnTo>
                  <a:lnTo>
                    <a:pt x="0" y="12"/>
                  </a:lnTo>
                  <a:lnTo>
                    <a:pt x="0" y="12"/>
                  </a:lnTo>
                  <a:lnTo>
                    <a:pt x="8"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1" name="Freeform 334"/>
            <p:cNvSpPr>
              <a:spLocks/>
            </p:cNvSpPr>
            <p:nvPr/>
          </p:nvSpPr>
          <p:spPr bwMode="auto">
            <a:xfrm>
              <a:off x="5819775" y="3856038"/>
              <a:ext cx="34925" cy="23812"/>
            </a:xfrm>
            <a:custGeom>
              <a:avLst/>
              <a:gdLst/>
              <a:ahLst/>
              <a:cxnLst>
                <a:cxn ang="0">
                  <a:pos x="7" y="2"/>
                </a:cxn>
                <a:cxn ang="0">
                  <a:pos x="11" y="2"/>
                </a:cxn>
                <a:cxn ang="0">
                  <a:pos x="18" y="0"/>
                </a:cxn>
                <a:cxn ang="0">
                  <a:pos x="22" y="0"/>
                </a:cxn>
                <a:cxn ang="0">
                  <a:pos x="24" y="2"/>
                </a:cxn>
                <a:cxn ang="0">
                  <a:pos x="20" y="6"/>
                </a:cxn>
                <a:cxn ang="0">
                  <a:pos x="16" y="8"/>
                </a:cxn>
                <a:cxn ang="0">
                  <a:pos x="11" y="12"/>
                </a:cxn>
                <a:cxn ang="0">
                  <a:pos x="9" y="14"/>
                </a:cxn>
                <a:cxn ang="0">
                  <a:pos x="9" y="16"/>
                </a:cxn>
                <a:cxn ang="0">
                  <a:pos x="5" y="16"/>
                </a:cxn>
                <a:cxn ang="0">
                  <a:pos x="2" y="14"/>
                </a:cxn>
                <a:cxn ang="0">
                  <a:pos x="0" y="10"/>
                </a:cxn>
                <a:cxn ang="0">
                  <a:pos x="2" y="8"/>
                </a:cxn>
                <a:cxn ang="0">
                  <a:pos x="2" y="8"/>
                </a:cxn>
                <a:cxn ang="0">
                  <a:pos x="7" y="2"/>
                </a:cxn>
              </a:cxnLst>
              <a:rect l="0" t="0" r="r" b="b"/>
              <a:pathLst>
                <a:path w="25" h="17">
                  <a:moveTo>
                    <a:pt x="7" y="2"/>
                  </a:moveTo>
                  <a:lnTo>
                    <a:pt x="11" y="2"/>
                  </a:lnTo>
                  <a:lnTo>
                    <a:pt x="18" y="0"/>
                  </a:lnTo>
                  <a:lnTo>
                    <a:pt x="22" y="0"/>
                  </a:lnTo>
                  <a:lnTo>
                    <a:pt x="24" y="2"/>
                  </a:lnTo>
                  <a:lnTo>
                    <a:pt x="20" y="6"/>
                  </a:lnTo>
                  <a:lnTo>
                    <a:pt x="16" y="8"/>
                  </a:lnTo>
                  <a:lnTo>
                    <a:pt x="11" y="12"/>
                  </a:lnTo>
                  <a:lnTo>
                    <a:pt x="9" y="14"/>
                  </a:lnTo>
                  <a:lnTo>
                    <a:pt x="9" y="16"/>
                  </a:lnTo>
                  <a:lnTo>
                    <a:pt x="5" y="16"/>
                  </a:lnTo>
                  <a:lnTo>
                    <a:pt x="2" y="14"/>
                  </a:lnTo>
                  <a:lnTo>
                    <a:pt x="0" y="10"/>
                  </a:lnTo>
                  <a:lnTo>
                    <a:pt x="2" y="8"/>
                  </a:lnTo>
                  <a:lnTo>
                    <a:pt x="2" y="8"/>
                  </a:lnTo>
                  <a:lnTo>
                    <a:pt x="7"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2" name="Freeform 335"/>
            <p:cNvSpPr>
              <a:spLocks/>
            </p:cNvSpPr>
            <p:nvPr/>
          </p:nvSpPr>
          <p:spPr bwMode="auto">
            <a:xfrm>
              <a:off x="5873750" y="3821113"/>
              <a:ext cx="111125" cy="55562"/>
            </a:xfrm>
            <a:custGeom>
              <a:avLst/>
              <a:gdLst/>
              <a:ahLst/>
              <a:cxnLst>
                <a:cxn ang="0">
                  <a:pos x="30" y="6"/>
                </a:cxn>
                <a:cxn ang="0">
                  <a:pos x="28" y="6"/>
                </a:cxn>
                <a:cxn ang="0">
                  <a:pos x="22" y="6"/>
                </a:cxn>
                <a:cxn ang="0">
                  <a:pos x="22" y="8"/>
                </a:cxn>
                <a:cxn ang="0">
                  <a:pos x="22" y="12"/>
                </a:cxn>
                <a:cxn ang="0">
                  <a:pos x="22" y="16"/>
                </a:cxn>
                <a:cxn ang="0">
                  <a:pos x="20" y="18"/>
                </a:cxn>
                <a:cxn ang="0">
                  <a:pos x="17" y="20"/>
                </a:cxn>
                <a:cxn ang="0">
                  <a:pos x="15" y="22"/>
                </a:cxn>
                <a:cxn ang="0">
                  <a:pos x="11" y="26"/>
                </a:cxn>
                <a:cxn ang="0">
                  <a:pos x="5" y="28"/>
                </a:cxn>
                <a:cxn ang="0">
                  <a:pos x="0" y="32"/>
                </a:cxn>
                <a:cxn ang="0">
                  <a:pos x="0" y="36"/>
                </a:cxn>
                <a:cxn ang="0">
                  <a:pos x="11" y="38"/>
                </a:cxn>
                <a:cxn ang="0">
                  <a:pos x="17" y="40"/>
                </a:cxn>
                <a:cxn ang="0">
                  <a:pos x="26" y="40"/>
                </a:cxn>
                <a:cxn ang="0">
                  <a:pos x="33" y="40"/>
                </a:cxn>
                <a:cxn ang="0">
                  <a:pos x="41" y="36"/>
                </a:cxn>
                <a:cxn ang="0">
                  <a:pos x="47" y="30"/>
                </a:cxn>
                <a:cxn ang="0">
                  <a:pos x="54" y="24"/>
                </a:cxn>
                <a:cxn ang="0">
                  <a:pos x="58" y="16"/>
                </a:cxn>
                <a:cxn ang="0">
                  <a:pos x="58" y="12"/>
                </a:cxn>
                <a:cxn ang="0">
                  <a:pos x="65" y="10"/>
                </a:cxn>
                <a:cxn ang="0">
                  <a:pos x="67" y="8"/>
                </a:cxn>
                <a:cxn ang="0">
                  <a:pos x="71" y="6"/>
                </a:cxn>
                <a:cxn ang="0">
                  <a:pos x="73" y="6"/>
                </a:cxn>
                <a:cxn ang="0">
                  <a:pos x="78" y="6"/>
                </a:cxn>
                <a:cxn ang="0">
                  <a:pos x="80" y="4"/>
                </a:cxn>
                <a:cxn ang="0">
                  <a:pos x="80" y="2"/>
                </a:cxn>
                <a:cxn ang="0">
                  <a:pos x="78" y="0"/>
                </a:cxn>
                <a:cxn ang="0">
                  <a:pos x="71" y="0"/>
                </a:cxn>
                <a:cxn ang="0">
                  <a:pos x="67" y="0"/>
                </a:cxn>
                <a:cxn ang="0">
                  <a:pos x="65" y="0"/>
                </a:cxn>
                <a:cxn ang="0">
                  <a:pos x="61" y="0"/>
                </a:cxn>
                <a:cxn ang="0">
                  <a:pos x="58" y="0"/>
                </a:cxn>
                <a:cxn ang="0">
                  <a:pos x="54" y="2"/>
                </a:cxn>
                <a:cxn ang="0">
                  <a:pos x="50" y="4"/>
                </a:cxn>
                <a:cxn ang="0">
                  <a:pos x="47" y="8"/>
                </a:cxn>
                <a:cxn ang="0">
                  <a:pos x="47" y="10"/>
                </a:cxn>
                <a:cxn ang="0">
                  <a:pos x="47" y="12"/>
                </a:cxn>
                <a:cxn ang="0">
                  <a:pos x="45" y="16"/>
                </a:cxn>
                <a:cxn ang="0">
                  <a:pos x="39" y="18"/>
                </a:cxn>
                <a:cxn ang="0">
                  <a:pos x="35" y="20"/>
                </a:cxn>
                <a:cxn ang="0">
                  <a:pos x="35" y="20"/>
                </a:cxn>
                <a:cxn ang="0">
                  <a:pos x="30" y="20"/>
                </a:cxn>
                <a:cxn ang="0">
                  <a:pos x="30" y="16"/>
                </a:cxn>
                <a:cxn ang="0">
                  <a:pos x="37" y="12"/>
                </a:cxn>
                <a:cxn ang="0">
                  <a:pos x="39" y="8"/>
                </a:cxn>
                <a:cxn ang="0">
                  <a:pos x="39" y="6"/>
                </a:cxn>
                <a:cxn ang="0">
                  <a:pos x="39" y="6"/>
                </a:cxn>
                <a:cxn ang="0">
                  <a:pos x="30" y="6"/>
                </a:cxn>
              </a:cxnLst>
              <a:rect l="0" t="0" r="r" b="b"/>
              <a:pathLst>
                <a:path w="81" h="41">
                  <a:moveTo>
                    <a:pt x="30" y="6"/>
                  </a:moveTo>
                  <a:lnTo>
                    <a:pt x="28" y="6"/>
                  </a:lnTo>
                  <a:lnTo>
                    <a:pt x="22" y="6"/>
                  </a:lnTo>
                  <a:lnTo>
                    <a:pt x="22" y="8"/>
                  </a:lnTo>
                  <a:lnTo>
                    <a:pt x="22" y="12"/>
                  </a:lnTo>
                  <a:lnTo>
                    <a:pt x="22" y="16"/>
                  </a:lnTo>
                  <a:lnTo>
                    <a:pt x="20" y="18"/>
                  </a:lnTo>
                  <a:lnTo>
                    <a:pt x="17" y="20"/>
                  </a:lnTo>
                  <a:lnTo>
                    <a:pt x="15" y="22"/>
                  </a:lnTo>
                  <a:lnTo>
                    <a:pt x="11" y="26"/>
                  </a:lnTo>
                  <a:lnTo>
                    <a:pt x="5" y="28"/>
                  </a:lnTo>
                  <a:lnTo>
                    <a:pt x="0" y="32"/>
                  </a:lnTo>
                  <a:lnTo>
                    <a:pt x="0" y="36"/>
                  </a:lnTo>
                  <a:lnTo>
                    <a:pt x="11" y="38"/>
                  </a:lnTo>
                  <a:lnTo>
                    <a:pt x="17" y="40"/>
                  </a:lnTo>
                  <a:lnTo>
                    <a:pt x="26" y="40"/>
                  </a:lnTo>
                  <a:lnTo>
                    <a:pt x="33" y="40"/>
                  </a:lnTo>
                  <a:lnTo>
                    <a:pt x="41" y="36"/>
                  </a:lnTo>
                  <a:lnTo>
                    <a:pt x="47" y="30"/>
                  </a:lnTo>
                  <a:lnTo>
                    <a:pt x="54" y="24"/>
                  </a:lnTo>
                  <a:lnTo>
                    <a:pt x="58" y="16"/>
                  </a:lnTo>
                  <a:lnTo>
                    <a:pt x="58" y="12"/>
                  </a:lnTo>
                  <a:lnTo>
                    <a:pt x="65" y="10"/>
                  </a:lnTo>
                  <a:lnTo>
                    <a:pt x="67" y="8"/>
                  </a:lnTo>
                  <a:lnTo>
                    <a:pt x="71" y="6"/>
                  </a:lnTo>
                  <a:lnTo>
                    <a:pt x="73" y="6"/>
                  </a:lnTo>
                  <a:lnTo>
                    <a:pt x="78" y="6"/>
                  </a:lnTo>
                  <a:lnTo>
                    <a:pt x="80" y="4"/>
                  </a:lnTo>
                  <a:lnTo>
                    <a:pt x="80" y="2"/>
                  </a:lnTo>
                  <a:lnTo>
                    <a:pt x="78" y="0"/>
                  </a:lnTo>
                  <a:lnTo>
                    <a:pt x="71" y="0"/>
                  </a:lnTo>
                  <a:lnTo>
                    <a:pt x="67" y="0"/>
                  </a:lnTo>
                  <a:lnTo>
                    <a:pt x="65" y="0"/>
                  </a:lnTo>
                  <a:lnTo>
                    <a:pt x="61" y="0"/>
                  </a:lnTo>
                  <a:lnTo>
                    <a:pt x="58" y="0"/>
                  </a:lnTo>
                  <a:lnTo>
                    <a:pt x="54" y="2"/>
                  </a:lnTo>
                  <a:lnTo>
                    <a:pt x="50" y="4"/>
                  </a:lnTo>
                  <a:lnTo>
                    <a:pt x="47" y="8"/>
                  </a:lnTo>
                  <a:lnTo>
                    <a:pt x="47" y="10"/>
                  </a:lnTo>
                  <a:lnTo>
                    <a:pt x="47" y="12"/>
                  </a:lnTo>
                  <a:lnTo>
                    <a:pt x="45" y="16"/>
                  </a:lnTo>
                  <a:lnTo>
                    <a:pt x="39" y="18"/>
                  </a:lnTo>
                  <a:lnTo>
                    <a:pt x="35" y="20"/>
                  </a:lnTo>
                  <a:lnTo>
                    <a:pt x="35" y="20"/>
                  </a:lnTo>
                  <a:lnTo>
                    <a:pt x="30" y="20"/>
                  </a:lnTo>
                  <a:lnTo>
                    <a:pt x="30" y="16"/>
                  </a:lnTo>
                  <a:lnTo>
                    <a:pt x="37" y="12"/>
                  </a:lnTo>
                  <a:lnTo>
                    <a:pt x="39" y="8"/>
                  </a:lnTo>
                  <a:lnTo>
                    <a:pt x="39" y="6"/>
                  </a:lnTo>
                  <a:lnTo>
                    <a:pt x="39" y="6"/>
                  </a:lnTo>
                  <a:lnTo>
                    <a:pt x="30"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3" name="Freeform 336"/>
            <p:cNvSpPr>
              <a:spLocks/>
            </p:cNvSpPr>
            <p:nvPr/>
          </p:nvSpPr>
          <p:spPr bwMode="auto">
            <a:xfrm>
              <a:off x="5973763" y="3821113"/>
              <a:ext cx="74612" cy="61912"/>
            </a:xfrm>
            <a:custGeom>
              <a:avLst/>
              <a:gdLst/>
              <a:ahLst/>
              <a:cxnLst>
                <a:cxn ang="0">
                  <a:pos x="48" y="0"/>
                </a:cxn>
                <a:cxn ang="0">
                  <a:pos x="37" y="4"/>
                </a:cxn>
                <a:cxn ang="0">
                  <a:pos x="26" y="10"/>
                </a:cxn>
                <a:cxn ang="0">
                  <a:pos x="24" y="12"/>
                </a:cxn>
                <a:cxn ang="0">
                  <a:pos x="18" y="12"/>
                </a:cxn>
                <a:cxn ang="0">
                  <a:pos x="0" y="16"/>
                </a:cxn>
                <a:cxn ang="0">
                  <a:pos x="0" y="26"/>
                </a:cxn>
                <a:cxn ang="0">
                  <a:pos x="11" y="28"/>
                </a:cxn>
                <a:cxn ang="0">
                  <a:pos x="16" y="32"/>
                </a:cxn>
                <a:cxn ang="0">
                  <a:pos x="16" y="36"/>
                </a:cxn>
                <a:cxn ang="0">
                  <a:pos x="18" y="42"/>
                </a:cxn>
                <a:cxn ang="0">
                  <a:pos x="22" y="44"/>
                </a:cxn>
                <a:cxn ang="0">
                  <a:pos x="33" y="40"/>
                </a:cxn>
                <a:cxn ang="0">
                  <a:pos x="37" y="30"/>
                </a:cxn>
                <a:cxn ang="0">
                  <a:pos x="44" y="22"/>
                </a:cxn>
                <a:cxn ang="0">
                  <a:pos x="46" y="16"/>
                </a:cxn>
                <a:cxn ang="0">
                  <a:pos x="52" y="12"/>
                </a:cxn>
                <a:cxn ang="0">
                  <a:pos x="52" y="10"/>
                </a:cxn>
                <a:cxn ang="0">
                  <a:pos x="50" y="8"/>
                </a:cxn>
                <a:cxn ang="0">
                  <a:pos x="50" y="8"/>
                </a:cxn>
                <a:cxn ang="0">
                  <a:pos x="48" y="0"/>
                </a:cxn>
              </a:cxnLst>
              <a:rect l="0" t="0" r="r" b="b"/>
              <a:pathLst>
                <a:path w="53" h="45">
                  <a:moveTo>
                    <a:pt x="48" y="0"/>
                  </a:moveTo>
                  <a:lnTo>
                    <a:pt x="37" y="4"/>
                  </a:lnTo>
                  <a:lnTo>
                    <a:pt x="26" y="10"/>
                  </a:lnTo>
                  <a:lnTo>
                    <a:pt x="24" y="12"/>
                  </a:lnTo>
                  <a:lnTo>
                    <a:pt x="18" y="12"/>
                  </a:lnTo>
                  <a:lnTo>
                    <a:pt x="0" y="16"/>
                  </a:lnTo>
                  <a:lnTo>
                    <a:pt x="0" y="26"/>
                  </a:lnTo>
                  <a:lnTo>
                    <a:pt x="11" y="28"/>
                  </a:lnTo>
                  <a:lnTo>
                    <a:pt x="16" y="32"/>
                  </a:lnTo>
                  <a:lnTo>
                    <a:pt x="16" y="36"/>
                  </a:lnTo>
                  <a:lnTo>
                    <a:pt x="18" y="42"/>
                  </a:lnTo>
                  <a:lnTo>
                    <a:pt x="22" y="44"/>
                  </a:lnTo>
                  <a:lnTo>
                    <a:pt x="33" y="40"/>
                  </a:lnTo>
                  <a:lnTo>
                    <a:pt x="37" y="30"/>
                  </a:lnTo>
                  <a:lnTo>
                    <a:pt x="44" y="22"/>
                  </a:lnTo>
                  <a:lnTo>
                    <a:pt x="46" y="16"/>
                  </a:lnTo>
                  <a:lnTo>
                    <a:pt x="52" y="12"/>
                  </a:lnTo>
                  <a:lnTo>
                    <a:pt x="52" y="10"/>
                  </a:lnTo>
                  <a:lnTo>
                    <a:pt x="50" y="8"/>
                  </a:lnTo>
                  <a:lnTo>
                    <a:pt x="50" y="8"/>
                  </a:lnTo>
                  <a:lnTo>
                    <a:pt x="48"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4" name="Freeform 337"/>
            <p:cNvSpPr>
              <a:spLocks/>
            </p:cNvSpPr>
            <p:nvPr/>
          </p:nvSpPr>
          <p:spPr bwMode="auto">
            <a:xfrm>
              <a:off x="6045200" y="3810000"/>
              <a:ext cx="120650" cy="52388"/>
            </a:xfrm>
            <a:custGeom>
              <a:avLst/>
              <a:gdLst/>
              <a:ahLst/>
              <a:cxnLst>
                <a:cxn ang="0">
                  <a:pos x="13" y="0"/>
                </a:cxn>
                <a:cxn ang="0">
                  <a:pos x="6" y="2"/>
                </a:cxn>
                <a:cxn ang="0">
                  <a:pos x="6" y="8"/>
                </a:cxn>
                <a:cxn ang="0">
                  <a:pos x="9" y="12"/>
                </a:cxn>
                <a:cxn ang="0">
                  <a:pos x="9" y="16"/>
                </a:cxn>
                <a:cxn ang="0">
                  <a:pos x="4" y="22"/>
                </a:cxn>
                <a:cxn ang="0">
                  <a:pos x="2" y="24"/>
                </a:cxn>
                <a:cxn ang="0">
                  <a:pos x="0" y="28"/>
                </a:cxn>
                <a:cxn ang="0">
                  <a:pos x="0" y="32"/>
                </a:cxn>
                <a:cxn ang="0">
                  <a:pos x="0" y="36"/>
                </a:cxn>
                <a:cxn ang="0">
                  <a:pos x="11" y="38"/>
                </a:cxn>
                <a:cxn ang="0">
                  <a:pos x="24" y="36"/>
                </a:cxn>
                <a:cxn ang="0">
                  <a:pos x="37" y="32"/>
                </a:cxn>
                <a:cxn ang="0">
                  <a:pos x="52" y="26"/>
                </a:cxn>
                <a:cxn ang="0">
                  <a:pos x="62" y="24"/>
                </a:cxn>
                <a:cxn ang="0">
                  <a:pos x="69" y="20"/>
                </a:cxn>
                <a:cxn ang="0">
                  <a:pos x="78" y="18"/>
                </a:cxn>
                <a:cxn ang="0">
                  <a:pos x="78" y="14"/>
                </a:cxn>
                <a:cxn ang="0">
                  <a:pos x="84" y="12"/>
                </a:cxn>
                <a:cxn ang="0">
                  <a:pos x="86" y="8"/>
                </a:cxn>
                <a:cxn ang="0">
                  <a:pos x="86" y="6"/>
                </a:cxn>
                <a:cxn ang="0">
                  <a:pos x="82" y="2"/>
                </a:cxn>
                <a:cxn ang="0">
                  <a:pos x="78" y="2"/>
                </a:cxn>
                <a:cxn ang="0">
                  <a:pos x="71" y="2"/>
                </a:cxn>
                <a:cxn ang="0">
                  <a:pos x="54" y="4"/>
                </a:cxn>
                <a:cxn ang="0">
                  <a:pos x="50" y="4"/>
                </a:cxn>
                <a:cxn ang="0">
                  <a:pos x="41" y="4"/>
                </a:cxn>
                <a:cxn ang="0">
                  <a:pos x="34" y="4"/>
                </a:cxn>
                <a:cxn ang="0">
                  <a:pos x="28" y="4"/>
                </a:cxn>
                <a:cxn ang="0">
                  <a:pos x="19" y="2"/>
                </a:cxn>
                <a:cxn ang="0">
                  <a:pos x="17" y="2"/>
                </a:cxn>
                <a:cxn ang="0">
                  <a:pos x="17" y="2"/>
                </a:cxn>
                <a:cxn ang="0">
                  <a:pos x="13" y="0"/>
                </a:cxn>
              </a:cxnLst>
              <a:rect l="0" t="0" r="r" b="b"/>
              <a:pathLst>
                <a:path w="87" h="39">
                  <a:moveTo>
                    <a:pt x="13" y="0"/>
                  </a:moveTo>
                  <a:lnTo>
                    <a:pt x="6" y="2"/>
                  </a:lnTo>
                  <a:lnTo>
                    <a:pt x="6" y="8"/>
                  </a:lnTo>
                  <a:lnTo>
                    <a:pt x="9" y="12"/>
                  </a:lnTo>
                  <a:lnTo>
                    <a:pt x="9" y="16"/>
                  </a:lnTo>
                  <a:lnTo>
                    <a:pt x="4" y="22"/>
                  </a:lnTo>
                  <a:lnTo>
                    <a:pt x="2" y="24"/>
                  </a:lnTo>
                  <a:lnTo>
                    <a:pt x="0" y="28"/>
                  </a:lnTo>
                  <a:lnTo>
                    <a:pt x="0" y="32"/>
                  </a:lnTo>
                  <a:lnTo>
                    <a:pt x="0" y="36"/>
                  </a:lnTo>
                  <a:lnTo>
                    <a:pt x="11" y="38"/>
                  </a:lnTo>
                  <a:lnTo>
                    <a:pt x="24" y="36"/>
                  </a:lnTo>
                  <a:lnTo>
                    <a:pt x="37" y="32"/>
                  </a:lnTo>
                  <a:lnTo>
                    <a:pt x="52" y="26"/>
                  </a:lnTo>
                  <a:lnTo>
                    <a:pt x="62" y="24"/>
                  </a:lnTo>
                  <a:lnTo>
                    <a:pt x="69" y="20"/>
                  </a:lnTo>
                  <a:lnTo>
                    <a:pt x="78" y="18"/>
                  </a:lnTo>
                  <a:lnTo>
                    <a:pt x="78" y="14"/>
                  </a:lnTo>
                  <a:lnTo>
                    <a:pt x="84" y="12"/>
                  </a:lnTo>
                  <a:lnTo>
                    <a:pt x="86" y="8"/>
                  </a:lnTo>
                  <a:lnTo>
                    <a:pt x="86" y="6"/>
                  </a:lnTo>
                  <a:lnTo>
                    <a:pt x="82" y="2"/>
                  </a:lnTo>
                  <a:lnTo>
                    <a:pt x="78" y="2"/>
                  </a:lnTo>
                  <a:lnTo>
                    <a:pt x="71" y="2"/>
                  </a:lnTo>
                  <a:lnTo>
                    <a:pt x="54" y="4"/>
                  </a:lnTo>
                  <a:lnTo>
                    <a:pt x="50" y="4"/>
                  </a:lnTo>
                  <a:lnTo>
                    <a:pt x="41" y="4"/>
                  </a:lnTo>
                  <a:lnTo>
                    <a:pt x="34" y="4"/>
                  </a:lnTo>
                  <a:lnTo>
                    <a:pt x="28" y="4"/>
                  </a:lnTo>
                  <a:lnTo>
                    <a:pt x="19" y="2"/>
                  </a:lnTo>
                  <a:lnTo>
                    <a:pt x="17" y="2"/>
                  </a:lnTo>
                  <a:lnTo>
                    <a:pt x="17" y="2"/>
                  </a:lnTo>
                  <a:lnTo>
                    <a:pt x="13"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5" name="Freeform 338"/>
            <p:cNvSpPr>
              <a:spLocks/>
            </p:cNvSpPr>
            <p:nvPr/>
          </p:nvSpPr>
          <p:spPr bwMode="auto">
            <a:xfrm>
              <a:off x="5892800" y="3813175"/>
              <a:ext cx="622300" cy="325438"/>
            </a:xfrm>
            <a:custGeom>
              <a:avLst/>
              <a:gdLst/>
              <a:ahLst/>
              <a:cxnLst>
                <a:cxn ang="0">
                  <a:pos x="32" y="202"/>
                </a:cxn>
                <a:cxn ang="0">
                  <a:pos x="30" y="192"/>
                </a:cxn>
                <a:cxn ang="0">
                  <a:pos x="39" y="151"/>
                </a:cxn>
                <a:cxn ang="0">
                  <a:pos x="76" y="123"/>
                </a:cxn>
                <a:cxn ang="0">
                  <a:pos x="127" y="105"/>
                </a:cxn>
                <a:cxn ang="0">
                  <a:pos x="189" y="70"/>
                </a:cxn>
                <a:cxn ang="0">
                  <a:pos x="198" y="56"/>
                </a:cxn>
                <a:cxn ang="0">
                  <a:pos x="213" y="42"/>
                </a:cxn>
                <a:cxn ang="0">
                  <a:pos x="239" y="34"/>
                </a:cxn>
                <a:cxn ang="0">
                  <a:pos x="271" y="30"/>
                </a:cxn>
                <a:cxn ang="0">
                  <a:pos x="297" y="28"/>
                </a:cxn>
                <a:cxn ang="0">
                  <a:pos x="379" y="10"/>
                </a:cxn>
                <a:cxn ang="0">
                  <a:pos x="420" y="0"/>
                </a:cxn>
                <a:cxn ang="0">
                  <a:pos x="439" y="8"/>
                </a:cxn>
                <a:cxn ang="0">
                  <a:pos x="439" y="22"/>
                </a:cxn>
                <a:cxn ang="0">
                  <a:pos x="404" y="46"/>
                </a:cxn>
                <a:cxn ang="0">
                  <a:pos x="387" y="54"/>
                </a:cxn>
                <a:cxn ang="0">
                  <a:pos x="372" y="60"/>
                </a:cxn>
                <a:cxn ang="0">
                  <a:pos x="357" y="64"/>
                </a:cxn>
                <a:cxn ang="0">
                  <a:pos x="340" y="75"/>
                </a:cxn>
                <a:cxn ang="0">
                  <a:pos x="316" y="78"/>
                </a:cxn>
                <a:cxn ang="0">
                  <a:pos x="304" y="85"/>
                </a:cxn>
                <a:cxn ang="0">
                  <a:pos x="293" y="88"/>
                </a:cxn>
                <a:cxn ang="0">
                  <a:pos x="284" y="95"/>
                </a:cxn>
                <a:cxn ang="0">
                  <a:pos x="280" y="95"/>
                </a:cxn>
                <a:cxn ang="0">
                  <a:pos x="265" y="95"/>
                </a:cxn>
                <a:cxn ang="0">
                  <a:pos x="248" y="101"/>
                </a:cxn>
                <a:cxn ang="0">
                  <a:pos x="222" y="115"/>
                </a:cxn>
                <a:cxn ang="0">
                  <a:pos x="200" y="121"/>
                </a:cxn>
                <a:cxn ang="0">
                  <a:pos x="194" y="133"/>
                </a:cxn>
                <a:cxn ang="0">
                  <a:pos x="170" y="163"/>
                </a:cxn>
                <a:cxn ang="0">
                  <a:pos x="138" y="192"/>
                </a:cxn>
                <a:cxn ang="0">
                  <a:pos x="108" y="206"/>
                </a:cxn>
                <a:cxn ang="0">
                  <a:pos x="76" y="220"/>
                </a:cxn>
                <a:cxn ang="0">
                  <a:pos x="22" y="232"/>
                </a:cxn>
                <a:cxn ang="0">
                  <a:pos x="0" y="236"/>
                </a:cxn>
                <a:cxn ang="0">
                  <a:pos x="4" y="224"/>
                </a:cxn>
                <a:cxn ang="0">
                  <a:pos x="17" y="212"/>
                </a:cxn>
                <a:cxn ang="0">
                  <a:pos x="30" y="208"/>
                </a:cxn>
              </a:cxnLst>
              <a:rect l="0" t="0" r="r" b="b"/>
              <a:pathLst>
                <a:path w="453" h="239">
                  <a:moveTo>
                    <a:pt x="30" y="208"/>
                  </a:moveTo>
                  <a:lnTo>
                    <a:pt x="32" y="202"/>
                  </a:lnTo>
                  <a:lnTo>
                    <a:pt x="28" y="200"/>
                  </a:lnTo>
                  <a:lnTo>
                    <a:pt x="30" y="192"/>
                  </a:lnTo>
                  <a:lnTo>
                    <a:pt x="30" y="176"/>
                  </a:lnTo>
                  <a:lnTo>
                    <a:pt x="39" y="151"/>
                  </a:lnTo>
                  <a:lnTo>
                    <a:pt x="58" y="141"/>
                  </a:lnTo>
                  <a:lnTo>
                    <a:pt x="76" y="123"/>
                  </a:lnTo>
                  <a:lnTo>
                    <a:pt x="101" y="115"/>
                  </a:lnTo>
                  <a:lnTo>
                    <a:pt x="127" y="105"/>
                  </a:lnTo>
                  <a:lnTo>
                    <a:pt x="174" y="83"/>
                  </a:lnTo>
                  <a:lnTo>
                    <a:pt x="189" y="70"/>
                  </a:lnTo>
                  <a:lnTo>
                    <a:pt x="192" y="64"/>
                  </a:lnTo>
                  <a:lnTo>
                    <a:pt x="198" y="56"/>
                  </a:lnTo>
                  <a:lnTo>
                    <a:pt x="202" y="46"/>
                  </a:lnTo>
                  <a:lnTo>
                    <a:pt x="213" y="42"/>
                  </a:lnTo>
                  <a:lnTo>
                    <a:pt x="228" y="40"/>
                  </a:lnTo>
                  <a:lnTo>
                    <a:pt x="239" y="34"/>
                  </a:lnTo>
                  <a:lnTo>
                    <a:pt x="256" y="34"/>
                  </a:lnTo>
                  <a:lnTo>
                    <a:pt x="271" y="30"/>
                  </a:lnTo>
                  <a:lnTo>
                    <a:pt x="282" y="28"/>
                  </a:lnTo>
                  <a:lnTo>
                    <a:pt x="297" y="28"/>
                  </a:lnTo>
                  <a:lnTo>
                    <a:pt x="334" y="20"/>
                  </a:lnTo>
                  <a:lnTo>
                    <a:pt x="379" y="10"/>
                  </a:lnTo>
                  <a:lnTo>
                    <a:pt x="407" y="4"/>
                  </a:lnTo>
                  <a:lnTo>
                    <a:pt x="420" y="0"/>
                  </a:lnTo>
                  <a:lnTo>
                    <a:pt x="428" y="0"/>
                  </a:lnTo>
                  <a:lnTo>
                    <a:pt x="439" y="8"/>
                  </a:lnTo>
                  <a:lnTo>
                    <a:pt x="452" y="14"/>
                  </a:lnTo>
                  <a:lnTo>
                    <a:pt x="439" y="22"/>
                  </a:lnTo>
                  <a:lnTo>
                    <a:pt x="426" y="34"/>
                  </a:lnTo>
                  <a:lnTo>
                    <a:pt x="404" y="46"/>
                  </a:lnTo>
                  <a:lnTo>
                    <a:pt x="396" y="50"/>
                  </a:lnTo>
                  <a:lnTo>
                    <a:pt x="387" y="54"/>
                  </a:lnTo>
                  <a:lnTo>
                    <a:pt x="379" y="58"/>
                  </a:lnTo>
                  <a:lnTo>
                    <a:pt x="372" y="60"/>
                  </a:lnTo>
                  <a:lnTo>
                    <a:pt x="366" y="62"/>
                  </a:lnTo>
                  <a:lnTo>
                    <a:pt x="357" y="64"/>
                  </a:lnTo>
                  <a:lnTo>
                    <a:pt x="349" y="66"/>
                  </a:lnTo>
                  <a:lnTo>
                    <a:pt x="340" y="75"/>
                  </a:lnTo>
                  <a:lnTo>
                    <a:pt x="325" y="75"/>
                  </a:lnTo>
                  <a:lnTo>
                    <a:pt x="316" y="78"/>
                  </a:lnTo>
                  <a:lnTo>
                    <a:pt x="308" y="83"/>
                  </a:lnTo>
                  <a:lnTo>
                    <a:pt x="304" y="85"/>
                  </a:lnTo>
                  <a:lnTo>
                    <a:pt x="297" y="86"/>
                  </a:lnTo>
                  <a:lnTo>
                    <a:pt x="293" y="88"/>
                  </a:lnTo>
                  <a:lnTo>
                    <a:pt x="288" y="95"/>
                  </a:lnTo>
                  <a:lnTo>
                    <a:pt x="284" y="95"/>
                  </a:lnTo>
                  <a:lnTo>
                    <a:pt x="282" y="95"/>
                  </a:lnTo>
                  <a:lnTo>
                    <a:pt x="280" y="95"/>
                  </a:lnTo>
                  <a:lnTo>
                    <a:pt x="267" y="95"/>
                  </a:lnTo>
                  <a:lnTo>
                    <a:pt x="265" y="95"/>
                  </a:lnTo>
                  <a:lnTo>
                    <a:pt x="256" y="97"/>
                  </a:lnTo>
                  <a:lnTo>
                    <a:pt x="248" y="101"/>
                  </a:lnTo>
                  <a:lnTo>
                    <a:pt x="230" y="111"/>
                  </a:lnTo>
                  <a:lnTo>
                    <a:pt x="222" y="115"/>
                  </a:lnTo>
                  <a:lnTo>
                    <a:pt x="215" y="119"/>
                  </a:lnTo>
                  <a:lnTo>
                    <a:pt x="200" y="121"/>
                  </a:lnTo>
                  <a:lnTo>
                    <a:pt x="198" y="125"/>
                  </a:lnTo>
                  <a:lnTo>
                    <a:pt x="194" y="133"/>
                  </a:lnTo>
                  <a:lnTo>
                    <a:pt x="183" y="139"/>
                  </a:lnTo>
                  <a:lnTo>
                    <a:pt x="170" y="163"/>
                  </a:lnTo>
                  <a:lnTo>
                    <a:pt x="151" y="179"/>
                  </a:lnTo>
                  <a:lnTo>
                    <a:pt x="138" y="192"/>
                  </a:lnTo>
                  <a:lnTo>
                    <a:pt x="123" y="198"/>
                  </a:lnTo>
                  <a:lnTo>
                    <a:pt x="108" y="206"/>
                  </a:lnTo>
                  <a:lnTo>
                    <a:pt x="92" y="212"/>
                  </a:lnTo>
                  <a:lnTo>
                    <a:pt x="76" y="220"/>
                  </a:lnTo>
                  <a:lnTo>
                    <a:pt x="39" y="232"/>
                  </a:lnTo>
                  <a:lnTo>
                    <a:pt x="22" y="232"/>
                  </a:lnTo>
                  <a:lnTo>
                    <a:pt x="4" y="238"/>
                  </a:lnTo>
                  <a:lnTo>
                    <a:pt x="0" y="236"/>
                  </a:lnTo>
                  <a:lnTo>
                    <a:pt x="0" y="230"/>
                  </a:lnTo>
                  <a:lnTo>
                    <a:pt x="4" y="224"/>
                  </a:lnTo>
                  <a:lnTo>
                    <a:pt x="11" y="218"/>
                  </a:lnTo>
                  <a:lnTo>
                    <a:pt x="17" y="212"/>
                  </a:lnTo>
                  <a:lnTo>
                    <a:pt x="24" y="210"/>
                  </a:lnTo>
                  <a:lnTo>
                    <a:pt x="30" y="208"/>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6" name="Freeform 339"/>
            <p:cNvSpPr>
              <a:spLocks/>
            </p:cNvSpPr>
            <p:nvPr/>
          </p:nvSpPr>
          <p:spPr bwMode="auto">
            <a:xfrm>
              <a:off x="5799138" y="4149725"/>
              <a:ext cx="101600" cy="80963"/>
            </a:xfrm>
            <a:custGeom>
              <a:avLst/>
              <a:gdLst/>
              <a:ahLst/>
              <a:cxnLst>
                <a:cxn ang="0">
                  <a:pos x="22" y="32"/>
                </a:cxn>
                <a:cxn ang="0">
                  <a:pos x="41" y="24"/>
                </a:cxn>
                <a:cxn ang="0">
                  <a:pos x="50" y="18"/>
                </a:cxn>
                <a:cxn ang="0">
                  <a:pos x="61" y="10"/>
                </a:cxn>
                <a:cxn ang="0">
                  <a:pos x="65" y="4"/>
                </a:cxn>
                <a:cxn ang="0">
                  <a:pos x="71" y="0"/>
                </a:cxn>
                <a:cxn ang="0">
                  <a:pos x="71" y="6"/>
                </a:cxn>
                <a:cxn ang="0">
                  <a:pos x="71" y="12"/>
                </a:cxn>
                <a:cxn ang="0">
                  <a:pos x="71" y="20"/>
                </a:cxn>
                <a:cxn ang="0">
                  <a:pos x="71" y="22"/>
                </a:cxn>
                <a:cxn ang="0">
                  <a:pos x="73" y="24"/>
                </a:cxn>
                <a:cxn ang="0">
                  <a:pos x="67" y="28"/>
                </a:cxn>
                <a:cxn ang="0">
                  <a:pos x="63" y="28"/>
                </a:cxn>
                <a:cxn ang="0">
                  <a:pos x="59" y="32"/>
                </a:cxn>
                <a:cxn ang="0">
                  <a:pos x="50" y="38"/>
                </a:cxn>
                <a:cxn ang="0">
                  <a:pos x="50" y="42"/>
                </a:cxn>
                <a:cxn ang="0">
                  <a:pos x="45" y="46"/>
                </a:cxn>
                <a:cxn ang="0">
                  <a:pos x="39" y="46"/>
                </a:cxn>
                <a:cxn ang="0">
                  <a:pos x="35" y="46"/>
                </a:cxn>
                <a:cxn ang="0">
                  <a:pos x="17" y="50"/>
                </a:cxn>
                <a:cxn ang="0">
                  <a:pos x="15" y="54"/>
                </a:cxn>
                <a:cxn ang="0">
                  <a:pos x="7" y="58"/>
                </a:cxn>
                <a:cxn ang="0">
                  <a:pos x="0" y="58"/>
                </a:cxn>
                <a:cxn ang="0">
                  <a:pos x="0" y="56"/>
                </a:cxn>
                <a:cxn ang="0">
                  <a:pos x="0" y="52"/>
                </a:cxn>
                <a:cxn ang="0">
                  <a:pos x="0" y="48"/>
                </a:cxn>
                <a:cxn ang="0">
                  <a:pos x="0" y="46"/>
                </a:cxn>
                <a:cxn ang="0">
                  <a:pos x="0" y="42"/>
                </a:cxn>
                <a:cxn ang="0">
                  <a:pos x="0" y="40"/>
                </a:cxn>
                <a:cxn ang="0">
                  <a:pos x="3" y="36"/>
                </a:cxn>
                <a:cxn ang="0">
                  <a:pos x="7" y="36"/>
                </a:cxn>
                <a:cxn ang="0">
                  <a:pos x="9" y="36"/>
                </a:cxn>
                <a:cxn ang="0">
                  <a:pos x="22" y="32"/>
                </a:cxn>
              </a:cxnLst>
              <a:rect l="0" t="0" r="r" b="b"/>
              <a:pathLst>
                <a:path w="74" h="59">
                  <a:moveTo>
                    <a:pt x="22" y="32"/>
                  </a:moveTo>
                  <a:lnTo>
                    <a:pt x="41" y="24"/>
                  </a:lnTo>
                  <a:lnTo>
                    <a:pt x="50" y="18"/>
                  </a:lnTo>
                  <a:lnTo>
                    <a:pt x="61" y="10"/>
                  </a:lnTo>
                  <a:lnTo>
                    <a:pt x="65" y="4"/>
                  </a:lnTo>
                  <a:lnTo>
                    <a:pt x="71" y="0"/>
                  </a:lnTo>
                  <a:lnTo>
                    <a:pt x="71" y="6"/>
                  </a:lnTo>
                  <a:lnTo>
                    <a:pt x="71" y="12"/>
                  </a:lnTo>
                  <a:lnTo>
                    <a:pt x="71" y="20"/>
                  </a:lnTo>
                  <a:lnTo>
                    <a:pt x="71" y="22"/>
                  </a:lnTo>
                  <a:lnTo>
                    <a:pt x="73" y="24"/>
                  </a:lnTo>
                  <a:lnTo>
                    <a:pt x="67" y="28"/>
                  </a:lnTo>
                  <a:lnTo>
                    <a:pt x="63" y="28"/>
                  </a:lnTo>
                  <a:lnTo>
                    <a:pt x="59" y="32"/>
                  </a:lnTo>
                  <a:lnTo>
                    <a:pt x="50" y="38"/>
                  </a:lnTo>
                  <a:lnTo>
                    <a:pt x="50" y="42"/>
                  </a:lnTo>
                  <a:lnTo>
                    <a:pt x="45" y="46"/>
                  </a:lnTo>
                  <a:lnTo>
                    <a:pt x="39" y="46"/>
                  </a:lnTo>
                  <a:lnTo>
                    <a:pt x="35" y="46"/>
                  </a:lnTo>
                  <a:lnTo>
                    <a:pt x="17" y="50"/>
                  </a:lnTo>
                  <a:lnTo>
                    <a:pt x="15" y="54"/>
                  </a:lnTo>
                  <a:lnTo>
                    <a:pt x="7" y="58"/>
                  </a:lnTo>
                  <a:lnTo>
                    <a:pt x="0" y="58"/>
                  </a:lnTo>
                  <a:lnTo>
                    <a:pt x="0" y="56"/>
                  </a:lnTo>
                  <a:lnTo>
                    <a:pt x="0" y="52"/>
                  </a:lnTo>
                  <a:lnTo>
                    <a:pt x="0" y="48"/>
                  </a:lnTo>
                  <a:lnTo>
                    <a:pt x="0" y="46"/>
                  </a:lnTo>
                  <a:lnTo>
                    <a:pt x="0" y="42"/>
                  </a:lnTo>
                  <a:lnTo>
                    <a:pt x="0" y="40"/>
                  </a:lnTo>
                  <a:lnTo>
                    <a:pt x="3" y="36"/>
                  </a:lnTo>
                  <a:lnTo>
                    <a:pt x="7" y="36"/>
                  </a:lnTo>
                  <a:lnTo>
                    <a:pt x="9" y="36"/>
                  </a:lnTo>
                  <a:lnTo>
                    <a:pt x="22" y="3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7" name="Freeform 340"/>
            <p:cNvSpPr>
              <a:spLocks/>
            </p:cNvSpPr>
            <p:nvPr/>
          </p:nvSpPr>
          <p:spPr bwMode="auto">
            <a:xfrm>
              <a:off x="5630863" y="4151313"/>
              <a:ext cx="36512" cy="33337"/>
            </a:xfrm>
            <a:custGeom>
              <a:avLst/>
              <a:gdLst/>
              <a:ahLst/>
              <a:cxnLst>
                <a:cxn ang="0">
                  <a:pos x="13" y="2"/>
                </a:cxn>
                <a:cxn ang="0">
                  <a:pos x="6" y="10"/>
                </a:cxn>
                <a:cxn ang="0">
                  <a:pos x="4" y="12"/>
                </a:cxn>
                <a:cxn ang="0">
                  <a:pos x="0" y="16"/>
                </a:cxn>
                <a:cxn ang="0">
                  <a:pos x="0" y="18"/>
                </a:cxn>
                <a:cxn ang="0">
                  <a:pos x="2" y="20"/>
                </a:cxn>
                <a:cxn ang="0">
                  <a:pos x="6" y="22"/>
                </a:cxn>
                <a:cxn ang="0">
                  <a:pos x="10" y="22"/>
                </a:cxn>
                <a:cxn ang="0">
                  <a:pos x="13" y="18"/>
                </a:cxn>
                <a:cxn ang="0">
                  <a:pos x="17" y="14"/>
                </a:cxn>
                <a:cxn ang="0">
                  <a:pos x="21" y="14"/>
                </a:cxn>
                <a:cxn ang="0">
                  <a:pos x="21" y="10"/>
                </a:cxn>
                <a:cxn ang="0">
                  <a:pos x="23" y="8"/>
                </a:cxn>
                <a:cxn ang="0">
                  <a:pos x="23" y="8"/>
                </a:cxn>
                <a:cxn ang="0">
                  <a:pos x="25" y="6"/>
                </a:cxn>
                <a:cxn ang="0">
                  <a:pos x="25" y="4"/>
                </a:cxn>
                <a:cxn ang="0">
                  <a:pos x="25" y="2"/>
                </a:cxn>
                <a:cxn ang="0">
                  <a:pos x="23" y="0"/>
                </a:cxn>
                <a:cxn ang="0">
                  <a:pos x="21" y="0"/>
                </a:cxn>
                <a:cxn ang="0">
                  <a:pos x="13" y="2"/>
                </a:cxn>
              </a:cxnLst>
              <a:rect l="0" t="0" r="r" b="b"/>
              <a:pathLst>
                <a:path w="26" h="23">
                  <a:moveTo>
                    <a:pt x="13" y="2"/>
                  </a:moveTo>
                  <a:lnTo>
                    <a:pt x="6" y="10"/>
                  </a:lnTo>
                  <a:lnTo>
                    <a:pt x="4" y="12"/>
                  </a:lnTo>
                  <a:lnTo>
                    <a:pt x="0" y="16"/>
                  </a:lnTo>
                  <a:lnTo>
                    <a:pt x="0" y="18"/>
                  </a:lnTo>
                  <a:lnTo>
                    <a:pt x="2" y="20"/>
                  </a:lnTo>
                  <a:lnTo>
                    <a:pt x="6" y="22"/>
                  </a:lnTo>
                  <a:lnTo>
                    <a:pt x="10" y="22"/>
                  </a:lnTo>
                  <a:lnTo>
                    <a:pt x="13" y="18"/>
                  </a:lnTo>
                  <a:lnTo>
                    <a:pt x="17" y="14"/>
                  </a:lnTo>
                  <a:lnTo>
                    <a:pt x="21" y="14"/>
                  </a:lnTo>
                  <a:lnTo>
                    <a:pt x="21" y="10"/>
                  </a:lnTo>
                  <a:lnTo>
                    <a:pt x="23" y="8"/>
                  </a:lnTo>
                  <a:lnTo>
                    <a:pt x="23" y="8"/>
                  </a:lnTo>
                  <a:lnTo>
                    <a:pt x="25" y="6"/>
                  </a:lnTo>
                  <a:lnTo>
                    <a:pt x="25" y="4"/>
                  </a:lnTo>
                  <a:lnTo>
                    <a:pt x="25" y="2"/>
                  </a:lnTo>
                  <a:lnTo>
                    <a:pt x="23" y="0"/>
                  </a:lnTo>
                  <a:lnTo>
                    <a:pt x="21" y="0"/>
                  </a:lnTo>
                  <a:lnTo>
                    <a:pt x="13"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8" name="Freeform 341"/>
            <p:cNvSpPr>
              <a:spLocks/>
            </p:cNvSpPr>
            <p:nvPr/>
          </p:nvSpPr>
          <p:spPr bwMode="auto">
            <a:xfrm>
              <a:off x="5195888" y="3987800"/>
              <a:ext cx="277812" cy="134938"/>
            </a:xfrm>
            <a:custGeom>
              <a:avLst/>
              <a:gdLst/>
              <a:ahLst/>
              <a:cxnLst>
                <a:cxn ang="0">
                  <a:pos x="86" y="10"/>
                </a:cxn>
                <a:cxn ang="0">
                  <a:pos x="95" y="6"/>
                </a:cxn>
                <a:cxn ang="0">
                  <a:pos x="102" y="2"/>
                </a:cxn>
                <a:cxn ang="0">
                  <a:pos x="108" y="0"/>
                </a:cxn>
                <a:cxn ang="0">
                  <a:pos x="121" y="6"/>
                </a:cxn>
                <a:cxn ang="0">
                  <a:pos x="132" y="18"/>
                </a:cxn>
                <a:cxn ang="0">
                  <a:pos x="138" y="24"/>
                </a:cxn>
                <a:cxn ang="0">
                  <a:pos x="142" y="30"/>
                </a:cxn>
                <a:cxn ang="0">
                  <a:pos x="147" y="38"/>
                </a:cxn>
                <a:cxn ang="0">
                  <a:pos x="153" y="38"/>
                </a:cxn>
                <a:cxn ang="0">
                  <a:pos x="158" y="36"/>
                </a:cxn>
                <a:cxn ang="0">
                  <a:pos x="168" y="40"/>
                </a:cxn>
                <a:cxn ang="0">
                  <a:pos x="179" y="50"/>
                </a:cxn>
                <a:cxn ang="0">
                  <a:pos x="186" y="63"/>
                </a:cxn>
                <a:cxn ang="0">
                  <a:pos x="194" y="73"/>
                </a:cxn>
                <a:cxn ang="0">
                  <a:pos x="200" y="73"/>
                </a:cxn>
                <a:cxn ang="0">
                  <a:pos x="190" y="95"/>
                </a:cxn>
                <a:cxn ang="0">
                  <a:pos x="162" y="97"/>
                </a:cxn>
                <a:cxn ang="0">
                  <a:pos x="140" y="97"/>
                </a:cxn>
                <a:cxn ang="0">
                  <a:pos x="123" y="97"/>
                </a:cxn>
                <a:cxn ang="0">
                  <a:pos x="116" y="91"/>
                </a:cxn>
                <a:cxn ang="0">
                  <a:pos x="114" y="83"/>
                </a:cxn>
                <a:cxn ang="0">
                  <a:pos x="114" y="77"/>
                </a:cxn>
                <a:cxn ang="0">
                  <a:pos x="97" y="69"/>
                </a:cxn>
                <a:cxn ang="0">
                  <a:pos x="89" y="65"/>
                </a:cxn>
                <a:cxn ang="0">
                  <a:pos x="84" y="61"/>
                </a:cxn>
                <a:cxn ang="0">
                  <a:pos x="80" y="57"/>
                </a:cxn>
                <a:cxn ang="0">
                  <a:pos x="72" y="57"/>
                </a:cxn>
                <a:cxn ang="0">
                  <a:pos x="58" y="57"/>
                </a:cxn>
                <a:cxn ang="0">
                  <a:pos x="35" y="53"/>
                </a:cxn>
                <a:cxn ang="0">
                  <a:pos x="26" y="50"/>
                </a:cxn>
                <a:cxn ang="0">
                  <a:pos x="16" y="47"/>
                </a:cxn>
                <a:cxn ang="0">
                  <a:pos x="9" y="44"/>
                </a:cxn>
                <a:cxn ang="0">
                  <a:pos x="0" y="40"/>
                </a:cxn>
                <a:cxn ang="0">
                  <a:pos x="0" y="34"/>
                </a:cxn>
                <a:cxn ang="0">
                  <a:pos x="0" y="24"/>
                </a:cxn>
                <a:cxn ang="0">
                  <a:pos x="7" y="22"/>
                </a:cxn>
                <a:cxn ang="0">
                  <a:pos x="24" y="18"/>
                </a:cxn>
                <a:cxn ang="0">
                  <a:pos x="35" y="12"/>
                </a:cxn>
                <a:cxn ang="0">
                  <a:pos x="46" y="12"/>
                </a:cxn>
                <a:cxn ang="0">
                  <a:pos x="52" y="10"/>
                </a:cxn>
                <a:cxn ang="0">
                  <a:pos x="54" y="10"/>
                </a:cxn>
                <a:cxn ang="0">
                  <a:pos x="67" y="6"/>
                </a:cxn>
                <a:cxn ang="0">
                  <a:pos x="72" y="4"/>
                </a:cxn>
                <a:cxn ang="0">
                  <a:pos x="76" y="4"/>
                </a:cxn>
                <a:cxn ang="0">
                  <a:pos x="82" y="10"/>
                </a:cxn>
                <a:cxn ang="0">
                  <a:pos x="84" y="8"/>
                </a:cxn>
                <a:cxn ang="0">
                  <a:pos x="84" y="8"/>
                </a:cxn>
                <a:cxn ang="0">
                  <a:pos x="86" y="10"/>
                </a:cxn>
              </a:cxnLst>
              <a:rect l="0" t="0" r="r" b="b"/>
              <a:pathLst>
                <a:path w="201" h="98">
                  <a:moveTo>
                    <a:pt x="86" y="10"/>
                  </a:moveTo>
                  <a:lnTo>
                    <a:pt x="95" y="6"/>
                  </a:lnTo>
                  <a:lnTo>
                    <a:pt x="102" y="2"/>
                  </a:lnTo>
                  <a:lnTo>
                    <a:pt x="108" y="0"/>
                  </a:lnTo>
                  <a:lnTo>
                    <a:pt x="121" y="6"/>
                  </a:lnTo>
                  <a:lnTo>
                    <a:pt x="132" y="18"/>
                  </a:lnTo>
                  <a:lnTo>
                    <a:pt x="138" y="24"/>
                  </a:lnTo>
                  <a:lnTo>
                    <a:pt x="142" y="30"/>
                  </a:lnTo>
                  <a:lnTo>
                    <a:pt x="147" y="38"/>
                  </a:lnTo>
                  <a:lnTo>
                    <a:pt x="153" y="38"/>
                  </a:lnTo>
                  <a:lnTo>
                    <a:pt x="158" y="36"/>
                  </a:lnTo>
                  <a:lnTo>
                    <a:pt x="168" y="40"/>
                  </a:lnTo>
                  <a:lnTo>
                    <a:pt x="179" y="50"/>
                  </a:lnTo>
                  <a:lnTo>
                    <a:pt x="186" y="63"/>
                  </a:lnTo>
                  <a:lnTo>
                    <a:pt x="194" y="73"/>
                  </a:lnTo>
                  <a:lnTo>
                    <a:pt x="200" y="73"/>
                  </a:lnTo>
                  <a:lnTo>
                    <a:pt x="190" y="95"/>
                  </a:lnTo>
                  <a:lnTo>
                    <a:pt x="162" y="97"/>
                  </a:lnTo>
                  <a:lnTo>
                    <a:pt x="140" y="97"/>
                  </a:lnTo>
                  <a:lnTo>
                    <a:pt x="123" y="97"/>
                  </a:lnTo>
                  <a:lnTo>
                    <a:pt x="116" y="91"/>
                  </a:lnTo>
                  <a:lnTo>
                    <a:pt x="114" y="83"/>
                  </a:lnTo>
                  <a:lnTo>
                    <a:pt x="114" y="77"/>
                  </a:lnTo>
                  <a:lnTo>
                    <a:pt x="97" y="69"/>
                  </a:lnTo>
                  <a:lnTo>
                    <a:pt x="89" y="65"/>
                  </a:lnTo>
                  <a:lnTo>
                    <a:pt x="84" y="61"/>
                  </a:lnTo>
                  <a:lnTo>
                    <a:pt x="80" y="57"/>
                  </a:lnTo>
                  <a:lnTo>
                    <a:pt x="72" y="57"/>
                  </a:lnTo>
                  <a:lnTo>
                    <a:pt x="58" y="57"/>
                  </a:lnTo>
                  <a:lnTo>
                    <a:pt x="35" y="53"/>
                  </a:lnTo>
                  <a:lnTo>
                    <a:pt x="26" y="50"/>
                  </a:lnTo>
                  <a:lnTo>
                    <a:pt x="16" y="47"/>
                  </a:lnTo>
                  <a:lnTo>
                    <a:pt x="9" y="44"/>
                  </a:lnTo>
                  <a:lnTo>
                    <a:pt x="0" y="40"/>
                  </a:lnTo>
                  <a:lnTo>
                    <a:pt x="0" y="34"/>
                  </a:lnTo>
                  <a:lnTo>
                    <a:pt x="0" y="24"/>
                  </a:lnTo>
                  <a:lnTo>
                    <a:pt x="7" y="22"/>
                  </a:lnTo>
                  <a:lnTo>
                    <a:pt x="24" y="18"/>
                  </a:lnTo>
                  <a:lnTo>
                    <a:pt x="35" y="12"/>
                  </a:lnTo>
                  <a:lnTo>
                    <a:pt x="46" y="12"/>
                  </a:lnTo>
                  <a:lnTo>
                    <a:pt x="52" y="10"/>
                  </a:lnTo>
                  <a:lnTo>
                    <a:pt x="54" y="10"/>
                  </a:lnTo>
                  <a:lnTo>
                    <a:pt x="67" y="6"/>
                  </a:lnTo>
                  <a:lnTo>
                    <a:pt x="72" y="4"/>
                  </a:lnTo>
                  <a:lnTo>
                    <a:pt x="76" y="4"/>
                  </a:lnTo>
                  <a:lnTo>
                    <a:pt x="82" y="10"/>
                  </a:lnTo>
                  <a:lnTo>
                    <a:pt x="84" y="8"/>
                  </a:lnTo>
                  <a:lnTo>
                    <a:pt x="84" y="8"/>
                  </a:lnTo>
                  <a:lnTo>
                    <a:pt x="86" y="1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49" name="Freeform 342"/>
            <p:cNvSpPr>
              <a:spLocks/>
            </p:cNvSpPr>
            <p:nvPr/>
          </p:nvSpPr>
          <p:spPr bwMode="auto">
            <a:xfrm>
              <a:off x="6618288" y="3798888"/>
              <a:ext cx="52387" cy="26987"/>
            </a:xfrm>
            <a:custGeom>
              <a:avLst/>
              <a:gdLst/>
              <a:ahLst/>
              <a:cxnLst>
                <a:cxn ang="0">
                  <a:pos x="6" y="2"/>
                </a:cxn>
                <a:cxn ang="0">
                  <a:pos x="17" y="0"/>
                </a:cxn>
                <a:cxn ang="0">
                  <a:pos x="21" y="0"/>
                </a:cxn>
                <a:cxn ang="0">
                  <a:pos x="33" y="6"/>
                </a:cxn>
                <a:cxn ang="0">
                  <a:pos x="39" y="11"/>
                </a:cxn>
                <a:cxn ang="0">
                  <a:pos x="39" y="15"/>
                </a:cxn>
                <a:cxn ang="0">
                  <a:pos x="31" y="19"/>
                </a:cxn>
                <a:cxn ang="0">
                  <a:pos x="25" y="21"/>
                </a:cxn>
                <a:cxn ang="0">
                  <a:pos x="19" y="21"/>
                </a:cxn>
                <a:cxn ang="0">
                  <a:pos x="14" y="21"/>
                </a:cxn>
                <a:cxn ang="0">
                  <a:pos x="11" y="17"/>
                </a:cxn>
                <a:cxn ang="0">
                  <a:pos x="6" y="15"/>
                </a:cxn>
                <a:cxn ang="0">
                  <a:pos x="4" y="13"/>
                </a:cxn>
                <a:cxn ang="0">
                  <a:pos x="0" y="11"/>
                </a:cxn>
                <a:cxn ang="0">
                  <a:pos x="0" y="8"/>
                </a:cxn>
                <a:cxn ang="0">
                  <a:pos x="2" y="8"/>
                </a:cxn>
                <a:cxn ang="0">
                  <a:pos x="6" y="2"/>
                </a:cxn>
              </a:cxnLst>
              <a:rect l="0" t="0" r="r" b="b"/>
              <a:pathLst>
                <a:path w="40" h="22">
                  <a:moveTo>
                    <a:pt x="6" y="2"/>
                  </a:moveTo>
                  <a:lnTo>
                    <a:pt x="17" y="0"/>
                  </a:lnTo>
                  <a:lnTo>
                    <a:pt x="21" y="0"/>
                  </a:lnTo>
                  <a:lnTo>
                    <a:pt x="33" y="6"/>
                  </a:lnTo>
                  <a:lnTo>
                    <a:pt x="39" y="11"/>
                  </a:lnTo>
                  <a:lnTo>
                    <a:pt x="39" y="15"/>
                  </a:lnTo>
                  <a:lnTo>
                    <a:pt x="31" y="19"/>
                  </a:lnTo>
                  <a:lnTo>
                    <a:pt x="25" y="21"/>
                  </a:lnTo>
                  <a:lnTo>
                    <a:pt x="19" y="21"/>
                  </a:lnTo>
                  <a:lnTo>
                    <a:pt x="14" y="21"/>
                  </a:lnTo>
                  <a:lnTo>
                    <a:pt x="11" y="17"/>
                  </a:lnTo>
                  <a:lnTo>
                    <a:pt x="6" y="15"/>
                  </a:lnTo>
                  <a:lnTo>
                    <a:pt x="4" y="13"/>
                  </a:lnTo>
                  <a:lnTo>
                    <a:pt x="0" y="11"/>
                  </a:lnTo>
                  <a:lnTo>
                    <a:pt x="0" y="8"/>
                  </a:lnTo>
                  <a:lnTo>
                    <a:pt x="2" y="8"/>
                  </a:lnTo>
                  <a:lnTo>
                    <a:pt x="6" y="2"/>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0" name="Freeform 343"/>
            <p:cNvSpPr>
              <a:spLocks/>
            </p:cNvSpPr>
            <p:nvPr/>
          </p:nvSpPr>
          <p:spPr bwMode="auto">
            <a:xfrm>
              <a:off x="4516438" y="3810000"/>
              <a:ext cx="196850" cy="127000"/>
            </a:xfrm>
            <a:custGeom>
              <a:avLst/>
              <a:gdLst/>
              <a:ahLst/>
              <a:cxnLst>
                <a:cxn ang="0">
                  <a:pos x="23" y="16"/>
                </a:cxn>
                <a:cxn ang="0">
                  <a:pos x="17" y="11"/>
                </a:cxn>
                <a:cxn ang="0">
                  <a:pos x="0" y="16"/>
                </a:cxn>
                <a:cxn ang="0">
                  <a:pos x="0" y="27"/>
                </a:cxn>
                <a:cxn ang="0">
                  <a:pos x="11" y="38"/>
                </a:cxn>
                <a:cxn ang="0">
                  <a:pos x="33" y="43"/>
                </a:cxn>
                <a:cxn ang="0">
                  <a:pos x="50" y="59"/>
                </a:cxn>
                <a:cxn ang="0">
                  <a:pos x="56" y="70"/>
                </a:cxn>
                <a:cxn ang="0">
                  <a:pos x="62" y="82"/>
                </a:cxn>
                <a:cxn ang="0">
                  <a:pos x="56" y="87"/>
                </a:cxn>
                <a:cxn ang="0">
                  <a:pos x="78" y="92"/>
                </a:cxn>
                <a:cxn ang="0">
                  <a:pos x="90" y="92"/>
                </a:cxn>
                <a:cxn ang="0">
                  <a:pos x="84" y="87"/>
                </a:cxn>
                <a:cxn ang="0">
                  <a:pos x="90" y="70"/>
                </a:cxn>
                <a:cxn ang="0">
                  <a:pos x="96" y="59"/>
                </a:cxn>
                <a:cxn ang="0">
                  <a:pos x="118" y="49"/>
                </a:cxn>
                <a:cxn ang="0">
                  <a:pos x="129" y="54"/>
                </a:cxn>
                <a:cxn ang="0">
                  <a:pos x="140" y="33"/>
                </a:cxn>
                <a:cxn ang="0">
                  <a:pos x="118" y="27"/>
                </a:cxn>
                <a:cxn ang="0">
                  <a:pos x="96" y="5"/>
                </a:cxn>
                <a:cxn ang="0">
                  <a:pos x="78" y="0"/>
                </a:cxn>
                <a:cxn ang="0">
                  <a:pos x="68" y="11"/>
                </a:cxn>
                <a:cxn ang="0">
                  <a:pos x="56" y="16"/>
                </a:cxn>
                <a:cxn ang="0">
                  <a:pos x="23" y="16"/>
                </a:cxn>
              </a:cxnLst>
              <a:rect l="0" t="0" r="r" b="b"/>
              <a:pathLst>
                <a:path w="141" h="93">
                  <a:moveTo>
                    <a:pt x="23" y="16"/>
                  </a:moveTo>
                  <a:lnTo>
                    <a:pt x="17" y="11"/>
                  </a:lnTo>
                  <a:lnTo>
                    <a:pt x="0" y="16"/>
                  </a:lnTo>
                  <a:lnTo>
                    <a:pt x="0" y="27"/>
                  </a:lnTo>
                  <a:lnTo>
                    <a:pt x="11" y="38"/>
                  </a:lnTo>
                  <a:lnTo>
                    <a:pt x="33" y="43"/>
                  </a:lnTo>
                  <a:lnTo>
                    <a:pt x="50" y="59"/>
                  </a:lnTo>
                  <a:lnTo>
                    <a:pt x="56" y="70"/>
                  </a:lnTo>
                  <a:lnTo>
                    <a:pt x="62" y="82"/>
                  </a:lnTo>
                  <a:lnTo>
                    <a:pt x="56" y="87"/>
                  </a:lnTo>
                  <a:lnTo>
                    <a:pt x="78" y="92"/>
                  </a:lnTo>
                  <a:lnTo>
                    <a:pt x="90" y="92"/>
                  </a:lnTo>
                  <a:lnTo>
                    <a:pt x="84" y="87"/>
                  </a:lnTo>
                  <a:lnTo>
                    <a:pt x="90" y="70"/>
                  </a:lnTo>
                  <a:lnTo>
                    <a:pt x="96" y="59"/>
                  </a:lnTo>
                  <a:lnTo>
                    <a:pt x="118" y="49"/>
                  </a:lnTo>
                  <a:lnTo>
                    <a:pt x="129" y="54"/>
                  </a:lnTo>
                  <a:lnTo>
                    <a:pt x="140" y="33"/>
                  </a:lnTo>
                  <a:lnTo>
                    <a:pt x="118" y="27"/>
                  </a:lnTo>
                  <a:lnTo>
                    <a:pt x="96" y="5"/>
                  </a:lnTo>
                  <a:lnTo>
                    <a:pt x="78" y="0"/>
                  </a:lnTo>
                  <a:lnTo>
                    <a:pt x="68" y="11"/>
                  </a:lnTo>
                  <a:lnTo>
                    <a:pt x="56" y="16"/>
                  </a:lnTo>
                  <a:lnTo>
                    <a:pt x="23" y="1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1" name="Freeform 344"/>
            <p:cNvSpPr>
              <a:spLocks/>
            </p:cNvSpPr>
            <p:nvPr/>
          </p:nvSpPr>
          <p:spPr bwMode="auto">
            <a:xfrm>
              <a:off x="4700588" y="3827463"/>
              <a:ext cx="139700" cy="112712"/>
            </a:xfrm>
            <a:custGeom>
              <a:avLst/>
              <a:gdLst/>
              <a:ahLst/>
              <a:cxnLst>
                <a:cxn ang="0">
                  <a:pos x="24" y="63"/>
                </a:cxn>
                <a:cxn ang="0">
                  <a:pos x="28" y="54"/>
                </a:cxn>
                <a:cxn ang="0">
                  <a:pos x="24" y="38"/>
                </a:cxn>
                <a:cxn ang="0">
                  <a:pos x="26" y="34"/>
                </a:cxn>
                <a:cxn ang="0">
                  <a:pos x="26" y="30"/>
                </a:cxn>
                <a:cxn ang="0">
                  <a:pos x="24" y="24"/>
                </a:cxn>
                <a:cxn ang="0">
                  <a:pos x="33" y="18"/>
                </a:cxn>
                <a:cxn ang="0">
                  <a:pos x="45" y="6"/>
                </a:cxn>
                <a:cxn ang="0">
                  <a:pos x="56" y="2"/>
                </a:cxn>
                <a:cxn ang="0">
                  <a:pos x="67" y="0"/>
                </a:cxn>
                <a:cxn ang="0">
                  <a:pos x="73" y="0"/>
                </a:cxn>
                <a:cxn ang="0">
                  <a:pos x="99" y="12"/>
                </a:cxn>
                <a:cxn ang="0">
                  <a:pos x="101" y="16"/>
                </a:cxn>
                <a:cxn ang="0">
                  <a:pos x="99" y="24"/>
                </a:cxn>
                <a:cxn ang="0">
                  <a:pos x="95" y="32"/>
                </a:cxn>
                <a:cxn ang="0">
                  <a:pos x="89" y="49"/>
                </a:cxn>
                <a:cxn ang="0">
                  <a:pos x="80" y="54"/>
                </a:cxn>
                <a:cxn ang="0">
                  <a:pos x="80" y="61"/>
                </a:cxn>
                <a:cxn ang="0">
                  <a:pos x="80" y="65"/>
                </a:cxn>
                <a:cxn ang="0">
                  <a:pos x="77" y="65"/>
                </a:cxn>
                <a:cxn ang="0">
                  <a:pos x="77" y="71"/>
                </a:cxn>
                <a:cxn ang="0">
                  <a:pos x="86" y="71"/>
                </a:cxn>
                <a:cxn ang="0">
                  <a:pos x="82" y="77"/>
                </a:cxn>
                <a:cxn ang="0">
                  <a:pos x="77" y="77"/>
                </a:cxn>
                <a:cxn ang="0">
                  <a:pos x="73" y="77"/>
                </a:cxn>
                <a:cxn ang="0">
                  <a:pos x="71" y="75"/>
                </a:cxn>
                <a:cxn ang="0">
                  <a:pos x="69" y="73"/>
                </a:cxn>
                <a:cxn ang="0">
                  <a:pos x="63" y="73"/>
                </a:cxn>
                <a:cxn ang="0">
                  <a:pos x="63" y="77"/>
                </a:cxn>
                <a:cxn ang="0">
                  <a:pos x="63" y="81"/>
                </a:cxn>
                <a:cxn ang="0">
                  <a:pos x="56" y="81"/>
                </a:cxn>
                <a:cxn ang="0">
                  <a:pos x="33" y="79"/>
                </a:cxn>
                <a:cxn ang="0">
                  <a:pos x="24" y="79"/>
                </a:cxn>
                <a:cxn ang="0">
                  <a:pos x="13" y="77"/>
                </a:cxn>
                <a:cxn ang="0">
                  <a:pos x="9" y="75"/>
                </a:cxn>
                <a:cxn ang="0">
                  <a:pos x="2" y="73"/>
                </a:cxn>
                <a:cxn ang="0">
                  <a:pos x="0" y="73"/>
                </a:cxn>
                <a:cxn ang="0">
                  <a:pos x="0" y="69"/>
                </a:cxn>
                <a:cxn ang="0">
                  <a:pos x="5" y="65"/>
                </a:cxn>
                <a:cxn ang="0">
                  <a:pos x="9" y="63"/>
                </a:cxn>
                <a:cxn ang="0">
                  <a:pos x="11" y="61"/>
                </a:cxn>
                <a:cxn ang="0">
                  <a:pos x="17" y="61"/>
                </a:cxn>
                <a:cxn ang="0">
                  <a:pos x="22" y="63"/>
                </a:cxn>
                <a:cxn ang="0">
                  <a:pos x="22" y="63"/>
                </a:cxn>
                <a:cxn ang="0">
                  <a:pos x="24" y="63"/>
                </a:cxn>
              </a:cxnLst>
              <a:rect l="0" t="0" r="r" b="b"/>
              <a:pathLst>
                <a:path w="102" h="82">
                  <a:moveTo>
                    <a:pt x="24" y="63"/>
                  </a:moveTo>
                  <a:lnTo>
                    <a:pt x="28" y="54"/>
                  </a:lnTo>
                  <a:lnTo>
                    <a:pt x="24" y="38"/>
                  </a:lnTo>
                  <a:lnTo>
                    <a:pt x="26" y="34"/>
                  </a:lnTo>
                  <a:lnTo>
                    <a:pt x="26" y="30"/>
                  </a:lnTo>
                  <a:lnTo>
                    <a:pt x="24" y="24"/>
                  </a:lnTo>
                  <a:lnTo>
                    <a:pt x="33" y="18"/>
                  </a:lnTo>
                  <a:lnTo>
                    <a:pt x="45" y="6"/>
                  </a:lnTo>
                  <a:lnTo>
                    <a:pt x="56" y="2"/>
                  </a:lnTo>
                  <a:lnTo>
                    <a:pt x="67" y="0"/>
                  </a:lnTo>
                  <a:lnTo>
                    <a:pt x="73" y="0"/>
                  </a:lnTo>
                  <a:lnTo>
                    <a:pt x="99" y="12"/>
                  </a:lnTo>
                  <a:lnTo>
                    <a:pt x="101" y="16"/>
                  </a:lnTo>
                  <a:lnTo>
                    <a:pt x="99" y="24"/>
                  </a:lnTo>
                  <a:lnTo>
                    <a:pt x="95" y="32"/>
                  </a:lnTo>
                  <a:lnTo>
                    <a:pt x="89" y="49"/>
                  </a:lnTo>
                  <a:lnTo>
                    <a:pt x="80" y="54"/>
                  </a:lnTo>
                  <a:lnTo>
                    <a:pt x="80" y="61"/>
                  </a:lnTo>
                  <a:lnTo>
                    <a:pt x="80" y="65"/>
                  </a:lnTo>
                  <a:lnTo>
                    <a:pt x="77" y="65"/>
                  </a:lnTo>
                  <a:lnTo>
                    <a:pt x="77" y="71"/>
                  </a:lnTo>
                  <a:lnTo>
                    <a:pt x="86" y="71"/>
                  </a:lnTo>
                  <a:lnTo>
                    <a:pt x="82" y="77"/>
                  </a:lnTo>
                  <a:lnTo>
                    <a:pt x="77" y="77"/>
                  </a:lnTo>
                  <a:lnTo>
                    <a:pt x="73" y="77"/>
                  </a:lnTo>
                  <a:lnTo>
                    <a:pt x="71" y="75"/>
                  </a:lnTo>
                  <a:lnTo>
                    <a:pt x="69" y="73"/>
                  </a:lnTo>
                  <a:lnTo>
                    <a:pt x="63" y="73"/>
                  </a:lnTo>
                  <a:lnTo>
                    <a:pt x="63" y="77"/>
                  </a:lnTo>
                  <a:lnTo>
                    <a:pt x="63" y="81"/>
                  </a:lnTo>
                  <a:lnTo>
                    <a:pt x="56" y="81"/>
                  </a:lnTo>
                  <a:lnTo>
                    <a:pt x="33" y="79"/>
                  </a:lnTo>
                  <a:lnTo>
                    <a:pt x="24" y="79"/>
                  </a:lnTo>
                  <a:lnTo>
                    <a:pt x="13" y="77"/>
                  </a:lnTo>
                  <a:lnTo>
                    <a:pt x="9" y="75"/>
                  </a:lnTo>
                  <a:lnTo>
                    <a:pt x="2" y="73"/>
                  </a:lnTo>
                  <a:lnTo>
                    <a:pt x="0" y="73"/>
                  </a:lnTo>
                  <a:lnTo>
                    <a:pt x="0" y="69"/>
                  </a:lnTo>
                  <a:lnTo>
                    <a:pt x="5" y="65"/>
                  </a:lnTo>
                  <a:lnTo>
                    <a:pt x="9" y="63"/>
                  </a:lnTo>
                  <a:lnTo>
                    <a:pt x="11" y="61"/>
                  </a:lnTo>
                  <a:lnTo>
                    <a:pt x="17" y="61"/>
                  </a:lnTo>
                  <a:lnTo>
                    <a:pt x="22" y="63"/>
                  </a:lnTo>
                  <a:lnTo>
                    <a:pt x="22" y="63"/>
                  </a:lnTo>
                  <a:lnTo>
                    <a:pt x="24" y="63"/>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2" name="Freeform 345"/>
            <p:cNvSpPr>
              <a:spLocks/>
            </p:cNvSpPr>
            <p:nvPr/>
          </p:nvSpPr>
          <p:spPr bwMode="auto">
            <a:xfrm>
              <a:off x="5772150" y="3241675"/>
              <a:ext cx="98425" cy="195263"/>
            </a:xfrm>
            <a:custGeom>
              <a:avLst/>
              <a:gdLst/>
              <a:ahLst/>
              <a:cxnLst>
                <a:cxn ang="0">
                  <a:pos x="41" y="1"/>
                </a:cxn>
                <a:cxn ang="0">
                  <a:pos x="34" y="11"/>
                </a:cxn>
                <a:cxn ang="0">
                  <a:pos x="28" y="16"/>
                </a:cxn>
                <a:cxn ang="0">
                  <a:pos x="26" y="24"/>
                </a:cxn>
                <a:cxn ang="0">
                  <a:pos x="24" y="42"/>
                </a:cxn>
                <a:cxn ang="0">
                  <a:pos x="20" y="54"/>
                </a:cxn>
                <a:cxn ang="0">
                  <a:pos x="18" y="66"/>
                </a:cxn>
                <a:cxn ang="0">
                  <a:pos x="12" y="72"/>
                </a:cxn>
                <a:cxn ang="0">
                  <a:pos x="10" y="93"/>
                </a:cxn>
                <a:cxn ang="0">
                  <a:pos x="4" y="106"/>
                </a:cxn>
                <a:cxn ang="0">
                  <a:pos x="2" y="118"/>
                </a:cxn>
                <a:cxn ang="0">
                  <a:pos x="0" y="125"/>
                </a:cxn>
                <a:cxn ang="0">
                  <a:pos x="0" y="133"/>
                </a:cxn>
                <a:cxn ang="0">
                  <a:pos x="4" y="138"/>
                </a:cxn>
                <a:cxn ang="0">
                  <a:pos x="18" y="140"/>
                </a:cxn>
                <a:cxn ang="0">
                  <a:pos x="28" y="142"/>
                </a:cxn>
                <a:cxn ang="0">
                  <a:pos x="32" y="133"/>
                </a:cxn>
                <a:cxn ang="0">
                  <a:pos x="32" y="123"/>
                </a:cxn>
                <a:cxn ang="0">
                  <a:pos x="30" y="114"/>
                </a:cxn>
                <a:cxn ang="0">
                  <a:pos x="34" y="110"/>
                </a:cxn>
                <a:cxn ang="0">
                  <a:pos x="53" y="112"/>
                </a:cxn>
                <a:cxn ang="0">
                  <a:pos x="57" y="106"/>
                </a:cxn>
                <a:cxn ang="0">
                  <a:pos x="65" y="102"/>
                </a:cxn>
                <a:cxn ang="0">
                  <a:pos x="65" y="93"/>
                </a:cxn>
                <a:cxn ang="0">
                  <a:pos x="61" y="89"/>
                </a:cxn>
                <a:cxn ang="0">
                  <a:pos x="53" y="85"/>
                </a:cxn>
                <a:cxn ang="0">
                  <a:pos x="46" y="79"/>
                </a:cxn>
                <a:cxn ang="0">
                  <a:pos x="42" y="70"/>
                </a:cxn>
                <a:cxn ang="0">
                  <a:pos x="46" y="51"/>
                </a:cxn>
                <a:cxn ang="0">
                  <a:pos x="46" y="36"/>
                </a:cxn>
                <a:cxn ang="0">
                  <a:pos x="49" y="32"/>
                </a:cxn>
                <a:cxn ang="0">
                  <a:pos x="57" y="36"/>
                </a:cxn>
                <a:cxn ang="0">
                  <a:pos x="61" y="47"/>
                </a:cxn>
                <a:cxn ang="0">
                  <a:pos x="69" y="47"/>
                </a:cxn>
                <a:cxn ang="0">
                  <a:pos x="69" y="38"/>
                </a:cxn>
                <a:cxn ang="0">
                  <a:pos x="69" y="30"/>
                </a:cxn>
                <a:cxn ang="0">
                  <a:pos x="69" y="22"/>
                </a:cxn>
                <a:cxn ang="0">
                  <a:pos x="69" y="16"/>
                </a:cxn>
                <a:cxn ang="0">
                  <a:pos x="63" y="13"/>
                </a:cxn>
                <a:cxn ang="0">
                  <a:pos x="57" y="9"/>
                </a:cxn>
                <a:cxn ang="0">
                  <a:pos x="53" y="3"/>
                </a:cxn>
                <a:cxn ang="0">
                  <a:pos x="46" y="0"/>
                </a:cxn>
              </a:cxnLst>
              <a:rect l="0" t="0" r="r" b="b"/>
              <a:pathLst>
                <a:path w="70" h="143">
                  <a:moveTo>
                    <a:pt x="46" y="0"/>
                  </a:moveTo>
                  <a:lnTo>
                    <a:pt x="41" y="1"/>
                  </a:lnTo>
                  <a:lnTo>
                    <a:pt x="41" y="7"/>
                  </a:lnTo>
                  <a:lnTo>
                    <a:pt x="34" y="11"/>
                  </a:lnTo>
                  <a:lnTo>
                    <a:pt x="32" y="15"/>
                  </a:lnTo>
                  <a:lnTo>
                    <a:pt x="28" y="16"/>
                  </a:lnTo>
                  <a:lnTo>
                    <a:pt x="26" y="18"/>
                  </a:lnTo>
                  <a:lnTo>
                    <a:pt x="26" y="24"/>
                  </a:lnTo>
                  <a:lnTo>
                    <a:pt x="24" y="30"/>
                  </a:lnTo>
                  <a:lnTo>
                    <a:pt x="24" y="42"/>
                  </a:lnTo>
                  <a:lnTo>
                    <a:pt x="22" y="47"/>
                  </a:lnTo>
                  <a:lnTo>
                    <a:pt x="20" y="54"/>
                  </a:lnTo>
                  <a:lnTo>
                    <a:pt x="20" y="60"/>
                  </a:lnTo>
                  <a:lnTo>
                    <a:pt x="18" y="66"/>
                  </a:lnTo>
                  <a:lnTo>
                    <a:pt x="16" y="68"/>
                  </a:lnTo>
                  <a:lnTo>
                    <a:pt x="12" y="72"/>
                  </a:lnTo>
                  <a:lnTo>
                    <a:pt x="10" y="81"/>
                  </a:lnTo>
                  <a:lnTo>
                    <a:pt x="10" y="93"/>
                  </a:lnTo>
                  <a:lnTo>
                    <a:pt x="6" y="100"/>
                  </a:lnTo>
                  <a:lnTo>
                    <a:pt x="4" y="106"/>
                  </a:lnTo>
                  <a:lnTo>
                    <a:pt x="2" y="114"/>
                  </a:lnTo>
                  <a:lnTo>
                    <a:pt x="2" y="118"/>
                  </a:lnTo>
                  <a:lnTo>
                    <a:pt x="0" y="119"/>
                  </a:lnTo>
                  <a:lnTo>
                    <a:pt x="0" y="125"/>
                  </a:lnTo>
                  <a:lnTo>
                    <a:pt x="0" y="127"/>
                  </a:lnTo>
                  <a:lnTo>
                    <a:pt x="0" y="133"/>
                  </a:lnTo>
                  <a:lnTo>
                    <a:pt x="2" y="137"/>
                  </a:lnTo>
                  <a:lnTo>
                    <a:pt x="4" y="138"/>
                  </a:lnTo>
                  <a:lnTo>
                    <a:pt x="10" y="140"/>
                  </a:lnTo>
                  <a:lnTo>
                    <a:pt x="18" y="140"/>
                  </a:lnTo>
                  <a:lnTo>
                    <a:pt x="24" y="142"/>
                  </a:lnTo>
                  <a:lnTo>
                    <a:pt x="28" y="142"/>
                  </a:lnTo>
                  <a:lnTo>
                    <a:pt x="30" y="138"/>
                  </a:lnTo>
                  <a:lnTo>
                    <a:pt x="32" y="133"/>
                  </a:lnTo>
                  <a:lnTo>
                    <a:pt x="32" y="127"/>
                  </a:lnTo>
                  <a:lnTo>
                    <a:pt x="32" y="123"/>
                  </a:lnTo>
                  <a:lnTo>
                    <a:pt x="30" y="119"/>
                  </a:lnTo>
                  <a:lnTo>
                    <a:pt x="30" y="114"/>
                  </a:lnTo>
                  <a:lnTo>
                    <a:pt x="34" y="110"/>
                  </a:lnTo>
                  <a:lnTo>
                    <a:pt x="34" y="110"/>
                  </a:lnTo>
                  <a:lnTo>
                    <a:pt x="46" y="114"/>
                  </a:lnTo>
                  <a:lnTo>
                    <a:pt x="53" y="112"/>
                  </a:lnTo>
                  <a:lnTo>
                    <a:pt x="57" y="108"/>
                  </a:lnTo>
                  <a:lnTo>
                    <a:pt x="57" y="106"/>
                  </a:lnTo>
                  <a:lnTo>
                    <a:pt x="61" y="104"/>
                  </a:lnTo>
                  <a:lnTo>
                    <a:pt x="65" y="102"/>
                  </a:lnTo>
                  <a:lnTo>
                    <a:pt x="65" y="96"/>
                  </a:lnTo>
                  <a:lnTo>
                    <a:pt x="65" y="93"/>
                  </a:lnTo>
                  <a:lnTo>
                    <a:pt x="65" y="93"/>
                  </a:lnTo>
                  <a:lnTo>
                    <a:pt x="61" y="89"/>
                  </a:lnTo>
                  <a:lnTo>
                    <a:pt x="59" y="89"/>
                  </a:lnTo>
                  <a:lnTo>
                    <a:pt x="53" y="85"/>
                  </a:lnTo>
                  <a:lnTo>
                    <a:pt x="51" y="85"/>
                  </a:lnTo>
                  <a:lnTo>
                    <a:pt x="46" y="79"/>
                  </a:lnTo>
                  <a:lnTo>
                    <a:pt x="42" y="76"/>
                  </a:lnTo>
                  <a:lnTo>
                    <a:pt x="42" y="70"/>
                  </a:lnTo>
                  <a:lnTo>
                    <a:pt x="45" y="64"/>
                  </a:lnTo>
                  <a:lnTo>
                    <a:pt x="46" y="51"/>
                  </a:lnTo>
                  <a:lnTo>
                    <a:pt x="46" y="42"/>
                  </a:lnTo>
                  <a:lnTo>
                    <a:pt x="46" y="36"/>
                  </a:lnTo>
                  <a:lnTo>
                    <a:pt x="46" y="32"/>
                  </a:lnTo>
                  <a:lnTo>
                    <a:pt x="49" y="32"/>
                  </a:lnTo>
                  <a:lnTo>
                    <a:pt x="51" y="32"/>
                  </a:lnTo>
                  <a:lnTo>
                    <a:pt x="57" y="36"/>
                  </a:lnTo>
                  <a:lnTo>
                    <a:pt x="59" y="39"/>
                  </a:lnTo>
                  <a:lnTo>
                    <a:pt x="61" y="47"/>
                  </a:lnTo>
                  <a:lnTo>
                    <a:pt x="65" y="51"/>
                  </a:lnTo>
                  <a:lnTo>
                    <a:pt x="69" y="47"/>
                  </a:lnTo>
                  <a:lnTo>
                    <a:pt x="69" y="43"/>
                  </a:lnTo>
                  <a:lnTo>
                    <a:pt x="69" y="38"/>
                  </a:lnTo>
                  <a:lnTo>
                    <a:pt x="69" y="36"/>
                  </a:lnTo>
                  <a:lnTo>
                    <a:pt x="69" y="30"/>
                  </a:lnTo>
                  <a:lnTo>
                    <a:pt x="67" y="26"/>
                  </a:lnTo>
                  <a:lnTo>
                    <a:pt x="69" y="22"/>
                  </a:lnTo>
                  <a:lnTo>
                    <a:pt x="69" y="18"/>
                  </a:lnTo>
                  <a:lnTo>
                    <a:pt x="69" y="16"/>
                  </a:lnTo>
                  <a:lnTo>
                    <a:pt x="65" y="13"/>
                  </a:lnTo>
                  <a:lnTo>
                    <a:pt x="63" y="13"/>
                  </a:lnTo>
                  <a:lnTo>
                    <a:pt x="61" y="11"/>
                  </a:lnTo>
                  <a:lnTo>
                    <a:pt x="57" y="9"/>
                  </a:lnTo>
                  <a:lnTo>
                    <a:pt x="53" y="5"/>
                  </a:lnTo>
                  <a:lnTo>
                    <a:pt x="53" y="3"/>
                  </a:lnTo>
                  <a:lnTo>
                    <a:pt x="53" y="3"/>
                  </a:lnTo>
                  <a:lnTo>
                    <a:pt x="4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3" name="Freeform 346"/>
            <p:cNvSpPr>
              <a:spLocks/>
            </p:cNvSpPr>
            <p:nvPr/>
          </p:nvSpPr>
          <p:spPr bwMode="auto">
            <a:xfrm>
              <a:off x="7723188" y="2709863"/>
              <a:ext cx="34925" cy="31750"/>
            </a:xfrm>
            <a:custGeom>
              <a:avLst/>
              <a:gdLst/>
              <a:ahLst/>
              <a:cxnLst>
                <a:cxn ang="0">
                  <a:pos x="10" y="0"/>
                </a:cxn>
                <a:cxn ang="0">
                  <a:pos x="2" y="1"/>
                </a:cxn>
                <a:cxn ang="0">
                  <a:pos x="0" y="5"/>
                </a:cxn>
                <a:cxn ang="0">
                  <a:pos x="0" y="11"/>
                </a:cxn>
                <a:cxn ang="0">
                  <a:pos x="6" y="15"/>
                </a:cxn>
                <a:cxn ang="0">
                  <a:pos x="12" y="17"/>
                </a:cxn>
                <a:cxn ang="0">
                  <a:pos x="18" y="19"/>
                </a:cxn>
                <a:cxn ang="0">
                  <a:pos x="20" y="21"/>
                </a:cxn>
                <a:cxn ang="0">
                  <a:pos x="22" y="19"/>
                </a:cxn>
                <a:cxn ang="0">
                  <a:pos x="24" y="15"/>
                </a:cxn>
                <a:cxn ang="0">
                  <a:pos x="24" y="11"/>
                </a:cxn>
                <a:cxn ang="0">
                  <a:pos x="24" y="9"/>
                </a:cxn>
                <a:cxn ang="0">
                  <a:pos x="22" y="5"/>
                </a:cxn>
                <a:cxn ang="0">
                  <a:pos x="18" y="3"/>
                </a:cxn>
                <a:cxn ang="0">
                  <a:pos x="14" y="0"/>
                </a:cxn>
                <a:cxn ang="0">
                  <a:pos x="14" y="0"/>
                </a:cxn>
                <a:cxn ang="0">
                  <a:pos x="10" y="0"/>
                </a:cxn>
              </a:cxnLst>
              <a:rect l="0" t="0" r="r" b="b"/>
              <a:pathLst>
                <a:path w="25" h="22">
                  <a:moveTo>
                    <a:pt x="10" y="0"/>
                  </a:moveTo>
                  <a:lnTo>
                    <a:pt x="2" y="1"/>
                  </a:lnTo>
                  <a:lnTo>
                    <a:pt x="0" y="5"/>
                  </a:lnTo>
                  <a:lnTo>
                    <a:pt x="0" y="11"/>
                  </a:lnTo>
                  <a:lnTo>
                    <a:pt x="6" y="15"/>
                  </a:lnTo>
                  <a:lnTo>
                    <a:pt x="12" y="17"/>
                  </a:lnTo>
                  <a:lnTo>
                    <a:pt x="18" y="19"/>
                  </a:lnTo>
                  <a:lnTo>
                    <a:pt x="20" y="21"/>
                  </a:lnTo>
                  <a:lnTo>
                    <a:pt x="22" y="19"/>
                  </a:lnTo>
                  <a:lnTo>
                    <a:pt x="24" y="15"/>
                  </a:lnTo>
                  <a:lnTo>
                    <a:pt x="24" y="11"/>
                  </a:lnTo>
                  <a:lnTo>
                    <a:pt x="24" y="9"/>
                  </a:lnTo>
                  <a:lnTo>
                    <a:pt x="22" y="5"/>
                  </a:lnTo>
                  <a:lnTo>
                    <a:pt x="18" y="3"/>
                  </a:lnTo>
                  <a:lnTo>
                    <a:pt x="14" y="0"/>
                  </a:lnTo>
                  <a:lnTo>
                    <a:pt x="14" y="0"/>
                  </a:lnTo>
                  <a:lnTo>
                    <a:pt x="1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4" name="Freeform 347"/>
            <p:cNvSpPr>
              <a:spLocks/>
            </p:cNvSpPr>
            <p:nvPr/>
          </p:nvSpPr>
          <p:spPr bwMode="auto">
            <a:xfrm>
              <a:off x="7775575" y="2784475"/>
              <a:ext cx="46038" cy="17463"/>
            </a:xfrm>
            <a:custGeom>
              <a:avLst/>
              <a:gdLst/>
              <a:ahLst/>
              <a:cxnLst>
                <a:cxn ang="0">
                  <a:pos x="6" y="0"/>
                </a:cxn>
                <a:cxn ang="0">
                  <a:pos x="0" y="0"/>
                </a:cxn>
                <a:cxn ang="0">
                  <a:pos x="0" y="6"/>
                </a:cxn>
                <a:cxn ang="0">
                  <a:pos x="6" y="8"/>
                </a:cxn>
                <a:cxn ang="0">
                  <a:pos x="12" y="8"/>
                </a:cxn>
                <a:cxn ang="0">
                  <a:pos x="20" y="8"/>
                </a:cxn>
                <a:cxn ang="0">
                  <a:pos x="28" y="12"/>
                </a:cxn>
                <a:cxn ang="0">
                  <a:pos x="34" y="8"/>
                </a:cxn>
                <a:cxn ang="0">
                  <a:pos x="30" y="6"/>
                </a:cxn>
                <a:cxn ang="0">
                  <a:pos x="22" y="6"/>
                </a:cxn>
                <a:cxn ang="0">
                  <a:pos x="18" y="4"/>
                </a:cxn>
                <a:cxn ang="0">
                  <a:pos x="16" y="2"/>
                </a:cxn>
                <a:cxn ang="0">
                  <a:pos x="6" y="0"/>
                </a:cxn>
              </a:cxnLst>
              <a:rect l="0" t="0" r="r" b="b"/>
              <a:pathLst>
                <a:path w="35" h="13">
                  <a:moveTo>
                    <a:pt x="6" y="0"/>
                  </a:moveTo>
                  <a:lnTo>
                    <a:pt x="0" y="0"/>
                  </a:lnTo>
                  <a:lnTo>
                    <a:pt x="0" y="6"/>
                  </a:lnTo>
                  <a:lnTo>
                    <a:pt x="6" y="8"/>
                  </a:lnTo>
                  <a:lnTo>
                    <a:pt x="12" y="8"/>
                  </a:lnTo>
                  <a:lnTo>
                    <a:pt x="20" y="8"/>
                  </a:lnTo>
                  <a:lnTo>
                    <a:pt x="28" y="12"/>
                  </a:lnTo>
                  <a:lnTo>
                    <a:pt x="34" y="8"/>
                  </a:lnTo>
                  <a:lnTo>
                    <a:pt x="30" y="6"/>
                  </a:lnTo>
                  <a:lnTo>
                    <a:pt x="22" y="6"/>
                  </a:lnTo>
                  <a:lnTo>
                    <a:pt x="18" y="4"/>
                  </a:lnTo>
                  <a:lnTo>
                    <a:pt x="16" y="2"/>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5" name="Freeform 348"/>
            <p:cNvSpPr>
              <a:spLocks/>
            </p:cNvSpPr>
            <p:nvPr/>
          </p:nvSpPr>
          <p:spPr bwMode="auto">
            <a:xfrm>
              <a:off x="2446338" y="2268538"/>
              <a:ext cx="47625" cy="36512"/>
            </a:xfrm>
            <a:custGeom>
              <a:avLst/>
              <a:gdLst/>
              <a:ahLst/>
              <a:cxnLst>
                <a:cxn ang="0">
                  <a:pos x="11" y="16"/>
                </a:cxn>
                <a:cxn ang="0">
                  <a:pos x="5" y="11"/>
                </a:cxn>
                <a:cxn ang="0">
                  <a:pos x="0" y="5"/>
                </a:cxn>
                <a:cxn ang="0">
                  <a:pos x="5" y="0"/>
                </a:cxn>
                <a:cxn ang="0">
                  <a:pos x="22" y="0"/>
                </a:cxn>
                <a:cxn ang="0">
                  <a:pos x="33" y="16"/>
                </a:cxn>
                <a:cxn ang="0">
                  <a:pos x="33" y="27"/>
                </a:cxn>
                <a:cxn ang="0">
                  <a:pos x="11" y="16"/>
                </a:cxn>
              </a:cxnLst>
              <a:rect l="0" t="0" r="r" b="b"/>
              <a:pathLst>
                <a:path w="34" h="28">
                  <a:moveTo>
                    <a:pt x="11" y="16"/>
                  </a:moveTo>
                  <a:lnTo>
                    <a:pt x="5" y="11"/>
                  </a:lnTo>
                  <a:lnTo>
                    <a:pt x="0" y="5"/>
                  </a:lnTo>
                  <a:lnTo>
                    <a:pt x="5" y="0"/>
                  </a:lnTo>
                  <a:lnTo>
                    <a:pt x="22" y="0"/>
                  </a:lnTo>
                  <a:lnTo>
                    <a:pt x="33" y="16"/>
                  </a:lnTo>
                  <a:lnTo>
                    <a:pt x="33" y="27"/>
                  </a:lnTo>
                  <a:lnTo>
                    <a:pt x="11" y="1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6" name="Freeform 349"/>
            <p:cNvSpPr>
              <a:spLocks/>
            </p:cNvSpPr>
            <p:nvPr/>
          </p:nvSpPr>
          <p:spPr bwMode="auto">
            <a:xfrm>
              <a:off x="4737100" y="3116263"/>
              <a:ext cx="53975" cy="104775"/>
            </a:xfrm>
            <a:custGeom>
              <a:avLst/>
              <a:gdLst/>
              <a:ahLst/>
              <a:cxnLst>
                <a:cxn ang="0">
                  <a:pos x="22" y="0"/>
                </a:cxn>
                <a:cxn ang="0">
                  <a:pos x="11" y="12"/>
                </a:cxn>
                <a:cxn ang="0">
                  <a:pos x="5" y="33"/>
                </a:cxn>
                <a:cxn ang="0">
                  <a:pos x="0" y="44"/>
                </a:cxn>
                <a:cxn ang="0">
                  <a:pos x="5" y="55"/>
                </a:cxn>
                <a:cxn ang="0">
                  <a:pos x="11" y="76"/>
                </a:cxn>
                <a:cxn ang="0">
                  <a:pos x="22" y="66"/>
                </a:cxn>
                <a:cxn ang="0">
                  <a:pos x="22" y="50"/>
                </a:cxn>
                <a:cxn ang="0">
                  <a:pos x="34" y="44"/>
                </a:cxn>
                <a:cxn ang="0">
                  <a:pos x="34" y="28"/>
                </a:cxn>
                <a:cxn ang="0">
                  <a:pos x="34" y="17"/>
                </a:cxn>
                <a:cxn ang="0">
                  <a:pos x="39" y="12"/>
                </a:cxn>
                <a:cxn ang="0">
                  <a:pos x="22" y="0"/>
                </a:cxn>
              </a:cxnLst>
              <a:rect l="0" t="0" r="r" b="b"/>
              <a:pathLst>
                <a:path w="40" h="77">
                  <a:moveTo>
                    <a:pt x="22" y="0"/>
                  </a:moveTo>
                  <a:lnTo>
                    <a:pt x="11" y="12"/>
                  </a:lnTo>
                  <a:lnTo>
                    <a:pt x="5" y="33"/>
                  </a:lnTo>
                  <a:lnTo>
                    <a:pt x="0" y="44"/>
                  </a:lnTo>
                  <a:lnTo>
                    <a:pt x="5" y="55"/>
                  </a:lnTo>
                  <a:lnTo>
                    <a:pt x="11" y="76"/>
                  </a:lnTo>
                  <a:lnTo>
                    <a:pt x="22" y="66"/>
                  </a:lnTo>
                  <a:lnTo>
                    <a:pt x="22" y="50"/>
                  </a:lnTo>
                  <a:lnTo>
                    <a:pt x="34" y="44"/>
                  </a:lnTo>
                  <a:lnTo>
                    <a:pt x="34" y="28"/>
                  </a:lnTo>
                  <a:lnTo>
                    <a:pt x="34" y="17"/>
                  </a:lnTo>
                  <a:lnTo>
                    <a:pt x="39" y="12"/>
                  </a:lnTo>
                  <a:lnTo>
                    <a:pt x="22"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7" name="Freeform 350"/>
            <p:cNvSpPr>
              <a:spLocks/>
            </p:cNvSpPr>
            <p:nvPr/>
          </p:nvSpPr>
          <p:spPr bwMode="auto">
            <a:xfrm>
              <a:off x="2525713" y="2338388"/>
              <a:ext cx="52387" cy="36512"/>
            </a:xfrm>
            <a:custGeom>
              <a:avLst/>
              <a:gdLst/>
              <a:ahLst/>
              <a:cxnLst>
                <a:cxn ang="0">
                  <a:pos x="0" y="6"/>
                </a:cxn>
                <a:cxn ang="0">
                  <a:pos x="0" y="0"/>
                </a:cxn>
                <a:cxn ang="0">
                  <a:pos x="11" y="6"/>
                </a:cxn>
                <a:cxn ang="0">
                  <a:pos x="28" y="0"/>
                </a:cxn>
                <a:cxn ang="0">
                  <a:pos x="28" y="11"/>
                </a:cxn>
                <a:cxn ang="0">
                  <a:pos x="39" y="27"/>
                </a:cxn>
                <a:cxn ang="0">
                  <a:pos x="0" y="6"/>
                </a:cxn>
              </a:cxnLst>
              <a:rect l="0" t="0" r="r" b="b"/>
              <a:pathLst>
                <a:path w="40" h="28">
                  <a:moveTo>
                    <a:pt x="0" y="6"/>
                  </a:moveTo>
                  <a:lnTo>
                    <a:pt x="0" y="0"/>
                  </a:lnTo>
                  <a:lnTo>
                    <a:pt x="11" y="6"/>
                  </a:lnTo>
                  <a:lnTo>
                    <a:pt x="28" y="0"/>
                  </a:lnTo>
                  <a:lnTo>
                    <a:pt x="28" y="11"/>
                  </a:lnTo>
                  <a:lnTo>
                    <a:pt x="39" y="27"/>
                  </a:lnTo>
                  <a:lnTo>
                    <a:pt x="0" y="6"/>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8" name="Freeform 351"/>
            <p:cNvSpPr>
              <a:spLocks/>
            </p:cNvSpPr>
            <p:nvPr/>
          </p:nvSpPr>
          <p:spPr bwMode="auto">
            <a:xfrm>
              <a:off x="2555875" y="2382838"/>
              <a:ext cx="15875" cy="30162"/>
            </a:xfrm>
            <a:custGeom>
              <a:avLst/>
              <a:gdLst/>
              <a:ahLst/>
              <a:cxnLst>
                <a:cxn ang="0">
                  <a:pos x="0" y="0"/>
                </a:cxn>
                <a:cxn ang="0">
                  <a:pos x="6" y="22"/>
                </a:cxn>
                <a:cxn ang="0">
                  <a:pos x="12" y="16"/>
                </a:cxn>
                <a:cxn ang="0">
                  <a:pos x="6" y="6"/>
                </a:cxn>
                <a:cxn ang="0">
                  <a:pos x="0" y="0"/>
                </a:cxn>
              </a:cxnLst>
              <a:rect l="0" t="0" r="r" b="b"/>
              <a:pathLst>
                <a:path w="13" h="23">
                  <a:moveTo>
                    <a:pt x="0" y="0"/>
                  </a:moveTo>
                  <a:lnTo>
                    <a:pt x="6" y="22"/>
                  </a:lnTo>
                  <a:lnTo>
                    <a:pt x="12" y="16"/>
                  </a:lnTo>
                  <a:lnTo>
                    <a:pt x="6" y="6"/>
                  </a:lnTo>
                  <a:lnTo>
                    <a:pt x="0"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59" name="Freeform 352"/>
            <p:cNvSpPr>
              <a:spLocks/>
            </p:cNvSpPr>
            <p:nvPr/>
          </p:nvSpPr>
          <p:spPr bwMode="auto">
            <a:xfrm>
              <a:off x="4959350" y="2039938"/>
              <a:ext cx="7938" cy="9525"/>
            </a:xfrm>
            <a:custGeom>
              <a:avLst/>
              <a:gdLst/>
              <a:ahLst/>
              <a:cxnLst>
                <a:cxn ang="0">
                  <a:pos x="6" y="0"/>
                </a:cxn>
                <a:cxn ang="0">
                  <a:pos x="0" y="0"/>
                </a:cxn>
                <a:cxn ang="0">
                  <a:pos x="0" y="5"/>
                </a:cxn>
                <a:cxn ang="0">
                  <a:pos x="6" y="5"/>
                </a:cxn>
                <a:cxn ang="0">
                  <a:pos x="6" y="0"/>
                </a:cxn>
              </a:cxnLst>
              <a:rect l="0" t="0" r="r" b="b"/>
              <a:pathLst>
                <a:path w="7" h="6">
                  <a:moveTo>
                    <a:pt x="6" y="0"/>
                  </a:moveTo>
                  <a:lnTo>
                    <a:pt x="0" y="0"/>
                  </a:lnTo>
                  <a:lnTo>
                    <a:pt x="0" y="5"/>
                  </a:lnTo>
                  <a:lnTo>
                    <a:pt x="6" y="5"/>
                  </a:lnTo>
                  <a:lnTo>
                    <a:pt x="6"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0" name="Freeform 353"/>
            <p:cNvSpPr>
              <a:spLocks/>
            </p:cNvSpPr>
            <p:nvPr/>
          </p:nvSpPr>
          <p:spPr bwMode="auto">
            <a:xfrm>
              <a:off x="4648200" y="3633788"/>
              <a:ext cx="41275" cy="22225"/>
            </a:xfrm>
            <a:custGeom>
              <a:avLst/>
              <a:gdLst/>
              <a:ahLst/>
              <a:cxnLst>
                <a:cxn ang="0">
                  <a:pos x="11" y="0"/>
                </a:cxn>
                <a:cxn ang="0">
                  <a:pos x="0" y="5"/>
                </a:cxn>
                <a:cxn ang="0">
                  <a:pos x="5" y="15"/>
                </a:cxn>
                <a:cxn ang="0">
                  <a:pos x="22" y="5"/>
                </a:cxn>
                <a:cxn ang="0">
                  <a:pos x="28" y="0"/>
                </a:cxn>
                <a:cxn ang="0">
                  <a:pos x="11" y="0"/>
                </a:cxn>
              </a:cxnLst>
              <a:rect l="0" t="0" r="r" b="b"/>
              <a:pathLst>
                <a:path w="29" h="16">
                  <a:moveTo>
                    <a:pt x="11" y="0"/>
                  </a:moveTo>
                  <a:lnTo>
                    <a:pt x="0" y="5"/>
                  </a:lnTo>
                  <a:lnTo>
                    <a:pt x="5" y="15"/>
                  </a:lnTo>
                  <a:lnTo>
                    <a:pt x="22" y="5"/>
                  </a:lnTo>
                  <a:lnTo>
                    <a:pt x="28" y="0"/>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1" name="Freeform 354"/>
            <p:cNvSpPr>
              <a:spLocks/>
            </p:cNvSpPr>
            <p:nvPr/>
          </p:nvSpPr>
          <p:spPr bwMode="auto">
            <a:xfrm>
              <a:off x="2555875" y="3417888"/>
              <a:ext cx="47625" cy="36512"/>
            </a:xfrm>
            <a:custGeom>
              <a:avLst/>
              <a:gdLst/>
              <a:ahLst/>
              <a:cxnLst>
                <a:cxn ang="0">
                  <a:pos x="11" y="0"/>
                </a:cxn>
                <a:cxn ang="0">
                  <a:pos x="0" y="10"/>
                </a:cxn>
                <a:cxn ang="0">
                  <a:pos x="22" y="26"/>
                </a:cxn>
                <a:cxn ang="0">
                  <a:pos x="33" y="20"/>
                </a:cxn>
                <a:cxn ang="0">
                  <a:pos x="11" y="0"/>
                </a:cxn>
              </a:cxnLst>
              <a:rect l="0" t="0" r="r" b="b"/>
              <a:pathLst>
                <a:path w="34" h="27">
                  <a:moveTo>
                    <a:pt x="11" y="0"/>
                  </a:moveTo>
                  <a:lnTo>
                    <a:pt x="0" y="10"/>
                  </a:lnTo>
                  <a:lnTo>
                    <a:pt x="22" y="26"/>
                  </a:lnTo>
                  <a:lnTo>
                    <a:pt x="33" y="20"/>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2" name="Freeform 355"/>
            <p:cNvSpPr>
              <a:spLocks/>
            </p:cNvSpPr>
            <p:nvPr/>
          </p:nvSpPr>
          <p:spPr bwMode="auto">
            <a:xfrm>
              <a:off x="2554288" y="3416300"/>
              <a:ext cx="47625" cy="38100"/>
            </a:xfrm>
            <a:custGeom>
              <a:avLst/>
              <a:gdLst/>
              <a:ahLst/>
              <a:cxnLst>
                <a:cxn ang="0">
                  <a:pos x="11" y="0"/>
                </a:cxn>
                <a:cxn ang="0">
                  <a:pos x="0" y="10"/>
                </a:cxn>
                <a:cxn ang="0">
                  <a:pos x="22" y="26"/>
                </a:cxn>
                <a:cxn ang="0">
                  <a:pos x="34" y="21"/>
                </a:cxn>
                <a:cxn ang="0">
                  <a:pos x="11" y="0"/>
                </a:cxn>
              </a:cxnLst>
              <a:rect l="0" t="0" r="r" b="b"/>
              <a:pathLst>
                <a:path w="35" h="27">
                  <a:moveTo>
                    <a:pt x="11" y="0"/>
                  </a:moveTo>
                  <a:lnTo>
                    <a:pt x="0" y="10"/>
                  </a:lnTo>
                  <a:lnTo>
                    <a:pt x="22" y="26"/>
                  </a:lnTo>
                  <a:lnTo>
                    <a:pt x="34" y="21"/>
                  </a:lnTo>
                  <a:lnTo>
                    <a:pt x="11"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3" name="Freeform 356"/>
            <p:cNvSpPr>
              <a:spLocks/>
            </p:cNvSpPr>
            <p:nvPr/>
          </p:nvSpPr>
          <p:spPr bwMode="auto">
            <a:xfrm>
              <a:off x="5638800" y="1341438"/>
              <a:ext cx="774700" cy="349250"/>
            </a:xfrm>
            <a:custGeom>
              <a:avLst/>
              <a:gdLst/>
              <a:ahLst/>
              <a:cxnLst>
                <a:cxn ang="0">
                  <a:pos x="543" y="0"/>
                </a:cxn>
                <a:cxn ang="0">
                  <a:pos x="561" y="33"/>
                </a:cxn>
                <a:cxn ang="0">
                  <a:pos x="561" y="57"/>
                </a:cxn>
                <a:cxn ang="0">
                  <a:pos x="547" y="87"/>
                </a:cxn>
                <a:cxn ang="0">
                  <a:pos x="523" y="118"/>
                </a:cxn>
                <a:cxn ang="0">
                  <a:pos x="515" y="137"/>
                </a:cxn>
                <a:cxn ang="0">
                  <a:pos x="504" y="151"/>
                </a:cxn>
                <a:cxn ang="0">
                  <a:pos x="481" y="104"/>
                </a:cxn>
                <a:cxn ang="0">
                  <a:pos x="465" y="77"/>
                </a:cxn>
                <a:cxn ang="0">
                  <a:pos x="445" y="77"/>
                </a:cxn>
                <a:cxn ang="0">
                  <a:pos x="422" y="126"/>
                </a:cxn>
                <a:cxn ang="0">
                  <a:pos x="422" y="151"/>
                </a:cxn>
                <a:cxn ang="0">
                  <a:pos x="448" y="179"/>
                </a:cxn>
                <a:cxn ang="0">
                  <a:pos x="462" y="197"/>
                </a:cxn>
                <a:cxn ang="0">
                  <a:pos x="453" y="216"/>
                </a:cxn>
                <a:cxn ang="0">
                  <a:pos x="431" y="242"/>
                </a:cxn>
                <a:cxn ang="0">
                  <a:pos x="419" y="255"/>
                </a:cxn>
                <a:cxn ang="0">
                  <a:pos x="414" y="244"/>
                </a:cxn>
                <a:cxn ang="0">
                  <a:pos x="411" y="216"/>
                </a:cxn>
                <a:cxn ang="0">
                  <a:pos x="411" y="206"/>
                </a:cxn>
                <a:cxn ang="0">
                  <a:pos x="400" y="207"/>
                </a:cxn>
                <a:cxn ang="0">
                  <a:pos x="375" y="220"/>
                </a:cxn>
                <a:cxn ang="0">
                  <a:pos x="312" y="214"/>
                </a:cxn>
                <a:cxn ang="0">
                  <a:pos x="279" y="177"/>
                </a:cxn>
                <a:cxn ang="0">
                  <a:pos x="273" y="100"/>
                </a:cxn>
                <a:cxn ang="0">
                  <a:pos x="262" y="33"/>
                </a:cxn>
                <a:cxn ang="0">
                  <a:pos x="197" y="10"/>
                </a:cxn>
                <a:cxn ang="0">
                  <a:pos x="191" y="24"/>
                </a:cxn>
                <a:cxn ang="0">
                  <a:pos x="177" y="35"/>
                </a:cxn>
                <a:cxn ang="0">
                  <a:pos x="169" y="43"/>
                </a:cxn>
                <a:cxn ang="0">
                  <a:pos x="157" y="30"/>
                </a:cxn>
                <a:cxn ang="0">
                  <a:pos x="149" y="37"/>
                </a:cxn>
                <a:cxn ang="0">
                  <a:pos x="124" y="35"/>
                </a:cxn>
                <a:cxn ang="0">
                  <a:pos x="104" y="14"/>
                </a:cxn>
                <a:cxn ang="0">
                  <a:pos x="79" y="39"/>
                </a:cxn>
                <a:cxn ang="0">
                  <a:pos x="51" y="77"/>
                </a:cxn>
                <a:cxn ang="0">
                  <a:pos x="39" y="94"/>
                </a:cxn>
                <a:cxn ang="0">
                  <a:pos x="6" y="89"/>
                </a:cxn>
                <a:cxn ang="0">
                  <a:pos x="17" y="67"/>
                </a:cxn>
                <a:cxn ang="0">
                  <a:pos x="25" y="28"/>
                </a:cxn>
                <a:cxn ang="0">
                  <a:pos x="34" y="0"/>
                </a:cxn>
              </a:cxnLst>
              <a:rect l="0" t="0" r="r" b="b"/>
              <a:pathLst>
                <a:path w="562" h="256">
                  <a:moveTo>
                    <a:pt x="34" y="0"/>
                  </a:moveTo>
                  <a:lnTo>
                    <a:pt x="543" y="0"/>
                  </a:lnTo>
                  <a:lnTo>
                    <a:pt x="541" y="14"/>
                  </a:lnTo>
                  <a:lnTo>
                    <a:pt x="561" y="33"/>
                  </a:lnTo>
                  <a:lnTo>
                    <a:pt x="561" y="45"/>
                  </a:lnTo>
                  <a:lnTo>
                    <a:pt x="561" y="57"/>
                  </a:lnTo>
                  <a:lnTo>
                    <a:pt x="552" y="81"/>
                  </a:lnTo>
                  <a:lnTo>
                    <a:pt x="547" y="87"/>
                  </a:lnTo>
                  <a:lnTo>
                    <a:pt x="535" y="104"/>
                  </a:lnTo>
                  <a:lnTo>
                    <a:pt x="523" y="118"/>
                  </a:lnTo>
                  <a:lnTo>
                    <a:pt x="521" y="124"/>
                  </a:lnTo>
                  <a:lnTo>
                    <a:pt x="515" y="137"/>
                  </a:lnTo>
                  <a:lnTo>
                    <a:pt x="515" y="155"/>
                  </a:lnTo>
                  <a:lnTo>
                    <a:pt x="504" y="151"/>
                  </a:lnTo>
                  <a:lnTo>
                    <a:pt x="499" y="132"/>
                  </a:lnTo>
                  <a:lnTo>
                    <a:pt x="481" y="104"/>
                  </a:lnTo>
                  <a:lnTo>
                    <a:pt x="467" y="89"/>
                  </a:lnTo>
                  <a:lnTo>
                    <a:pt x="465" y="77"/>
                  </a:lnTo>
                  <a:lnTo>
                    <a:pt x="456" y="75"/>
                  </a:lnTo>
                  <a:lnTo>
                    <a:pt x="445" y="77"/>
                  </a:lnTo>
                  <a:lnTo>
                    <a:pt x="431" y="101"/>
                  </a:lnTo>
                  <a:lnTo>
                    <a:pt x="422" y="126"/>
                  </a:lnTo>
                  <a:lnTo>
                    <a:pt x="419" y="139"/>
                  </a:lnTo>
                  <a:lnTo>
                    <a:pt x="422" y="151"/>
                  </a:lnTo>
                  <a:lnTo>
                    <a:pt x="442" y="169"/>
                  </a:lnTo>
                  <a:lnTo>
                    <a:pt x="448" y="179"/>
                  </a:lnTo>
                  <a:lnTo>
                    <a:pt x="453" y="191"/>
                  </a:lnTo>
                  <a:lnTo>
                    <a:pt x="462" y="197"/>
                  </a:lnTo>
                  <a:lnTo>
                    <a:pt x="462" y="207"/>
                  </a:lnTo>
                  <a:lnTo>
                    <a:pt x="453" y="216"/>
                  </a:lnTo>
                  <a:lnTo>
                    <a:pt x="442" y="236"/>
                  </a:lnTo>
                  <a:lnTo>
                    <a:pt x="431" y="242"/>
                  </a:lnTo>
                  <a:lnTo>
                    <a:pt x="431" y="246"/>
                  </a:lnTo>
                  <a:lnTo>
                    <a:pt x="419" y="255"/>
                  </a:lnTo>
                  <a:lnTo>
                    <a:pt x="417" y="255"/>
                  </a:lnTo>
                  <a:lnTo>
                    <a:pt x="414" y="244"/>
                  </a:lnTo>
                  <a:lnTo>
                    <a:pt x="411" y="230"/>
                  </a:lnTo>
                  <a:lnTo>
                    <a:pt x="411" y="216"/>
                  </a:lnTo>
                  <a:lnTo>
                    <a:pt x="411" y="214"/>
                  </a:lnTo>
                  <a:lnTo>
                    <a:pt x="411" y="206"/>
                  </a:lnTo>
                  <a:lnTo>
                    <a:pt x="405" y="201"/>
                  </a:lnTo>
                  <a:lnTo>
                    <a:pt x="400" y="207"/>
                  </a:lnTo>
                  <a:lnTo>
                    <a:pt x="391" y="218"/>
                  </a:lnTo>
                  <a:lnTo>
                    <a:pt x="375" y="220"/>
                  </a:lnTo>
                  <a:lnTo>
                    <a:pt x="349" y="222"/>
                  </a:lnTo>
                  <a:lnTo>
                    <a:pt x="312" y="214"/>
                  </a:lnTo>
                  <a:lnTo>
                    <a:pt x="301" y="203"/>
                  </a:lnTo>
                  <a:lnTo>
                    <a:pt x="279" y="177"/>
                  </a:lnTo>
                  <a:lnTo>
                    <a:pt x="270" y="141"/>
                  </a:lnTo>
                  <a:lnTo>
                    <a:pt x="273" y="100"/>
                  </a:lnTo>
                  <a:lnTo>
                    <a:pt x="270" y="57"/>
                  </a:lnTo>
                  <a:lnTo>
                    <a:pt x="262" y="33"/>
                  </a:lnTo>
                  <a:lnTo>
                    <a:pt x="225" y="18"/>
                  </a:lnTo>
                  <a:lnTo>
                    <a:pt x="197" y="10"/>
                  </a:lnTo>
                  <a:lnTo>
                    <a:pt x="189" y="10"/>
                  </a:lnTo>
                  <a:lnTo>
                    <a:pt x="191" y="24"/>
                  </a:lnTo>
                  <a:lnTo>
                    <a:pt x="191" y="28"/>
                  </a:lnTo>
                  <a:lnTo>
                    <a:pt x="177" y="35"/>
                  </a:lnTo>
                  <a:lnTo>
                    <a:pt x="175" y="51"/>
                  </a:lnTo>
                  <a:lnTo>
                    <a:pt x="169" y="43"/>
                  </a:lnTo>
                  <a:lnTo>
                    <a:pt x="166" y="39"/>
                  </a:lnTo>
                  <a:lnTo>
                    <a:pt x="157" y="30"/>
                  </a:lnTo>
                  <a:lnTo>
                    <a:pt x="152" y="30"/>
                  </a:lnTo>
                  <a:lnTo>
                    <a:pt x="149" y="37"/>
                  </a:lnTo>
                  <a:lnTo>
                    <a:pt x="135" y="41"/>
                  </a:lnTo>
                  <a:lnTo>
                    <a:pt x="124" y="35"/>
                  </a:lnTo>
                  <a:lnTo>
                    <a:pt x="115" y="18"/>
                  </a:lnTo>
                  <a:lnTo>
                    <a:pt x="104" y="14"/>
                  </a:lnTo>
                  <a:lnTo>
                    <a:pt x="96" y="20"/>
                  </a:lnTo>
                  <a:lnTo>
                    <a:pt x="79" y="39"/>
                  </a:lnTo>
                  <a:lnTo>
                    <a:pt x="62" y="65"/>
                  </a:lnTo>
                  <a:lnTo>
                    <a:pt x="51" y="77"/>
                  </a:lnTo>
                  <a:lnTo>
                    <a:pt x="51" y="89"/>
                  </a:lnTo>
                  <a:lnTo>
                    <a:pt x="39" y="94"/>
                  </a:lnTo>
                  <a:lnTo>
                    <a:pt x="25" y="95"/>
                  </a:lnTo>
                  <a:lnTo>
                    <a:pt x="6" y="89"/>
                  </a:lnTo>
                  <a:lnTo>
                    <a:pt x="0" y="75"/>
                  </a:lnTo>
                  <a:lnTo>
                    <a:pt x="17" y="67"/>
                  </a:lnTo>
                  <a:lnTo>
                    <a:pt x="25" y="51"/>
                  </a:lnTo>
                  <a:lnTo>
                    <a:pt x="25" y="28"/>
                  </a:lnTo>
                  <a:lnTo>
                    <a:pt x="37" y="14"/>
                  </a:lnTo>
                  <a:lnTo>
                    <a:pt x="34" y="0"/>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764" name="Freeform 357"/>
            <p:cNvSpPr>
              <a:spLocks/>
            </p:cNvSpPr>
            <p:nvPr/>
          </p:nvSpPr>
          <p:spPr bwMode="auto">
            <a:xfrm>
              <a:off x="8183563" y="3703638"/>
              <a:ext cx="211137" cy="161925"/>
            </a:xfrm>
            <a:custGeom>
              <a:avLst/>
              <a:gdLst/>
              <a:ahLst/>
              <a:cxnLst>
                <a:cxn ang="0">
                  <a:pos x="153" y="34"/>
                </a:cxn>
                <a:cxn ang="0">
                  <a:pos x="145" y="51"/>
                </a:cxn>
                <a:cxn ang="0">
                  <a:pos x="140" y="62"/>
                </a:cxn>
                <a:cxn ang="0">
                  <a:pos x="126" y="90"/>
                </a:cxn>
                <a:cxn ang="0">
                  <a:pos x="96" y="103"/>
                </a:cxn>
                <a:cxn ang="0">
                  <a:pos x="69" y="112"/>
                </a:cxn>
                <a:cxn ang="0">
                  <a:pos x="51" y="112"/>
                </a:cxn>
                <a:cxn ang="0">
                  <a:pos x="35" y="118"/>
                </a:cxn>
                <a:cxn ang="0">
                  <a:pos x="23" y="112"/>
                </a:cxn>
                <a:cxn ang="0">
                  <a:pos x="6" y="114"/>
                </a:cxn>
                <a:cxn ang="0">
                  <a:pos x="0" y="108"/>
                </a:cxn>
                <a:cxn ang="0">
                  <a:pos x="27" y="74"/>
                </a:cxn>
                <a:cxn ang="0">
                  <a:pos x="53" y="32"/>
                </a:cxn>
                <a:cxn ang="0">
                  <a:pos x="67" y="13"/>
                </a:cxn>
                <a:cxn ang="0">
                  <a:pos x="95" y="0"/>
                </a:cxn>
                <a:cxn ang="0">
                  <a:pos x="116" y="0"/>
                </a:cxn>
                <a:cxn ang="0">
                  <a:pos x="135" y="9"/>
                </a:cxn>
                <a:cxn ang="0">
                  <a:pos x="140" y="15"/>
                </a:cxn>
                <a:cxn ang="0">
                  <a:pos x="153" y="34"/>
                </a:cxn>
              </a:cxnLst>
              <a:rect l="0" t="0" r="r" b="b"/>
              <a:pathLst>
                <a:path w="154" h="119">
                  <a:moveTo>
                    <a:pt x="153" y="34"/>
                  </a:moveTo>
                  <a:lnTo>
                    <a:pt x="145" y="51"/>
                  </a:lnTo>
                  <a:lnTo>
                    <a:pt x="140" y="62"/>
                  </a:lnTo>
                  <a:lnTo>
                    <a:pt x="126" y="90"/>
                  </a:lnTo>
                  <a:lnTo>
                    <a:pt x="96" y="103"/>
                  </a:lnTo>
                  <a:lnTo>
                    <a:pt x="69" y="112"/>
                  </a:lnTo>
                  <a:lnTo>
                    <a:pt x="51" y="112"/>
                  </a:lnTo>
                  <a:lnTo>
                    <a:pt x="35" y="118"/>
                  </a:lnTo>
                  <a:lnTo>
                    <a:pt x="23" y="112"/>
                  </a:lnTo>
                  <a:lnTo>
                    <a:pt x="6" y="114"/>
                  </a:lnTo>
                  <a:lnTo>
                    <a:pt x="0" y="108"/>
                  </a:lnTo>
                  <a:lnTo>
                    <a:pt x="27" y="74"/>
                  </a:lnTo>
                  <a:lnTo>
                    <a:pt x="53" y="32"/>
                  </a:lnTo>
                  <a:lnTo>
                    <a:pt x="67" y="13"/>
                  </a:lnTo>
                  <a:lnTo>
                    <a:pt x="95" y="0"/>
                  </a:lnTo>
                  <a:lnTo>
                    <a:pt x="116" y="0"/>
                  </a:lnTo>
                  <a:lnTo>
                    <a:pt x="135" y="9"/>
                  </a:lnTo>
                  <a:lnTo>
                    <a:pt x="140" y="15"/>
                  </a:lnTo>
                  <a:lnTo>
                    <a:pt x="153" y="34"/>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5" name="Freeform 358"/>
            <p:cNvSpPr>
              <a:spLocks/>
            </p:cNvSpPr>
            <p:nvPr/>
          </p:nvSpPr>
          <p:spPr bwMode="auto">
            <a:xfrm>
              <a:off x="8332788" y="3833813"/>
              <a:ext cx="69850" cy="31750"/>
            </a:xfrm>
            <a:custGeom>
              <a:avLst/>
              <a:gdLst/>
              <a:ahLst/>
              <a:cxnLst>
                <a:cxn ang="0">
                  <a:pos x="16" y="21"/>
                </a:cxn>
                <a:cxn ang="0">
                  <a:pos x="8" y="21"/>
                </a:cxn>
                <a:cxn ang="0">
                  <a:pos x="4" y="23"/>
                </a:cxn>
                <a:cxn ang="0">
                  <a:pos x="2" y="21"/>
                </a:cxn>
                <a:cxn ang="0">
                  <a:pos x="0" y="19"/>
                </a:cxn>
                <a:cxn ang="0">
                  <a:pos x="2" y="15"/>
                </a:cxn>
                <a:cxn ang="0">
                  <a:pos x="8" y="11"/>
                </a:cxn>
                <a:cxn ang="0">
                  <a:pos x="10" y="8"/>
                </a:cxn>
                <a:cxn ang="0">
                  <a:pos x="14" y="6"/>
                </a:cxn>
                <a:cxn ang="0">
                  <a:pos x="16" y="2"/>
                </a:cxn>
                <a:cxn ang="0">
                  <a:pos x="20" y="2"/>
                </a:cxn>
                <a:cxn ang="0">
                  <a:pos x="23" y="0"/>
                </a:cxn>
                <a:cxn ang="0">
                  <a:pos x="25" y="0"/>
                </a:cxn>
                <a:cxn ang="0">
                  <a:pos x="29" y="2"/>
                </a:cxn>
                <a:cxn ang="0">
                  <a:pos x="29" y="6"/>
                </a:cxn>
                <a:cxn ang="0">
                  <a:pos x="33" y="8"/>
                </a:cxn>
                <a:cxn ang="0">
                  <a:pos x="35" y="11"/>
                </a:cxn>
                <a:cxn ang="0">
                  <a:pos x="45" y="15"/>
                </a:cxn>
                <a:cxn ang="0">
                  <a:pos x="49" y="17"/>
                </a:cxn>
                <a:cxn ang="0">
                  <a:pos x="43" y="21"/>
                </a:cxn>
                <a:cxn ang="0">
                  <a:pos x="37" y="23"/>
                </a:cxn>
                <a:cxn ang="0">
                  <a:pos x="33" y="23"/>
                </a:cxn>
                <a:cxn ang="0">
                  <a:pos x="25" y="23"/>
                </a:cxn>
                <a:cxn ang="0">
                  <a:pos x="20" y="21"/>
                </a:cxn>
                <a:cxn ang="0">
                  <a:pos x="20" y="21"/>
                </a:cxn>
                <a:cxn ang="0">
                  <a:pos x="14" y="21"/>
                </a:cxn>
                <a:cxn ang="0">
                  <a:pos x="12" y="23"/>
                </a:cxn>
                <a:cxn ang="0">
                  <a:pos x="8" y="23"/>
                </a:cxn>
                <a:cxn ang="0">
                  <a:pos x="8" y="23"/>
                </a:cxn>
                <a:cxn ang="0">
                  <a:pos x="16" y="21"/>
                </a:cxn>
              </a:cxnLst>
              <a:rect l="0" t="0" r="r" b="b"/>
              <a:pathLst>
                <a:path w="50" h="24">
                  <a:moveTo>
                    <a:pt x="16" y="21"/>
                  </a:moveTo>
                  <a:lnTo>
                    <a:pt x="8" y="21"/>
                  </a:lnTo>
                  <a:lnTo>
                    <a:pt x="4" y="23"/>
                  </a:lnTo>
                  <a:lnTo>
                    <a:pt x="2" y="21"/>
                  </a:lnTo>
                  <a:lnTo>
                    <a:pt x="0" y="19"/>
                  </a:lnTo>
                  <a:lnTo>
                    <a:pt x="2" y="15"/>
                  </a:lnTo>
                  <a:lnTo>
                    <a:pt x="8" y="11"/>
                  </a:lnTo>
                  <a:lnTo>
                    <a:pt x="10" y="8"/>
                  </a:lnTo>
                  <a:lnTo>
                    <a:pt x="14" y="6"/>
                  </a:lnTo>
                  <a:lnTo>
                    <a:pt x="16" y="2"/>
                  </a:lnTo>
                  <a:lnTo>
                    <a:pt x="20" y="2"/>
                  </a:lnTo>
                  <a:lnTo>
                    <a:pt x="23" y="0"/>
                  </a:lnTo>
                  <a:lnTo>
                    <a:pt x="25" y="0"/>
                  </a:lnTo>
                  <a:lnTo>
                    <a:pt x="29" y="2"/>
                  </a:lnTo>
                  <a:lnTo>
                    <a:pt x="29" y="6"/>
                  </a:lnTo>
                  <a:lnTo>
                    <a:pt x="33" y="8"/>
                  </a:lnTo>
                  <a:lnTo>
                    <a:pt x="35" y="11"/>
                  </a:lnTo>
                  <a:lnTo>
                    <a:pt x="45" y="15"/>
                  </a:lnTo>
                  <a:lnTo>
                    <a:pt x="49" y="17"/>
                  </a:lnTo>
                  <a:lnTo>
                    <a:pt x="43" y="21"/>
                  </a:lnTo>
                  <a:lnTo>
                    <a:pt x="37" y="23"/>
                  </a:lnTo>
                  <a:lnTo>
                    <a:pt x="33" y="23"/>
                  </a:lnTo>
                  <a:lnTo>
                    <a:pt x="25" y="23"/>
                  </a:lnTo>
                  <a:lnTo>
                    <a:pt x="20" y="21"/>
                  </a:lnTo>
                  <a:lnTo>
                    <a:pt x="20" y="21"/>
                  </a:lnTo>
                  <a:lnTo>
                    <a:pt x="14" y="21"/>
                  </a:lnTo>
                  <a:lnTo>
                    <a:pt x="12" y="23"/>
                  </a:lnTo>
                  <a:lnTo>
                    <a:pt x="8" y="23"/>
                  </a:lnTo>
                  <a:lnTo>
                    <a:pt x="8" y="23"/>
                  </a:lnTo>
                  <a:lnTo>
                    <a:pt x="16" y="21"/>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6" name="Freeform 359"/>
            <p:cNvSpPr>
              <a:spLocks/>
            </p:cNvSpPr>
            <p:nvPr/>
          </p:nvSpPr>
          <p:spPr bwMode="auto">
            <a:xfrm>
              <a:off x="8301038" y="3854450"/>
              <a:ext cx="36512" cy="11113"/>
            </a:xfrm>
            <a:custGeom>
              <a:avLst/>
              <a:gdLst/>
              <a:ahLst/>
              <a:cxnLst>
                <a:cxn ang="0">
                  <a:pos x="14" y="0"/>
                </a:cxn>
                <a:cxn ang="0">
                  <a:pos x="6" y="0"/>
                </a:cxn>
                <a:cxn ang="0">
                  <a:pos x="2" y="4"/>
                </a:cxn>
                <a:cxn ang="0">
                  <a:pos x="0" y="8"/>
                </a:cxn>
                <a:cxn ang="0">
                  <a:pos x="6" y="8"/>
                </a:cxn>
                <a:cxn ang="0">
                  <a:pos x="12" y="8"/>
                </a:cxn>
                <a:cxn ang="0">
                  <a:pos x="18" y="8"/>
                </a:cxn>
                <a:cxn ang="0">
                  <a:pos x="22" y="6"/>
                </a:cxn>
                <a:cxn ang="0">
                  <a:pos x="26" y="4"/>
                </a:cxn>
                <a:cxn ang="0">
                  <a:pos x="26" y="4"/>
                </a:cxn>
                <a:cxn ang="0">
                  <a:pos x="26" y="0"/>
                </a:cxn>
                <a:cxn ang="0">
                  <a:pos x="20" y="0"/>
                </a:cxn>
                <a:cxn ang="0">
                  <a:pos x="18" y="0"/>
                </a:cxn>
                <a:cxn ang="0">
                  <a:pos x="14" y="0"/>
                </a:cxn>
              </a:cxnLst>
              <a:rect l="0" t="0" r="r" b="b"/>
              <a:pathLst>
                <a:path w="27" h="9">
                  <a:moveTo>
                    <a:pt x="14" y="0"/>
                  </a:moveTo>
                  <a:lnTo>
                    <a:pt x="6" y="0"/>
                  </a:lnTo>
                  <a:lnTo>
                    <a:pt x="2" y="4"/>
                  </a:lnTo>
                  <a:lnTo>
                    <a:pt x="0" y="8"/>
                  </a:lnTo>
                  <a:lnTo>
                    <a:pt x="6" y="8"/>
                  </a:lnTo>
                  <a:lnTo>
                    <a:pt x="12" y="8"/>
                  </a:lnTo>
                  <a:lnTo>
                    <a:pt x="18" y="8"/>
                  </a:lnTo>
                  <a:lnTo>
                    <a:pt x="22" y="6"/>
                  </a:lnTo>
                  <a:lnTo>
                    <a:pt x="26" y="4"/>
                  </a:lnTo>
                  <a:lnTo>
                    <a:pt x="26" y="4"/>
                  </a:lnTo>
                  <a:lnTo>
                    <a:pt x="26" y="0"/>
                  </a:lnTo>
                  <a:lnTo>
                    <a:pt x="20" y="0"/>
                  </a:lnTo>
                  <a:lnTo>
                    <a:pt x="18" y="0"/>
                  </a:lnTo>
                  <a:lnTo>
                    <a:pt x="14" y="0"/>
                  </a:lnTo>
                </a:path>
              </a:pathLst>
            </a:custGeom>
            <a:noFill/>
            <a:ln w="0" cap="flat" cmpd="sng">
              <a:solidFill>
                <a:schemeClr val="tx1"/>
              </a:solidFill>
              <a:prstDash val="solid"/>
              <a:round/>
              <a:headEnd type="none" w="med" len="med"/>
              <a:tailEnd type="none" w="med" len="med"/>
            </a:ln>
            <a:effectLst/>
          </p:spPr>
          <p:txBody>
            <a:bodyPr/>
            <a:lstStyle/>
            <a:p>
              <a:endParaRPr lang="id-ID"/>
            </a:p>
          </p:txBody>
        </p:sp>
        <p:sp>
          <p:nvSpPr>
            <p:cNvPr id="767" name="Freeform 360"/>
            <p:cNvSpPr>
              <a:spLocks/>
            </p:cNvSpPr>
            <p:nvPr/>
          </p:nvSpPr>
          <p:spPr bwMode="auto">
            <a:xfrm>
              <a:off x="3727450" y="1489075"/>
              <a:ext cx="1463675" cy="949325"/>
            </a:xfrm>
            <a:custGeom>
              <a:avLst/>
              <a:gdLst/>
              <a:ahLst/>
              <a:cxnLst>
                <a:cxn ang="0">
                  <a:pos x="35" y="605"/>
                </a:cxn>
                <a:cxn ang="0">
                  <a:pos x="83" y="596"/>
                </a:cxn>
                <a:cxn ang="0">
                  <a:pos x="95" y="627"/>
                </a:cxn>
                <a:cxn ang="0">
                  <a:pos x="133" y="627"/>
                </a:cxn>
                <a:cxn ang="0">
                  <a:pos x="133" y="596"/>
                </a:cxn>
                <a:cxn ang="0">
                  <a:pos x="159" y="554"/>
                </a:cxn>
                <a:cxn ang="0">
                  <a:pos x="190" y="519"/>
                </a:cxn>
                <a:cxn ang="0">
                  <a:pos x="205" y="487"/>
                </a:cxn>
                <a:cxn ang="0">
                  <a:pos x="284" y="468"/>
                </a:cxn>
                <a:cxn ang="0">
                  <a:pos x="379" y="382"/>
                </a:cxn>
                <a:cxn ang="0">
                  <a:pos x="443" y="290"/>
                </a:cxn>
                <a:cxn ang="0">
                  <a:pos x="553" y="249"/>
                </a:cxn>
                <a:cxn ang="0">
                  <a:pos x="614" y="236"/>
                </a:cxn>
                <a:cxn ang="0">
                  <a:pos x="637" y="188"/>
                </a:cxn>
                <a:cxn ang="0">
                  <a:pos x="690" y="134"/>
                </a:cxn>
                <a:cxn ang="0">
                  <a:pos x="728" y="93"/>
                </a:cxn>
                <a:cxn ang="0">
                  <a:pos x="758" y="48"/>
                </a:cxn>
                <a:cxn ang="0">
                  <a:pos x="777" y="3"/>
                </a:cxn>
                <a:cxn ang="0">
                  <a:pos x="807" y="19"/>
                </a:cxn>
                <a:cxn ang="0">
                  <a:pos x="830" y="0"/>
                </a:cxn>
                <a:cxn ang="0">
                  <a:pos x="868" y="32"/>
                </a:cxn>
                <a:cxn ang="0">
                  <a:pos x="901" y="67"/>
                </a:cxn>
                <a:cxn ang="0">
                  <a:pos x="936" y="105"/>
                </a:cxn>
                <a:cxn ang="0">
                  <a:pos x="921" y="131"/>
                </a:cxn>
                <a:cxn ang="0">
                  <a:pos x="955" y="137"/>
                </a:cxn>
                <a:cxn ang="0">
                  <a:pos x="981" y="143"/>
                </a:cxn>
                <a:cxn ang="0">
                  <a:pos x="1015" y="159"/>
                </a:cxn>
                <a:cxn ang="0">
                  <a:pos x="1034" y="172"/>
                </a:cxn>
                <a:cxn ang="0">
                  <a:pos x="1061" y="194"/>
                </a:cxn>
                <a:cxn ang="0">
                  <a:pos x="1027" y="220"/>
                </a:cxn>
                <a:cxn ang="0">
                  <a:pos x="1001" y="226"/>
                </a:cxn>
                <a:cxn ang="0">
                  <a:pos x="951" y="233"/>
                </a:cxn>
                <a:cxn ang="0">
                  <a:pos x="970" y="258"/>
                </a:cxn>
                <a:cxn ang="0">
                  <a:pos x="996" y="281"/>
                </a:cxn>
                <a:cxn ang="0">
                  <a:pos x="955" y="299"/>
                </a:cxn>
                <a:cxn ang="0">
                  <a:pos x="845" y="316"/>
                </a:cxn>
                <a:cxn ang="0">
                  <a:pos x="671" y="341"/>
                </a:cxn>
                <a:cxn ang="0">
                  <a:pos x="663" y="392"/>
                </a:cxn>
                <a:cxn ang="0">
                  <a:pos x="644" y="465"/>
                </a:cxn>
                <a:cxn ang="0">
                  <a:pos x="595" y="500"/>
                </a:cxn>
                <a:cxn ang="0">
                  <a:pos x="546" y="535"/>
                </a:cxn>
                <a:cxn ang="0">
                  <a:pos x="542" y="596"/>
                </a:cxn>
                <a:cxn ang="0">
                  <a:pos x="493" y="640"/>
                </a:cxn>
                <a:cxn ang="0">
                  <a:pos x="432" y="646"/>
                </a:cxn>
                <a:cxn ang="0">
                  <a:pos x="379" y="662"/>
                </a:cxn>
                <a:cxn ang="0">
                  <a:pos x="311" y="631"/>
                </a:cxn>
                <a:cxn ang="0">
                  <a:pos x="243" y="666"/>
                </a:cxn>
                <a:cxn ang="0">
                  <a:pos x="140" y="697"/>
                </a:cxn>
                <a:cxn ang="0">
                  <a:pos x="53" y="682"/>
                </a:cxn>
                <a:cxn ang="0">
                  <a:pos x="0" y="634"/>
                </a:cxn>
              </a:cxnLst>
              <a:rect l="0" t="0" r="r" b="b"/>
              <a:pathLst>
                <a:path w="1062" h="698">
                  <a:moveTo>
                    <a:pt x="0" y="589"/>
                  </a:moveTo>
                  <a:lnTo>
                    <a:pt x="15" y="602"/>
                  </a:lnTo>
                  <a:lnTo>
                    <a:pt x="23" y="605"/>
                  </a:lnTo>
                  <a:lnTo>
                    <a:pt x="35" y="605"/>
                  </a:lnTo>
                  <a:lnTo>
                    <a:pt x="53" y="599"/>
                  </a:lnTo>
                  <a:lnTo>
                    <a:pt x="72" y="596"/>
                  </a:lnTo>
                  <a:lnTo>
                    <a:pt x="83" y="593"/>
                  </a:lnTo>
                  <a:lnTo>
                    <a:pt x="83" y="596"/>
                  </a:lnTo>
                  <a:lnTo>
                    <a:pt x="80" y="602"/>
                  </a:lnTo>
                  <a:lnTo>
                    <a:pt x="76" y="609"/>
                  </a:lnTo>
                  <a:lnTo>
                    <a:pt x="83" y="618"/>
                  </a:lnTo>
                  <a:lnTo>
                    <a:pt x="95" y="627"/>
                  </a:lnTo>
                  <a:lnTo>
                    <a:pt x="99" y="627"/>
                  </a:lnTo>
                  <a:lnTo>
                    <a:pt x="114" y="624"/>
                  </a:lnTo>
                  <a:lnTo>
                    <a:pt x="122" y="621"/>
                  </a:lnTo>
                  <a:lnTo>
                    <a:pt x="133" y="627"/>
                  </a:lnTo>
                  <a:lnTo>
                    <a:pt x="148" y="624"/>
                  </a:lnTo>
                  <a:lnTo>
                    <a:pt x="136" y="615"/>
                  </a:lnTo>
                  <a:lnTo>
                    <a:pt x="140" y="609"/>
                  </a:lnTo>
                  <a:lnTo>
                    <a:pt x="133" y="596"/>
                  </a:lnTo>
                  <a:lnTo>
                    <a:pt x="136" y="586"/>
                  </a:lnTo>
                  <a:lnTo>
                    <a:pt x="159" y="576"/>
                  </a:lnTo>
                  <a:lnTo>
                    <a:pt x="167" y="561"/>
                  </a:lnTo>
                  <a:lnTo>
                    <a:pt x="159" y="554"/>
                  </a:lnTo>
                  <a:lnTo>
                    <a:pt x="159" y="545"/>
                  </a:lnTo>
                  <a:lnTo>
                    <a:pt x="174" y="532"/>
                  </a:lnTo>
                  <a:lnTo>
                    <a:pt x="190" y="525"/>
                  </a:lnTo>
                  <a:lnTo>
                    <a:pt x="190" y="519"/>
                  </a:lnTo>
                  <a:lnTo>
                    <a:pt x="182" y="513"/>
                  </a:lnTo>
                  <a:lnTo>
                    <a:pt x="186" y="503"/>
                  </a:lnTo>
                  <a:lnTo>
                    <a:pt x="197" y="500"/>
                  </a:lnTo>
                  <a:lnTo>
                    <a:pt x="205" y="487"/>
                  </a:lnTo>
                  <a:lnTo>
                    <a:pt x="231" y="474"/>
                  </a:lnTo>
                  <a:lnTo>
                    <a:pt x="254" y="474"/>
                  </a:lnTo>
                  <a:lnTo>
                    <a:pt x="273" y="468"/>
                  </a:lnTo>
                  <a:lnTo>
                    <a:pt x="284" y="468"/>
                  </a:lnTo>
                  <a:lnTo>
                    <a:pt x="295" y="471"/>
                  </a:lnTo>
                  <a:lnTo>
                    <a:pt x="319" y="446"/>
                  </a:lnTo>
                  <a:lnTo>
                    <a:pt x="356" y="405"/>
                  </a:lnTo>
                  <a:lnTo>
                    <a:pt x="379" y="382"/>
                  </a:lnTo>
                  <a:lnTo>
                    <a:pt x="425" y="347"/>
                  </a:lnTo>
                  <a:lnTo>
                    <a:pt x="432" y="334"/>
                  </a:lnTo>
                  <a:lnTo>
                    <a:pt x="436" y="319"/>
                  </a:lnTo>
                  <a:lnTo>
                    <a:pt x="443" y="290"/>
                  </a:lnTo>
                  <a:lnTo>
                    <a:pt x="470" y="287"/>
                  </a:lnTo>
                  <a:lnTo>
                    <a:pt x="496" y="281"/>
                  </a:lnTo>
                  <a:lnTo>
                    <a:pt x="523" y="265"/>
                  </a:lnTo>
                  <a:lnTo>
                    <a:pt x="553" y="249"/>
                  </a:lnTo>
                  <a:lnTo>
                    <a:pt x="572" y="239"/>
                  </a:lnTo>
                  <a:lnTo>
                    <a:pt x="580" y="243"/>
                  </a:lnTo>
                  <a:lnTo>
                    <a:pt x="591" y="243"/>
                  </a:lnTo>
                  <a:lnTo>
                    <a:pt x="614" y="236"/>
                  </a:lnTo>
                  <a:lnTo>
                    <a:pt x="629" y="210"/>
                  </a:lnTo>
                  <a:lnTo>
                    <a:pt x="618" y="204"/>
                  </a:lnTo>
                  <a:lnTo>
                    <a:pt x="610" y="194"/>
                  </a:lnTo>
                  <a:lnTo>
                    <a:pt x="637" y="188"/>
                  </a:lnTo>
                  <a:lnTo>
                    <a:pt x="659" y="175"/>
                  </a:lnTo>
                  <a:lnTo>
                    <a:pt x="659" y="166"/>
                  </a:lnTo>
                  <a:lnTo>
                    <a:pt x="682" y="147"/>
                  </a:lnTo>
                  <a:lnTo>
                    <a:pt x="690" y="134"/>
                  </a:lnTo>
                  <a:lnTo>
                    <a:pt x="678" y="125"/>
                  </a:lnTo>
                  <a:lnTo>
                    <a:pt x="686" y="118"/>
                  </a:lnTo>
                  <a:lnTo>
                    <a:pt x="712" y="102"/>
                  </a:lnTo>
                  <a:lnTo>
                    <a:pt x="728" y="93"/>
                  </a:lnTo>
                  <a:lnTo>
                    <a:pt x="735" y="73"/>
                  </a:lnTo>
                  <a:lnTo>
                    <a:pt x="746" y="70"/>
                  </a:lnTo>
                  <a:lnTo>
                    <a:pt x="755" y="67"/>
                  </a:lnTo>
                  <a:lnTo>
                    <a:pt x="758" y="48"/>
                  </a:lnTo>
                  <a:lnTo>
                    <a:pt x="761" y="35"/>
                  </a:lnTo>
                  <a:lnTo>
                    <a:pt x="765" y="13"/>
                  </a:lnTo>
                  <a:lnTo>
                    <a:pt x="769" y="7"/>
                  </a:lnTo>
                  <a:lnTo>
                    <a:pt x="777" y="3"/>
                  </a:lnTo>
                  <a:lnTo>
                    <a:pt x="788" y="0"/>
                  </a:lnTo>
                  <a:lnTo>
                    <a:pt x="803" y="0"/>
                  </a:lnTo>
                  <a:lnTo>
                    <a:pt x="807" y="7"/>
                  </a:lnTo>
                  <a:lnTo>
                    <a:pt x="807" y="19"/>
                  </a:lnTo>
                  <a:lnTo>
                    <a:pt x="811" y="32"/>
                  </a:lnTo>
                  <a:lnTo>
                    <a:pt x="818" y="26"/>
                  </a:lnTo>
                  <a:lnTo>
                    <a:pt x="822" y="13"/>
                  </a:lnTo>
                  <a:lnTo>
                    <a:pt x="830" y="0"/>
                  </a:lnTo>
                  <a:lnTo>
                    <a:pt x="842" y="7"/>
                  </a:lnTo>
                  <a:lnTo>
                    <a:pt x="842" y="29"/>
                  </a:lnTo>
                  <a:lnTo>
                    <a:pt x="860" y="26"/>
                  </a:lnTo>
                  <a:lnTo>
                    <a:pt x="868" y="32"/>
                  </a:lnTo>
                  <a:lnTo>
                    <a:pt x="868" y="48"/>
                  </a:lnTo>
                  <a:lnTo>
                    <a:pt x="879" y="55"/>
                  </a:lnTo>
                  <a:lnTo>
                    <a:pt x="894" y="64"/>
                  </a:lnTo>
                  <a:lnTo>
                    <a:pt x="901" y="67"/>
                  </a:lnTo>
                  <a:lnTo>
                    <a:pt x="894" y="83"/>
                  </a:lnTo>
                  <a:lnTo>
                    <a:pt x="898" y="102"/>
                  </a:lnTo>
                  <a:lnTo>
                    <a:pt x="901" y="109"/>
                  </a:lnTo>
                  <a:lnTo>
                    <a:pt x="936" y="105"/>
                  </a:lnTo>
                  <a:lnTo>
                    <a:pt x="943" y="109"/>
                  </a:lnTo>
                  <a:lnTo>
                    <a:pt x="943" y="118"/>
                  </a:lnTo>
                  <a:lnTo>
                    <a:pt x="932" y="128"/>
                  </a:lnTo>
                  <a:lnTo>
                    <a:pt x="921" y="131"/>
                  </a:lnTo>
                  <a:lnTo>
                    <a:pt x="932" y="140"/>
                  </a:lnTo>
                  <a:lnTo>
                    <a:pt x="939" y="143"/>
                  </a:lnTo>
                  <a:lnTo>
                    <a:pt x="947" y="147"/>
                  </a:lnTo>
                  <a:lnTo>
                    <a:pt x="955" y="137"/>
                  </a:lnTo>
                  <a:lnTo>
                    <a:pt x="963" y="134"/>
                  </a:lnTo>
                  <a:lnTo>
                    <a:pt x="974" y="131"/>
                  </a:lnTo>
                  <a:lnTo>
                    <a:pt x="981" y="134"/>
                  </a:lnTo>
                  <a:lnTo>
                    <a:pt x="981" y="143"/>
                  </a:lnTo>
                  <a:lnTo>
                    <a:pt x="985" y="149"/>
                  </a:lnTo>
                  <a:lnTo>
                    <a:pt x="993" y="153"/>
                  </a:lnTo>
                  <a:lnTo>
                    <a:pt x="1004" y="153"/>
                  </a:lnTo>
                  <a:lnTo>
                    <a:pt x="1015" y="159"/>
                  </a:lnTo>
                  <a:lnTo>
                    <a:pt x="1019" y="166"/>
                  </a:lnTo>
                  <a:lnTo>
                    <a:pt x="1023" y="172"/>
                  </a:lnTo>
                  <a:lnTo>
                    <a:pt x="1027" y="175"/>
                  </a:lnTo>
                  <a:lnTo>
                    <a:pt x="1034" y="172"/>
                  </a:lnTo>
                  <a:lnTo>
                    <a:pt x="1042" y="175"/>
                  </a:lnTo>
                  <a:lnTo>
                    <a:pt x="1049" y="172"/>
                  </a:lnTo>
                  <a:lnTo>
                    <a:pt x="1061" y="175"/>
                  </a:lnTo>
                  <a:lnTo>
                    <a:pt x="1061" y="194"/>
                  </a:lnTo>
                  <a:lnTo>
                    <a:pt x="1057" y="204"/>
                  </a:lnTo>
                  <a:lnTo>
                    <a:pt x="1049" y="213"/>
                  </a:lnTo>
                  <a:lnTo>
                    <a:pt x="1034" y="213"/>
                  </a:lnTo>
                  <a:lnTo>
                    <a:pt x="1027" y="220"/>
                  </a:lnTo>
                  <a:lnTo>
                    <a:pt x="1019" y="223"/>
                  </a:lnTo>
                  <a:lnTo>
                    <a:pt x="1015" y="217"/>
                  </a:lnTo>
                  <a:lnTo>
                    <a:pt x="1004" y="220"/>
                  </a:lnTo>
                  <a:lnTo>
                    <a:pt x="1001" y="226"/>
                  </a:lnTo>
                  <a:lnTo>
                    <a:pt x="985" y="223"/>
                  </a:lnTo>
                  <a:lnTo>
                    <a:pt x="977" y="226"/>
                  </a:lnTo>
                  <a:lnTo>
                    <a:pt x="963" y="229"/>
                  </a:lnTo>
                  <a:lnTo>
                    <a:pt x="951" y="233"/>
                  </a:lnTo>
                  <a:lnTo>
                    <a:pt x="951" y="239"/>
                  </a:lnTo>
                  <a:lnTo>
                    <a:pt x="959" y="243"/>
                  </a:lnTo>
                  <a:lnTo>
                    <a:pt x="963" y="251"/>
                  </a:lnTo>
                  <a:lnTo>
                    <a:pt x="970" y="258"/>
                  </a:lnTo>
                  <a:lnTo>
                    <a:pt x="985" y="261"/>
                  </a:lnTo>
                  <a:lnTo>
                    <a:pt x="977" y="271"/>
                  </a:lnTo>
                  <a:lnTo>
                    <a:pt x="985" y="277"/>
                  </a:lnTo>
                  <a:lnTo>
                    <a:pt x="996" y="281"/>
                  </a:lnTo>
                  <a:lnTo>
                    <a:pt x="993" y="293"/>
                  </a:lnTo>
                  <a:lnTo>
                    <a:pt x="974" y="290"/>
                  </a:lnTo>
                  <a:lnTo>
                    <a:pt x="963" y="293"/>
                  </a:lnTo>
                  <a:lnTo>
                    <a:pt x="955" y="299"/>
                  </a:lnTo>
                  <a:lnTo>
                    <a:pt x="932" y="303"/>
                  </a:lnTo>
                  <a:lnTo>
                    <a:pt x="913" y="309"/>
                  </a:lnTo>
                  <a:lnTo>
                    <a:pt x="898" y="313"/>
                  </a:lnTo>
                  <a:lnTo>
                    <a:pt x="845" y="316"/>
                  </a:lnTo>
                  <a:lnTo>
                    <a:pt x="773" y="319"/>
                  </a:lnTo>
                  <a:lnTo>
                    <a:pt x="709" y="319"/>
                  </a:lnTo>
                  <a:lnTo>
                    <a:pt x="678" y="325"/>
                  </a:lnTo>
                  <a:lnTo>
                    <a:pt x="671" y="341"/>
                  </a:lnTo>
                  <a:lnTo>
                    <a:pt x="675" y="357"/>
                  </a:lnTo>
                  <a:lnTo>
                    <a:pt x="667" y="373"/>
                  </a:lnTo>
                  <a:lnTo>
                    <a:pt x="659" y="375"/>
                  </a:lnTo>
                  <a:lnTo>
                    <a:pt x="663" y="392"/>
                  </a:lnTo>
                  <a:lnTo>
                    <a:pt x="659" y="405"/>
                  </a:lnTo>
                  <a:lnTo>
                    <a:pt x="648" y="414"/>
                  </a:lnTo>
                  <a:lnTo>
                    <a:pt x="641" y="439"/>
                  </a:lnTo>
                  <a:lnTo>
                    <a:pt x="644" y="465"/>
                  </a:lnTo>
                  <a:lnTo>
                    <a:pt x="637" y="474"/>
                  </a:lnTo>
                  <a:lnTo>
                    <a:pt x="625" y="491"/>
                  </a:lnTo>
                  <a:lnTo>
                    <a:pt x="610" y="494"/>
                  </a:lnTo>
                  <a:lnTo>
                    <a:pt x="595" y="500"/>
                  </a:lnTo>
                  <a:lnTo>
                    <a:pt x="576" y="503"/>
                  </a:lnTo>
                  <a:lnTo>
                    <a:pt x="572" y="506"/>
                  </a:lnTo>
                  <a:lnTo>
                    <a:pt x="565" y="516"/>
                  </a:lnTo>
                  <a:lnTo>
                    <a:pt x="546" y="535"/>
                  </a:lnTo>
                  <a:lnTo>
                    <a:pt x="542" y="545"/>
                  </a:lnTo>
                  <a:lnTo>
                    <a:pt x="538" y="564"/>
                  </a:lnTo>
                  <a:lnTo>
                    <a:pt x="534" y="576"/>
                  </a:lnTo>
                  <a:lnTo>
                    <a:pt x="542" y="596"/>
                  </a:lnTo>
                  <a:lnTo>
                    <a:pt x="538" y="605"/>
                  </a:lnTo>
                  <a:lnTo>
                    <a:pt x="523" y="624"/>
                  </a:lnTo>
                  <a:lnTo>
                    <a:pt x="511" y="627"/>
                  </a:lnTo>
                  <a:lnTo>
                    <a:pt x="493" y="640"/>
                  </a:lnTo>
                  <a:lnTo>
                    <a:pt x="470" y="640"/>
                  </a:lnTo>
                  <a:lnTo>
                    <a:pt x="451" y="640"/>
                  </a:lnTo>
                  <a:lnTo>
                    <a:pt x="443" y="640"/>
                  </a:lnTo>
                  <a:lnTo>
                    <a:pt x="432" y="646"/>
                  </a:lnTo>
                  <a:lnTo>
                    <a:pt x="421" y="653"/>
                  </a:lnTo>
                  <a:lnTo>
                    <a:pt x="417" y="662"/>
                  </a:lnTo>
                  <a:lnTo>
                    <a:pt x="398" y="666"/>
                  </a:lnTo>
                  <a:lnTo>
                    <a:pt x="379" y="662"/>
                  </a:lnTo>
                  <a:lnTo>
                    <a:pt x="367" y="659"/>
                  </a:lnTo>
                  <a:lnTo>
                    <a:pt x="341" y="643"/>
                  </a:lnTo>
                  <a:lnTo>
                    <a:pt x="326" y="634"/>
                  </a:lnTo>
                  <a:lnTo>
                    <a:pt x="311" y="631"/>
                  </a:lnTo>
                  <a:lnTo>
                    <a:pt x="292" y="627"/>
                  </a:lnTo>
                  <a:lnTo>
                    <a:pt x="277" y="631"/>
                  </a:lnTo>
                  <a:lnTo>
                    <a:pt x="258" y="649"/>
                  </a:lnTo>
                  <a:lnTo>
                    <a:pt x="243" y="666"/>
                  </a:lnTo>
                  <a:lnTo>
                    <a:pt x="231" y="688"/>
                  </a:lnTo>
                  <a:lnTo>
                    <a:pt x="205" y="694"/>
                  </a:lnTo>
                  <a:lnTo>
                    <a:pt x="186" y="697"/>
                  </a:lnTo>
                  <a:lnTo>
                    <a:pt x="140" y="697"/>
                  </a:lnTo>
                  <a:lnTo>
                    <a:pt x="114" y="697"/>
                  </a:lnTo>
                  <a:lnTo>
                    <a:pt x="83" y="697"/>
                  </a:lnTo>
                  <a:lnTo>
                    <a:pt x="64" y="694"/>
                  </a:lnTo>
                  <a:lnTo>
                    <a:pt x="53" y="682"/>
                  </a:lnTo>
                  <a:lnTo>
                    <a:pt x="49" y="675"/>
                  </a:lnTo>
                  <a:lnTo>
                    <a:pt x="23" y="662"/>
                  </a:lnTo>
                  <a:lnTo>
                    <a:pt x="4" y="649"/>
                  </a:lnTo>
                  <a:lnTo>
                    <a:pt x="0" y="634"/>
                  </a:lnTo>
                  <a:lnTo>
                    <a:pt x="0" y="589"/>
                  </a:lnTo>
                </a:path>
              </a:pathLst>
            </a:custGeom>
            <a:solidFill>
              <a:schemeClr val="folHlink"/>
            </a:solidFill>
            <a:ln w="12700" cap="flat" cmpd="sng">
              <a:solidFill>
                <a:schemeClr val="tx1"/>
              </a:solidFill>
              <a:prstDash val="solid"/>
              <a:round/>
              <a:headEnd type="none" w="med" len="med"/>
              <a:tailEnd type="none" w="med" len="med"/>
            </a:ln>
            <a:effectLst/>
          </p:spPr>
          <p:txBody>
            <a:bodyPr/>
            <a:lstStyle/>
            <a:p>
              <a:endParaRPr lang="id-ID"/>
            </a:p>
          </p:txBody>
        </p:sp>
        <p:sp>
          <p:nvSpPr>
            <p:cNvPr id="768" name="Freeform 361"/>
            <p:cNvSpPr>
              <a:spLocks/>
            </p:cNvSpPr>
            <p:nvPr/>
          </p:nvSpPr>
          <p:spPr bwMode="auto">
            <a:xfrm>
              <a:off x="1501775" y="1392238"/>
              <a:ext cx="7396163" cy="2828925"/>
            </a:xfrm>
            <a:custGeom>
              <a:avLst/>
              <a:gdLst/>
              <a:ahLst/>
              <a:cxnLst>
                <a:cxn ang="0">
                  <a:pos x="155" y="108"/>
                </a:cxn>
                <a:cxn ang="0">
                  <a:pos x="286" y="225"/>
                </a:cxn>
                <a:cxn ang="0">
                  <a:pos x="387" y="333"/>
                </a:cxn>
                <a:cxn ang="0">
                  <a:pos x="543" y="474"/>
                </a:cxn>
                <a:cxn ang="0">
                  <a:pos x="712" y="601"/>
                </a:cxn>
                <a:cxn ang="0">
                  <a:pos x="817" y="654"/>
                </a:cxn>
                <a:cxn ang="0">
                  <a:pos x="936" y="649"/>
                </a:cxn>
                <a:cxn ang="0">
                  <a:pos x="998" y="571"/>
                </a:cxn>
                <a:cxn ang="0">
                  <a:pos x="1079" y="210"/>
                </a:cxn>
                <a:cxn ang="0">
                  <a:pos x="1373" y="69"/>
                </a:cxn>
                <a:cxn ang="0">
                  <a:pos x="1435" y="127"/>
                </a:cxn>
                <a:cxn ang="0">
                  <a:pos x="1485" y="200"/>
                </a:cxn>
                <a:cxn ang="0">
                  <a:pos x="1485" y="405"/>
                </a:cxn>
                <a:cxn ang="0">
                  <a:pos x="1485" y="640"/>
                </a:cxn>
                <a:cxn ang="0">
                  <a:pos x="1566" y="683"/>
                </a:cxn>
                <a:cxn ang="0">
                  <a:pos x="1654" y="688"/>
                </a:cxn>
                <a:cxn ang="0">
                  <a:pos x="1704" y="669"/>
                </a:cxn>
                <a:cxn ang="0">
                  <a:pos x="1773" y="625"/>
                </a:cxn>
                <a:cxn ang="0">
                  <a:pos x="1816" y="654"/>
                </a:cxn>
                <a:cxn ang="0">
                  <a:pos x="1878" y="640"/>
                </a:cxn>
                <a:cxn ang="0">
                  <a:pos x="1929" y="634"/>
                </a:cxn>
                <a:cxn ang="0">
                  <a:pos x="1972" y="596"/>
                </a:cxn>
                <a:cxn ang="0">
                  <a:pos x="1966" y="527"/>
                </a:cxn>
                <a:cxn ang="0">
                  <a:pos x="2034" y="507"/>
                </a:cxn>
                <a:cxn ang="0">
                  <a:pos x="2066" y="463"/>
                </a:cxn>
                <a:cxn ang="0">
                  <a:pos x="2073" y="415"/>
                </a:cxn>
                <a:cxn ang="0">
                  <a:pos x="2097" y="371"/>
                </a:cxn>
                <a:cxn ang="0">
                  <a:pos x="2141" y="341"/>
                </a:cxn>
                <a:cxn ang="0">
                  <a:pos x="2940" y="293"/>
                </a:cxn>
                <a:cxn ang="0">
                  <a:pos x="3670" y="161"/>
                </a:cxn>
                <a:cxn ang="0">
                  <a:pos x="4890" y="1698"/>
                </a:cxn>
                <a:cxn ang="0">
                  <a:pos x="4501" y="1752"/>
                </a:cxn>
                <a:cxn ang="0">
                  <a:pos x="4270" y="1678"/>
                </a:cxn>
                <a:cxn ang="0">
                  <a:pos x="4089" y="1674"/>
                </a:cxn>
                <a:cxn ang="0">
                  <a:pos x="3708" y="1693"/>
                </a:cxn>
                <a:cxn ang="0">
                  <a:pos x="3390" y="1728"/>
                </a:cxn>
              </a:cxnLst>
              <a:rect l="0" t="0" r="r" b="b"/>
              <a:pathLst>
                <a:path w="4890" h="1835">
                  <a:moveTo>
                    <a:pt x="0" y="0"/>
                  </a:moveTo>
                  <a:lnTo>
                    <a:pt x="155" y="108"/>
                  </a:lnTo>
                  <a:lnTo>
                    <a:pt x="243" y="142"/>
                  </a:lnTo>
                  <a:lnTo>
                    <a:pt x="286" y="225"/>
                  </a:lnTo>
                  <a:lnTo>
                    <a:pt x="330" y="293"/>
                  </a:lnTo>
                  <a:lnTo>
                    <a:pt x="387" y="333"/>
                  </a:lnTo>
                  <a:lnTo>
                    <a:pt x="436" y="371"/>
                  </a:lnTo>
                  <a:lnTo>
                    <a:pt x="543" y="474"/>
                  </a:lnTo>
                  <a:lnTo>
                    <a:pt x="630" y="527"/>
                  </a:lnTo>
                  <a:lnTo>
                    <a:pt x="712" y="601"/>
                  </a:lnTo>
                  <a:lnTo>
                    <a:pt x="767" y="630"/>
                  </a:lnTo>
                  <a:lnTo>
                    <a:pt x="817" y="654"/>
                  </a:lnTo>
                  <a:lnTo>
                    <a:pt x="892" y="659"/>
                  </a:lnTo>
                  <a:lnTo>
                    <a:pt x="936" y="649"/>
                  </a:lnTo>
                  <a:lnTo>
                    <a:pt x="998" y="590"/>
                  </a:lnTo>
                  <a:lnTo>
                    <a:pt x="998" y="571"/>
                  </a:lnTo>
                  <a:lnTo>
                    <a:pt x="961" y="376"/>
                  </a:lnTo>
                  <a:lnTo>
                    <a:pt x="1079" y="210"/>
                  </a:lnTo>
                  <a:lnTo>
                    <a:pt x="1073" y="176"/>
                  </a:lnTo>
                  <a:lnTo>
                    <a:pt x="1373" y="69"/>
                  </a:lnTo>
                  <a:lnTo>
                    <a:pt x="1429" y="84"/>
                  </a:lnTo>
                  <a:lnTo>
                    <a:pt x="1435" y="127"/>
                  </a:lnTo>
                  <a:lnTo>
                    <a:pt x="1454" y="167"/>
                  </a:lnTo>
                  <a:lnTo>
                    <a:pt x="1485" y="200"/>
                  </a:lnTo>
                  <a:lnTo>
                    <a:pt x="1492" y="230"/>
                  </a:lnTo>
                  <a:lnTo>
                    <a:pt x="1485" y="405"/>
                  </a:lnTo>
                  <a:lnTo>
                    <a:pt x="1467" y="601"/>
                  </a:lnTo>
                  <a:lnTo>
                    <a:pt x="1485" y="640"/>
                  </a:lnTo>
                  <a:lnTo>
                    <a:pt x="1535" y="669"/>
                  </a:lnTo>
                  <a:lnTo>
                    <a:pt x="1566" y="683"/>
                  </a:lnTo>
                  <a:lnTo>
                    <a:pt x="1610" y="688"/>
                  </a:lnTo>
                  <a:lnTo>
                    <a:pt x="1654" y="688"/>
                  </a:lnTo>
                  <a:lnTo>
                    <a:pt x="1685" y="683"/>
                  </a:lnTo>
                  <a:lnTo>
                    <a:pt x="1704" y="669"/>
                  </a:lnTo>
                  <a:lnTo>
                    <a:pt x="1729" y="620"/>
                  </a:lnTo>
                  <a:lnTo>
                    <a:pt x="1773" y="625"/>
                  </a:lnTo>
                  <a:lnTo>
                    <a:pt x="1797" y="644"/>
                  </a:lnTo>
                  <a:lnTo>
                    <a:pt x="1816" y="654"/>
                  </a:lnTo>
                  <a:lnTo>
                    <a:pt x="1854" y="659"/>
                  </a:lnTo>
                  <a:lnTo>
                    <a:pt x="1878" y="640"/>
                  </a:lnTo>
                  <a:lnTo>
                    <a:pt x="1891" y="634"/>
                  </a:lnTo>
                  <a:lnTo>
                    <a:pt x="1929" y="634"/>
                  </a:lnTo>
                  <a:lnTo>
                    <a:pt x="1960" y="615"/>
                  </a:lnTo>
                  <a:lnTo>
                    <a:pt x="1972" y="596"/>
                  </a:lnTo>
                  <a:lnTo>
                    <a:pt x="1966" y="542"/>
                  </a:lnTo>
                  <a:lnTo>
                    <a:pt x="1966" y="527"/>
                  </a:lnTo>
                  <a:lnTo>
                    <a:pt x="1998" y="513"/>
                  </a:lnTo>
                  <a:lnTo>
                    <a:pt x="2034" y="507"/>
                  </a:lnTo>
                  <a:lnTo>
                    <a:pt x="2060" y="493"/>
                  </a:lnTo>
                  <a:lnTo>
                    <a:pt x="2066" y="463"/>
                  </a:lnTo>
                  <a:lnTo>
                    <a:pt x="2066" y="435"/>
                  </a:lnTo>
                  <a:lnTo>
                    <a:pt x="2073" y="415"/>
                  </a:lnTo>
                  <a:lnTo>
                    <a:pt x="2091" y="395"/>
                  </a:lnTo>
                  <a:lnTo>
                    <a:pt x="2097" y="371"/>
                  </a:lnTo>
                  <a:lnTo>
                    <a:pt x="2104" y="352"/>
                  </a:lnTo>
                  <a:lnTo>
                    <a:pt x="2141" y="341"/>
                  </a:lnTo>
                  <a:lnTo>
                    <a:pt x="2203" y="337"/>
                  </a:lnTo>
                  <a:lnTo>
                    <a:pt x="2940" y="293"/>
                  </a:lnTo>
                  <a:lnTo>
                    <a:pt x="3439" y="167"/>
                  </a:lnTo>
                  <a:lnTo>
                    <a:pt x="3670" y="161"/>
                  </a:lnTo>
                  <a:lnTo>
                    <a:pt x="4890" y="752"/>
                  </a:lnTo>
                  <a:lnTo>
                    <a:pt x="4890" y="1698"/>
                  </a:lnTo>
                  <a:lnTo>
                    <a:pt x="4669" y="1835"/>
                  </a:lnTo>
                  <a:lnTo>
                    <a:pt x="4501" y="1752"/>
                  </a:lnTo>
                  <a:lnTo>
                    <a:pt x="4426" y="1707"/>
                  </a:lnTo>
                  <a:lnTo>
                    <a:pt x="4270" y="1678"/>
                  </a:lnTo>
                  <a:lnTo>
                    <a:pt x="4201" y="1698"/>
                  </a:lnTo>
                  <a:lnTo>
                    <a:pt x="4089" y="1674"/>
                  </a:lnTo>
                  <a:lnTo>
                    <a:pt x="3914" y="1663"/>
                  </a:lnTo>
                  <a:lnTo>
                    <a:pt x="3708" y="1693"/>
                  </a:lnTo>
                  <a:lnTo>
                    <a:pt x="3508" y="1722"/>
                  </a:lnTo>
                  <a:lnTo>
                    <a:pt x="3390" y="1728"/>
                  </a:lnTo>
                  <a:lnTo>
                    <a:pt x="3373" y="1720"/>
                  </a:lnTo>
                </a:path>
              </a:pathLst>
            </a:custGeom>
            <a:noFill/>
            <a:ln w="20320" cap="flat">
              <a:solidFill>
                <a:srgbClr val="FFFF00"/>
              </a:solidFill>
              <a:prstDash val="sysDot"/>
              <a:round/>
              <a:headEnd type="none" w="med" len="med"/>
              <a:tailEnd type="none" w="med" len="med"/>
            </a:ln>
            <a:effectLst/>
          </p:spPr>
          <p:txBody>
            <a:bodyPr/>
            <a:lstStyle/>
            <a:p>
              <a:endParaRPr lang="id-ID"/>
            </a:p>
          </p:txBody>
        </p:sp>
        <p:sp>
          <p:nvSpPr>
            <p:cNvPr id="769" name="Freeform 362"/>
            <p:cNvSpPr>
              <a:spLocks/>
            </p:cNvSpPr>
            <p:nvPr/>
          </p:nvSpPr>
          <p:spPr bwMode="auto">
            <a:xfrm>
              <a:off x="6134100" y="3813175"/>
              <a:ext cx="381000" cy="196850"/>
            </a:xfrm>
            <a:custGeom>
              <a:avLst/>
              <a:gdLst/>
              <a:ahLst/>
              <a:cxnLst>
                <a:cxn ang="0">
                  <a:pos x="0" y="73"/>
                </a:cxn>
                <a:cxn ang="0">
                  <a:pos x="13" y="62"/>
                </a:cxn>
                <a:cxn ang="0">
                  <a:pos x="16" y="57"/>
                </a:cxn>
                <a:cxn ang="0">
                  <a:pos x="22" y="49"/>
                </a:cxn>
                <a:cxn ang="0">
                  <a:pos x="23" y="46"/>
                </a:cxn>
                <a:cxn ang="0">
                  <a:pos x="25" y="41"/>
                </a:cxn>
                <a:cxn ang="0">
                  <a:pos x="35" y="37"/>
                </a:cxn>
                <a:cxn ang="0">
                  <a:pos x="49" y="35"/>
                </a:cxn>
                <a:cxn ang="0">
                  <a:pos x="59" y="30"/>
                </a:cxn>
                <a:cxn ang="0">
                  <a:pos x="74" y="30"/>
                </a:cxn>
                <a:cxn ang="0">
                  <a:pos x="88" y="26"/>
                </a:cxn>
                <a:cxn ang="0">
                  <a:pos x="98" y="25"/>
                </a:cxn>
                <a:cxn ang="0">
                  <a:pos x="112" y="25"/>
                </a:cxn>
                <a:cxn ang="0">
                  <a:pos x="146" y="18"/>
                </a:cxn>
                <a:cxn ang="0">
                  <a:pos x="187" y="9"/>
                </a:cxn>
                <a:cxn ang="0">
                  <a:pos x="212" y="4"/>
                </a:cxn>
                <a:cxn ang="0">
                  <a:pos x="224" y="0"/>
                </a:cxn>
                <a:cxn ang="0">
                  <a:pos x="231" y="0"/>
                </a:cxn>
                <a:cxn ang="0">
                  <a:pos x="241" y="7"/>
                </a:cxn>
                <a:cxn ang="0">
                  <a:pos x="253" y="12"/>
                </a:cxn>
                <a:cxn ang="0">
                  <a:pos x="241" y="19"/>
                </a:cxn>
                <a:cxn ang="0">
                  <a:pos x="229" y="30"/>
                </a:cxn>
                <a:cxn ang="0">
                  <a:pos x="209" y="41"/>
                </a:cxn>
                <a:cxn ang="0">
                  <a:pos x="202" y="44"/>
                </a:cxn>
                <a:cxn ang="0">
                  <a:pos x="194" y="48"/>
                </a:cxn>
                <a:cxn ang="0">
                  <a:pos x="187" y="51"/>
                </a:cxn>
                <a:cxn ang="0">
                  <a:pos x="180" y="53"/>
                </a:cxn>
                <a:cxn ang="0">
                  <a:pos x="175" y="55"/>
                </a:cxn>
                <a:cxn ang="0">
                  <a:pos x="166" y="57"/>
                </a:cxn>
                <a:cxn ang="0">
                  <a:pos x="159" y="58"/>
                </a:cxn>
                <a:cxn ang="0">
                  <a:pos x="151" y="66"/>
                </a:cxn>
                <a:cxn ang="0">
                  <a:pos x="137" y="66"/>
                </a:cxn>
                <a:cxn ang="0">
                  <a:pos x="129" y="69"/>
                </a:cxn>
                <a:cxn ang="0">
                  <a:pos x="122" y="73"/>
                </a:cxn>
                <a:cxn ang="0">
                  <a:pos x="118" y="75"/>
                </a:cxn>
                <a:cxn ang="0">
                  <a:pos x="112" y="76"/>
                </a:cxn>
                <a:cxn ang="0">
                  <a:pos x="108" y="78"/>
                </a:cxn>
                <a:cxn ang="0">
                  <a:pos x="104" y="84"/>
                </a:cxn>
                <a:cxn ang="0">
                  <a:pos x="100" y="84"/>
                </a:cxn>
                <a:cxn ang="0">
                  <a:pos x="98" y="84"/>
                </a:cxn>
                <a:cxn ang="0">
                  <a:pos x="96" y="84"/>
                </a:cxn>
                <a:cxn ang="0">
                  <a:pos x="84" y="84"/>
                </a:cxn>
                <a:cxn ang="0">
                  <a:pos x="83" y="84"/>
                </a:cxn>
                <a:cxn ang="0">
                  <a:pos x="74" y="86"/>
                </a:cxn>
                <a:cxn ang="0">
                  <a:pos x="67" y="89"/>
                </a:cxn>
                <a:cxn ang="0">
                  <a:pos x="51" y="98"/>
                </a:cxn>
                <a:cxn ang="0">
                  <a:pos x="43" y="102"/>
                </a:cxn>
                <a:cxn ang="0">
                  <a:pos x="37" y="105"/>
                </a:cxn>
                <a:cxn ang="0">
                  <a:pos x="23" y="107"/>
                </a:cxn>
                <a:cxn ang="0">
                  <a:pos x="22" y="110"/>
                </a:cxn>
                <a:cxn ang="0">
                  <a:pos x="18" y="117"/>
                </a:cxn>
                <a:cxn ang="0">
                  <a:pos x="8" y="123"/>
                </a:cxn>
                <a:cxn ang="0">
                  <a:pos x="7" y="128"/>
                </a:cxn>
              </a:cxnLst>
              <a:rect l="0" t="0" r="r" b="b"/>
              <a:pathLst>
                <a:path w="253" h="128">
                  <a:moveTo>
                    <a:pt x="0" y="73"/>
                  </a:moveTo>
                  <a:lnTo>
                    <a:pt x="13" y="62"/>
                  </a:lnTo>
                  <a:lnTo>
                    <a:pt x="16" y="57"/>
                  </a:lnTo>
                  <a:lnTo>
                    <a:pt x="22" y="49"/>
                  </a:lnTo>
                  <a:lnTo>
                    <a:pt x="23" y="46"/>
                  </a:lnTo>
                  <a:lnTo>
                    <a:pt x="25" y="41"/>
                  </a:lnTo>
                  <a:lnTo>
                    <a:pt x="35" y="37"/>
                  </a:lnTo>
                  <a:lnTo>
                    <a:pt x="49" y="35"/>
                  </a:lnTo>
                  <a:lnTo>
                    <a:pt x="59" y="30"/>
                  </a:lnTo>
                  <a:lnTo>
                    <a:pt x="74" y="30"/>
                  </a:lnTo>
                  <a:lnTo>
                    <a:pt x="88" y="26"/>
                  </a:lnTo>
                  <a:lnTo>
                    <a:pt x="98" y="25"/>
                  </a:lnTo>
                  <a:lnTo>
                    <a:pt x="112" y="25"/>
                  </a:lnTo>
                  <a:lnTo>
                    <a:pt x="146" y="18"/>
                  </a:lnTo>
                  <a:lnTo>
                    <a:pt x="187" y="9"/>
                  </a:lnTo>
                  <a:lnTo>
                    <a:pt x="212" y="4"/>
                  </a:lnTo>
                  <a:lnTo>
                    <a:pt x="224" y="0"/>
                  </a:lnTo>
                  <a:lnTo>
                    <a:pt x="231" y="0"/>
                  </a:lnTo>
                  <a:lnTo>
                    <a:pt x="241" y="7"/>
                  </a:lnTo>
                  <a:lnTo>
                    <a:pt x="253" y="12"/>
                  </a:lnTo>
                  <a:lnTo>
                    <a:pt x="241" y="19"/>
                  </a:lnTo>
                  <a:lnTo>
                    <a:pt x="229" y="30"/>
                  </a:lnTo>
                  <a:lnTo>
                    <a:pt x="209" y="41"/>
                  </a:lnTo>
                  <a:lnTo>
                    <a:pt x="202" y="44"/>
                  </a:lnTo>
                  <a:lnTo>
                    <a:pt x="194" y="48"/>
                  </a:lnTo>
                  <a:lnTo>
                    <a:pt x="187" y="51"/>
                  </a:lnTo>
                  <a:lnTo>
                    <a:pt x="180" y="53"/>
                  </a:lnTo>
                  <a:lnTo>
                    <a:pt x="175" y="55"/>
                  </a:lnTo>
                  <a:lnTo>
                    <a:pt x="166" y="57"/>
                  </a:lnTo>
                  <a:lnTo>
                    <a:pt x="159" y="58"/>
                  </a:lnTo>
                  <a:lnTo>
                    <a:pt x="151" y="66"/>
                  </a:lnTo>
                  <a:lnTo>
                    <a:pt x="137" y="66"/>
                  </a:lnTo>
                  <a:lnTo>
                    <a:pt x="129" y="69"/>
                  </a:lnTo>
                  <a:lnTo>
                    <a:pt x="122" y="73"/>
                  </a:lnTo>
                  <a:lnTo>
                    <a:pt x="118" y="75"/>
                  </a:lnTo>
                  <a:lnTo>
                    <a:pt x="112" y="76"/>
                  </a:lnTo>
                  <a:lnTo>
                    <a:pt x="108" y="78"/>
                  </a:lnTo>
                  <a:lnTo>
                    <a:pt x="104" y="84"/>
                  </a:lnTo>
                  <a:lnTo>
                    <a:pt x="100" y="84"/>
                  </a:lnTo>
                  <a:lnTo>
                    <a:pt x="98" y="84"/>
                  </a:lnTo>
                  <a:lnTo>
                    <a:pt x="96" y="84"/>
                  </a:lnTo>
                  <a:lnTo>
                    <a:pt x="84" y="84"/>
                  </a:lnTo>
                  <a:lnTo>
                    <a:pt x="83" y="84"/>
                  </a:lnTo>
                  <a:lnTo>
                    <a:pt x="74" y="86"/>
                  </a:lnTo>
                  <a:lnTo>
                    <a:pt x="67" y="89"/>
                  </a:lnTo>
                  <a:lnTo>
                    <a:pt x="51" y="98"/>
                  </a:lnTo>
                  <a:lnTo>
                    <a:pt x="43" y="102"/>
                  </a:lnTo>
                  <a:lnTo>
                    <a:pt x="37" y="105"/>
                  </a:lnTo>
                  <a:lnTo>
                    <a:pt x="23" y="107"/>
                  </a:lnTo>
                  <a:lnTo>
                    <a:pt x="22" y="110"/>
                  </a:lnTo>
                  <a:lnTo>
                    <a:pt x="18" y="117"/>
                  </a:lnTo>
                  <a:lnTo>
                    <a:pt x="8" y="123"/>
                  </a:lnTo>
                  <a:lnTo>
                    <a:pt x="7" y="128"/>
                  </a:lnTo>
                </a:path>
              </a:pathLst>
            </a:custGeom>
            <a:solidFill>
              <a:schemeClr val="folHlink"/>
            </a:solidFill>
            <a:ln w="0" cap="flat" cmpd="sng">
              <a:solidFill>
                <a:schemeClr val="tx1"/>
              </a:solidFill>
              <a:prstDash val="solid"/>
              <a:round/>
              <a:headEnd type="none" w="med" len="med"/>
              <a:tailEnd type="none" w="med" len="med"/>
            </a:ln>
            <a:effectLst/>
          </p:spPr>
          <p:txBody>
            <a:bodyPr/>
            <a:lstStyle/>
            <a:p>
              <a:endParaRPr lang="id-ID"/>
            </a:p>
          </p:txBody>
        </p:sp>
        <p:sp>
          <p:nvSpPr>
            <p:cNvPr id="770" name="Freeform 363" descr="Dark horizontal"/>
            <p:cNvSpPr>
              <a:spLocks/>
            </p:cNvSpPr>
            <p:nvPr/>
          </p:nvSpPr>
          <p:spPr bwMode="auto">
            <a:xfrm>
              <a:off x="5978525" y="3870325"/>
              <a:ext cx="539750" cy="279400"/>
            </a:xfrm>
            <a:custGeom>
              <a:avLst/>
              <a:gdLst/>
              <a:ahLst/>
              <a:cxnLst>
                <a:cxn ang="0">
                  <a:pos x="107" y="79"/>
                </a:cxn>
                <a:cxn ang="0">
                  <a:pos x="119" y="67"/>
                </a:cxn>
                <a:cxn ang="0">
                  <a:pos x="133" y="56"/>
                </a:cxn>
                <a:cxn ang="0">
                  <a:pos x="159" y="42"/>
                </a:cxn>
                <a:cxn ang="0">
                  <a:pos x="178" y="35"/>
                </a:cxn>
                <a:cxn ang="0">
                  <a:pos x="196" y="31"/>
                </a:cxn>
                <a:cxn ang="0">
                  <a:pos x="221" y="26"/>
                </a:cxn>
                <a:cxn ang="0">
                  <a:pos x="244" y="19"/>
                </a:cxn>
                <a:cxn ang="0">
                  <a:pos x="258" y="16"/>
                </a:cxn>
                <a:cxn ang="0">
                  <a:pos x="275" y="12"/>
                </a:cxn>
                <a:cxn ang="0">
                  <a:pos x="297" y="8"/>
                </a:cxn>
                <a:cxn ang="0">
                  <a:pos x="309" y="5"/>
                </a:cxn>
                <a:cxn ang="0">
                  <a:pos x="319" y="4"/>
                </a:cxn>
                <a:cxn ang="0">
                  <a:pos x="337" y="2"/>
                </a:cxn>
                <a:cxn ang="0">
                  <a:pos x="348" y="1"/>
                </a:cxn>
                <a:cxn ang="0">
                  <a:pos x="356" y="0"/>
                </a:cxn>
                <a:cxn ang="0">
                  <a:pos x="367" y="1"/>
                </a:cxn>
                <a:cxn ang="0">
                  <a:pos x="377" y="3"/>
                </a:cxn>
                <a:cxn ang="0">
                  <a:pos x="383" y="5"/>
                </a:cxn>
                <a:cxn ang="0">
                  <a:pos x="387" y="7"/>
                </a:cxn>
                <a:cxn ang="0">
                  <a:pos x="390" y="12"/>
                </a:cxn>
                <a:cxn ang="0">
                  <a:pos x="388" y="19"/>
                </a:cxn>
                <a:cxn ang="0">
                  <a:pos x="382" y="25"/>
                </a:cxn>
                <a:cxn ang="0">
                  <a:pos x="373" y="32"/>
                </a:cxn>
                <a:cxn ang="0">
                  <a:pos x="352" y="43"/>
                </a:cxn>
                <a:cxn ang="0">
                  <a:pos x="334" y="47"/>
                </a:cxn>
                <a:cxn ang="0">
                  <a:pos x="314" y="51"/>
                </a:cxn>
                <a:cxn ang="0">
                  <a:pos x="281" y="62"/>
                </a:cxn>
                <a:cxn ang="0">
                  <a:pos x="259" y="71"/>
                </a:cxn>
                <a:cxn ang="0">
                  <a:pos x="240" y="80"/>
                </a:cxn>
                <a:cxn ang="0">
                  <a:pos x="215" y="93"/>
                </a:cxn>
                <a:cxn ang="0">
                  <a:pos x="195" y="104"/>
                </a:cxn>
                <a:cxn ang="0">
                  <a:pos x="185" y="110"/>
                </a:cxn>
                <a:cxn ang="0">
                  <a:pos x="173" y="119"/>
                </a:cxn>
                <a:cxn ang="0">
                  <a:pos x="157" y="133"/>
                </a:cxn>
                <a:cxn ang="0">
                  <a:pos x="147" y="143"/>
                </a:cxn>
                <a:cxn ang="0">
                  <a:pos x="140" y="152"/>
                </a:cxn>
                <a:cxn ang="0">
                  <a:pos x="127" y="165"/>
                </a:cxn>
                <a:cxn ang="0">
                  <a:pos x="113" y="177"/>
                </a:cxn>
                <a:cxn ang="0">
                  <a:pos x="103" y="185"/>
                </a:cxn>
                <a:cxn ang="0">
                  <a:pos x="89" y="192"/>
                </a:cxn>
                <a:cxn ang="0">
                  <a:pos x="71" y="199"/>
                </a:cxn>
                <a:cxn ang="0">
                  <a:pos x="59" y="202"/>
                </a:cxn>
                <a:cxn ang="0">
                  <a:pos x="48" y="204"/>
                </a:cxn>
                <a:cxn ang="0">
                  <a:pos x="31" y="203"/>
                </a:cxn>
                <a:cxn ang="0">
                  <a:pos x="21" y="202"/>
                </a:cxn>
                <a:cxn ang="0">
                  <a:pos x="13" y="201"/>
                </a:cxn>
                <a:cxn ang="0">
                  <a:pos x="7" y="197"/>
                </a:cxn>
                <a:cxn ang="0">
                  <a:pos x="1" y="186"/>
                </a:cxn>
                <a:cxn ang="0">
                  <a:pos x="1" y="174"/>
                </a:cxn>
                <a:cxn ang="0">
                  <a:pos x="7" y="160"/>
                </a:cxn>
                <a:cxn ang="0">
                  <a:pos x="19" y="144"/>
                </a:cxn>
                <a:cxn ang="0">
                  <a:pos x="30" y="135"/>
                </a:cxn>
                <a:cxn ang="0">
                  <a:pos x="42" y="129"/>
                </a:cxn>
                <a:cxn ang="0">
                  <a:pos x="57" y="121"/>
                </a:cxn>
                <a:cxn ang="0">
                  <a:pos x="70" y="112"/>
                </a:cxn>
                <a:cxn ang="0">
                  <a:pos x="77" y="106"/>
                </a:cxn>
                <a:cxn ang="0">
                  <a:pos x="83" y="100"/>
                </a:cxn>
              </a:cxnLst>
              <a:rect l="0" t="0" r="r" b="b"/>
              <a:pathLst>
                <a:path w="391" h="205">
                  <a:moveTo>
                    <a:pt x="90" y="95"/>
                  </a:moveTo>
                  <a:lnTo>
                    <a:pt x="95" y="91"/>
                  </a:lnTo>
                  <a:lnTo>
                    <a:pt x="97" y="89"/>
                  </a:lnTo>
                  <a:lnTo>
                    <a:pt x="99" y="87"/>
                  </a:lnTo>
                  <a:lnTo>
                    <a:pt x="101" y="85"/>
                  </a:lnTo>
                  <a:lnTo>
                    <a:pt x="103" y="84"/>
                  </a:lnTo>
                  <a:lnTo>
                    <a:pt x="104" y="82"/>
                  </a:lnTo>
                  <a:lnTo>
                    <a:pt x="106" y="80"/>
                  </a:lnTo>
                  <a:lnTo>
                    <a:pt x="107" y="79"/>
                  </a:lnTo>
                  <a:lnTo>
                    <a:pt x="109" y="78"/>
                  </a:lnTo>
                  <a:lnTo>
                    <a:pt x="110" y="76"/>
                  </a:lnTo>
                  <a:lnTo>
                    <a:pt x="111" y="75"/>
                  </a:lnTo>
                  <a:lnTo>
                    <a:pt x="113" y="73"/>
                  </a:lnTo>
                  <a:lnTo>
                    <a:pt x="114" y="72"/>
                  </a:lnTo>
                  <a:lnTo>
                    <a:pt x="115" y="71"/>
                  </a:lnTo>
                  <a:lnTo>
                    <a:pt x="116" y="70"/>
                  </a:lnTo>
                  <a:lnTo>
                    <a:pt x="117" y="68"/>
                  </a:lnTo>
                  <a:lnTo>
                    <a:pt x="119" y="67"/>
                  </a:lnTo>
                  <a:lnTo>
                    <a:pt x="120" y="66"/>
                  </a:lnTo>
                  <a:lnTo>
                    <a:pt x="121" y="65"/>
                  </a:lnTo>
                  <a:lnTo>
                    <a:pt x="123" y="64"/>
                  </a:lnTo>
                  <a:lnTo>
                    <a:pt x="124" y="62"/>
                  </a:lnTo>
                  <a:lnTo>
                    <a:pt x="126" y="61"/>
                  </a:lnTo>
                  <a:lnTo>
                    <a:pt x="127" y="60"/>
                  </a:lnTo>
                  <a:lnTo>
                    <a:pt x="129" y="58"/>
                  </a:lnTo>
                  <a:lnTo>
                    <a:pt x="131" y="57"/>
                  </a:lnTo>
                  <a:lnTo>
                    <a:pt x="133" y="56"/>
                  </a:lnTo>
                  <a:lnTo>
                    <a:pt x="135" y="54"/>
                  </a:lnTo>
                  <a:lnTo>
                    <a:pt x="138" y="53"/>
                  </a:lnTo>
                  <a:lnTo>
                    <a:pt x="140" y="52"/>
                  </a:lnTo>
                  <a:lnTo>
                    <a:pt x="143" y="50"/>
                  </a:lnTo>
                  <a:lnTo>
                    <a:pt x="146" y="49"/>
                  </a:lnTo>
                  <a:lnTo>
                    <a:pt x="152" y="46"/>
                  </a:lnTo>
                  <a:lnTo>
                    <a:pt x="155" y="44"/>
                  </a:lnTo>
                  <a:lnTo>
                    <a:pt x="157" y="43"/>
                  </a:lnTo>
                  <a:lnTo>
                    <a:pt x="159" y="42"/>
                  </a:lnTo>
                  <a:lnTo>
                    <a:pt x="162" y="41"/>
                  </a:lnTo>
                  <a:lnTo>
                    <a:pt x="164" y="40"/>
                  </a:lnTo>
                  <a:lnTo>
                    <a:pt x="166" y="39"/>
                  </a:lnTo>
                  <a:lnTo>
                    <a:pt x="168" y="38"/>
                  </a:lnTo>
                  <a:lnTo>
                    <a:pt x="170" y="38"/>
                  </a:lnTo>
                  <a:lnTo>
                    <a:pt x="172" y="37"/>
                  </a:lnTo>
                  <a:lnTo>
                    <a:pt x="174" y="36"/>
                  </a:lnTo>
                  <a:lnTo>
                    <a:pt x="176" y="36"/>
                  </a:lnTo>
                  <a:lnTo>
                    <a:pt x="178" y="35"/>
                  </a:lnTo>
                  <a:lnTo>
                    <a:pt x="180" y="35"/>
                  </a:lnTo>
                  <a:lnTo>
                    <a:pt x="182" y="34"/>
                  </a:lnTo>
                  <a:lnTo>
                    <a:pt x="183" y="34"/>
                  </a:lnTo>
                  <a:lnTo>
                    <a:pt x="185" y="34"/>
                  </a:lnTo>
                  <a:lnTo>
                    <a:pt x="187" y="33"/>
                  </a:lnTo>
                  <a:lnTo>
                    <a:pt x="189" y="33"/>
                  </a:lnTo>
                  <a:lnTo>
                    <a:pt x="191" y="32"/>
                  </a:lnTo>
                  <a:lnTo>
                    <a:pt x="193" y="32"/>
                  </a:lnTo>
                  <a:lnTo>
                    <a:pt x="196" y="31"/>
                  </a:lnTo>
                  <a:lnTo>
                    <a:pt x="198" y="31"/>
                  </a:lnTo>
                  <a:lnTo>
                    <a:pt x="200" y="30"/>
                  </a:lnTo>
                  <a:lnTo>
                    <a:pt x="203" y="30"/>
                  </a:lnTo>
                  <a:lnTo>
                    <a:pt x="205" y="29"/>
                  </a:lnTo>
                  <a:lnTo>
                    <a:pt x="209" y="29"/>
                  </a:lnTo>
                  <a:lnTo>
                    <a:pt x="211" y="28"/>
                  </a:lnTo>
                  <a:lnTo>
                    <a:pt x="215" y="27"/>
                  </a:lnTo>
                  <a:lnTo>
                    <a:pt x="218" y="26"/>
                  </a:lnTo>
                  <a:lnTo>
                    <a:pt x="221" y="26"/>
                  </a:lnTo>
                  <a:lnTo>
                    <a:pt x="227" y="24"/>
                  </a:lnTo>
                  <a:lnTo>
                    <a:pt x="229" y="23"/>
                  </a:lnTo>
                  <a:lnTo>
                    <a:pt x="232" y="22"/>
                  </a:lnTo>
                  <a:lnTo>
                    <a:pt x="234" y="22"/>
                  </a:lnTo>
                  <a:lnTo>
                    <a:pt x="236" y="21"/>
                  </a:lnTo>
                  <a:lnTo>
                    <a:pt x="238" y="21"/>
                  </a:lnTo>
                  <a:lnTo>
                    <a:pt x="240" y="20"/>
                  </a:lnTo>
                  <a:lnTo>
                    <a:pt x="242" y="20"/>
                  </a:lnTo>
                  <a:lnTo>
                    <a:pt x="244" y="19"/>
                  </a:lnTo>
                  <a:lnTo>
                    <a:pt x="245" y="19"/>
                  </a:lnTo>
                  <a:lnTo>
                    <a:pt x="247" y="18"/>
                  </a:lnTo>
                  <a:lnTo>
                    <a:pt x="249" y="18"/>
                  </a:lnTo>
                  <a:lnTo>
                    <a:pt x="251" y="18"/>
                  </a:lnTo>
                  <a:lnTo>
                    <a:pt x="252" y="17"/>
                  </a:lnTo>
                  <a:lnTo>
                    <a:pt x="253" y="17"/>
                  </a:lnTo>
                  <a:lnTo>
                    <a:pt x="255" y="16"/>
                  </a:lnTo>
                  <a:lnTo>
                    <a:pt x="257" y="16"/>
                  </a:lnTo>
                  <a:lnTo>
                    <a:pt x="258" y="16"/>
                  </a:lnTo>
                  <a:lnTo>
                    <a:pt x="260" y="16"/>
                  </a:lnTo>
                  <a:lnTo>
                    <a:pt x="261" y="15"/>
                  </a:lnTo>
                  <a:lnTo>
                    <a:pt x="263" y="15"/>
                  </a:lnTo>
                  <a:lnTo>
                    <a:pt x="265" y="14"/>
                  </a:lnTo>
                  <a:lnTo>
                    <a:pt x="267" y="14"/>
                  </a:lnTo>
                  <a:lnTo>
                    <a:pt x="269" y="14"/>
                  </a:lnTo>
                  <a:lnTo>
                    <a:pt x="271" y="13"/>
                  </a:lnTo>
                  <a:lnTo>
                    <a:pt x="273" y="13"/>
                  </a:lnTo>
                  <a:lnTo>
                    <a:pt x="275" y="12"/>
                  </a:lnTo>
                  <a:lnTo>
                    <a:pt x="278" y="12"/>
                  </a:lnTo>
                  <a:lnTo>
                    <a:pt x="281" y="11"/>
                  </a:lnTo>
                  <a:lnTo>
                    <a:pt x="283" y="11"/>
                  </a:lnTo>
                  <a:lnTo>
                    <a:pt x="287" y="10"/>
                  </a:lnTo>
                  <a:lnTo>
                    <a:pt x="291" y="9"/>
                  </a:lnTo>
                  <a:lnTo>
                    <a:pt x="292" y="9"/>
                  </a:lnTo>
                  <a:lnTo>
                    <a:pt x="294" y="8"/>
                  </a:lnTo>
                  <a:lnTo>
                    <a:pt x="296" y="8"/>
                  </a:lnTo>
                  <a:lnTo>
                    <a:pt x="297" y="8"/>
                  </a:lnTo>
                  <a:lnTo>
                    <a:pt x="299" y="8"/>
                  </a:lnTo>
                  <a:lnTo>
                    <a:pt x="300" y="7"/>
                  </a:lnTo>
                  <a:lnTo>
                    <a:pt x="301" y="7"/>
                  </a:lnTo>
                  <a:lnTo>
                    <a:pt x="303" y="6"/>
                  </a:lnTo>
                  <a:lnTo>
                    <a:pt x="304" y="6"/>
                  </a:lnTo>
                  <a:lnTo>
                    <a:pt x="305" y="6"/>
                  </a:lnTo>
                  <a:lnTo>
                    <a:pt x="306" y="6"/>
                  </a:lnTo>
                  <a:lnTo>
                    <a:pt x="307" y="6"/>
                  </a:lnTo>
                  <a:lnTo>
                    <a:pt x="309" y="5"/>
                  </a:lnTo>
                  <a:lnTo>
                    <a:pt x="310" y="5"/>
                  </a:lnTo>
                  <a:lnTo>
                    <a:pt x="311" y="5"/>
                  </a:lnTo>
                  <a:lnTo>
                    <a:pt x="312" y="5"/>
                  </a:lnTo>
                  <a:lnTo>
                    <a:pt x="313" y="4"/>
                  </a:lnTo>
                  <a:lnTo>
                    <a:pt x="314" y="4"/>
                  </a:lnTo>
                  <a:lnTo>
                    <a:pt x="315" y="4"/>
                  </a:lnTo>
                  <a:lnTo>
                    <a:pt x="317" y="4"/>
                  </a:lnTo>
                  <a:lnTo>
                    <a:pt x="318" y="4"/>
                  </a:lnTo>
                  <a:lnTo>
                    <a:pt x="319" y="4"/>
                  </a:lnTo>
                  <a:lnTo>
                    <a:pt x="321" y="3"/>
                  </a:lnTo>
                  <a:lnTo>
                    <a:pt x="322" y="3"/>
                  </a:lnTo>
                  <a:lnTo>
                    <a:pt x="324" y="3"/>
                  </a:lnTo>
                  <a:lnTo>
                    <a:pt x="326" y="3"/>
                  </a:lnTo>
                  <a:lnTo>
                    <a:pt x="327" y="3"/>
                  </a:lnTo>
                  <a:lnTo>
                    <a:pt x="329" y="2"/>
                  </a:lnTo>
                  <a:lnTo>
                    <a:pt x="331" y="2"/>
                  </a:lnTo>
                  <a:lnTo>
                    <a:pt x="334" y="2"/>
                  </a:lnTo>
                  <a:lnTo>
                    <a:pt x="337" y="2"/>
                  </a:lnTo>
                  <a:lnTo>
                    <a:pt x="338" y="2"/>
                  </a:lnTo>
                  <a:lnTo>
                    <a:pt x="340" y="2"/>
                  </a:lnTo>
                  <a:lnTo>
                    <a:pt x="341" y="2"/>
                  </a:lnTo>
                  <a:lnTo>
                    <a:pt x="342" y="2"/>
                  </a:lnTo>
                  <a:lnTo>
                    <a:pt x="343" y="1"/>
                  </a:lnTo>
                  <a:lnTo>
                    <a:pt x="345" y="1"/>
                  </a:lnTo>
                  <a:lnTo>
                    <a:pt x="346" y="1"/>
                  </a:lnTo>
                  <a:lnTo>
                    <a:pt x="347" y="1"/>
                  </a:lnTo>
                  <a:lnTo>
                    <a:pt x="348" y="1"/>
                  </a:lnTo>
                  <a:lnTo>
                    <a:pt x="349" y="1"/>
                  </a:lnTo>
                  <a:lnTo>
                    <a:pt x="350" y="1"/>
                  </a:lnTo>
                  <a:lnTo>
                    <a:pt x="351" y="0"/>
                  </a:lnTo>
                  <a:lnTo>
                    <a:pt x="351" y="0"/>
                  </a:lnTo>
                  <a:lnTo>
                    <a:pt x="353" y="0"/>
                  </a:lnTo>
                  <a:lnTo>
                    <a:pt x="353" y="0"/>
                  </a:lnTo>
                  <a:lnTo>
                    <a:pt x="354" y="0"/>
                  </a:lnTo>
                  <a:lnTo>
                    <a:pt x="355" y="0"/>
                  </a:lnTo>
                  <a:lnTo>
                    <a:pt x="356" y="0"/>
                  </a:lnTo>
                  <a:lnTo>
                    <a:pt x="357" y="0"/>
                  </a:lnTo>
                  <a:lnTo>
                    <a:pt x="358" y="0"/>
                  </a:lnTo>
                  <a:lnTo>
                    <a:pt x="359" y="0"/>
                  </a:lnTo>
                  <a:lnTo>
                    <a:pt x="360" y="0"/>
                  </a:lnTo>
                  <a:lnTo>
                    <a:pt x="361" y="0"/>
                  </a:lnTo>
                  <a:lnTo>
                    <a:pt x="363" y="1"/>
                  </a:lnTo>
                  <a:lnTo>
                    <a:pt x="364" y="1"/>
                  </a:lnTo>
                  <a:lnTo>
                    <a:pt x="365" y="1"/>
                  </a:lnTo>
                  <a:lnTo>
                    <a:pt x="367" y="1"/>
                  </a:lnTo>
                  <a:lnTo>
                    <a:pt x="368" y="2"/>
                  </a:lnTo>
                  <a:lnTo>
                    <a:pt x="369" y="2"/>
                  </a:lnTo>
                  <a:lnTo>
                    <a:pt x="371" y="2"/>
                  </a:lnTo>
                  <a:lnTo>
                    <a:pt x="373" y="2"/>
                  </a:lnTo>
                  <a:lnTo>
                    <a:pt x="374" y="3"/>
                  </a:lnTo>
                  <a:lnTo>
                    <a:pt x="375" y="3"/>
                  </a:lnTo>
                  <a:lnTo>
                    <a:pt x="375" y="3"/>
                  </a:lnTo>
                  <a:lnTo>
                    <a:pt x="376" y="3"/>
                  </a:lnTo>
                  <a:lnTo>
                    <a:pt x="377" y="3"/>
                  </a:lnTo>
                  <a:lnTo>
                    <a:pt x="378" y="4"/>
                  </a:lnTo>
                  <a:lnTo>
                    <a:pt x="379" y="4"/>
                  </a:lnTo>
                  <a:lnTo>
                    <a:pt x="379" y="4"/>
                  </a:lnTo>
                  <a:lnTo>
                    <a:pt x="380" y="4"/>
                  </a:lnTo>
                  <a:lnTo>
                    <a:pt x="381" y="4"/>
                  </a:lnTo>
                  <a:lnTo>
                    <a:pt x="381" y="4"/>
                  </a:lnTo>
                  <a:lnTo>
                    <a:pt x="382" y="4"/>
                  </a:lnTo>
                  <a:lnTo>
                    <a:pt x="383" y="5"/>
                  </a:lnTo>
                  <a:lnTo>
                    <a:pt x="383" y="5"/>
                  </a:lnTo>
                  <a:lnTo>
                    <a:pt x="384" y="5"/>
                  </a:lnTo>
                  <a:lnTo>
                    <a:pt x="384" y="5"/>
                  </a:lnTo>
                  <a:lnTo>
                    <a:pt x="385" y="6"/>
                  </a:lnTo>
                  <a:lnTo>
                    <a:pt x="385" y="6"/>
                  </a:lnTo>
                  <a:lnTo>
                    <a:pt x="386" y="6"/>
                  </a:lnTo>
                  <a:lnTo>
                    <a:pt x="386" y="6"/>
                  </a:lnTo>
                  <a:lnTo>
                    <a:pt x="387" y="6"/>
                  </a:lnTo>
                  <a:lnTo>
                    <a:pt x="387" y="7"/>
                  </a:lnTo>
                  <a:lnTo>
                    <a:pt x="387" y="7"/>
                  </a:lnTo>
                  <a:lnTo>
                    <a:pt x="388" y="8"/>
                  </a:lnTo>
                  <a:lnTo>
                    <a:pt x="388" y="8"/>
                  </a:lnTo>
                  <a:lnTo>
                    <a:pt x="389" y="8"/>
                  </a:lnTo>
                  <a:lnTo>
                    <a:pt x="389" y="9"/>
                  </a:lnTo>
                  <a:lnTo>
                    <a:pt x="389" y="9"/>
                  </a:lnTo>
                  <a:lnTo>
                    <a:pt x="389" y="10"/>
                  </a:lnTo>
                  <a:lnTo>
                    <a:pt x="390" y="10"/>
                  </a:lnTo>
                  <a:lnTo>
                    <a:pt x="390" y="12"/>
                  </a:lnTo>
                  <a:lnTo>
                    <a:pt x="390" y="12"/>
                  </a:lnTo>
                  <a:lnTo>
                    <a:pt x="390" y="13"/>
                  </a:lnTo>
                  <a:lnTo>
                    <a:pt x="390" y="14"/>
                  </a:lnTo>
                  <a:lnTo>
                    <a:pt x="390" y="15"/>
                  </a:lnTo>
                  <a:lnTo>
                    <a:pt x="390" y="16"/>
                  </a:lnTo>
                  <a:lnTo>
                    <a:pt x="390" y="16"/>
                  </a:lnTo>
                  <a:lnTo>
                    <a:pt x="389" y="17"/>
                  </a:lnTo>
                  <a:lnTo>
                    <a:pt x="389" y="18"/>
                  </a:lnTo>
                  <a:lnTo>
                    <a:pt x="389" y="18"/>
                  </a:lnTo>
                  <a:lnTo>
                    <a:pt x="388" y="19"/>
                  </a:lnTo>
                  <a:lnTo>
                    <a:pt x="388" y="20"/>
                  </a:lnTo>
                  <a:lnTo>
                    <a:pt x="387" y="20"/>
                  </a:lnTo>
                  <a:lnTo>
                    <a:pt x="387" y="21"/>
                  </a:lnTo>
                  <a:lnTo>
                    <a:pt x="386" y="22"/>
                  </a:lnTo>
                  <a:lnTo>
                    <a:pt x="385" y="23"/>
                  </a:lnTo>
                  <a:lnTo>
                    <a:pt x="385" y="23"/>
                  </a:lnTo>
                  <a:lnTo>
                    <a:pt x="384" y="24"/>
                  </a:lnTo>
                  <a:lnTo>
                    <a:pt x="383" y="25"/>
                  </a:lnTo>
                  <a:lnTo>
                    <a:pt x="382" y="25"/>
                  </a:lnTo>
                  <a:lnTo>
                    <a:pt x="381" y="26"/>
                  </a:lnTo>
                  <a:lnTo>
                    <a:pt x="381" y="27"/>
                  </a:lnTo>
                  <a:lnTo>
                    <a:pt x="380" y="28"/>
                  </a:lnTo>
                  <a:lnTo>
                    <a:pt x="379" y="28"/>
                  </a:lnTo>
                  <a:lnTo>
                    <a:pt x="378" y="29"/>
                  </a:lnTo>
                  <a:lnTo>
                    <a:pt x="377" y="30"/>
                  </a:lnTo>
                  <a:lnTo>
                    <a:pt x="376" y="30"/>
                  </a:lnTo>
                  <a:lnTo>
                    <a:pt x="375" y="31"/>
                  </a:lnTo>
                  <a:lnTo>
                    <a:pt x="373" y="32"/>
                  </a:lnTo>
                  <a:lnTo>
                    <a:pt x="372" y="32"/>
                  </a:lnTo>
                  <a:lnTo>
                    <a:pt x="371" y="34"/>
                  </a:lnTo>
                  <a:lnTo>
                    <a:pt x="366" y="37"/>
                  </a:lnTo>
                  <a:lnTo>
                    <a:pt x="363" y="38"/>
                  </a:lnTo>
                  <a:lnTo>
                    <a:pt x="361" y="39"/>
                  </a:lnTo>
                  <a:lnTo>
                    <a:pt x="359" y="40"/>
                  </a:lnTo>
                  <a:lnTo>
                    <a:pt x="356" y="42"/>
                  </a:lnTo>
                  <a:lnTo>
                    <a:pt x="354" y="42"/>
                  </a:lnTo>
                  <a:lnTo>
                    <a:pt x="352" y="43"/>
                  </a:lnTo>
                  <a:lnTo>
                    <a:pt x="350" y="44"/>
                  </a:lnTo>
                  <a:lnTo>
                    <a:pt x="348" y="44"/>
                  </a:lnTo>
                  <a:lnTo>
                    <a:pt x="346" y="45"/>
                  </a:lnTo>
                  <a:lnTo>
                    <a:pt x="344" y="46"/>
                  </a:lnTo>
                  <a:lnTo>
                    <a:pt x="342" y="46"/>
                  </a:lnTo>
                  <a:lnTo>
                    <a:pt x="340" y="46"/>
                  </a:lnTo>
                  <a:lnTo>
                    <a:pt x="338" y="46"/>
                  </a:lnTo>
                  <a:lnTo>
                    <a:pt x="336" y="47"/>
                  </a:lnTo>
                  <a:lnTo>
                    <a:pt x="334" y="47"/>
                  </a:lnTo>
                  <a:lnTo>
                    <a:pt x="332" y="48"/>
                  </a:lnTo>
                  <a:lnTo>
                    <a:pt x="330" y="48"/>
                  </a:lnTo>
                  <a:lnTo>
                    <a:pt x="328" y="48"/>
                  </a:lnTo>
                  <a:lnTo>
                    <a:pt x="325" y="48"/>
                  </a:lnTo>
                  <a:lnTo>
                    <a:pt x="323" y="49"/>
                  </a:lnTo>
                  <a:lnTo>
                    <a:pt x="321" y="49"/>
                  </a:lnTo>
                  <a:lnTo>
                    <a:pt x="319" y="50"/>
                  </a:lnTo>
                  <a:lnTo>
                    <a:pt x="316" y="50"/>
                  </a:lnTo>
                  <a:lnTo>
                    <a:pt x="314" y="51"/>
                  </a:lnTo>
                  <a:lnTo>
                    <a:pt x="311" y="52"/>
                  </a:lnTo>
                  <a:lnTo>
                    <a:pt x="308" y="52"/>
                  </a:lnTo>
                  <a:lnTo>
                    <a:pt x="305" y="53"/>
                  </a:lnTo>
                  <a:lnTo>
                    <a:pt x="303" y="54"/>
                  </a:lnTo>
                  <a:lnTo>
                    <a:pt x="299" y="55"/>
                  </a:lnTo>
                  <a:lnTo>
                    <a:pt x="296" y="57"/>
                  </a:lnTo>
                  <a:lnTo>
                    <a:pt x="288" y="60"/>
                  </a:lnTo>
                  <a:lnTo>
                    <a:pt x="285" y="61"/>
                  </a:lnTo>
                  <a:lnTo>
                    <a:pt x="281" y="62"/>
                  </a:lnTo>
                  <a:lnTo>
                    <a:pt x="278" y="63"/>
                  </a:lnTo>
                  <a:lnTo>
                    <a:pt x="275" y="64"/>
                  </a:lnTo>
                  <a:lnTo>
                    <a:pt x="273" y="65"/>
                  </a:lnTo>
                  <a:lnTo>
                    <a:pt x="270" y="66"/>
                  </a:lnTo>
                  <a:lnTo>
                    <a:pt x="267" y="67"/>
                  </a:lnTo>
                  <a:lnTo>
                    <a:pt x="265" y="68"/>
                  </a:lnTo>
                  <a:lnTo>
                    <a:pt x="263" y="69"/>
                  </a:lnTo>
                  <a:lnTo>
                    <a:pt x="261" y="70"/>
                  </a:lnTo>
                  <a:lnTo>
                    <a:pt x="259" y="71"/>
                  </a:lnTo>
                  <a:lnTo>
                    <a:pt x="257" y="72"/>
                  </a:lnTo>
                  <a:lnTo>
                    <a:pt x="255" y="73"/>
                  </a:lnTo>
                  <a:lnTo>
                    <a:pt x="253" y="74"/>
                  </a:lnTo>
                  <a:lnTo>
                    <a:pt x="251" y="75"/>
                  </a:lnTo>
                  <a:lnTo>
                    <a:pt x="249" y="76"/>
                  </a:lnTo>
                  <a:lnTo>
                    <a:pt x="246" y="76"/>
                  </a:lnTo>
                  <a:lnTo>
                    <a:pt x="244" y="78"/>
                  </a:lnTo>
                  <a:lnTo>
                    <a:pt x="242" y="78"/>
                  </a:lnTo>
                  <a:lnTo>
                    <a:pt x="240" y="80"/>
                  </a:lnTo>
                  <a:lnTo>
                    <a:pt x="238" y="81"/>
                  </a:lnTo>
                  <a:lnTo>
                    <a:pt x="235" y="82"/>
                  </a:lnTo>
                  <a:lnTo>
                    <a:pt x="233" y="83"/>
                  </a:lnTo>
                  <a:lnTo>
                    <a:pt x="231" y="85"/>
                  </a:lnTo>
                  <a:lnTo>
                    <a:pt x="228" y="86"/>
                  </a:lnTo>
                  <a:lnTo>
                    <a:pt x="225" y="88"/>
                  </a:lnTo>
                  <a:lnTo>
                    <a:pt x="222" y="89"/>
                  </a:lnTo>
                  <a:lnTo>
                    <a:pt x="219" y="91"/>
                  </a:lnTo>
                  <a:lnTo>
                    <a:pt x="215" y="93"/>
                  </a:lnTo>
                  <a:lnTo>
                    <a:pt x="212" y="95"/>
                  </a:lnTo>
                  <a:lnTo>
                    <a:pt x="207" y="97"/>
                  </a:lnTo>
                  <a:lnTo>
                    <a:pt x="205" y="98"/>
                  </a:lnTo>
                  <a:lnTo>
                    <a:pt x="203" y="100"/>
                  </a:lnTo>
                  <a:lnTo>
                    <a:pt x="201" y="100"/>
                  </a:lnTo>
                  <a:lnTo>
                    <a:pt x="200" y="101"/>
                  </a:lnTo>
                  <a:lnTo>
                    <a:pt x="198" y="102"/>
                  </a:lnTo>
                  <a:lnTo>
                    <a:pt x="197" y="103"/>
                  </a:lnTo>
                  <a:lnTo>
                    <a:pt x="195" y="104"/>
                  </a:lnTo>
                  <a:lnTo>
                    <a:pt x="194" y="105"/>
                  </a:lnTo>
                  <a:lnTo>
                    <a:pt x="193" y="105"/>
                  </a:lnTo>
                  <a:lnTo>
                    <a:pt x="191" y="106"/>
                  </a:lnTo>
                  <a:lnTo>
                    <a:pt x="190" y="107"/>
                  </a:lnTo>
                  <a:lnTo>
                    <a:pt x="189" y="108"/>
                  </a:lnTo>
                  <a:lnTo>
                    <a:pt x="188" y="108"/>
                  </a:lnTo>
                  <a:lnTo>
                    <a:pt x="187" y="109"/>
                  </a:lnTo>
                  <a:lnTo>
                    <a:pt x="185" y="110"/>
                  </a:lnTo>
                  <a:lnTo>
                    <a:pt x="185" y="110"/>
                  </a:lnTo>
                  <a:lnTo>
                    <a:pt x="183" y="111"/>
                  </a:lnTo>
                  <a:lnTo>
                    <a:pt x="182" y="112"/>
                  </a:lnTo>
                  <a:lnTo>
                    <a:pt x="181" y="113"/>
                  </a:lnTo>
                  <a:lnTo>
                    <a:pt x="180" y="114"/>
                  </a:lnTo>
                  <a:lnTo>
                    <a:pt x="179" y="114"/>
                  </a:lnTo>
                  <a:lnTo>
                    <a:pt x="177" y="116"/>
                  </a:lnTo>
                  <a:lnTo>
                    <a:pt x="176" y="116"/>
                  </a:lnTo>
                  <a:lnTo>
                    <a:pt x="175" y="118"/>
                  </a:lnTo>
                  <a:lnTo>
                    <a:pt x="173" y="119"/>
                  </a:lnTo>
                  <a:lnTo>
                    <a:pt x="172" y="120"/>
                  </a:lnTo>
                  <a:lnTo>
                    <a:pt x="170" y="121"/>
                  </a:lnTo>
                  <a:lnTo>
                    <a:pt x="169" y="123"/>
                  </a:lnTo>
                  <a:lnTo>
                    <a:pt x="167" y="124"/>
                  </a:lnTo>
                  <a:lnTo>
                    <a:pt x="165" y="126"/>
                  </a:lnTo>
                  <a:lnTo>
                    <a:pt x="161" y="129"/>
                  </a:lnTo>
                  <a:lnTo>
                    <a:pt x="159" y="130"/>
                  </a:lnTo>
                  <a:lnTo>
                    <a:pt x="158" y="132"/>
                  </a:lnTo>
                  <a:lnTo>
                    <a:pt x="157" y="133"/>
                  </a:lnTo>
                  <a:lnTo>
                    <a:pt x="155" y="134"/>
                  </a:lnTo>
                  <a:lnTo>
                    <a:pt x="154" y="136"/>
                  </a:lnTo>
                  <a:lnTo>
                    <a:pt x="153" y="137"/>
                  </a:lnTo>
                  <a:lnTo>
                    <a:pt x="152" y="138"/>
                  </a:lnTo>
                  <a:lnTo>
                    <a:pt x="151" y="139"/>
                  </a:lnTo>
                  <a:lnTo>
                    <a:pt x="150" y="140"/>
                  </a:lnTo>
                  <a:lnTo>
                    <a:pt x="149" y="141"/>
                  </a:lnTo>
                  <a:lnTo>
                    <a:pt x="148" y="142"/>
                  </a:lnTo>
                  <a:lnTo>
                    <a:pt x="147" y="143"/>
                  </a:lnTo>
                  <a:lnTo>
                    <a:pt x="147" y="144"/>
                  </a:lnTo>
                  <a:lnTo>
                    <a:pt x="146" y="145"/>
                  </a:lnTo>
                  <a:lnTo>
                    <a:pt x="145" y="146"/>
                  </a:lnTo>
                  <a:lnTo>
                    <a:pt x="145" y="147"/>
                  </a:lnTo>
                  <a:lnTo>
                    <a:pt x="144" y="148"/>
                  </a:lnTo>
                  <a:lnTo>
                    <a:pt x="143" y="149"/>
                  </a:lnTo>
                  <a:lnTo>
                    <a:pt x="142" y="150"/>
                  </a:lnTo>
                  <a:lnTo>
                    <a:pt x="141" y="151"/>
                  </a:lnTo>
                  <a:lnTo>
                    <a:pt x="140" y="152"/>
                  </a:lnTo>
                  <a:lnTo>
                    <a:pt x="139" y="154"/>
                  </a:lnTo>
                  <a:lnTo>
                    <a:pt x="138" y="155"/>
                  </a:lnTo>
                  <a:lnTo>
                    <a:pt x="137" y="156"/>
                  </a:lnTo>
                  <a:lnTo>
                    <a:pt x="135" y="157"/>
                  </a:lnTo>
                  <a:lnTo>
                    <a:pt x="134" y="158"/>
                  </a:lnTo>
                  <a:lnTo>
                    <a:pt x="133" y="160"/>
                  </a:lnTo>
                  <a:lnTo>
                    <a:pt x="131" y="162"/>
                  </a:lnTo>
                  <a:lnTo>
                    <a:pt x="129" y="163"/>
                  </a:lnTo>
                  <a:lnTo>
                    <a:pt x="127" y="165"/>
                  </a:lnTo>
                  <a:lnTo>
                    <a:pt x="123" y="168"/>
                  </a:lnTo>
                  <a:lnTo>
                    <a:pt x="122" y="169"/>
                  </a:lnTo>
                  <a:lnTo>
                    <a:pt x="120" y="170"/>
                  </a:lnTo>
                  <a:lnTo>
                    <a:pt x="119" y="172"/>
                  </a:lnTo>
                  <a:lnTo>
                    <a:pt x="117" y="173"/>
                  </a:lnTo>
                  <a:lnTo>
                    <a:pt x="116" y="174"/>
                  </a:lnTo>
                  <a:lnTo>
                    <a:pt x="115" y="175"/>
                  </a:lnTo>
                  <a:lnTo>
                    <a:pt x="114" y="176"/>
                  </a:lnTo>
                  <a:lnTo>
                    <a:pt x="113" y="177"/>
                  </a:lnTo>
                  <a:lnTo>
                    <a:pt x="111" y="178"/>
                  </a:lnTo>
                  <a:lnTo>
                    <a:pt x="110" y="179"/>
                  </a:lnTo>
                  <a:lnTo>
                    <a:pt x="109" y="180"/>
                  </a:lnTo>
                  <a:lnTo>
                    <a:pt x="108" y="181"/>
                  </a:lnTo>
                  <a:lnTo>
                    <a:pt x="107" y="182"/>
                  </a:lnTo>
                  <a:lnTo>
                    <a:pt x="106" y="183"/>
                  </a:lnTo>
                  <a:lnTo>
                    <a:pt x="105" y="184"/>
                  </a:lnTo>
                  <a:lnTo>
                    <a:pt x="104" y="184"/>
                  </a:lnTo>
                  <a:lnTo>
                    <a:pt x="103" y="185"/>
                  </a:lnTo>
                  <a:lnTo>
                    <a:pt x="101" y="186"/>
                  </a:lnTo>
                  <a:lnTo>
                    <a:pt x="100" y="186"/>
                  </a:lnTo>
                  <a:lnTo>
                    <a:pt x="99" y="187"/>
                  </a:lnTo>
                  <a:lnTo>
                    <a:pt x="97" y="188"/>
                  </a:lnTo>
                  <a:lnTo>
                    <a:pt x="96" y="189"/>
                  </a:lnTo>
                  <a:lnTo>
                    <a:pt x="95" y="190"/>
                  </a:lnTo>
                  <a:lnTo>
                    <a:pt x="93" y="190"/>
                  </a:lnTo>
                  <a:lnTo>
                    <a:pt x="91" y="191"/>
                  </a:lnTo>
                  <a:lnTo>
                    <a:pt x="89" y="192"/>
                  </a:lnTo>
                  <a:lnTo>
                    <a:pt x="87" y="193"/>
                  </a:lnTo>
                  <a:lnTo>
                    <a:pt x="85" y="194"/>
                  </a:lnTo>
                  <a:lnTo>
                    <a:pt x="83" y="194"/>
                  </a:lnTo>
                  <a:lnTo>
                    <a:pt x="81" y="196"/>
                  </a:lnTo>
                  <a:lnTo>
                    <a:pt x="77" y="197"/>
                  </a:lnTo>
                  <a:lnTo>
                    <a:pt x="75" y="198"/>
                  </a:lnTo>
                  <a:lnTo>
                    <a:pt x="74" y="198"/>
                  </a:lnTo>
                  <a:lnTo>
                    <a:pt x="72" y="199"/>
                  </a:lnTo>
                  <a:lnTo>
                    <a:pt x="71" y="199"/>
                  </a:lnTo>
                  <a:lnTo>
                    <a:pt x="69" y="200"/>
                  </a:lnTo>
                  <a:lnTo>
                    <a:pt x="68" y="200"/>
                  </a:lnTo>
                  <a:lnTo>
                    <a:pt x="67" y="200"/>
                  </a:lnTo>
                  <a:lnTo>
                    <a:pt x="65" y="201"/>
                  </a:lnTo>
                  <a:lnTo>
                    <a:pt x="64" y="201"/>
                  </a:lnTo>
                  <a:lnTo>
                    <a:pt x="63" y="202"/>
                  </a:lnTo>
                  <a:lnTo>
                    <a:pt x="61" y="202"/>
                  </a:lnTo>
                  <a:lnTo>
                    <a:pt x="60" y="202"/>
                  </a:lnTo>
                  <a:lnTo>
                    <a:pt x="59" y="202"/>
                  </a:lnTo>
                  <a:lnTo>
                    <a:pt x="58" y="203"/>
                  </a:lnTo>
                  <a:lnTo>
                    <a:pt x="57" y="203"/>
                  </a:lnTo>
                  <a:lnTo>
                    <a:pt x="56" y="203"/>
                  </a:lnTo>
                  <a:lnTo>
                    <a:pt x="55" y="203"/>
                  </a:lnTo>
                  <a:lnTo>
                    <a:pt x="53" y="203"/>
                  </a:lnTo>
                  <a:lnTo>
                    <a:pt x="52" y="203"/>
                  </a:lnTo>
                  <a:lnTo>
                    <a:pt x="51" y="204"/>
                  </a:lnTo>
                  <a:lnTo>
                    <a:pt x="49" y="204"/>
                  </a:lnTo>
                  <a:lnTo>
                    <a:pt x="48" y="204"/>
                  </a:lnTo>
                  <a:lnTo>
                    <a:pt x="47" y="204"/>
                  </a:lnTo>
                  <a:lnTo>
                    <a:pt x="45" y="204"/>
                  </a:lnTo>
                  <a:lnTo>
                    <a:pt x="43" y="204"/>
                  </a:lnTo>
                  <a:lnTo>
                    <a:pt x="42" y="204"/>
                  </a:lnTo>
                  <a:lnTo>
                    <a:pt x="40" y="204"/>
                  </a:lnTo>
                  <a:lnTo>
                    <a:pt x="38" y="204"/>
                  </a:lnTo>
                  <a:lnTo>
                    <a:pt x="36" y="204"/>
                  </a:lnTo>
                  <a:lnTo>
                    <a:pt x="34" y="204"/>
                  </a:lnTo>
                  <a:lnTo>
                    <a:pt x="31" y="203"/>
                  </a:lnTo>
                  <a:lnTo>
                    <a:pt x="30" y="203"/>
                  </a:lnTo>
                  <a:lnTo>
                    <a:pt x="29" y="203"/>
                  </a:lnTo>
                  <a:lnTo>
                    <a:pt x="28" y="203"/>
                  </a:lnTo>
                  <a:lnTo>
                    <a:pt x="27" y="203"/>
                  </a:lnTo>
                  <a:lnTo>
                    <a:pt x="25" y="203"/>
                  </a:lnTo>
                  <a:lnTo>
                    <a:pt x="24" y="203"/>
                  </a:lnTo>
                  <a:lnTo>
                    <a:pt x="23" y="203"/>
                  </a:lnTo>
                  <a:lnTo>
                    <a:pt x="22" y="202"/>
                  </a:lnTo>
                  <a:lnTo>
                    <a:pt x="21" y="202"/>
                  </a:lnTo>
                  <a:lnTo>
                    <a:pt x="20" y="202"/>
                  </a:lnTo>
                  <a:lnTo>
                    <a:pt x="19" y="202"/>
                  </a:lnTo>
                  <a:lnTo>
                    <a:pt x="18" y="202"/>
                  </a:lnTo>
                  <a:lnTo>
                    <a:pt x="17" y="202"/>
                  </a:lnTo>
                  <a:lnTo>
                    <a:pt x="17" y="202"/>
                  </a:lnTo>
                  <a:lnTo>
                    <a:pt x="16" y="202"/>
                  </a:lnTo>
                  <a:lnTo>
                    <a:pt x="15" y="202"/>
                  </a:lnTo>
                  <a:lnTo>
                    <a:pt x="14" y="201"/>
                  </a:lnTo>
                  <a:lnTo>
                    <a:pt x="13" y="201"/>
                  </a:lnTo>
                  <a:lnTo>
                    <a:pt x="13" y="201"/>
                  </a:lnTo>
                  <a:lnTo>
                    <a:pt x="12" y="200"/>
                  </a:lnTo>
                  <a:lnTo>
                    <a:pt x="11" y="200"/>
                  </a:lnTo>
                  <a:lnTo>
                    <a:pt x="10" y="200"/>
                  </a:lnTo>
                  <a:lnTo>
                    <a:pt x="10" y="200"/>
                  </a:lnTo>
                  <a:lnTo>
                    <a:pt x="9" y="199"/>
                  </a:lnTo>
                  <a:lnTo>
                    <a:pt x="9" y="198"/>
                  </a:lnTo>
                  <a:lnTo>
                    <a:pt x="8" y="198"/>
                  </a:lnTo>
                  <a:lnTo>
                    <a:pt x="7" y="197"/>
                  </a:lnTo>
                  <a:lnTo>
                    <a:pt x="7" y="197"/>
                  </a:lnTo>
                  <a:lnTo>
                    <a:pt x="6" y="196"/>
                  </a:lnTo>
                  <a:lnTo>
                    <a:pt x="6" y="196"/>
                  </a:lnTo>
                  <a:lnTo>
                    <a:pt x="4" y="192"/>
                  </a:lnTo>
                  <a:lnTo>
                    <a:pt x="3" y="191"/>
                  </a:lnTo>
                  <a:lnTo>
                    <a:pt x="2" y="190"/>
                  </a:lnTo>
                  <a:lnTo>
                    <a:pt x="1" y="188"/>
                  </a:lnTo>
                  <a:lnTo>
                    <a:pt x="1" y="187"/>
                  </a:lnTo>
                  <a:lnTo>
                    <a:pt x="1" y="186"/>
                  </a:lnTo>
                  <a:lnTo>
                    <a:pt x="0" y="184"/>
                  </a:lnTo>
                  <a:lnTo>
                    <a:pt x="0" y="183"/>
                  </a:lnTo>
                  <a:lnTo>
                    <a:pt x="0" y="182"/>
                  </a:lnTo>
                  <a:lnTo>
                    <a:pt x="0" y="180"/>
                  </a:lnTo>
                  <a:lnTo>
                    <a:pt x="0" y="179"/>
                  </a:lnTo>
                  <a:lnTo>
                    <a:pt x="0" y="178"/>
                  </a:lnTo>
                  <a:lnTo>
                    <a:pt x="0" y="176"/>
                  </a:lnTo>
                  <a:lnTo>
                    <a:pt x="0" y="175"/>
                  </a:lnTo>
                  <a:lnTo>
                    <a:pt x="1" y="174"/>
                  </a:lnTo>
                  <a:lnTo>
                    <a:pt x="1" y="172"/>
                  </a:lnTo>
                  <a:lnTo>
                    <a:pt x="2" y="171"/>
                  </a:lnTo>
                  <a:lnTo>
                    <a:pt x="2" y="169"/>
                  </a:lnTo>
                  <a:lnTo>
                    <a:pt x="3" y="168"/>
                  </a:lnTo>
                  <a:lnTo>
                    <a:pt x="3" y="166"/>
                  </a:lnTo>
                  <a:lnTo>
                    <a:pt x="4" y="165"/>
                  </a:lnTo>
                  <a:lnTo>
                    <a:pt x="5" y="164"/>
                  </a:lnTo>
                  <a:lnTo>
                    <a:pt x="6" y="162"/>
                  </a:lnTo>
                  <a:lnTo>
                    <a:pt x="7" y="160"/>
                  </a:lnTo>
                  <a:lnTo>
                    <a:pt x="8" y="159"/>
                  </a:lnTo>
                  <a:lnTo>
                    <a:pt x="9" y="158"/>
                  </a:lnTo>
                  <a:lnTo>
                    <a:pt x="10" y="156"/>
                  </a:lnTo>
                  <a:lnTo>
                    <a:pt x="11" y="154"/>
                  </a:lnTo>
                  <a:lnTo>
                    <a:pt x="12" y="152"/>
                  </a:lnTo>
                  <a:lnTo>
                    <a:pt x="13" y="151"/>
                  </a:lnTo>
                  <a:lnTo>
                    <a:pt x="15" y="149"/>
                  </a:lnTo>
                  <a:lnTo>
                    <a:pt x="17" y="146"/>
                  </a:lnTo>
                  <a:lnTo>
                    <a:pt x="19" y="144"/>
                  </a:lnTo>
                  <a:lnTo>
                    <a:pt x="20" y="143"/>
                  </a:lnTo>
                  <a:lnTo>
                    <a:pt x="21" y="141"/>
                  </a:lnTo>
                  <a:lnTo>
                    <a:pt x="22" y="140"/>
                  </a:lnTo>
                  <a:lnTo>
                    <a:pt x="23" y="139"/>
                  </a:lnTo>
                  <a:lnTo>
                    <a:pt x="25" y="138"/>
                  </a:lnTo>
                  <a:lnTo>
                    <a:pt x="26" y="137"/>
                  </a:lnTo>
                  <a:lnTo>
                    <a:pt x="27" y="136"/>
                  </a:lnTo>
                  <a:lnTo>
                    <a:pt x="29" y="136"/>
                  </a:lnTo>
                  <a:lnTo>
                    <a:pt x="30" y="135"/>
                  </a:lnTo>
                  <a:lnTo>
                    <a:pt x="31" y="134"/>
                  </a:lnTo>
                  <a:lnTo>
                    <a:pt x="32" y="134"/>
                  </a:lnTo>
                  <a:lnTo>
                    <a:pt x="34" y="133"/>
                  </a:lnTo>
                  <a:lnTo>
                    <a:pt x="35" y="132"/>
                  </a:lnTo>
                  <a:lnTo>
                    <a:pt x="36" y="132"/>
                  </a:lnTo>
                  <a:lnTo>
                    <a:pt x="38" y="131"/>
                  </a:lnTo>
                  <a:lnTo>
                    <a:pt x="39" y="130"/>
                  </a:lnTo>
                  <a:lnTo>
                    <a:pt x="41" y="130"/>
                  </a:lnTo>
                  <a:lnTo>
                    <a:pt x="42" y="129"/>
                  </a:lnTo>
                  <a:lnTo>
                    <a:pt x="44" y="128"/>
                  </a:lnTo>
                  <a:lnTo>
                    <a:pt x="45" y="128"/>
                  </a:lnTo>
                  <a:lnTo>
                    <a:pt x="47" y="127"/>
                  </a:lnTo>
                  <a:lnTo>
                    <a:pt x="49" y="126"/>
                  </a:lnTo>
                  <a:lnTo>
                    <a:pt x="50" y="125"/>
                  </a:lnTo>
                  <a:lnTo>
                    <a:pt x="52" y="124"/>
                  </a:lnTo>
                  <a:lnTo>
                    <a:pt x="54" y="124"/>
                  </a:lnTo>
                  <a:lnTo>
                    <a:pt x="55" y="122"/>
                  </a:lnTo>
                  <a:lnTo>
                    <a:pt x="57" y="121"/>
                  </a:lnTo>
                  <a:lnTo>
                    <a:pt x="59" y="120"/>
                  </a:lnTo>
                  <a:lnTo>
                    <a:pt x="62" y="118"/>
                  </a:lnTo>
                  <a:lnTo>
                    <a:pt x="64" y="116"/>
                  </a:lnTo>
                  <a:lnTo>
                    <a:pt x="65" y="115"/>
                  </a:lnTo>
                  <a:lnTo>
                    <a:pt x="67" y="114"/>
                  </a:lnTo>
                  <a:lnTo>
                    <a:pt x="67" y="114"/>
                  </a:lnTo>
                  <a:lnTo>
                    <a:pt x="69" y="113"/>
                  </a:lnTo>
                  <a:lnTo>
                    <a:pt x="69" y="112"/>
                  </a:lnTo>
                  <a:lnTo>
                    <a:pt x="70" y="112"/>
                  </a:lnTo>
                  <a:lnTo>
                    <a:pt x="71" y="111"/>
                  </a:lnTo>
                  <a:lnTo>
                    <a:pt x="72" y="110"/>
                  </a:lnTo>
                  <a:lnTo>
                    <a:pt x="73" y="110"/>
                  </a:lnTo>
                  <a:lnTo>
                    <a:pt x="73" y="109"/>
                  </a:lnTo>
                  <a:lnTo>
                    <a:pt x="74" y="108"/>
                  </a:lnTo>
                  <a:lnTo>
                    <a:pt x="75" y="108"/>
                  </a:lnTo>
                  <a:lnTo>
                    <a:pt x="75" y="107"/>
                  </a:lnTo>
                  <a:lnTo>
                    <a:pt x="76" y="107"/>
                  </a:lnTo>
                  <a:lnTo>
                    <a:pt x="77" y="106"/>
                  </a:lnTo>
                  <a:lnTo>
                    <a:pt x="77" y="106"/>
                  </a:lnTo>
                  <a:lnTo>
                    <a:pt x="78" y="105"/>
                  </a:lnTo>
                  <a:lnTo>
                    <a:pt x="79" y="104"/>
                  </a:lnTo>
                  <a:lnTo>
                    <a:pt x="79" y="104"/>
                  </a:lnTo>
                  <a:lnTo>
                    <a:pt x="80" y="103"/>
                  </a:lnTo>
                  <a:lnTo>
                    <a:pt x="81" y="102"/>
                  </a:lnTo>
                  <a:lnTo>
                    <a:pt x="81" y="102"/>
                  </a:lnTo>
                  <a:lnTo>
                    <a:pt x="82" y="101"/>
                  </a:lnTo>
                  <a:lnTo>
                    <a:pt x="83" y="100"/>
                  </a:lnTo>
                  <a:lnTo>
                    <a:pt x="84" y="100"/>
                  </a:lnTo>
                  <a:lnTo>
                    <a:pt x="85" y="99"/>
                  </a:lnTo>
                  <a:lnTo>
                    <a:pt x="86" y="98"/>
                  </a:lnTo>
                  <a:lnTo>
                    <a:pt x="87" y="97"/>
                  </a:lnTo>
                  <a:lnTo>
                    <a:pt x="89" y="96"/>
                  </a:lnTo>
                  <a:lnTo>
                    <a:pt x="90" y="95"/>
                  </a:lnTo>
                </a:path>
              </a:pathLst>
            </a:custGeom>
            <a:pattFill prst="dkHorz">
              <a:fgClr>
                <a:srgbClr val="FFFFFF"/>
              </a:fgClr>
              <a:bgClr>
                <a:srgbClr val="0000FF"/>
              </a:bgClr>
            </a:pattFill>
            <a:ln w="9525">
              <a:solidFill>
                <a:schemeClr val="tx1"/>
              </a:solidFill>
              <a:round/>
              <a:headEnd/>
              <a:tailEnd/>
            </a:ln>
            <a:effectLst/>
          </p:spPr>
          <p:txBody>
            <a:bodyPr/>
            <a:lstStyle/>
            <a:p>
              <a:endParaRPr lang="id-ID"/>
            </a:p>
          </p:txBody>
        </p:sp>
        <p:grpSp>
          <p:nvGrpSpPr>
            <p:cNvPr id="771" name="Group 364"/>
            <p:cNvGrpSpPr>
              <a:grpSpLocks/>
            </p:cNvGrpSpPr>
            <p:nvPr/>
          </p:nvGrpSpPr>
          <p:grpSpPr bwMode="auto">
            <a:xfrm>
              <a:off x="8408983" y="1397000"/>
              <a:ext cx="613794" cy="593725"/>
              <a:chOff x="4571" y="3702"/>
              <a:chExt cx="439" cy="386"/>
            </a:xfrm>
          </p:grpSpPr>
          <p:sp>
            <p:nvSpPr>
              <p:cNvPr id="772" name="Text Box 365"/>
              <p:cNvSpPr txBox="1">
                <a:spLocks noChangeArrowheads="1"/>
              </p:cNvSpPr>
              <p:nvPr/>
            </p:nvSpPr>
            <p:spPr bwMode="auto">
              <a:xfrm>
                <a:off x="4599" y="3948"/>
                <a:ext cx="411" cy="140"/>
              </a:xfrm>
              <a:prstGeom prst="rect">
                <a:avLst/>
              </a:prstGeom>
              <a:noFill/>
              <a:ln w="9525">
                <a:noFill/>
                <a:miter lim="800000"/>
                <a:headEnd/>
                <a:tailEnd/>
              </a:ln>
              <a:effectLst/>
            </p:spPr>
            <p:txBody>
              <a:bodyPr wrap="none" anchor="b">
                <a:spAutoFit/>
              </a:bodyPr>
              <a:lstStyle/>
              <a:p>
                <a:pPr algn="just" eaLnBrk="0" hangingPunct="0">
                  <a:spcBef>
                    <a:spcPct val="30000"/>
                  </a:spcBef>
                </a:pPr>
                <a:r>
                  <a:rPr lang="en-US" sz="800" b="1">
                    <a:latin typeface="Arial" pitchFamily="34" charset="0"/>
                  </a:rPr>
                  <a:t>400  KM</a:t>
                </a:r>
                <a:endParaRPr lang="en-US"/>
              </a:p>
            </p:txBody>
          </p:sp>
          <p:grpSp>
            <p:nvGrpSpPr>
              <p:cNvPr id="773" name="Group 366"/>
              <p:cNvGrpSpPr>
                <a:grpSpLocks/>
              </p:cNvGrpSpPr>
              <p:nvPr/>
            </p:nvGrpSpPr>
            <p:grpSpPr bwMode="auto">
              <a:xfrm>
                <a:off x="4716" y="3702"/>
                <a:ext cx="127" cy="220"/>
                <a:chOff x="3758" y="3523"/>
                <a:chExt cx="129" cy="249"/>
              </a:xfrm>
            </p:grpSpPr>
            <p:sp>
              <p:nvSpPr>
                <p:cNvPr id="775" name="Freeform 367"/>
                <p:cNvSpPr>
                  <a:spLocks/>
                </p:cNvSpPr>
                <p:nvPr/>
              </p:nvSpPr>
              <p:spPr bwMode="auto">
                <a:xfrm>
                  <a:off x="3760" y="3706"/>
                  <a:ext cx="125" cy="66"/>
                </a:xfrm>
                <a:custGeom>
                  <a:avLst/>
                  <a:gdLst/>
                  <a:ahLst/>
                  <a:cxnLst>
                    <a:cxn ang="0">
                      <a:pos x="0" y="65"/>
                    </a:cxn>
                    <a:cxn ang="0">
                      <a:pos x="61" y="37"/>
                    </a:cxn>
                    <a:cxn ang="0">
                      <a:pos x="124" y="64"/>
                    </a:cxn>
                    <a:cxn ang="0">
                      <a:pos x="61" y="0"/>
                    </a:cxn>
                    <a:cxn ang="0">
                      <a:pos x="0" y="65"/>
                    </a:cxn>
                  </a:cxnLst>
                  <a:rect l="0" t="0" r="r" b="b"/>
                  <a:pathLst>
                    <a:path w="125" h="66">
                      <a:moveTo>
                        <a:pt x="0" y="65"/>
                      </a:moveTo>
                      <a:lnTo>
                        <a:pt x="61" y="37"/>
                      </a:lnTo>
                      <a:lnTo>
                        <a:pt x="124" y="64"/>
                      </a:lnTo>
                      <a:lnTo>
                        <a:pt x="61" y="0"/>
                      </a:lnTo>
                      <a:lnTo>
                        <a:pt x="0" y="65"/>
                      </a:lnTo>
                    </a:path>
                  </a:pathLst>
                </a:custGeom>
                <a:solidFill>
                  <a:srgbClr val="000000"/>
                </a:solidFill>
                <a:ln w="0" cap="flat" cmpd="sng">
                  <a:noFill/>
                  <a:prstDash val="solid"/>
                  <a:round/>
                  <a:headEnd type="none" w="med" len="med"/>
                  <a:tailEnd type="none" w="med" len="med"/>
                </a:ln>
                <a:effectLst/>
              </p:spPr>
              <p:txBody>
                <a:bodyPr/>
                <a:lstStyle/>
                <a:p>
                  <a:endParaRPr lang="id-ID"/>
                </a:p>
              </p:txBody>
            </p:sp>
            <p:sp>
              <p:nvSpPr>
                <p:cNvPr id="776" name="Freeform 368"/>
                <p:cNvSpPr>
                  <a:spLocks/>
                </p:cNvSpPr>
                <p:nvPr/>
              </p:nvSpPr>
              <p:spPr bwMode="auto">
                <a:xfrm>
                  <a:off x="3758" y="3721"/>
                  <a:ext cx="65" cy="51"/>
                </a:xfrm>
                <a:custGeom>
                  <a:avLst/>
                  <a:gdLst/>
                  <a:ahLst/>
                  <a:cxnLst>
                    <a:cxn ang="0">
                      <a:pos x="0" y="50"/>
                    </a:cxn>
                    <a:cxn ang="0">
                      <a:pos x="63" y="22"/>
                    </a:cxn>
                    <a:cxn ang="0">
                      <a:pos x="64" y="22"/>
                    </a:cxn>
                    <a:cxn ang="0">
                      <a:pos x="64" y="0"/>
                    </a:cxn>
                    <a:cxn ang="0">
                      <a:pos x="12" y="38"/>
                    </a:cxn>
                    <a:cxn ang="0">
                      <a:pos x="12" y="38"/>
                    </a:cxn>
                    <a:cxn ang="0">
                      <a:pos x="0" y="50"/>
                    </a:cxn>
                  </a:cxnLst>
                  <a:rect l="0" t="0" r="r" b="b"/>
                  <a:pathLst>
                    <a:path w="65" h="51">
                      <a:moveTo>
                        <a:pt x="0" y="50"/>
                      </a:moveTo>
                      <a:lnTo>
                        <a:pt x="63" y="22"/>
                      </a:lnTo>
                      <a:lnTo>
                        <a:pt x="64" y="22"/>
                      </a:lnTo>
                      <a:lnTo>
                        <a:pt x="64" y="0"/>
                      </a:lnTo>
                      <a:lnTo>
                        <a:pt x="12" y="38"/>
                      </a:lnTo>
                      <a:lnTo>
                        <a:pt x="12" y="38"/>
                      </a:lnTo>
                      <a:lnTo>
                        <a:pt x="0" y="50"/>
                      </a:lnTo>
                    </a:path>
                  </a:pathLst>
                </a:custGeom>
                <a:solidFill>
                  <a:srgbClr val="FFFFFF"/>
                </a:solidFill>
                <a:ln w="9525">
                  <a:noFill/>
                  <a:round/>
                  <a:headEnd/>
                  <a:tailEnd/>
                </a:ln>
                <a:effectLst/>
              </p:spPr>
              <p:txBody>
                <a:bodyPr/>
                <a:lstStyle/>
                <a:p>
                  <a:endParaRPr lang="id-ID"/>
                </a:p>
              </p:txBody>
            </p:sp>
            <p:sp>
              <p:nvSpPr>
                <p:cNvPr id="777" name="Freeform 369"/>
                <p:cNvSpPr>
                  <a:spLocks/>
                </p:cNvSpPr>
                <p:nvPr/>
              </p:nvSpPr>
              <p:spPr bwMode="auto">
                <a:xfrm>
                  <a:off x="3758" y="3523"/>
                  <a:ext cx="65" cy="249"/>
                </a:xfrm>
                <a:custGeom>
                  <a:avLst/>
                  <a:gdLst/>
                  <a:ahLst/>
                  <a:cxnLst>
                    <a:cxn ang="0">
                      <a:pos x="64" y="0"/>
                    </a:cxn>
                    <a:cxn ang="0">
                      <a:pos x="64" y="207"/>
                    </a:cxn>
                    <a:cxn ang="0">
                      <a:pos x="0" y="248"/>
                    </a:cxn>
                    <a:cxn ang="0">
                      <a:pos x="64" y="0"/>
                    </a:cxn>
                  </a:cxnLst>
                  <a:rect l="0" t="0" r="r" b="b"/>
                  <a:pathLst>
                    <a:path w="65" h="249">
                      <a:moveTo>
                        <a:pt x="64" y="0"/>
                      </a:moveTo>
                      <a:lnTo>
                        <a:pt x="64" y="207"/>
                      </a:lnTo>
                      <a:lnTo>
                        <a:pt x="0" y="248"/>
                      </a:lnTo>
                      <a:lnTo>
                        <a:pt x="64" y="0"/>
                      </a:lnTo>
                    </a:path>
                  </a:pathLst>
                </a:custGeom>
                <a:solidFill>
                  <a:srgbClr val="000000"/>
                </a:solidFill>
                <a:ln w="9525">
                  <a:noFill/>
                  <a:round/>
                  <a:headEnd/>
                  <a:tailEnd/>
                </a:ln>
                <a:effectLst/>
              </p:spPr>
              <p:txBody>
                <a:bodyPr/>
                <a:lstStyle/>
                <a:p>
                  <a:endParaRPr lang="id-ID"/>
                </a:p>
              </p:txBody>
            </p:sp>
            <p:sp>
              <p:nvSpPr>
                <p:cNvPr id="778" name="Freeform 370"/>
                <p:cNvSpPr>
                  <a:spLocks/>
                </p:cNvSpPr>
                <p:nvPr/>
              </p:nvSpPr>
              <p:spPr bwMode="auto">
                <a:xfrm>
                  <a:off x="3822" y="3523"/>
                  <a:ext cx="65" cy="249"/>
                </a:xfrm>
                <a:custGeom>
                  <a:avLst/>
                  <a:gdLst/>
                  <a:ahLst/>
                  <a:cxnLst>
                    <a:cxn ang="0">
                      <a:pos x="0" y="0"/>
                    </a:cxn>
                    <a:cxn ang="0">
                      <a:pos x="0" y="207"/>
                    </a:cxn>
                    <a:cxn ang="0">
                      <a:pos x="64" y="248"/>
                    </a:cxn>
                    <a:cxn ang="0">
                      <a:pos x="0" y="0"/>
                    </a:cxn>
                  </a:cxnLst>
                  <a:rect l="0" t="0" r="r" b="b"/>
                  <a:pathLst>
                    <a:path w="65" h="249">
                      <a:moveTo>
                        <a:pt x="0" y="0"/>
                      </a:moveTo>
                      <a:lnTo>
                        <a:pt x="0" y="207"/>
                      </a:lnTo>
                      <a:lnTo>
                        <a:pt x="64" y="248"/>
                      </a:lnTo>
                      <a:lnTo>
                        <a:pt x="0" y="0"/>
                      </a:lnTo>
                    </a:path>
                  </a:pathLst>
                </a:custGeom>
                <a:solidFill>
                  <a:srgbClr val="FFFFFF"/>
                </a:solidFill>
                <a:ln w="9525">
                  <a:noFill/>
                  <a:round/>
                  <a:headEnd/>
                  <a:tailEnd/>
                </a:ln>
                <a:effectLst/>
              </p:spPr>
              <p:txBody>
                <a:bodyPr/>
                <a:lstStyle/>
                <a:p>
                  <a:endParaRPr lang="id-ID"/>
                </a:p>
              </p:txBody>
            </p:sp>
            <p:sp>
              <p:nvSpPr>
                <p:cNvPr id="779" name="Freeform 371"/>
                <p:cNvSpPr>
                  <a:spLocks/>
                </p:cNvSpPr>
                <p:nvPr/>
              </p:nvSpPr>
              <p:spPr bwMode="auto">
                <a:xfrm>
                  <a:off x="3794" y="3662"/>
                  <a:ext cx="29" cy="61"/>
                </a:xfrm>
                <a:custGeom>
                  <a:avLst/>
                  <a:gdLst/>
                  <a:ahLst/>
                  <a:cxnLst>
                    <a:cxn ang="0">
                      <a:pos x="14" y="20"/>
                    </a:cxn>
                    <a:cxn ang="0">
                      <a:pos x="28" y="40"/>
                    </a:cxn>
                    <a:cxn ang="0">
                      <a:pos x="28" y="20"/>
                    </a:cxn>
                    <a:cxn ang="0">
                      <a:pos x="15" y="0"/>
                    </a:cxn>
                    <a:cxn ang="0">
                      <a:pos x="0" y="0"/>
                    </a:cxn>
                    <a:cxn ang="0">
                      <a:pos x="0" y="60"/>
                    </a:cxn>
                    <a:cxn ang="0">
                      <a:pos x="14" y="60"/>
                    </a:cxn>
                    <a:cxn ang="0">
                      <a:pos x="14" y="60"/>
                    </a:cxn>
                    <a:cxn ang="0">
                      <a:pos x="14" y="20"/>
                    </a:cxn>
                  </a:cxnLst>
                  <a:rect l="0" t="0" r="r" b="b"/>
                  <a:pathLst>
                    <a:path w="29" h="61">
                      <a:moveTo>
                        <a:pt x="14" y="20"/>
                      </a:moveTo>
                      <a:lnTo>
                        <a:pt x="28" y="40"/>
                      </a:lnTo>
                      <a:lnTo>
                        <a:pt x="28" y="20"/>
                      </a:lnTo>
                      <a:lnTo>
                        <a:pt x="15" y="0"/>
                      </a:lnTo>
                      <a:lnTo>
                        <a:pt x="0" y="0"/>
                      </a:lnTo>
                      <a:lnTo>
                        <a:pt x="0" y="60"/>
                      </a:lnTo>
                      <a:lnTo>
                        <a:pt x="14" y="60"/>
                      </a:lnTo>
                      <a:lnTo>
                        <a:pt x="14" y="60"/>
                      </a:lnTo>
                      <a:lnTo>
                        <a:pt x="14" y="20"/>
                      </a:lnTo>
                    </a:path>
                  </a:pathLst>
                </a:custGeom>
                <a:solidFill>
                  <a:srgbClr val="FFFFFF"/>
                </a:solidFill>
                <a:ln w="9525">
                  <a:noFill/>
                  <a:round/>
                  <a:headEnd/>
                  <a:tailEnd/>
                </a:ln>
                <a:effectLst/>
              </p:spPr>
              <p:txBody>
                <a:bodyPr/>
                <a:lstStyle/>
                <a:p>
                  <a:endParaRPr lang="id-ID"/>
                </a:p>
              </p:txBody>
            </p:sp>
            <p:sp>
              <p:nvSpPr>
                <p:cNvPr id="780" name="Freeform 372"/>
                <p:cNvSpPr>
                  <a:spLocks/>
                </p:cNvSpPr>
                <p:nvPr/>
              </p:nvSpPr>
              <p:spPr bwMode="auto">
                <a:xfrm>
                  <a:off x="3822" y="3662"/>
                  <a:ext cx="31" cy="61"/>
                </a:xfrm>
                <a:custGeom>
                  <a:avLst/>
                  <a:gdLst/>
                  <a:ahLst/>
                  <a:cxnLst>
                    <a:cxn ang="0">
                      <a:pos x="0" y="20"/>
                    </a:cxn>
                    <a:cxn ang="0">
                      <a:pos x="15" y="41"/>
                    </a:cxn>
                    <a:cxn ang="0">
                      <a:pos x="15" y="0"/>
                    </a:cxn>
                    <a:cxn ang="0">
                      <a:pos x="30" y="0"/>
                    </a:cxn>
                    <a:cxn ang="0">
                      <a:pos x="30" y="60"/>
                    </a:cxn>
                    <a:cxn ang="0">
                      <a:pos x="14" y="60"/>
                    </a:cxn>
                    <a:cxn ang="0">
                      <a:pos x="0" y="40"/>
                    </a:cxn>
                    <a:cxn ang="0">
                      <a:pos x="0" y="40"/>
                    </a:cxn>
                    <a:cxn ang="0">
                      <a:pos x="0" y="20"/>
                    </a:cxn>
                  </a:cxnLst>
                  <a:rect l="0" t="0" r="r" b="b"/>
                  <a:pathLst>
                    <a:path w="31" h="61">
                      <a:moveTo>
                        <a:pt x="0" y="20"/>
                      </a:moveTo>
                      <a:lnTo>
                        <a:pt x="15" y="41"/>
                      </a:lnTo>
                      <a:lnTo>
                        <a:pt x="15" y="0"/>
                      </a:lnTo>
                      <a:lnTo>
                        <a:pt x="30" y="0"/>
                      </a:lnTo>
                      <a:lnTo>
                        <a:pt x="30" y="60"/>
                      </a:lnTo>
                      <a:lnTo>
                        <a:pt x="14" y="60"/>
                      </a:lnTo>
                      <a:lnTo>
                        <a:pt x="0" y="40"/>
                      </a:lnTo>
                      <a:lnTo>
                        <a:pt x="0" y="40"/>
                      </a:lnTo>
                      <a:lnTo>
                        <a:pt x="0" y="20"/>
                      </a:lnTo>
                    </a:path>
                  </a:pathLst>
                </a:custGeom>
                <a:solidFill>
                  <a:srgbClr val="000000"/>
                </a:solidFill>
                <a:ln w="9525">
                  <a:noFill/>
                  <a:round/>
                  <a:headEnd/>
                  <a:tailEnd/>
                </a:ln>
                <a:effectLst/>
              </p:spPr>
              <p:txBody>
                <a:bodyPr/>
                <a:lstStyle/>
                <a:p>
                  <a:endParaRPr lang="id-ID"/>
                </a:p>
              </p:txBody>
            </p:sp>
          </p:grpSp>
          <p:sp>
            <p:nvSpPr>
              <p:cNvPr id="774" name="Line 373"/>
              <p:cNvSpPr>
                <a:spLocks noChangeShapeType="1"/>
              </p:cNvSpPr>
              <p:nvPr/>
            </p:nvSpPr>
            <p:spPr bwMode="auto">
              <a:xfrm flipV="1">
                <a:off x="4571" y="4084"/>
                <a:ext cx="431" cy="2"/>
              </a:xfrm>
              <a:prstGeom prst="line">
                <a:avLst/>
              </a:prstGeom>
              <a:noFill/>
              <a:ln w="23813">
                <a:solidFill>
                  <a:srgbClr val="FFFF00"/>
                </a:solidFill>
                <a:round/>
                <a:headEnd/>
                <a:tailEnd/>
              </a:ln>
            </p:spPr>
            <p:txBody>
              <a:bodyPr/>
              <a:lstStyle/>
              <a:p>
                <a:endParaRPr lang="id-ID"/>
              </a:p>
            </p:txBody>
          </p:sp>
        </p:grpSp>
        <p:sp>
          <p:nvSpPr>
            <p:cNvPr id="781" name="Freeform 374"/>
            <p:cNvSpPr>
              <a:spLocks/>
            </p:cNvSpPr>
            <p:nvPr/>
          </p:nvSpPr>
          <p:spPr bwMode="auto">
            <a:xfrm>
              <a:off x="4533900" y="1879600"/>
              <a:ext cx="693738" cy="2557463"/>
            </a:xfrm>
            <a:custGeom>
              <a:avLst/>
              <a:gdLst/>
              <a:ahLst/>
              <a:cxnLst>
                <a:cxn ang="0">
                  <a:pos x="171" y="5651"/>
                </a:cxn>
                <a:cxn ang="0">
                  <a:pos x="171" y="4582"/>
                </a:cxn>
                <a:cxn ang="0">
                  <a:pos x="223" y="4514"/>
                </a:cxn>
                <a:cxn ang="0">
                  <a:pos x="308" y="4497"/>
                </a:cxn>
                <a:cxn ang="0">
                  <a:pos x="326" y="4412"/>
                </a:cxn>
                <a:cxn ang="0">
                  <a:pos x="326" y="4310"/>
                </a:cxn>
                <a:cxn ang="0">
                  <a:pos x="360" y="4242"/>
                </a:cxn>
                <a:cxn ang="0">
                  <a:pos x="291" y="4225"/>
                </a:cxn>
                <a:cxn ang="0">
                  <a:pos x="206" y="4225"/>
                </a:cxn>
                <a:cxn ang="0">
                  <a:pos x="137" y="4260"/>
                </a:cxn>
                <a:cxn ang="0">
                  <a:pos x="0" y="4242"/>
                </a:cxn>
                <a:cxn ang="0">
                  <a:pos x="17" y="4038"/>
                </a:cxn>
                <a:cxn ang="0">
                  <a:pos x="188" y="3988"/>
                </a:cxn>
                <a:cxn ang="0">
                  <a:pos x="360" y="3836"/>
                </a:cxn>
                <a:cxn ang="0">
                  <a:pos x="463" y="3598"/>
                </a:cxn>
                <a:cxn ang="0">
                  <a:pos x="617" y="3241"/>
                </a:cxn>
                <a:cxn ang="0">
                  <a:pos x="702" y="3157"/>
                </a:cxn>
                <a:cxn ang="0">
                  <a:pos x="736" y="3123"/>
                </a:cxn>
                <a:cxn ang="0">
                  <a:pos x="736" y="3004"/>
                </a:cxn>
                <a:cxn ang="0">
                  <a:pos x="822" y="2902"/>
                </a:cxn>
                <a:cxn ang="0">
                  <a:pos x="942" y="2851"/>
                </a:cxn>
                <a:cxn ang="0">
                  <a:pos x="1028" y="2800"/>
                </a:cxn>
                <a:cxn ang="0">
                  <a:pos x="1045" y="2698"/>
                </a:cxn>
                <a:cxn ang="0">
                  <a:pos x="994" y="2596"/>
                </a:cxn>
                <a:cxn ang="0">
                  <a:pos x="857" y="2461"/>
                </a:cxn>
                <a:cxn ang="0">
                  <a:pos x="754" y="2241"/>
                </a:cxn>
                <a:cxn ang="0">
                  <a:pos x="736" y="2071"/>
                </a:cxn>
                <a:cxn ang="0">
                  <a:pos x="822" y="1918"/>
                </a:cxn>
                <a:cxn ang="0">
                  <a:pos x="857" y="1782"/>
                </a:cxn>
                <a:cxn ang="0">
                  <a:pos x="857" y="1579"/>
                </a:cxn>
                <a:cxn ang="0">
                  <a:pos x="874" y="1459"/>
                </a:cxn>
                <a:cxn ang="0">
                  <a:pos x="1011" y="1408"/>
                </a:cxn>
                <a:cxn ang="0">
                  <a:pos x="1183" y="1340"/>
                </a:cxn>
                <a:cxn ang="0">
                  <a:pos x="1234" y="1188"/>
                </a:cxn>
                <a:cxn ang="0">
                  <a:pos x="1234" y="1053"/>
                </a:cxn>
                <a:cxn ang="0">
                  <a:pos x="1166" y="917"/>
                </a:cxn>
                <a:cxn ang="0">
                  <a:pos x="1148" y="1002"/>
                </a:cxn>
                <a:cxn ang="0">
                  <a:pos x="1080" y="798"/>
                </a:cxn>
                <a:cxn ang="0">
                  <a:pos x="1114" y="798"/>
                </a:cxn>
                <a:cxn ang="0">
                  <a:pos x="1148" y="798"/>
                </a:cxn>
                <a:cxn ang="0">
                  <a:pos x="1148" y="730"/>
                </a:cxn>
                <a:cxn ang="0">
                  <a:pos x="1080" y="713"/>
                </a:cxn>
                <a:cxn ang="0">
                  <a:pos x="994" y="679"/>
                </a:cxn>
                <a:cxn ang="0">
                  <a:pos x="942" y="594"/>
                </a:cxn>
                <a:cxn ang="0">
                  <a:pos x="942" y="391"/>
                </a:cxn>
                <a:cxn ang="0">
                  <a:pos x="977" y="119"/>
                </a:cxn>
                <a:cxn ang="0">
                  <a:pos x="1114" y="0"/>
                </a:cxn>
                <a:cxn ang="0">
                  <a:pos x="1148" y="0"/>
                </a:cxn>
              </a:cxnLst>
              <a:rect l="0" t="0" r="r" b="b"/>
              <a:pathLst>
                <a:path w="1234" h="5651">
                  <a:moveTo>
                    <a:pt x="171" y="5651"/>
                  </a:moveTo>
                  <a:lnTo>
                    <a:pt x="171" y="4582"/>
                  </a:lnTo>
                  <a:lnTo>
                    <a:pt x="223" y="4514"/>
                  </a:lnTo>
                  <a:lnTo>
                    <a:pt x="308" y="4497"/>
                  </a:lnTo>
                  <a:lnTo>
                    <a:pt x="326" y="4412"/>
                  </a:lnTo>
                  <a:lnTo>
                    <a:pt x="326" y="4310"/>
                  </a:lnTo>
                  <a:lnTo>
                    <a:pt x="360" y="4242"/>
                  </a:lnTo>
                  <a:lnTo>
                    <a:pt x="291" y="4225"/>
                  </a:lnTo>
                  <a:lnTo>
                    <a:pt x="206" y="4225"/>
                  </a:lnTo>
                  <a:lnTo>
                    <a:pt x="137" y="4260"/>
                  </a:lnTo>
                  <a:lnTo>
                    <a:pt x="0" y="4242"/>
                  </a:lnTo>
                  <a:lnTo>
                    <a:pt x="17" y="4038"/>
                  </a:lnTo>
                  <a:lnTo>
                    <a:pt x="188" y="3988"/>
                  </a:lnTo>
                  <a:lnTo>
                    <a:pt x="360" y="3836"/>
                  </a:lnTo>
                  <a:lnTo>
                    <a:pt x="463" y="3598"/>
                  </a:lnTo>
                  <a:lnTo>
                    <a:pt x="617" y="3241"/>
                  </a:lnTo>
                  <a:lnTo>
                    <a:pt x="702" y="3157"/>
                  </a:lnTo>
                  <a:lnTo>
                    <a:pt x="736" y="3123"/>
                  </a:lnTo>
                  <a:lnTo>
                    <a:pt x="736" y="3004"/>
                  </a:lnTo>
                  <a:lnTo>
                    <a:pt x="822" y="2902"/>
                  </a:lnTo>
                  <a:lnTo>
                    <a:pt x="942" y="2851"/>
                  </a:lnTo>
                  <a:lnTo>
                    <a:pt x="1028" y="2800"/>
                  </a:lnTo>
                  <a:lnTo>
                    <a:pt x="1045" y="2698"/>
                  </a:lnTo>
                  <a:lnTo>
                    <a:pt x="994" y="2596"/>
                  </a:lnTo>
                  <a:lnTo>
                    <a:pt x="857" y="2461"/>
                  </a:lnTo>
                  <a:lnTo>
                    <a:pt x="754" y="2241"/>
                  </a:lnTo>
                  <a:lnTo>
                    <a:pt x="736" y="2071"/>
                  </a:lnTo>
                  <a:lnTo>
                    <a:pt x="822" y="1918"/>
                  </a:lnTo>
                  <a:lnTo>
                    <a:pt x="857" y="1782"/>
                  </a:lnTo>
                  <a:lnTo>
                    <a:pt x="857" y="1579"/>
                  </a:lnTo>
                  <a:lnTo>
                    <a:pt x="874" y="1459"/>
                  </a:lnTo>
                  <a:lnTo>
                    <a:pt x="1011" y="1408"/>
                  </a:lnTo>
                  <a:lnTo>
                    <a:pt x="1183" y="1340"/>
                  </a:lnTo>
                  <a:lnTo>
                    <a:pt x="1234" y="1188"/>
                  </a:lnTo>
                  <a:lnTo>
                    <a:pt x="1234" y="1053"/>
                  </a:lnTo>
                  <a:lnTo>
                    <a:pt x="1166" y="917"/>
                  </a:lnTo>
                  <a:lnTo>
                    <a:pt x="1148" y="1002"/>
                  </a:lnTo>
                  <a:lnTo>
                    <a:pt x="1080" y="798"/>
                  </a:lnTo>
                  <a:lnTo>
                    <a:pt x="1114" y="798"/>
                  </a:lnTo>
                  <a:lnTo>
                    <a:pt x="1148" y="798"/>
                  </a:lnTo>
                  <a:lnTo>
                    <a:pt x="1148" y="730"/>
                  </a:lnTo>
                  <a:lnTo>
                    <a:pt x="1080" y="713"/>
                  </a:lnTo>
                  <a:lnTo>
                    <a:pt x="994" y="679"/>
                  </a:lnTo>
                  <a:lnTo>
                    <a:pt x="942" y="594"/>
                  </a:lnTo>
                  <a:lnTo>
                    <a:pt x="942" y="391"/>
                  </a:lnTo>
                  <a:lnTo>
                    <a:pt x="977" y="119"/>
                  </a:lnTo>
                  <a:lnTo>
                    <a:pt x="1114" y="0"/>
                  </a:lnTo>
                  <a:lnTo>
                    <a:pt x="1148" y="0"/>
                  </a:lnTo>
                </a:path>
              </a:pathLst>
            </a:custGeom>
            <a:noFill/>
            <a:ln w="38100" cmpd="sng">
              <a:solidFill>
                <a:schemeClr val="tx1"/>
              </a:solidFill>
              <a:prstDash val="solid"/>
              <a:round/>
              <a:headEnd/>
              <a:tailEnd/>
            </a:ln>
          </p:spPr>
          <p:txBody>
            <a:bodyPr/>
            <a:lstStyle/>
            <a:p>
              <a:endParaRPr lang="id-ID"/>
            </a:p>
          </p:txBody>
        </p:sp>
        <p:sp>
          <p:nvSpPr>
            <p:cNvPr id="782" name="Text Box 375"/>
            <p:cNvSpPr txBox="1">
              <a:spLocks noChangeArrowheads="1"/>
            </p:cNvSpPr>
            <p:nvPr/>
          </p:nvSpPr>
          <p:spPr bwMode="auto">
            <a:xfrm>
              <a:off x="1647825" y="3624263"/>
              <a:ext cx="1633538" cy="519112"/>
            </a:xfrm>
            <a:prstGeom prst="rect">
              <a:avLst/>
            </a:prstGeom>
            <a:noFill/>
            <a:ln w="9525">
              <a:noFill/>
              <a:miter lim="800000"/>
              <a:headEnd/>
              <a:tailEnd/>
            </a:ln>
            <a:effectLst/>
          </p:spPr>
          <p:txBody>
            <a:bodyPr wrap="none">
              <a:spAutoFit/>
            </a:bodyPr>
            <a:lstStyle/>
            <a:p>
              <a:pPr eaLnBrk="0" hangingPunct="0"/>
              <a:r>
                <a:rPr lang="en-US" sz="2800" b="1">
                  <a:latin typeface="Tahoma" pitchFamily="34" charset="0"/>
                </a:rPr>
                <a:t>western</a:t>
              </a:r>
              <a:endParaRPr lang="en-US" b="1">
                <a:latin typeface="Tahoma" pitchFamily="34" charset="0"/>
              </a:endParaRPr>
            </a:p>
          </p:txBody>
        </p:sp>
        <p:sp>
          <p:nvSpPr>
            <p:cNvPr id="783" name="Text Box 376"/>
            <p:cNvSpPr txBox="1">
              <a:spLocks noChangeArrowheads="1"/>
            </p:cNvSpPr>
            <p:nvPr/>
          </p:nvSpPr>
          <p:spPr bwMode="auto">
            <a:xfrm>
              <a:off x="6831013" y="1971675"/>
              <a:ext cx="1531937" cy="520700"/>
            </a:xfrm>
            <a:prstGeom prst="rect">
              <a:avLst/>
            </a:prstGeom>
            <a:noFill/>
            <a:ln w="9525">
              <a:noFill/>
              <a:miter lim="800000"/>
              <a:headEnd/>
              <a:tailEnd/>
            </a:ln>
            <a:effectLst/>
          </p:spPr>
          <p:txBody>
            <a:bodyPr wrap="none">
              <a:spAutoFit/>
            </a:bodyPr>
            <a:lstStyle/>
            <a:p>
              <a:pPr eaLnBrk="0" hangingPunct="0"/>
              <a:r>
                <a:rPr lang="en-US" sz="2800" b="1">
                  <a:latin typeface="Tahoma" pitchFamily="34" charset="0"/>
                </a:rPr>
                <a:t>eastern</a:t>
              </a:r>
              <a:endParaRPr lang="en-US" b="1">
                <a:latin typeface="Tahoma" pitchFamily="34" charset="0"/>
              </a:endParaRPr>
            </a:p>
          </p:txBody>
        </p:sp>
        <p:grpSp>
          <p:nvGrpSpPr>
            <p:cNvPr id="784" name="Group 416"/>
            <p:cNvGrpSpPr>
              <a:grpSpLocks/>
            </p:cNvGrpSpPr>
            <p:nvPr/>
          </p:nvGrpSpPr>
          <p:grpSpPr bwMode="auto">
            <a:xfrm>
              <a:off x="1676400" y="4495800"/>
              <a:ext cx="6624638" cy="1854200"/>
              <a:chOff x="192" y="2912"/>
              <a:chExt cx="3205" cy="862"/>
            </a:xfrm>
          </p:grpSpPr>
          <p:sp>
            <p:nvSpPr>
              <p:cNvPr id="785" name="Freeform 377"/>
              <p:cNvSpPr>
                <a:spLocks/>
              </p:cNvSpPr>
              <p:nvPr/>
            </p:nvSpPr>
            <p:spPr bwMode="auto">
              <a:xfrm>
                <a:off x="993" y="3014"/>
                <a:ext cx="1712" cy="751"/>
              </a:xfrm>
              <a:custGeom>
                <a:avLst/>
                <a:gdLst/>
                <a:ahLst/>
                <a:cxnLst>
                  <a:cxn ang="0">
                    <a:pos x="54" y="249"/>
                  </a:cxn>
                  <a:cxn ang="0">
                    <a:pos x="844" y="0"/>
                  </a:cxn>
                  <a:cxn ang="0">
                    <a:pos x="984" y="307"/>
                  </a:cxn>
                  <a:cxn ang="0">
                    <a:pos x="1961" y="73"/>
                  </a:cxn>
                  <a:cxn ang="0">
                    <a:pos x="1968" y="707"/>
                  </a:cxn>
                  <a:cxn ang="0">
                    <a:pos x="884" y="787"/>
                  </a:cxn>
                  <a:cxn ang="0">
                    <a:pos x="0" y="875"/>
                  </a:cxn>
                  <a:cxn ang="0">
                    <a:pos x="0" y="545"/>
                  </a:cxn>
                  <a:cxn ang="0">
                    <a:pos x="54" y="249"/>
                  </a:cxn>
                </a:cxnLst>
                <a:rect l="0" t="0" r="r" b="b"/>
                <a:pathLst>
                  <a:path w="1969" h="876">
                    <a:moveTo>
                      <a:pt x="54" y="249"/>
                    </a:moveTo>
                    <a:lnTo>
                      <a:pt x="844" y="0"/>
                    </a:lnTo>
                    <a:lnTo>
                      <a:pt x="984" y="307"/>
                    </a:lnTo>
                    <a:lnTo>
                      <a:pt x="1961" y="73"/>
                    </a:lnTo>
                    <a:lnTo>
                      <a:pt x="1968" y="707"/>
                    </a:lnTo>
                    <a:lnTo>
                      <a:pt x="884" y="787"/>
                    </a:lnTo>
                    <a:lnTo>
                      <a:pt x="0" y="875"/>
                    </a:lnTo>
                    <a:lnTo>
                      <a:pt x="0" y="545"/>
                    </a:lnTo>
                    <a:lnTo>
                      <a:pt x="54" y="249"/>
                    </a:lnTo>
                  </a:path>
                </a:pathLst>
              </a:custGeom>
              <a:noFill/>
              <a:ln w="12700" cap="flat" cmpd="sng">
                <a:solidFill>
                  <a:srgbClr val="FFFF00"/>
                </a:solidFill>
                <a:prstDash val="lgDash"/>
                <a:round/>
                <a:headEnd type="none" w="med" len="med"/>
                <a:tailEnd type="none" w="med" len="med"/>
              </a:ln>
              <a:effectLst/>
            </p:spPr>
            <p:txBody>
              <a:bodyPr/>
              <a:lstStyle/>
              <a:p>
                <a:endParaRPr lang="id-ID"/>
              </a:p>
            </p:txBody>
          </p:sp>
          <p:sp>
            <p:nvSpPr>
              <p:cNvPr id="786" name="Rectangle 378"/>
              <p:cNvSpPr>
                <a:spLocks noChangeArrowheads="1"/>
              </p:cNvSpPr>
              <p:nvPr/>
            </p:nvSpPr>
            <p:spPr bwMode="auto">
              <a:xfrm flipV="1">
                <a:off x="821" y="3239"/>
                <a:ext cx="199" cy="534"/>
              </a:xfrm>
              <a:prstGeom prst="rect">
                <a:avLst/>
              </a:prstGeom>
              <a:solidFill>
                <a:srgbClr val="FFFFFF"/>
              </a:solidFill>
              <a:ln w="9525">
                <a:solidFill>
                  <a:schemeClr val="tx1"/>
                </a:solidFill>
                <a:miter lim="800000"/>
                <a:headEnd/>
                <a:tailEnd/>
              </a:ln>
              <a:effectLst/>
            </p:spPr>
            <p:txBody>
              <a:bodyPr wrap="none" anchor="ctr"/>
              <a:lstStyle/>
              <a:p>
                <a:endParaRPr lang="id-ID"/>
              </a:p>
            </p:txBody>
          </p:sp>
          <p:sp>
            <p:nvSpPr>
              <p:cNvPr id="787" name="Freeform 379"/>
              <p:cNvSpPr>
                <a:spLocks/>
              </p:cNvSpPr>
              <p:nvPr/>
            </p:nvSpPr>
            <p:spPr bwMode="auto">
              <a:xfrm>
                <a:off x="821" y="3220"/>
                <a:ext cx="228" cy="19"/>
              </a:xfrm>
              <a:custGeom>
                <a:avLst/>
                <a:gdLst/>
                <a:ahLst/>
                <a:cxnLst>
                  <a:cxn ang="0">
                    <a:pos x="0" y="20"/>
                  </a:cxn>
                  <a:cxn ang="0">
                    <a:pos x="228" y="20"/>
                  </a:cxn>
                  <a:cxn ang="0">
                    <a:pos x="262" y="0"/>
                  </a:cxn>
                  <a:cxn ang="0">
                    <a:pos x="34" y="0"/>
                  </a:cxn>
                  <a:cxn ang="0">
                    <a:pos x="0" y="20"/>
                  </a:cxn>
                </a:cxnLst>
                <a:rect l="0" t="0" r="r" b="b"/>
                <a:pathLst>
                  <a:path w="263" h="21">
                    <a:moveTo>
                      <a:pt x="0" y="20"/>
                    </a:moveTo>
                    <a:lnTo>
                      <a:pt x="228" y="20"/>
                    </a:lnTo>
                    <a:lnTo>
                      <a:pt x="262" y="0"/>
                    </a:lnTo>
                    <a:lnTo>
                      <a:pt x="34" y="0"/>
                    </a:lnTo>
                    <a:lnTo>
                      <a:pt x="0" y="20"/>
                    </a:lnTo>
                  </a:path>
                </a:pathLst>
              </a:custGeom>
              <a:solidFill>
                <a:srgbClr val="0000FF"/>
              </a:solidFill>
              <a:ln w="9525" cap="flat" cmpd="sng">
                <a:solidFill>
                  <a:schemeClr val="tx1"/>
                </a:solidFill>
                <a:prstDash val="solid"/>
                <a:round/>
                <a:headEnd type="none" w="med" len="med"/>
                <a:tailEnd type="none" w="med" len="med"/>
              </a:ln>
              <a:effectLst/>
            </p:spPr>
            <p:txBody>
              <a:bodyPr/>
              <a:lstStyle/>
              <a:p>
                <a:endParaRPr lang="id-ID"/>
              </a:p>
            </p:txBody>
          </p:sp>
          <p:sp>
            <p:nvSpPr>
              <p:cNvPr id="788" name="Freeform 380"/>
              <p:cNvSpPr>
                <a:spLocks/>
              </p:cNvSpPr>
              <p:nvPr/>
            </p:nvSpPr>
            <p:spPr bwMode="auto">
              <a:xfrm>
                <a:off x="1020" y="3220"/>
                <a:ext cx="29" cy="554"/>
              </a:xfrm>
              <a:custGeom>
                <a:avLst/>
                <a:gdLst/>
                <a:ahLst/>
                <a:cxnLst>
                  <a:cxn ang="0">
                    <a:pos x="0" y="20"/>
                  </a:cxn>
                  <a:cxn ang="0">
                    <a:pos x="0" y="645"/>
                  </a:cxn>
                  <a:cxn ang="0">
                    <a:pos x="34" y="625"/>
                  </a:cxn>
                  <a:cxn ang="0">
                    <a:pos x="34" y="0"/>
                  </a:cxn>
                  <a:cxn ang="0">
                    <a:pos x="0" y="20"/>
                  </a:cxn>
                </a:cxnLst>
                <a:rect l="0" t="0" r="r" b="b"/>
                <a:pathLst>
                  <a:path w="35" h="646">
                    <a:moveTo>
                      <a:pt x="0" y="20"/>
                    </a:moveTo>
                    <a:lnTo>
                      <a:pt x="0" y="645"/>
                    </a:lnTo>
                    <a:lnTo>
                      <a:pt x="34" y="625"/>
                    </a:lnTo>
                    <a:lnTo>
                      <a:pt x="34" y="0"/>
                    </a:lnTo>
                    <a:lnTo>
                      <a:pt x="0" y="20"/>
                    </a:lnTo>
                  </a:path>
                </a:pathLst>
              </a:custGeom>
              <a:solidFill>
                <a:srgbClr val="FFFFFF"/>
              </a:solidFill>
              <a:ln w="9525" cap="flat" cmpd="sng">
                <a:solidFill>
                  <a:schemeClr val="tx1"/>
                </a:solidFill>
                <a:prstDash val="solid"/>
                <a:round/>
                <a:headEnd type="none" w="med" len="med"/>
                <a:tailEnd type="none" w="med" len="med"/>
              </a:ln>
              <a:effectLst/>
            </p:spPr>
            <p:txBody>
              <a:bodyPr/>
              <a:lstStyle/>
              <a:p>
                <a:endParaRPr lang="id-ID"/>
              </a:p>
            </p:txBody>
          </p:sp>
          <p:grpSp>
            <p:nvGrpSpPr>
              <p:cNvPr id="789" name="Group 381"/>
              <p:cNvGrpSpPr>
                <a:grpSpLocks/>
              </p:cNvGrpSpPr>
              <p:nvPr/>
            </p:nvGrpSpPr>
            <p:grpSpPr bwMode="auto">
              <a:xfrm>
                <a:off x="772" y="2912"/>
                <a:ext cx="228" cy="327"/>
                <a:chOff x="238" y="2900"/>
                <a:chExt cx="262" cy="382"/>
              </a:xfrm>
            </p:grpSpPr>
            <p:sp>
              <p:nvSpPr>
                <p:cNvPr id="816" name="Rectangle 382" descr="Zig zag"/>
                <p:cNvSpPr>
                  <a:spLocks noChangeArrowheads="1"/>
                </p:cNvSpPr>
                <p:nvPr/>
              </p:nvSpPr>
              <p:spPr bwMode="auto">
                <a:xfrm flipV="1">
                  <a:off x="238" y="2919"/>
                  <a:ext cx="227" cy="362"/>
                </a:xfrm>
                <a:prstGeom prst="rect">
                  <a:avLst/>
                </a:prstGeom>
                <a:pattFill prst="zigZag">
                  <a:fgClr>
                    <a:srgbClr val="FFFFFF"/>
                  </a:fgClr>
                  <a:bgClr>
                    <a:srgbClr val="CC66FF"/>
                  </a:bgClr>
                </a:pattFill>
                <a:ln w="9525">
                  <a:solidFill>
                    <a:schemeClr val="tx1"/>
                  </a:solidFill>
                  <a:miter lim="800000"/>
                  <a:headEnd/>
                  <a:tailEnd/>
                </a:ln>
                <a:effectLst/>
              </p:spPr>
              <p:txBody>
                <a:bodyPr wrap="none" anchor="ctr"/>
                <a:lstStyle/>
                <a:p>
                  <a:endParaRPr lang="id-ID"/>
                </a:p>
              </p:txBody>
            </p:sp>
            <p:sp>
              <p:nvSpPr>
                <p:cNvPr id="817" name="Freeform 383" descr="Zig zag"/>
                <p:cNvSpPr>
                  <a:spLocks/>
                </p:cNvSpPr>
                <p:nvPr/>
              </p:nvSpPr>
              <p:spPr bwMode="auto">
                <a:xfrm>
                  <a:off x="238" y="2900"/>
                  <a:ext cx="262" cy="20"/>
                </a:xfrm>
                <a:custGeom>
                  <a:avLst/>
                  <a:gdLst/>
                  <a:ahLst/>
                  <a:cxnLst>
                    <a:cxn ang="0">
                      <a:pos x="0" y="19"/>
                    </a:cxn>
                    <a:cxn ang="0">
                      <a:pos x="227" y="19"/>
                    </a:cxn>
                    <a:cxn ang="0">
                      <a:pos x="261" y="0"/>
                    </a:cxn>
                    <a:cxn ang="0">
                      <a:pos x="34" y="0"/>
                    </a:cxn>
                    <a:cxn ang="0">
                      <a:pos x="0" y="19"/>
                    </a:cxn>
                  </a:cxnLst>
                  <a:rect l="0" t="0" r="r" b="b"/>
                  <a:pathLst>
                    <a:path w="262" h="20">
                      <a:moveTo>
                        <a:pt x="0" y="19"/>
                      </a:moveTo>
                      <a:lnTo>
                        <a:pt x="227" y="19"/>
                      </a:lnTo>
                      <a:lnTo>
                        <a:pt x="261" y="0"/>
                      </a:lnTo>
                      <a:lnTo>
                        <a:pt x="34" y="0"/>
                      </a:lnTo>
                      <a:lnTo>
                        <a:pt x="0" y="19"/>
                      </a:lnTo>
                    </a:path>
                  </a:pathLst>
                </a:custGeom>
                <a:pattFill prst="zigZag">
                  <a:fgClr>
                    <a:srgbClr val="FFFFFF"/>
                  </a:fgClr>
                  <a:bgClr>
                    <a:srgbClr val="CC66FF"/>
                  </a:bgClr>
                </a:pattFill>
                <a:ln w="9525" cap="flat" cmpd="sng">
                  <a:solidFill>
                    <a:schemeClr val="tx1"/>
                  </a:solidFill>
                  <a:prstDash val="solid"/>
                  <a:round/>
                  <a:headEnd type="none" w="med" len="med"/>
                  <a:tailEnd type="none" w="med" len="med"/>
                </a:ln>
                <a:effectLst/>
              </p:spPr>
              <p:txBody>
                <a:bodyPr/>
                <a:lstStyle/>
                <a:p>
                  <a:endParaRPr lang="id-ID"/>
                </a:p>
              </p:txBody>
            </p:sp>
            <p:sp>
              <p:nvSpPr>
                <p:cNvPr id="818" name="Freeform 384" descr="Zig zag"/>
                <p:cNvSpPr>
                  <a:spLocks/>
                </p:cNvSpPr>
                <p:nvPr/>
              </p:nvSpPr>
              <p:spPr bwMode="auto">
                <a:xfrm>
                  <a:off x="465" y="2900"/>
                  <a:ext cx="35" cy="382"/>
                </a:xfrm>
                <a:custGeom>
                  <a:avLst/>
                  <a:gdLst/>
                  <a:ahLst/>
                  <a:cxnLst>
                    <a:cxn ang="0">
                      <a:pos x="0" y="19"/>
                    </a:cxn>
                    <a:cxn ang="0">
                      <a:pos x="0" y="381"/>
                    </a:cxn>
                    <a:cxn ang="0">
                      <a:pos x="34" y="361"/>
                    </a:cxn>
                    <a:cxn ang="0">
                      <a:pos x="34" y="0"/>
                    </a:cxn>
                    <a:cxn ang="0">
                      <a:pos x="0" y="19"/>
                    </a:cxn>
                  </a:cxnLst>
                  <a:rect l="0" t="0" r="r" b="b"/>
                  <a:pathLst>
                    <a:path w="35" h="382">
                      <a:moveTo>
                        <a:pt x="0" y="19"/>
                      </a:moveTo>
                      <a:lnTo>
                        <a:pt x="0" y="381"/>
                      </a:lnTo>
                      <a:lnTo>
                        <a:pt x="34" y="361"/>
                      </a:lnTo>
                      <a:lnTo>
                        <a:pt x="34" y="0"/>
                      </a:lnTo>
                      <a:lnTo>
                        <a:pt x="0" y="19"/>
                      </a:lnTo>
                    </a:path>
                  </a:pathLst>
                </a:custGeom>
                <a:pattFill prst="zigZag">
                  <a:fgClr>
                    <a:srgbClr val="FFFFFF"/>
                  </a:fgClr>
                  <a:bgClr>
                    <a:srgbClr val="CC66FF"/>
                  </a:bgClr>
                </a:pattFill>
                <a:ln w="9525" cap="flat" cmpd="sng">
                  <a:solidFill>
                    <a:schemeClr val="tx1"/>
                  </a:solidFill>
                  <a:prstDash val="solid"/>
                  <a:round/>
                  <a:headEnd type="none" w="med" len="med"/>
                  <a:tailEnd type="none" w="med" len="med"/>
                </a:ln>
                <a:effectLst/>
              </p:spPr>
              <p:txBody>
                <a:bodyPr/>
                <a:lstStyle/>
                <a:p>
                  <a:endParaRPr lang="id-ID"/>
                </a:p>
              </p:txBody>
            </p:sp>
          </p:grpSp>
          <p:sp>
            <p:nvSpPr>
              <p:cNvPr id="790" name="Text Box 385"/>
              <p:cNvSpPr txBox="1">
                <a:spLocks noChangeArrowheads="1"/>
              </p:cNvSpPr>
              <p:nvPr/>
            </p:nvSpPr>
            <p:spPr bwMode="auto">
              <a:xfrm>
                <a:off x="1109" y="3420"/>
                <a:ext cx="304" cy="140"/>
              </a:xfrm>
              <a:prstGeom prst="rect">
                <a:avLst/>
              </a:prstGeom>
              <a:noFill/>
              <a:ln w="9525">
                <a:noFill/>
                <a:miter lim="800000"/>
                <a:headEnd/>
                <a:tailEnd/>
              </a:ln>
              <a:effectLst/>
            </p:spPr>
            <p:txBody>
              <a:bodyPr wrap="none" anchor="ctr">
                <a:spAutoFit/>
              </a:bodyPr>
              <a:lstStyle/>
              <a:p>
                <a:pPr algn="ctr" eaLnBrk="0" hangingPunct="0">
                  <a:lnSpc>
                    <a:spcPct val="85000"/>
                  </a:lnSpc>
                  <a:spcBef>
                    <a:spcPct val="30000"/>
                  </a:spcBef>
                </a:pPr>
                <a:r>
                  <a:rPr lang="en-US" sz="800" b="1">
                    <a:latin typeface="Arial" pitchFamily="34" charset="0"/>
                  </a:rPr>
                  <a:t>DRILLED</a:t>
                </a:r>
                <a:br>
                  <a:rPr lang="en-US" sz="800" b="1">
                    <a:latin typeface="Arial" pitchFamily="34" charset="0"/>
                  </a:rPr>
                </a:br>
                <a:r>
                  <a:rPr lang="en-US" sz="800" b="1">
                    <a:latin typeface="Arial" pitchFamily="34" charset="0"/>
                  </a:rPr>
                  <a:t>38</a:t>
                </a:r>
                <a:endParaRPr lang="en-US"/>
              </a:p>
            </p:txBody>
          </p:sp>
          <p:sp>
            <p:nvSpPr>
              <p:cNvPr id="791" name="Freeform 386"/>
              <p:cNvSpPr>
                <a:spLocks/>
              </p:cNvSpPr>
              <p:nvPr/>
            </p:nvSpPr>
            <p:spPr bwMode="auto">
              <a:xfrm>
                <a:off x="1049" y="3489"/>
                <a:ext cx="79" cy="1"/>
              </a:xfrm>
              <a:custGeom>
                <a:avLst/>
                <a:gdLst/>
                <a:ahLst/>
                <a:cxnLst>
                  <a:cxn ang="0">
                    <a:pos x="0" y="0"/>
                  </a:cxn>
                  <a:cxn ang="0">
                    <a:pos x="23" y="0"/>
                  </a:cxn>
                  <a:cxn ang="0">
                    <a:pos x="91" y="0"/>
                  </a:cxn>
                </a:cxnLst>
                <a:rect l="0" t="0" r="r" b="b"/>
                <a:pathLst>
                  <a:path w="92" h="1">
                    <a:moveTo>
                      <a:pt x="0" y="0"/>
                    </a:moveTo>
                    <a:lnTo>
                      <a:pt x="23" y="0"/>
                    </a:lnTo>
                    <a:lnTo>
                      <a:pt x="91" y="0"/>
                    </a:lnTo>
                  </a:path>
                </a:pathLst>
              </a:custGeom>
              <a:noFill/>
              <a:ln w="9525" cap="flat" cmpd="sng">
                <a:solidFill>
                  <a:srgbClr val="FFFF00"/>
                </a:solidFill>
                <a:prstDash val="solid"/>
                <a:round/>
                <a:headEnd type="none" w="med" len="med"/>
                <a:tailEnd type="none" w="med" len="med"/>
              </a:ln>
              <a:effectLst/>
            </p:spPr>
            <p:txBody>
              <a:bodyPr/>
              <a:lstStyle/>
              <a:p>
                <a:endParaRPr lang="id-ID"/>
              </a:p>
            </p:txBody>
          </p:sp>
          <p:sp>
            <p:nvSpPr>
              <p:cNvPr id="792" name="Text Box 387"/>
              <p:cNvSpPr txBox="1">
                <a:spLocks noChangeArrowheads="1"/>
              </p:cNvSpPr>
              <p:nvPr/>
            </p:nvSpPr>
            <p:spPr bwMode="auto">
              <a:xfrm>
                <a:off x="1068" y="2994"/>
                <a:ext cx="376" cy="140"/>
              </a:xfrm>
              <a:prstGeom prst="rect">
                <a:avLst/>
              </a:prstGeom>
              <a:noFill/>
              <a:ln w="9525">
                <a:noFill/>
                <a:miter lim="800000"/>
                <a:headEnd/>
                <a:tailEnd/>
              </a:ln>
              <a:effectLst/>
            </p:spPr>
            <p:txBody>
              <a:bodyPr wrap="none" anchor="ctr">
                <a:spAutoFit/>
              </a:bodyPr>
              <a:lstStyle/>
              <a:p>
                <a:pPr algn="ctr" eaLnBrk="0" hangingPunct="0">
                  <a:lnSpc>
                    <a:spcPct val="85000"/>
                  </a:lnSpc>
                  <a:spcBef>
                    <a:spcPct val="30000"/>
                  </a:spcBef>
                </a:pPr>
                <a:r>
                  <a:rPr lang="en-US" sz="800" b="1">
                    <a:latin typeface="Arial" pitchFamily="34" charset="0"/>
                  </a:rPr>
                  <a:t>UNDRILLED</a:t>
                </a:r>
                <a:br>
                  <a:rPr lang="en-US" sz="800" b="1">
                    <a:latin typeface="Arial" pitchFamily="34" charset="0"/>
                  </a:rPr>
                </a:br>
                <a:r>
                  <a:rPr lang="en-US" sz="800" b="1">
                    <a:latin typeface="Arial" pitchFamily="34" charset="0"/>
                  </a:rPr>
                  <a:t>22</a:t>
                </a:r>
                <a:endParaRPr lang="en-US"/>
              </a:p>
            </p:txBody>
          </p:sp>
          <p:sp>
            <p:nvSpPr>
              <p:cNvPr id="793" name="Freeform 388"/>
              <p:cNvSpPr>
                <a:spLocks/>
              </p:cNvSpPr>
              <p:nvPr/>
            </p:nvSpPr>
            <p:spPr bwMode="auto">
              <a:xfrm>
                <a:off x="999" y="3066"/>
                <a:ext cx="81" cy="1"/>
              </a:xfrm>
              <a:custGeom>
                <a:avLst/>
                <a:gdLst/>
                <a:ahLst/>
                <a:cxnLst>
                  <a:cxn ang="0">
                    <a:pos x="0" y="0"/>
                  </a:cxn>
                  <a:cxn ang="0">
                    <a:pos x="23" y="0"/>
                  </a:cxn>
                  <a:cxn ang="0">
                    <a:pos x="91" y="0"/>
                  </a:cxn>
                </a:cxnLst>
                <a:rect l="0" t="0" r="r" b="b"/>
                <a:pathLst>
                  <a:path w="92" h="1">
                    <a:moveTo>
                      <a:pt x="0" y="0"/>
                    </a:moveTo>
                    <a:lnTo>
                      <a:pt x="23" y="0"/>
                    </a:lnTo>
                    <a:lnTo>
                      <a:pt x="91" y="0"/>
                    </a:lnTo>
                  </a:path>
                </a:pathLst>
              </a:custGeom>
              <a:noFill/>
              <a:ln w="9525" cap="flat" cmpd="sng">
                <a:solidFill>
                  <a:srgbClr val="FFFF00"/>
                </a:solidFill>
                <a:prstDash val="solid"/>
                <a:round/>
                <a:headEnd type="none" w="med" len="med"/>
                <a:tailEnd type="none" w="med" len="med"/>
              </a:ln>
              <a:effectLst/>
            </p:spPr>
            <p:txBody>
              <a:bodyPr/>
              <a:lstStyle/>
              <a:p>
                <a:endParaRPr lang="id-ID"/>
              </a:p>
            </p:txBody>
          </p:sp>
          <p:sp>
            <p:nvSpPr>
              <p:cNvPr id="794" name="Freeform 389"/>
              <p:cNvSpPr>
                <a:spLocks/>
              </p:cNvSpPr>
              <p:nvPr/>
            </p:nvSpPr>
            <p:spPr bwMode="auto">
              <a:xfrm>
                <a:off x="1762" y="3249"/>
                <a:ext cx="183" cy="14"/>
              </a:xfrm>
              <a:custGeom>
                <a:avLst/>
                <a:gdLst/>
                <a:ahLst/>
                <a:cxnLst>
                  <a:cxn ang="0">
                    <a:pos x="0" y="15"/>
                  </a:cxn>
                  <a:cxn ang="0">
                    <a:pos x="182" y="15"/>
                  </a:cxn>
                  <a:cxn ang="0">
                    <a:pos x="209" y="0"/>
                  </a:cxn>
                  <a:cxn ang="0">
                    <a:pos x="28" y="0"/>
                  </a:cxn>
                  <a:cxn ang="0">
                    <a:pos x="0" y="15"/>
                  </a:cxn>
                </a:cxnLst>
                <a:rect l="0" t="0" r="r" b="b"/>
                <a:pathLst>
                  <a:path w="210" h="16">
                    <a:moveTo>
                      <a:pt x="0" y="15"/>
                    </a:moveTo>
                    <a:lnTo>
                      <a:pt x="182" y="15"/>
                    </a:lnTo>
                    <a:lnTo>
                      <a:pt x="209" y="0"/>
                    </a:lnTo>
                    <a:lnTo>
                      <a:pt x="28" y="0"/>
                    </a:lnTo>
                    <a:lnTo>
                      <a:pt x="0" y="15"/>
                    </a:lnTo>
                  </a:path>
                </a:pathLst>
              </a:custGeom>
              <a:solidFill>
                <a:srgbClr val="0080FF"/>
              </a:solidFill>
              <a:ln w="9525" cap="flat" cmpd="sng">
                <a:solidFill>
                  <a:schemeClr val="tx1"/>
                </a:solidFill>
                <a:prstDash val="solid"/>
                <a:round/>
                <a:headEnd type="none" w="med" len="med"/>
                <a:tailEnd type="none" w="med" len="med"/>
              </a:ln>
              <a:effectLst/>
            </p:spPr>
            <p:txBody>
              <a:bodyPr/>
              <a:lstStyle/>
              <a:p>
                <a:endParaRPr lang="id-ID"/>
              </a:p>
            </p:txBody>
          </p:sp>
          <p:grpSp>
            <p:nvGrpSpPr>
              <p:cNvPr id="795" name="Group 390"/>
              <p:cNvGrpSpPr>
                <a:grpSpLocks/>
              </p:cNvGrpSpPr>
              <p:nvPr/>
            </p:nvGrpSpPr>
            <p:grpSpPr bwMode="auto">
              <a:xfrm>
                <a:off x="1762" y="3249"/>
                <a:ext cx="183" cy="439"/>
                <a:chOff x="1376" y="3294"/>
                <a:chExt cx="210" cy="512"/>
              </a:xfrm>
            </p:grpSpPr>
            <p:sp>
              <p:nvSpPr>
                <p:cNvPr id="814" name="Rectangle 391"/>
                <p:cNvSpPr>
                  <a:spLocks noChangeArrowheads="1"/>
                </p:cNvSpPr>
                <p:nvPr/>
              </p:nvSpPr>
              <p:spPr bwMode="auto">
                <a:xfrm flipV="1">
                  <a:off x="1376" y="3309"/>
                  <a:ext cx="182" cy="496"/>
                </a:xfrm>
                <a:prstGeom prst="rect">
                  <a:avLst/>
                </a:prstGeom>
                <a:solidFill>
                  <a:srgbClr val="FFFFFF"/>
                </a:solidFill>
                <a:ln w="9525">
                  <a:solidFill>
                    <a:schemeClr val="tx1"/>
                  </a:solidFill>
                  <a:miter lim="800000"/>
                  <a:headEnd/>
                  <a:tailEnd/>
                </a:ln>
                <a:effectLst/>
              </p:spPr>
              <p:txBody>
                <a:bodyPr wrap="none" anchor="ctr"/>
                <a:lstStyle/>
                <a:p>
                  <a:endParaRPr lang="id-ID"/>
                </a:p>
              </p:txBody>
            </p:sp>
            <p:sp>
              <p:nvSpPr>
                <p:cNvPr id="815" name="Freeform 392"/>
                <p:cNvSpPr>
                  <a:spLocks/>
                </p:cNvSpPr>
                <p:nvPr/>
              </p:nvSpPr>
              <p:spPr bwMode="auto">
                <a:xfrm>
                  <a:off x="1558" y="3294"/>
                  <a:ext cx="28" cy="512"/>
                </a:xfrm>
                <a:custGeom>
                  <a:avLst/>
                  <a:gdLst/>
                  <a:ahLst/>
                  <a:cxnLst>
                    <a:cxn ang="0">
                      <a:pos x="0" y="15"/>
                    </a:cxn>
                    <a:cxn ang="0">
                      <a:pos x="0" y="511"/>
                    </a:cxn>
                    <a:cxn ang="0">
                      <a:pos x="27" y="495"/>
                    </a:cxn>
                    <a:cxn ang="0">
                      <a:pos x="27" y="0"/>
                    </a:cxn>
                    <a:cxn ang="0">
                      <a:pos x="0" y="15"/>
                    </a:cxn>
                  </a:cxnLst>
                  <a:rect l="0" t="0" r="r" b="b"/>
                  <a:pathLst>
                    <a:path w="28" h="512">
                      <a:moveTo>
                        <a:pt x="0" y="15"/>
                      </a:moveTo>
                      <a:lnTo>
                        <a:pt x="0" y="511"/>
                      </a:lnTo>
                      <a:lnTo>
                        <a:pt x="27" y="495"/>
                      </a:lnTo>
                      <a:lnTo>
                        <a:pt x="27" y="0"/>
                      </a:lnTo>
                      <a:lnTo>
                        <a:pt x="0" y="15"/>
                      </a:lnTo>
                    </a:path>
                  </a:pathLst>
                </a:custGeom>
                <a:solidFill>
                  <a:srgbClr val="FFFFFF"/>
                </a:solidFill>
                <a:ln w="9525" cap="flat" cmpd="sng">
                  <a:solidFill>
                    <a:schemeClr val="tx1"/>
                  </a:solidFill>
                  <a:prstDash val="solid"/>
                  <a:round/>
                  <a:headEnd type="none" w="med" len="med"/>
                  <a:tailEnd type="none" w="med" len="med"/>
                </a:ln>
                <a:effectLst/>
              </p:spPr>
              <p:txBody>
                <a:bodyPr/>
                <a:lstStyle/>
                <a:p>
                  <a:endParaRPr lang="id-ID"/>
                </a:p>
              </p:txBody>
            </p:sp>
          </p:grpSp>
          <p:sp>
            <p:nvSpPr>
              <p:cNvPr id="796" name="Rectangle 393"/>
              <p:cNvSpPr>
                <a:spLocks noChangeArrowheads="1"/>
              </p:cNvSpPr>
              <p:nvPr/>
            </p:nvSpPr>
            <p:spPr bwMode="auto">
              <a:xfrm flipV="1">
                <a:off x="1722" y="3015"/>
                <a:ext cx="158" cy="247"/>
              </a:xfrm>
              <a:prstGeom prst="rect">
                <a:avLst/>
              </a:prstGeom>
              <a:solidFill>
                <a:srgbClr val="FF0000"/>
              </a:solidFill>
              <a:ln w="9525">
                <a:solidFill>
                  <a:schemeClr val="tx1"/>
                </a:solidFill>
                <a:miter lim="800000"/>
                <a:headEnd/>
                <a:tailEnd/>
              </a:ln>
              <a:effectLst/>
            </p:spPr>
            <p:txBody>
              <a:bodyPr wrap="none" anchor="ctr"/>
              <a:lstStyle/>
              <a:p>
                <a:endParaRPr lang="id-ID"/>
              </a:p>
            </p:txBody>
          </p:sp>
          <p:sp>
            <p:nvSpPr>
              <p:cNvPr id="797" name="Freeform 394"/>
              <p:cNvSpPr>
                <a:spLocks/>
              </p:cNvSpPr>
              <p:nvPr/>
            </p:nvSpPr>
            <p:spPr bwMode="auto">
              <a:xfrm>
                <a:off x="1722" y="3001"/>
                <a:ext cx="183" cy="15"/>
              </a:xfrm>
              <a:custGeom>
                <a:avLst/>
                <a:gdLst/>
                <a:ahLst/>
                <a:cxnLst>
                  <a:cxn ang="0">
                    <a:pos x="0" y="16"/>
                  </a:cxn>
                  <a:cxn ang="0">
                    <a:pos x="181" y="16"/>
                  </a:cxn>
                  <a:cxn ang="0">
                    <a:pos x="209" y="0"/>
                  </a:cxn>
                  <a:cxn ang="0">
                    <a:pos x="27" y="0"/>
                  </a:cxn>
                  <a:cxn ang="0">
                    <a:pos x="0" y="16"/>
                  </a:cxn>
                </a:cxnLst>
                <a:rect l="0" t="0" r="r" b="b"/>
                <a:pathLst>
                  <a:path w="210" h="17">
                    <a:moveTo>
                      <a:pt x="0" y="16"/>
                    </a:moveTo>
                    <a:lnTo>
                      <a:pt x="181" y="16"/>
                    </a:lnTo>
                    <a:lnTo>
                      <a:pt x="209" y="0"/>
                    </a:lnTo>
                    <a:lnTo>
                      <a:pt x="27" y="0"/>
                    </a:lnTo>
                    <a:lnTo>
                      <a:pt x="0" y="16"/>
                    </a:lnTo>
                  </a:path>
                </a:pathLst>
              </a:custGeom>
              <a:solidFill>
                <a:srgbClr val="FF0000"/>
              </a:solidFill>
              <a:ln w="9525" cap="flat" cmpd="sng">
                <a:solidFill>
                  <a:schemeClr val="tx1"/>
                </a:solidFill>
                <a:prstDash val="solid"/>
                <a:round/>
                <a:headEnd type="none" w="med" len="med"/>
                <a:tailEnd type="none" w="med" len="med"/>
              </a:ln>
              <a:effectLst/>
            </p:spPr>
            <p:txBody>
              <a:bodyPr/>
              <a:lstStyle/>
              <a:p>
                <a:endParaRPr lang="id-ID"/>
              </a:p>
            </p:txBody>
          </p:sp>
          <p:sp>
            <p:nvSpPr>
              <p:cNvPr id="798" name="Freeform 395"/>
              <p:cNvSpPr>
                <a:spLocks/>
              </p:cNvSpPr>
              <p:nvPr/>
            </p:nvSpPr>
            <p:spPr bwMode="auto">
              <a:xfrm>
                <a:off x="1880" y="3001"/>
                <a:ext cx="25" cy="262"/>
              </a:xfrm>
              <a:custGeom>
                <a:avLst/>
                <a:gdLst/>
                <a:ahLst/>
                <a:cxnLst>
                  <a:cxn ang="0">
                    <a:pos x="0" y="16"/>
                  </a:cxn>
                  <a:cxn ang="0">
                    <a:pos x="0" y="305"/>
                  </a:cxn>
                  <a:cxn ang="0">
                    <a:pos x="28" y="290"/>
                  </a:cxn>
                  <a:cxn ang="0">
                    <a:pos x="28" y="0"/>
                  </a:cxn>
                  <a:cxn ang="0">
                    <a:pos x="0" y="16"/>
                  </a:cxn>
                </a:cxnLst>
                <a:rect l="0" t="0" r="r" b="b"/>
                <a:pathLst>
                  <a:path w="29" h="306">
                    <a:moveTo>
                      <a:pt x="0" y="16"/>
                    </a:moveTo>
                    <a:lnTo>
                      <a:pt x="0" y="305"/>
                    </a:lnTo>
                    <a:lnTo>
                      <a:pt x="28" y="290"/>
                    </a:lnTo>
                    <a:lnTo>
                      <a:pt x="28" y="0"/>
                    </a:lnTo>
                    <a:lnTo>
                      <a:pt x="0" y="16"/>
                    </a:lnTo>
                  </a:path>
                </a:pathLst>
              </a:custGeom>
              <a:solidFill>
                <a:srgbClr val="FF0000"/>
              </a:solidFill>
              <a:ln w="9525" cap="flat" cmpd="sng">
                <a:solidFill>
                  <a:schemeClr val="tx1"/>
                </a:solidFill>
                <a:prstDash val="solid"/>
                <a:round/>
                <a:headEnd type="none" w="med" len="med"/>
                <a:tailEnd type="none" w="med" len="med"/>
              </a:ln>
              <a:effectLst/>
            </p:spPr>
            <p:txBody>
              <a:bodyPr/>
              <a:lstStyle/>
              <a:p>
                <a:endParaRPr lang="id-ID"/>
              </a:p>
            </p:txBody>
          </p:sp>
          <p:sp>
            <p:nvSpPr>
              <p:cNvPr id="799" name="Text Box 396"/>
              <p:cNvSpPr txBox="1">
                <a:spLocks noChangeArrowheads="1"/>
              </p:cNvSpPr>
              <p:nvPr/>
            </p:nvSpPr>
            <p:spPr bwMode="auto">
              <a:xfrm>
                <a:off x="2002" y="3392"/>
                <a:ext cx="513" cy="139"/>
              </a:xfrm>
              <a:prstGeom prst="rect">
                <a:avLst/>
              </a:prstGeom>
              <a:noFill/>
              <a:ln w="9525">
                <a:noFill/>
                <a:miter lim="800000"/>
                <a:headEnd/>
                <a:tailEnd/>
              </a:ln>
              <a:effectLst/>
            </p:spPr>
            <p:txBody>
              <a:bodyPr wrap="none" anchor="ctr">
                <a:spAutoFit/>
              </a:bodyPr>
              <a:lstStyle/>
              <a:p>
                <a:pPr algn="ctr" eaLnBrk="0" hangingPunct="0">
                  <a:lnSpc>
                    <a:spcPct val="85000"/>
                  </a:lnSpc>
                  <a:spcBef>
                    <a:spcPct val="30000"/>
                  </a:spcBef>
                </a:pPr>
                <a:r>
                  <a:rPr lang="en-US" sz="800" b="1">
                    <a:latin typeface="Arial" pitchFamily="34" charset="0"/>
                  </a:rPr>
                  <a:t>NON PRODUCING</a:t>
                </a:r>
                <a:br>
                  <a:rPr lang="en-US" sz="800" b="1">
                    <a:latin typeface="Arial" pitchFamily="34" charset="0"/>
                  </a:rPr>
                </a:br>
                <a:r>
                  <a:rPr lang="en-US" sz="800" b="1">
                    <a:latin typeface="Arial" pitchFamily="34" charset="0"/>
                  </a:rPr>
                  <a:t>23</a:t>
                </a:r>
                <a:endParaRPr lang="en-US"/>
              </a:p>
            </p:txBody>
          </p:sp>
          <p:sp>
            <p:nvSpPr>
              <p:cNvPr id="800" name="Freeform 397"/>
              <p:cNvSpPr>
                <a:spLocks/>
              </p:cNvSpPr>
              <p:nvPr/>
            </p:nvSpPr>
            <p:spPr bwMode="auto">
              <a:xfrm>
                <a:off x="1944" y="3460"/>
                <a:ext cx="63" cy="1"/>
              </a:xfrm>
              <a:custGeom>
                <a:avLst/>
                <a:gdLst/>
                <a:ahLst/>
                <a:cxnLst>
                  <a:cxn ang="0">
                    <a:pos x="0" y="0"/>
                  </a:cxn>
                  <a:cxn ang="0">
                    <a:pos x="18" y="0"/>
                  </a:cxn>
                  <a:cxn ang="0">
                    <a:pos x="72" y="0"/>
                  </a:cxn>
                </a:cxnLst>
                <a:rect l="0" t="0" r="r" b="b"/>
                <a:pathLst>
                  <a:path w="73" h="1">
                    <a:moveTo>
                      <a:pt x="0" y="0"/>
                    </a:moveTo>
                    <a:lnTo>
                      <a:pt x="18" y="0"/>
                    </a:lnTo>
                    <a:lnTo>
                      <a:pt x="72" y="0"/>
                    </a:lnTo>
                  </a:path>
                </a:pathLst>
              </a:custGeom>
              <a:noFill/>
              <a:ln w="9525" cap="flat" cmpd="sng">
                <a:solidFill>
                  <a:srgbClr val="FFFF00"/>
                </a:solidFill>
                <a:prstDash val="solid"/>
                <a:round/>
                <a:headEnd type="none" w="med" len="med"/>
                <a:tailEnd type="none" w="med" len="med"/>
              </a:ln>
              <a:effectLst/>
            </p:spPr>
            <p:txBody>
              <a:bodyPr/>
              <a:lstStyle/>
              <a:p>
                <a:endParaRPr lang="id-ID"/>
              </a:p>
            </p:txBody>
          </p:sp>
          <p:sp>
            <p:nvSpPr>
              <p:cNvPr id="801" name="Text Box 398"/>
              <p:cNvSpPr txBox="1">
                <a:spLocks noChangeArrowheads="1"/>
              </p:cNvSpPr>
              <p:nvPr/>
            </p:nvSpPr>
            <p:spPr bwMode="auto">
              <a:xfrm>
                <a:off x="1956" y="3056"/>
                <a:ext cx="393" cy="140"/>
              </a:xfrm>
              <a:prstGeom prst="rect">
                <a:avLst/>
              </a:prstGeom>
              <a:noFill/>
              <a:ln w="9525">
                <a:noFill/>
                <a:miter lim="800000"/>
                <a:headEnd/>
                <a:tailEnd/>
              </a:ln>
              <a:effectLst/>
            </p:spPr>
            <p:txBody>
              <a:bodyPr wrap="none" anchor="ctr">
                <a:spAutoFit/>
              </a:bodyPr>
              <a:lstStyle/>
              <a:p>
                <a:pPr algn="ctr" eaLnBrk="0" hangingPunct="0">
                  <a:lnSpc>
                    <a:spcPct val="85000"/>
                  </a:lnSpc>
                  <a:spcBef>
                    <a:spcPct val="30000"/>
                  </a:spcBef>
                </a:pPr>
                <a:r>
                  <a:rPr lang="en-US" sz="800" b="1">
                    <a:latin typeface="Arial" pitchFamily="34" charset="0"/>
                  </a:rPr>
                  <a:t>PRODUCING</a:t>
                </a:r>
                <a:br>
                  <a:rPr lang="en-US" sz="800" b="1">
                    <a:latin typeface="Arial" pitchFamily="34" charset="0"/>
                  </a:rPr>
                </a:br>
                <a:r>
                  <a:rPr lang="en-US" sz="800" b="1">
                    <a:latin typeface="Arial" pitchFamily="34" charset="0"/>
                  </a:rPr>
                  <a:t>15</a:t>
                </a:r>
                <a:endParaRPr lang="en-US"/>
              </a:p>
            </p:txBody>
          </p:sp>
          <p:sp>
            <p:nvSpPr>
              <p:cNvPr id="802" name="Freeform 399"/>
              <p:cNvSpPr>
                <a:spLocks/>
              </p:cNvSpPr>
              <p:nvPr/>
            </p:nvSpPr>
            <p:spPr bwMode="auto">
              <a:xfrm>
                <a:off x="1904" y="3125"/>
                <a:ext cx="64" cy="0"/>
              </a:xfrm>
              <a:custGeom>
                <a:avLst/>
                <a:gdLst/>
                <a:ahLst/>
                <a:cxnLst>
                  <a:cxn ang="0">
                    <a:pos x="0" y="0"/>
                  </a:cxn>
                  <a:cxn ang="0">
                    <a:pos x="18" y="0"/>
                  </a:cxn>
                  <a:cxn ang="0">
                    <a:pos x="72" y="0"/>
                  </a:cxn>
                </a:cxnLst>
                <a:rect l="0" t="0" r="r" b="b"/>
                <a:pathLst>
                  <a:path w="73" h="1">
                    <a:moveTo>
                      <a:pt x="0" y="0"/>
                    </a:moveTo>
                    <a:lnTo>
                      <a:pt x="18" y="0"/>
                    </a:lnTo>
                    <a:lnTo>
                      <a:pt x="72" y="0"/>
                    </a:lnTo>
                  </a:path>
                </a:pathLst>
              </a:custGeom>
              <a:noFill/>
              <a:ln w="9525" cap="flat" cmpd="sng">
                <a:solidFill>
                  <a:srgbClr val="FFFF00"/>
                </a:solidFill>
                <a:prstDash val="solid"/>
                <a:round/>
                <a:headEnd type="none" w="med" len="med"/>
                <a:tailEnd type="none" w="med" len="med"/>
              </a:ln>
              <a:effectLst/>
            </p:spPr>
            <p:txBody>
              <a:bodyPr/>
              <a:lstStyle/>
              <a:p>
                <a:endParaRPr lang="id-ID"/>
              </a:p>
            </p:txBody>
          </p:sp>
          <p:sp>
            <p:nvSpPr>
              <p:cNvPr id="803" name="Rectangle 400" descr="Horizontal brick"/>
              <p:cNvSpPr>
                <a:spLocks noChangeArrowheads="1"/>
              </p:cNvSpPr>
              <p:nvPr/>
            </p:nvSpPr>
            <p:spPr bwMode="auto">
              <a:xfrm flipV="1">
                <a:off x="2702" y="3284"/>
                <a:ext cx="124" cy="334"/>
              </a:xfrm>
              <a:prstGeom prst="rect">
                <a:avLst/>
              </a:prstGeom>
              <a:pattFill prst="horzBrick">
                <a:fgClr>
                  <a:srgbClr val="FFFFFF"/>
                </a:fgClr>
                <a:bgClr>
                  <a:srgbClr val="5F5F5F"/>
                </a:bgClr>
              </a:pattFill>
              <a:ln w="9525">
                <a:solidFill>
                  <a:schemeClr val="tx1"/>
                </a:solidFill>
                <a:miter lim="800000"/>
                <a:headEnd/>
                <a:tailEnd/>
              </a:ln>
              <a:effectLst/>
            </p:spPr>
            <p:txBody>
              <a:bodyPr wrap="none" anchor="ctr"/>
              <a:lstStyle/>
              <a:p>
                <a:endParaRPr lang="id-ID"/>
              </a:p>
            </p:txBody>
          </p:sp>
          <p:sp>
            <p:nvSpPr>
              <p:cNvPr id="804" name="Freeform 401"/>
              <p:cNvSpPr>
                <a:spLocks/>
              </p:cNvSpPr>
              <p:nvPr/>
            </p:nvSpPr>
            <p:spPr bwMode="auto">
              <a:xfrm>
                <a:off x="2702" y="3273"/>
                <a:ext cx="144" cy="12"/>
              </a:xfrm>
              <a:custGeom>
                <a:avLst/>
                <a:gdLst/>
                <a:ahLst/>
                <a:cxnLst>
                  <a:cxn ang="0">
                    <a:pos x="0" y="12"/>
                  </a:cxn>
                  <a:cxn ang="0">
                    <a:pos x="144" y="12"/>
                  </a:cxn>
                  <a:cxn ang="0">
                    <a:pos x="166" y="0"/>
                  </a:cxn>
                  <a:cxn ang="0">
                    <a:pos x="22" y="0"/>
                  </a:cxn>
                  <a:cxn ang="0">
                    <a:pos x="0" y="12"/>
                  </a:cxn>
                </a:cxnLst>
                <a:rect l="0" t="0" r="r" b="b"/>
                <a:pathLst>
                  <a:path w="167" h="13">
                    <a:moveTo>
                      <a:pt x="0" y="12"/>
                    </a:moveTo>
                    <a:lnTo>
                      <a:pt x="144" y="12"/>
                    </a:lnTo>
                    <a:lnTo>
                      <a:pt x="166" y="0"/>
                    </a:lnTo>
                    <a:lnTo>
                      <a:pt x="22" y="0"/>
                    </a:lnTo>
                    <a:lnTo>
                      <a:pt x="0" y="12"/>
                    </a:lnTo>
                  </a:path>
                </a:pathLst>
              </a:custGeom>
              <a:solidFill>
                <a:srgbClr val="A9A9A9"/>
              </a:solidFill>
              <a:ln w="9525" cap="flat" cmpd="sng">
                <a:solidFill>
                  <a:schemeClr val="tx1"/>
                </a:solidFill>
                <a:prstDash val="solid"/>
                <a:round/>
                <a:headEnd type="none" w="med" len="med"/>
                <a:tailEnd type="none" w="med" len="med"/>
              </a:ln>
              <a:effectLst/>
            </p:spPr>
            <p:txBody>
              <a:bodyPr/>
              <a:lstStyle/>
              <a:p>
                <a:endParaRPr lang="id-ID"/>
              </a:p>
            </p:txBody>
          </p:sp>
          <p:sp>
            <p:nvSpPr>
              <p:cNvPr id="805" name="Freeform 402" descr="Horizontal brick"/>
              <p:cNvSpPr>
                <a:spLocks/>
              </p:cNvSpPr>
              <p:nvPr/>
            </p:nvSpPr>
            <p:spPr bwMode="auto">
              <a:xfrm>
                <a:off x="2826" y="3273"/>
                <a:ext cx="20" cy="346"/>
              </a:xfrm>
              <a:custGeom>
                <a:avLst/>
                <a:gdLst/>
                <a:ahLst/>
                <a:cxnLst>
                  <a:cxn ang="0">
                    <a:pos x="0" y="12"/>
                  </a:cxn>
                  <a:cxn ang="0">
                    <a:pos x="0" y="402"/>
                  </a:cxn>
                  <a:cxn ang="0">
                    <a:pos x="22" y="390"/>
                  </a:cxn>
                  <a:cxn ang="0">
                    <a:pos x="22" y="0"/>
                  </a:cxn>
                  <a:cxn ang="0">
                    <a:pos x="0" y="12"/>
                  </a:cxn>
                </a:cxnLst>
                <a:rect l="0" t="0" r="r" b="b"/>
                <a:pathLst>
                  <a:path w="23" h="403">
                    <a:moveTo>
                      <a:pt x="0" y="12"/>
                    </a:moveTo>
                    <a:lnTo>
                      <a:pt x="0" y="402"/>
                    </a:lnTo>
                    <a:lnTo>
                      <a:pt x="22" y="390"/>
                    </a:lnTo>
                    <a:lnTo>
                      <a:pt x="22" y="0"/>
                    </a:lnTo>
                    <a:lnTo>
                      <a:pt x="0" y="12"/>
                    </a:lnTo>
                  </a:path>
                </a:pathLst>
              </a:custGeom>
              <a:pattFill prst="horzBrick">
                <a:fgClr>
                  <a:srgbClr val="FFFFFF"/>
                </a:fgClr>
                <a:bgClr>
                  <a:srgbClr val="5F5F5F"/>
                </a:bgClr>
              </a:pattFill>
              <a:ln w="9525" cap="flat" cmpd="sng">
                <a:solidFill>
                  <a:schemeClr val="tx1"/>
                </a:solidFill>
                <a:prstDash val="solid"/>
                <a:round/>
                <a:headEnd type="none" w="med" len="med"/>
                <a:tailEnd type="none" w="med" len="med"/>
              </a:ln>
              <a:effectLst/>
            </p:spPr>
            <p:txBody>
              <a:bodyPr/>
              <a:lstStyle/>
              <a:p>
                <a:endParaRPr lang="id-ID"/>
              </a:p>
            </p:txBody>
          </p:sp>
          <p:sp>
            <p:nvSpPr>
              <p:cNvPr id="806" name="Rectangle 403" descr="Dark horizontal"/>
              <p:cNvSpPr>
                <a:spLocks noChangeArrowheads="1"/>
              </p:cNvSpPr>
              <p:nvPr/>
            </p:nvSpPr>
            <p:spPr bwMode="auto">
              <a:xfrm flipV="1">
                <a:off x="2669" y="3082"/>
                <a:ext cx="126" cy="202"/>
              </a:xfrm>
              <a:prstGeom prst="rect">
                <a:avLst/>
              </a:prstGeom>
              <a:pattFill prst="dkHorz">
                <a:fgClr>
                  <a:srgbClr val="FFFFFF"/>
                </a:fgClr>
                <a:bgClr>
                  <a:srgbClr val="0000FF"/>
                </a:bgClr>
              </a:pattFill>
              <a:ln w="9525">
                <a:solidFill>
                  <a:schemeClr val="tx1"/>
                </a:solidFill>
                <a:miter lim="800000"/>
                <a:headEnd/>
                <a:tailEnd/>
              </a:ln>
              <a:effectLst/>
            </p:spPr>
            <p:txBody>
              <a:bodyPr wrap="none" anchor="ctr"/>
              <a:lstStyle/>
              <a:p>
                <a:endParaRPr lang="id-ID"/>
              </a:p>
            </p:txBody>
          </p:sp>
          <p:sp>
            <p:nvSpPr>
              <p:cNvPr id="807" name="Freeform 404"/>
              <p:cNvSpPr>
                <a:spLocks/>
              </p:cNvSpPr>
              <p:nvPr/>
            </p:nvSpPr>
            <p:spPr bwMode="auto">
              <a:xfrm>
                <a:off x="2669" y="3073"/>
                <a:ext cx="145" cy="10"/>
              </a:xfrm>
              <a:custGeom>
                <a:avLst/>
                <a:gdLst/>
                <a:ahLst/>
                <a:cxnLst>
                  <a:cxn ang="0">
                    <a:pos x="0" y="12"/>
                  </a:cxn>
                  <a:cxn ang="0">
                    <a:pos x="144" y="12"/>
                  </a:cxn>
                  <a:cxn ang="0">
                    <a:pos x="166" y="0"/>
                  </a:cxn>
                  <a:cxn ang="0">
                    <a:pos x="22" y="0"/>
                  </a:cxn>
                  <a:cxn ang="0">
                    <a:pos x="0" y="12"/>
                  </a:cxn>
                </a:cxnLst>
                <a:rect l="0" t="0" r="r" b="b"/>
                <a:pathLst>
                  <a:path w="167" h="13">
                    <a:moveTo>
                      <a:pt x="0" y="12"/>
                    </a:moveTo>
                    <a:lnTo>
                      <a:pt x="144" y="12"/>
                    </a:lnTo>
                    <a:lnTo>
                      <a:pt x="166" y="0"/>
                    </a:lnTo>
                    <a:lnTo>
                      <a:pt x="22" y="0"/>
                    </a:lnTo>
                    <a:lnTo>
                      <a:pt x="0" y="12"/>
                    </a:lnTo>
                  </a:path>
                </a:pathLst>
              </a:custGeom>
              <a:solidFill>
                <a:srgbClr val="FFFF00"/>
              </a:solidFill>
              <a:ln w="9525" cap="flat" cmpd="sng">
                <a:solidFill>
                  <a:schemeClr val="tx1"/>
                </a:solidFill>
                <a:prstDash val="solid"/>
                <a:round/>
                <a:headEnd type="none" w="med" len="med"/>
                <a:tailEnd type="none" w="med" len="med"/>
              </a:ln>
              <a:effectLst/>
            </p:spPr>
            <p:txBody>
              <a:bodyPr/>
              <a:lstStyle/>
              <a:p>
                <a:endParaRPr lang="id-ID"/>
              </a:p>
            </p:txBody>
          </p:sp>
          <p:sp>
            <p:nvSpPr>
              <p:cNvPr id="808" name="Freeform 405" descr="Dark horizontal"/>
              <p:cNvSpPr>
                <a:spLocks/>
              </p:cNvSpPr>
              <p:nvPr/>
            </p:nvSpPr>
            <p:spPr bwMode="auto">
              <a:xfrm>
                <a:off x="2795" y="3073"/>
                <a:ext cx="19" cy="212"/>
              </a:xfrm>
              <a:custGeom>
                <a:avLst/>
                <a:gdLst/>
                <a:ahLst/>
                <a:cxnLst>
                  <a:cxn ang="0">
                    <a:pos x="0" y="12"/>
                  </a:cxn>
                  <a:cxn ang="0">
                    <a:pos x="0" y="246"/>
                  </a:cxn>
                  <a:cxn ang="0">
                    <a:pos x="22" y="234"/>
                  </a:cxn>
                  <a:cxn ang="0">
                    <a:pos x="22" y="0"/>
                  </a:cxn>
                  <a:cxn ang="0">
                    <a:pos x="0" y="12"/>
                  </a:cxn>
                </a:cxnLst>
                <a:rect l="0" t="0" r="r" b="b"/>
                <a:pathLst>
                  <a:path w="23" h="247">
                    <a:moveTo>
                      <a:pt x="0" y="12"/>
                    </a:moveTo>
                    <a:lnTo>
                      <a:pt x="0" y="246"/>
                    </a:lnTo>
                    <a:lnTo>
                      <a:pt x="22" y="234"/>
                    </a:lnTo>
                    <a:lnTo>
                      <a:pt x="22" y="0"/>
                    </a:lnTo>
                    <a:lnTo>
                      <a:pt x="0" y="12"/>
                    </a:lnTo>
                  </a:path>
                </a:pathLst>
              </a:custGeom>
              <a:pattFill prst="dkHorz">
                <a:fgClr>
                  <a:srgbClr val="FFFFFF"/>
                </a:fgClr>
                <a:bgClr>
                  <a:schemeClr val="accent2"/>
                </a:bgClr>
              </a:pattFill>
              <a:ln w="9525" cap="flat" cmpd="sng">
                <a:solidFill>
                  <a:schemeClr val="tx1"/>
                </a:solidFill>
                <a:prstDash val="solid"/>
                <a:round/>
                <a:headEnd type="none" w="med" len="med"/>
                <a:tailEnd type="none" w="med" len="med"/>
              </a:ln>
              <a:effectLst/>
            </p:spPr>
            <p:txBody>
              <a:bodyPr/>
              <a:lstStyle/>
              <a:p>
                <a:endParaRPr lang="id-ID"/>
              </a:p>
            </p:txBody>
          </p:sp>
          <p:sp>
            <p:nvSpPr>
              <p:cNvPr id="809" name="Text Box 406"/>
              <p:cNvSpPr txBox="1">
                <a:spLocks noChangeArrowheads="1"/>
              </p:cNvSpPr>
              <p:nvPr/>
            </p:nvSpPr>
            <p:spPr bwMode="auto">
              <a:xfrm>
                <a:off x="2895" y="3370"/>
                <a:ext cx="502" cy="139"/>
              </a:xfrm>
              <a:prstGeom prst="rect">
                <a:avLst/>
              </a:prstGeom>
              <a:noFill/>
              <a:ln w="9525">
                <a:noFill/>
                <a:miter lim="800000"/>
                <a:headEnd/>
                <a:tailEnd/>
              </a:ln>
              <a:effectLst/>
            </p:spPr>
            <p:txBody>
              <a:bodyPr wrap="none" anchor="ctr">
                <a:spAutoFit/>
              </a:bodyPr>
              <a:lstStyle/>
              <a:p>
                <a:pPr algn="ctr" eaLnBrk="0" hangingPunct="0">
                  <a:lnSpc>
                    <a:spcPct val="85000"/>
                  </a:lnSpc>
                  <a:spcBef>
                    <a:spcPct val="30000"/>
                  </a:spcBef>
                </a:pPr>
                <a:r>
                  <a:rPr lang="en-US" sz="800" b="1">
                    <a:latin typeface="Arial" pitchFamily="34" charset="0"/>
                  </a:rPr>
                  <a:t>NON DISCOVERY</a:t>
                </a:r>
                <a:br>
                  <a:rPr lang="en-US" sz="800" b="1">
                    <a:latin typeface="Arial" pitchFamily="34" charset="0"/>
                  </a:rPr>
                </a:br>
                <a:r>
                  <a:rPr lang="en-US" sz="800" b="1">
                    <a:latin typeface="Arial" pitchFamily="34" charset="0"/>
                  </a:rPr>
                  <a:t>15</a:t>
                </a:r>
                <a:endParaRPr lang="en-US"/>
              </a:p>
            </p:txBody>
          </p:sp>
          <p:sp>
            <p:nvSpPr>
              <p:cNvPr id="810" name="Freeform 407"/>
              <p:cNvSpPr>
                <a:spLocks/>
              </p:cNvSpPr>
              <p:nvPr/>
            </p:nvSpPr>
            <p:spPr bwMode="auto">
              <a:xfrm>
                <a:off x="2845" y="3440"/>
                <a:ext cx="51" cy="1"/>
              </a:xfrm>
              <a:custGeom>
                <a:avLst/>
                <a:gdLst/>
                <a:ahLst/>
                <a:cxnLst>
                  <a:cxn ang="0">
                    <a:pos x="0" y="0"/>
                  </a:cxn>
                  <a:cxn ang="0">
                    <a:pos x="14" y="0"/>
                  </a:cxn>
                  <a:cxn ang="0">
                    <a:pos x="57" y="0"/>
                  </a:cxn>
                </a:cxnLst>
                <a:rect l="0" t="0" r="r" b="b"/>
                <a:pathLst>
                  <a:path w="58" h="1">
                    <a:moveTo>
                      <a:pt x="0" y="0"/>
                    </a:moveTo>
                    <a:lnTo>
                      <a:pt x="14" y="0"/>
                    </a:lnTo>
                    <a:lnTo>
                      <a:pt x="57" y="0"/>
                    </a:lnTo>
                  </a:path>
                </a:pathLst>
              </a:custGeom>
              <a:noFill/>
              <a:ln w="9525" cap="flat" cmpd="sng">
                <a:solidFill>
                  <a:srgbClr val="FFFF00"/>
                </a:solidFill>
                <a:prstDash val="solid"/>
                <a:round/>
                <a:headEnd type="none" w="med" len="med"/>
                <a:tailEnd type="none" w="med" len="med"/>
              </a:ln>
              <a:effectLst/>
            </p:spPr>
            <p:txBody>
              <a:bodyPr/>
              <a:lstStyle/>
              <a:p>
                <a:endParaRPr lang="id-ID"/>
              </a:p>
            </p:txBody>
          </p:sp>
          <p:sp>
            <p:nvSpPr>
              <p:cNvPr id="811" name="Text Box 408"/>
              <p:cNvSpPr txBox="1">
                <a:spLocks noChangeArrowheads="1"/>
              </p:cNvSpPr>
              <p:nvPr/>
            </p:nvSpPr>
            <p:spPr bwMode="auto">
              <a:xfrm>
                <a:off x="2849" y="3104"/>
                <a:ext cx="382" cy="140"/>
              </a:xfrm>
              <a:prstGeom prst="rect">
                <a:avLst/>
              </a:prstGeom>
              <a:noFill/>
              <a:ln w="9525">
                <a:noFill/>
                <a:miter lim="800000"/>
                <a:headEnd/>
                <a:tailEnd/>
              </a:ln>
              <a:effectLst/>
            </p:spPr>
            <p:txBody>
              <a:bodyPr wrap="none" anchor="ctr">
                <a:spAutoFit/>
              </a:bodyPr>
              <a:lstStyle/>
              <a:p>
                <a:pPr algn="ctr" eaLnBrk="0" hangingPunct="0">
                  <a:lnSpc>
                    <a:spcPct val="85000"/>
                  </a:lnSpc>
                  <a:spcBef>
                    <a:spcPct val="30000"/>
                  </a:spcBef>
                </a:pPr>
                <a:r>
                  <a:rPr lang="en-US" sz="800" b="1">
                    <a:latin typeface="Arial" pitchFamily="34" charset="0"/>
                  </a:rPr>
                  <a:t>DISCOVERY</a:t>
                </a:r>
                <a:br>
                  <a:rPr lang="en-US" sz="800" b="1">
                    <a:latin typeface="Arial" pitchFamily="34" charset="0"/>
                  </a:rPr>
                </a:br>
                <a:r>
                  <a:rPr lang="en-US" sz="800" b="1">
                    <a:latin typeface="Arial" pitchFamily="34" charset="0"/>
                  </a:rPr>
                  <a:t>8</a:t>
                </a:r>
                <a:endParaRPr lang="en-US"/>
              </a:p>
            </p:txBody>
          </p:sp>
          <p:sp>
            <p:nvSpPr>
              <p:cNvPr id="812" name="Freeform 409"/>
              <p:cNvSpPr>
                <a:spLocks/>
              </p:cNvSpPr>
              <p:nvPr/>
            </p:nvSpPr>
            <p:spPr bwMode="auto">
              <a:xfrm>
                <a:off x="2813" y="3173"/>
                <a:ext cx="51" cy="1"/>
              </a:xfrm>
              <a:custGeom>
                <a:avLst/>
                <a:gdLst/>
                <a:ahLst/>
                <a:cxnLst>
                  <a:cxn ang="0">
                    <a:pos x="0" y="0"/>
                  </a:cxn>
                  <a:cxn ang="0">
                    <a:pos x="14" y="0"/>
                  </a:cxn>
                  <a:cxn ang="0">
                    <a:pos x="57" y="0"/>
                  </a:cxn>
                </a:cxnLst>
                <a:rect l="0" t="0" r="r" b="b"/>
                <a:pathLst>
                  <a:path w="58" h="1">
                    <a:moveTo>
                      <a:pt x="0" y="0"/>
                    </a:moveTo>
                    <a:lnTo>
                      <a:pt x="14" y="0"/>
                    </a:lnTo>
                    <a:lnTo>
                      <a:pt x="57" y="0"/>
                    </a:lnTo>
                  </a:path>
                </a:pathLst>
              </a:custGeom>
              <a:noFill/>
              <a:ln w="9525" cap="flat" cmpd="sng">
                <a:solidFill>
                  <a:srgbClr val="FFFF00"/>
                </a:solidFill>
                <a:prstDash val="solid"/>
                <a:round/>
                <a:headEnd type="none" w="med" len="med"/>
                <a:tailEnd type="none" w="med" len="med"/>
              </a:ln>
              <a:effectLst/>
            </p:spPr>
            <p:txBody>
              <a:bodyPr/>
              <a:lstStyle/>
              <a:p>
                <a:endParaRPr lang="id-ID"/>
              </a:p>
            </p:txBody>
          </p:sp>
          <p:sp>
            <p:nvSpPr>
              <p:cNvPr id="813" name="Text Box 410"/>
              <p:cNvSpPr txBox="1">
                <a:spLocks noChangeArrowheads="1"/>
              </p:cNvSpPr>
              <p:nvPr/>
            </p:nvSpPr>
            <p:spPr bwMode="auto">
              <a:xfrm>
                <a:off x="192" y="3123"/>
                <a:ext cx="492" cy="213"/>
              </a:xfrm>
              <a:prstGeom prst="rect">
                <a:avLst/>
              </a:prstGeom>
              <a:noFill/>
              <a:ln w="9525">
                <a:noFill/>
                <a:miter lim="800000"/>
                <a:headEnd/>
                <a:tailEnd/>
              </a:ln>
              <a:effectLst/>
            </p:spPr>
            <p:txBody>
              <a:bodyPr wrap="none">
                <a:spAutoFit/>
              </a:bodyPr>
              <a:lstStyle/>
              <a:p>
                <a:pPr eaLnBrk="0" hangingPunct="0"/>
                <a:r>
                  <a:rPr lang="en-US" sz="1200" b="1">
                    <a:latin typeface="Tahoma" pitchFamily="34" charset="0"/>
                  </a:rPr>
                  <a:t>TOTAL OF</a:t>
                </a:r>
              </a:p>
              <a:p>
                <a:pPr eaLnBrk="0" hangingPunct="0"/>
                <a:r>
                  <a:rPr lang="en-US" sz="1200" b="1">
                    <a:latin typeface="Tahoma" pitchFamily="34" charset="0"/>
                  </a:rPr>
                  <a:t>60 BASINS</a:t>
                </a:r>
              </a:p>
            </p:txBody>
          </p:sp>
        </p:grpSp>
      </p:grpSp>
      <p:sp>
        <p:nvSpPr>
          <p:cNvPr id="819" name="Text Box 411"/>
          <p:cNvSpPr txBox="1">
            <a:spLocks noChangeArrowheads="1"/>
          </p:cNvSpPr>
          <p:nvPr/>
        </p:nvSpPr>
        <p:spPr bwMode="auto">
          <a:xfrm>
            <a:off x="1524000" y="6643688"/>
            <a:ext cx="1343638" cy="215444"/>
          </a:xfrm>
          <a:prstGeom prst="rect">
            <a:avLst/>
          </a:prstGeom>
          <a:noFill/>
          <a:ln w="9525">
            <a:noFill/>
            <a:miter lim="800000"/>
            <a:headEnd/>
            <a:tailEnd/>
          </a:ln>
          <a:effectLst/>
        </p:spPr>
        <p:txBody>
          <a:bodyPr wrap="none">
            <a:spAutoFit/>
          </a:bodyPr>
          <a:lstStyle/>
          <a:p>
            <a:r>
              <a:rPr lang="en-US" sz="800" b="1" dirty="0">
                <a:latin typeface="Tahoma" pitchFamily="34" charset="0"/>
              </a:rPr>
              <a:t>SUMBER  PERTAMINA</a:t>
            </a:r>
            <a:r>
              <a:rPr lang="en-US" sz="800" b="1" dirty="0">
                <a:latin typeface="Tahoma" pitchFamily="34" charset="0"/>
              </a:rPr>
              <a:t>,</a:t>
            </a:r>
            <a:endParaRPr lang="en-US" sz="800" b="1" dirty="0">
              <a:latin typeface="Tahoma" pitchFamily="34" charset="0"/>
            </a:endParaRPr>
          </a:p>
        </p:txBody>
      </p:sp>
      <p:sp>
        <p:nvSpPr>
          <p:cNvPr id="411"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1652456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45510" y="1078445"/>
            <a:ext cx="3528811" cy="3816429"/>
          </a:xfrm>
          <a:prstGeom prst="rect">
            <a:avLst/>
          </a:prstGeom>
        </p:spPr>
        <p:txBody>
          <a:bodyPr wrap="square">
            <a:spAutoFit/>
          </a:bodyPr>
          <a:lstStyle/>
          <a:p>
            <a:r>
              <a:rPr lang="en-US" sz="2200" b="1" dirty="0">
                <a:latin typeface="Arial" panose="020B0604020202020204" pitchFamily="34" charset="0"/>
                <a:cs typeface="Arial" panose="020B0604020202020204" pitchFamily="34" charset="0"/>
              </a:rPr>
              <a:t>Batubara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adalah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batuan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sedimen</a:t>
            </a:r>
            <a:r>
              <a:rPr lang="en-US" sz="2200" dirty="0">
                <a:latin typeface="Arial" panose="020B0604020202020204" pitchFamily="34" charset="0"/>
                <a:cs typeface="Arial" panose="020B0604020202020204" pitchFamily="34" charset="0"/>
              </a:rPr>
              <a:t> yang </a:t>
            </a:r>
            <a:r>
              <a:rPr lang="en-US" sz="2200" dirty="0" err="1">
                <a:latin typeface="Arial" panose="020B0604020202020204" pitchFamily="34" charset="0"/>
                <a:cs typeface="Arial" panose="020B0604020202020204" pitchFamily="34" charset="0"/>
              </a:rPr>
              <a:t>dapat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terbakar</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terbentuk</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dari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endapan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organik</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utamanya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adalah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sisa-sisa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tumbuhan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terbentuk</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melalui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proses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pembatubaraan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Unsur-unsur</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utamanya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terdiri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dari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karbon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hidrogen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dan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oksigen</a:t>
            </a:r>
            <a:endParaRPr lang="en-US" sz="2200" dirty="0">
              <a:latin typeface="Arial" panose="020B0604020202020204" pitchFamily="34" charset="0"/>
              <a:cs typeface="Arial" panose="020B0604020202020204" pitchFamily="34" charset="0"/>
            </a:endParaRPr>
          </a:p>
        </p:txBody>
      </p:sp>
      <p:sp>
        <p:nvSpPr>
          <p:cNvPr id="83970" name="AutoShape 2" descr="http://1.bp.blogspot.com/-5jPQUYGuwLY/Tv7SroAzyHI/AAAAAAAAAFM/tlyV13p8dYA/s1600/2.p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3971" name="Picture 3" descr="C:\Users\lenovo\Pictures\batubara.png"/>
          <p:cNvPicPr>
            <a:picLocks noChangeAspect="1" noChangeArrowheads="1"/>
          </p:cNvPicPr>
          <p:nvPr/>
        </p:nvPicPr>
        <p:blipFill>
          <a:blip r:embed="rId2"/>
          <a:srcRect/>
          <a:stretch>
            <a:fillRect/>
          </a:stretch>
        </p:blipFill>
        <p:spPr bwMode="auto">
          <a:xfrm>
            <a:off x="194294" y="521135"/>
            <a:ext cx="8257191" cy="5115717"/>
          </a:xfrm>
          <a:prstGeom prst="rect">
            <a:avLst/>
          </a:prstGeom>
          <a:noFill/>
        </p:spPr>
      </p:pic>
      <p:cxnSp>
        <p:nvCxnSpPr>
          <p:cNvPr id="12" name="Straight Arrow Connector 11"/>
          <p:cNvCxnSpPr/>
          <p:nvPr/>
        </p:nvCxnSpPr>
        <p:spPr>
          <a:xfrm flipH="1">
            <a:off x="3774456" y="4650290"/>
            <a:ext cx="3865881" cy="874747"/>
          </a:xfrm>
          <a:prstGeom prst="straightConnector1">
            <a:avLst/>
          </a:prstGeom>
          <a:ln w="57150">
            <a:tailEnd type="arrow"/>
          </a:ln>
        </p:spPr>
        <p:style>
          <a:lnRef idx="3">
            <a:schemeClr val="accent5"/>
          </a:lnRef>
          <a:fillRef idx="0">
            <a:schemeClr val="accent5"/>
          </a:fillRef>
          <a:effectRef idx="2">
            <a:schemeClr val="accent5"/>
          </a:effectRef>
          <a:fontRef idx="minor">
            <a:schemeClr val="tx1"/>
          </a:fontRef>
        </p:style>
      </p:cxnSp>
      <p:sp>
        <p:nvSpPr>
          <p:cNvPr id="9"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pic>
        <p:nvPicPr>
          <p:cNvPr id="35843" name="Picture 3" descr="G:\DATA KARANGSAMBUNG\picture_Karsam\presentasi\batubara1.jpg"/>
          <p:cNvPicPr>
            <a:picLocks noChangeAspect="1" noChangeArrowheads="1"/>
          </p:cNvPicPr>
          <p:nvPr/>
        </p:nvPicPr>
        <p:blipFill>
          <a:blip r:embed="rId3" cstate="print"/>
          <a:srcRect/>
          <a:stretch>
            <a:fillRect/>
          </a:stretch>
        </p:blipFill>
        <p:spPr bwMode="auto">
          <a:xfrm>
            <a:off x="434099" y="4161262"/>
            <a:ext cx="3100552" cy="2325414"/>
          </a:xfrm>
          <a:prstGeom prst="rect">
            <a:avLst/>
          </a:prstGeom>
          <a:ln>
            <a:noFill/>
          </a:ln>
          <a:effectLst>
            <a:outerShdw blurRad="190500" algn="tl" rotWithShape="0">
              <a:srgbClr val="000000">
                <a:alpha val="70000"/>
              </a:srgbClr>
            </a:outerShdw>
          </a:effectLst>
        </p:spPr>
      </p:pic>
      <p:sp>
        <p:nvSpPr>
          <p:cNvPr id="4" name="Rectangle 3"/>
          <p:cNvSpPr/>
          <p:nvPr/>
        </p:nvSpPr>
        <p:spPr>
          <a:xfrm>
            <a:off x="4252259" y="129543"/>
            <a:ext cx="4199226" cy="584775"/>
          </a:xfrm>
          <a:prstGeom prst="rect">
            <a:avLst/>
          </a:prstGeom>
          <a:noFill/>
        </p:spPr>
        <p:txBody>
          <a:bodyPr wrap="none" lIns="91440" tIns="45720" rIns="91440" bIns="45720">
            <a:spAutoFit/>
          </a:bodyPr>
          <a:lstStyle/>
          <a:p>
            <a:pPr algn="ctr"/>
            <a:r>
              <a:rPr lang="en-US" sz="32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Pembentukan</a:t>
            </a: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Batubara</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802781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lenovo\Pictures\Lingkungan Pengendapan_10.jpg"/>
          <p:cNvPicPr>
            <a:picLocks noChangeAspect="1" noChangeArrowheads="1"/>
          </p:cNvPicPr>
          <p:nvPr/>
        </p:nvPicPr>
        <p:blipFill>
          <a:blip r:embed="rId2"/>
          <a:srcRect/>
          <a:stretch>
            <a:fillRect/>
          </a:stretch>
        </p:blipFill>
        <p:spPr bwMode="auto">
          <a:xfrm>
            <a:off x="1497705" y="284408"/>
            <a:ext cx="8850833" cy="6335333"/>
          </a:xfrm>
          <a:prstGeom prst="rect">
            <a:avLst/>
          </a:prstGeom>
          <a:noFill/>
        </p:spPr>
      </p:pic>
      <p:sp>
        <p:nvSpPr>
          <p:cNvPr id="4"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3717281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edit.jpg"/>
          <p:cNvPicPr>
            <a:picLocks noChangeAspect="1"/>
          </p:cNvPicPr>
          <p:nvPr/>
        </p:nvPicPr>
        <p:blipFill>
          <a:blip r:embed="rId4" cstate="print"/>
          <a:srcRect/>
          <a:stretch>
            <a:fillRect/>
          </a:stretch>
        </p:blipFill>
        <p:spPr bwMode="auto">
          <a:xfrm>
            <a:off x="155873" y="612684"/>
            <a:ext cx="11797065" cy="6143716"/>
          </a:xfrm>
          <a:prstGeom prst="rect">
            <a:avLst/>
          </a:prstGeom>
          <a:noFill/>
          <a:ln w="9525">
            <a:noFill/>
            <a:miter lim="800000"/>
            <a:headEnd/>
            <a:tailEnd/>
          </a:ln>
        </p:spPr>
      </p:pic>
      <p:sp>
        <p:nvSpPr>
          <p:cNvPr id="9219" name="Content Placeholder 3"/>
          <p:cNvSpPr>
            <a:spLocks/>
          </p:cNvSpPr>
          <p:nvPr/>
        </p:nvSpPr>
        <p:spPr bwMode="auto">
          <a:xfrm>
            <a:off x="1558314" y="102750"/>
            <a:ext cx="8915400" cy="806450"/>
          </a:xfrm>
          <a:prstGeom prst="rect">
            <a:avLst/>
          </a:prstGeom>
          <a:noFill/>
          <a:ln w="9525">
            <a:noFill/>
            <a:miter lim="800000"/>
            <a:headEnd/>
            <a:tailEnd/>
          </a:ln>
        </p:spPr>
        <p:txBody>
          <a:bodyPr/>
          <a:lstStyle/>
          <a:p>
            <a:pPr marL="342900" indent="-342900" algn="ctr" eaLnBrk="0" hangingPunct="0">
              <a:spcBef>
                <a:spcPct val="20000"/>
              </a:spcBef>
              <a:buClr>
                <a:schemeClr val="hlink"/>
              </a:buClr>
              <a:buSzPct val="100000"/>
            </a:pPr>
            <a:r>
              <a:rPr lang="en-US" sz="2400" b="1" dirty="0">
                <a:solidFill>
                  <a:schemeClr val="accent1">
                    <a:lumMod val="75000"/>
                  </a:schemeClr>
                </a:solidFill>
                <a:latin typeface="Britannic Bold" pitchFamily="34" charset="0"/>
                <a:cs typeface="Calibri" pitchFamily="34" charset="0"/>
              </a:rPr>
              <a:t>PETA DISTRIBUSI POTENSI PANAS BUMI</a:t>
            </a:r>
            <a:endParaRPr lang="en-US" sz="2400" b="1" dirty="0">
              <a:solidFill>
                <a:schemeClr val="accent1">
                  <a:lumMod val="75000"/>
                </a:schemeClr>
              </a:solidFill>
              <a:latin typeface="Britannic Bold" pitchFamily="34" charset="0"/>
              <a:cs typeface="Calibri" pitchFamily="34" charset="0"/>
            </a:endParaRPr>
          </a:p>
        </p:txBody>
      </p:sp>
      <p:sp>
        <p:nvSpPr>
          <p:cNvPr id="9220" name="TextBox 8"/>
          <p:cNvSpPr txBox="1">
            <a:spLocks noChangeArrowheads="1"/>
          </p:cNvSpPr>
          <p:nvPr/>
        </p:nvSpPr>
        <p:spPr bwMode="auto">
          <a:xfrm>
            <a:off x="155873" y="318253"/>
            <a:ext cx="2342628" cy="246221"/>
          </a:xfrm>
          <a:prstGeom prst="rect">
            <a:avLst/>
          </a:prstGeom>
          <a:noFill/>
          <a:ln w="9525">
            <a:noFill/>
            <a:miter lim="800000"/>
            <a:headEnd/>
            <a:tailEnd/>
          </a:ln>
        </p:spPr>
        <p:txBody>
          <a:bodyPr wrap="square">
            <a:spAutoFit/>
          </a:bodyPr>
          <a:lstStyle/>
          <a:p>
            <a:pPr eaLnBrk="0" hangingPunct="0">
              <a:buClr>
                <a:srgbClr val="000000"/>
              </a:buClr>
              <a:buSzPct val="100000"/>
              <a:buFont typeface="Times New Roman" pitchFamily="18" charset="0"/>
              <a:buNone/>
            </a:pPr>
            <a:r>
              <a:rPr lang="en-US" sz="1000" b="1" i="1" dirty="0" err="1">
                <a:latin typeface="Calibri" pitchFamily="34" charset="0"/>
              </a:rPr>
              <a:t>Sumber</a:t>
            </a:r>
            <a:r>
              <a:rPr lang="en-US" sz="1000" b="1" i="1" dirty="0">
                <a:latin typeface="Calibri" pitchFamily="34" charset="0"/>
              </a:rPr>
              <a:t> </a:t>
            </a:r>
            <a:r>
              <a:rPr lang="en-US" sz="1000" b="1" i="1" dirty="0">
                <a:latin typeface="Calibri" pitchFamily="34" charset="0"/>
              </a:rPr>
              <a:t>: </a:t>
            </a:r>
            <a:r>
              <a:rPr lang="en-US" sz="1000" b="1" i="1" dirty="0" err="1">
                <a:latin typeface="Calibri" pitchFamily="34" charset="0"/>
              </a:rPr>
              <a:t>Badan</a:t>
            </a:r>
            <a:r>
              <a:rPr lang="en-US" sz="1000" b="1" i="1" dirty="0">
                <a:latin typeface="Calibri" pitchFamily="34" charset="0"/>
              </a:rPr>
              <a:t> </a:t>
            </a:r>
            <a:r>
              <a:rPr lang="en-US" sz="1000" b="1" i="1" dirty="0" err="1">
                <a:latin typeface="Calibri" pitchFamily="34" charset="0"/>
              </a:rPr>
              <a:t>Geologi</a:t>
            </a:r>
            <a:r>
              <a:rPr lang="en-US" sz="1000" b="1" i="1" dirty="0">
                <a:latin typeface="Calibri" pitchFamily="34" charset="0"/>
              </a:rPr>
              <a:t>, KESDM </a:t>
            </a:r>
            <a:r>
              <a:rPr lang="en-US" sz="1000" b="1" i="1" dirty="0">
                <a:latin typeface="Calibri" pitchFamily="34" charset="0"/>
              </a:rPr>
              <a:t>(</a:t>
            </a:r>
            <a:r>
              <a:rPr lang="en-US" sz="1000" b="1" i="1" dirty="0">
                <a:latin typeface="Calibri" pitchFamily="34" charset="0"/>
              </a:rPr>
              <a:t>2010)</a:t>
            </a:r>
            <a:endParaRPr lang="en-US" sz="1000" b="1" i="1" dirty="0">
              <a:latin typeface="Calibri" pitchFamily="34" charset="0"/>
            </a:endParaRPr>
          </a:p>
        </p:txBody>
      </p:sp>
      <p:graphicFrame>
        <p:nvGraphicFramePr>
          <p:cNvPr id="52227" name="Object 2"/>
          <p:cNvGraphicFramePr>
            <a:graphicFrameLocks noChangeAspect="1"/>
          </p:cNvGraphicFramePr>
          <p:nvPr>
            <p:extLst>
              <p:ext uri="{D42A27DB-BD31-4B8C-83A1-F6EECF244321}">
                <p14:modId xmlns:p14="http://schemas.microsoft.com/office/powerpoint/2010/main" val="2031066143"/>
              </p:ext>
            </p:extLst>
          </p:nvPr>
        </p:nvGraphicFramePr>
        <p:xfrm>
          <a:off x="8236066" y="553791"/>
          <a:ext cx="3844316" cy="2028490"/>
        </p:xfrm>
        <a:graphic>
          <a:graphicData uri="http://schemas.openxmlformats.org/presentationml/2006/ole">
            <mc:AlternateContent xmlns:mc="http://schemas.openxmlformats.org/markup-compatibility/2006">
              <mc:Choice xmlns:v="urn:schemas-microsoft-com:vml" Requires="v">
                <p:oleObj spid="_x0000_s3077" name="Worksheet" r:id="rId5" imgW="5448217" imgH="2914743" progId="Excel.Sheet.8">
                  <p:embed/>
                </p:oleObj>
              </mc:Choice>
              <mc:Fallback>
                <p:oleObj name="Worksheet" r:id="rId5" imgW="5448217" imgH="2914743"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6066" y="553791"/>
                        <a:ext cx="3844316" cy="2028490"/>
                      </a:xfrm>
                      <a:prstGeom prst="rect">
                        <a:avLst/>
                      </a:prstGeom>
                      <a:noFill/>
                      <a:ln>
                        <a:noFill/>
                      </a:ln>
                      <a:effectLst/>
                    </p:spPr>
                  </p:pic>
                </p:oleObj>
              </mc:Fallback>
            </mc:AlternateContent>
          </a:graphicData>
        </a:graphic>
      </p:graphicFrame>
      <p:sp>
        <p:nvSpPr>
          <p:cNvPr id="6" name="Rounded Rectangle 4"/>
          <p:cNvSpPr>
            <a:spLocks noChangeArrowheads="1"/>
          </p:cNvSpPr>
          <p:nvPr/>
        </p:nvSpPr>
        <p:spPr bwMode="auto">
          <a:xfrm>
            <a:off x="446526" y="6317671"/>
            <a:ext cx="357188" cy="214313"/>
          </a:xfrm>
          <a:prstGeom prst="roundRect">
            <a:avLst>
              <a:gd name="adj" fmla="val 16667"/>
            </a:avLst>
          </a:prstGeom>
          <a:solidFill>
            <a:srgbClr val="FFFF00"/>
          </a:solidFill>
          <a:ln w="9525" algn="ctr">
            <a:noFill/>
            <a:round/>
            <a:headEnd/>
            <a:tailEnd/>
          </a:ln>
        </p:spPr>
        <p:txBody>
          <a:bodyPr/>
          <a:lstStyle/>
          <a:p>
            <a:endParaRPr kumimoji="1" lang="en-US" sz="2000">
              <a:solidFill>
                <a:srgbClr val="006600"/>
              </a:solidFill>
              <a:latin typeface="Cambria" pitchFamily="18" charset="0"/>
              <a:ea typeface="ＭＳ Ｐゴシック" pitchFamily="34" charset="-128"/>
            </a:endParaRPr>
          </a:p>
        </p:txBody>
      </p:sp>
      <p:sp>
        <p:nvSpPr>
          <p:cNvPr id="7" name="Rounded Rectangle 5"/>
          <p:cNvSpPr>
            <a:spLocks noChangeArrowheads="1"/>
          </p:cNvSpPr>
          <p:nvPr/>
        </p:nvSpPr>
        <p:spPr bwMode="auto">
          <a:xfrm>
            <a:off x="449701" y="6046208"/>
            <a:ext cx="357188" cy="214312"/>
          </a:xfrm>
          <a:prstGeom prst="roundRect">
            <a:avLst>
              <a:gd name="adj" fmla="val 16667"/>
            </a:avLst>
          </a:prstGeom>
          <a:solidFill>
            <a:srgbClr val="92D050"/>
          </a:solidFill>
          <a:ln w="9525" algn="ctr">
            <a:noFill/>
            <a:round/>
            <a:headEnd/>
            <a:tailEnd/>
          </a:ln>
        </p:spPr>
        <p:txBody>
          <a:bodyPr/>
          <a:lstStyle/>
          <a:p>
            <a:endParaRPr kumimoji="1" lang="en-US" sz="2000">
              <a:solidFill>
                <a:srgbClr val="006600"/>
              </a:solidFill>
              <a:latin typeface="Cambria" pitchFamily="18" charset="0"/>
              <a:ea typeface="ＭＳ Ｐゴシック" pitchFamily="34" charset="-128"/>
            </a:endParaRPr>
          </a:p>
        </p:txBody>
      </p:sp>
      <p:sp>
        <p:nvSpPr>
          <p:cNvPr id="8" name="Rounded Rectangle 6"/>
          <p:cNvSpPr>
            <a:spLocks noChangeArrowheads="1"/>
          </p:cNvSpPr>
          <p:nvPr/>
        </p:nvSpPr>
        <p:spPr bwMode="auto">
          <a:xfrm>
            <a:off x="2691251" y="6362121"/>
            <a:ext cx="357188" cy="214313"/>
          </a:xfrm>
          <a:prstGeom prst="roundRect">
            <a:avLst>
              <a:gd name="adj" fmla="val 16667"/>
            </a:avLst>
          </a:prstGeom>
          <a:solidFill>
            <a:srgbClr val="FF0000"/>
          </a:solidFill>
          <a:ln w="9525" algn="ctr">
            <a:noFill/>
            <a:round/>
            <a:headEnd/>
            <a:tailEnd/>
          </a:ln>
        </p:spPr>
        <p:txBody>
          <a:bodyPr/>
          <a:lstStyle/>
          <a:p>
            <a:endParaRPr kumimoji="1" lang="en-US" sz="2000">
              <a:solidFill>
                <a:srgbClr val="006600"/>
              </a:solidFill>
              <a:latin typeface="Cambria" pitchFamily="18" charset="0"/>
              <a:ea typeface="ＭＳ Ｐゴシック" pitchFamily="34" charset="-128"/>
            </a:endParaRPr>
          </a:p>
        </p:txBody>
      </p:sp>
      <p:sp>
        <p:nvSpPr>
          <p:cNvPr id="9" name="Rounded Rectangle 7"/>
          <p:cNvSpPr>
            <a:spLocks noChangeArrowheads="1"/>
          </p:cNvSpPr>
          <p:nvPr/>
        </p:nvSpPr>
        <p:spPr bwMode="auto">
          <a:xfrm>
            <a:off x="2691251" y="6090658"/>
            <a:ext cx="357188" cy="214312"/>
          </a:xfrm>
          <a:prstGeom prst="roundRect">
            <a:avLst>
              <a:gd name="adj" fmla="val 16667"/>
            </a:avLst>
          </a:prstGeom>
          <a:solidFill>
            <a:srgbClr val="FF99FF"/>
          </a:solidFill>
          <a:ln w="9525" algn="ctr">
            <a:noFill/>
            <a:round/>
            <a:headEnd/>
            <a:tailEnd/>
          </a:ln>
        </p:spPr>
        <p:txBody>
          <a:bodyPr/>
          <a:lstStyle/>
          <a:p>
            <a:endParaRPr kumimoji="1" lang="en-US" sz="2000">
              <a:solidFill>
                <a:srgbClr val="006600"/>
              </a:solidFill>
              <a:latin typeface="Cambria" pitchFamily="18" charset="0"/>
              <a:ea typeface="ＭＳ Ｐゴシック" pitchFamily="34" charset="-128"/>
            </a:endParaRPr>
          </a:p>
        </p:txBody>
      </p:sp>
      <p:sp>
        <p:nvSpPr>
          <p:cNvPr id="10" name="TextBox 8"/>
          <p:cNvSpPr txBox="1">
            <a:spLocks noChangeArrowheads="1"/>
          </p:cNvSpPr>
          <p:nvPr/>
        </p:nvSpPr>
        <p:spPr bwMode="auto">
          <a:xfrm>
            <a:off x="3075427" y="6328784"/>
            <a:ext cx="900113" cy="276225"/>
          </a:xfrm>
          <a:prstGeom prst="rect">
            <a:avLst/>
          </a:prstGeom>
          <a:noFill/>
          <a:ln w="9525">
            <a:noFill/>
            <a:miter lim="800000"/>
            <a:headEnd/>
            <a:tailEnd/>
          </a:ln>
        </p:spPr>
        <p:txBody>
          <a:bodyPr wrap="none">
            <a:spAutoFit/>
          </a:bodyPr>
          <a:lstStyle/>
          <a:p>
            <a:r>
              <a:rPr lang="en-US" sz="1200" dirty="0" err="1">
                <a:latin typeface="Cambria" pitchFamily="18" charset="0"/>
              </a:rPr>
              <a:t>Terpasang</a:t>
            </a:r>
            <a:endParaRPr lang="en-US" sz="1200" dirty="0">
              <a:latin typeface="Cambria" pitchFamily="18" charset="0"/>
            </a:endParaRPr>
          </a:p>
        </p:txBody>
      </p:sp>
      <p:sp>
        <p:nvSpPr>
          <p:cNvPr id="11" name="TextBox 10"/>
          <p:cNvSpPr txBox="1">
            <a:spLocks noChangeArrowheads="1"/>
          </p:cNvSpPr>
          <p:nvPr/>
        </p:nvSpPr>
        <p:spPr bwMode="auto">
          <a:xfrm>
            <a:off x="3062726" y="6046209"/>
            <a:ext cx="1487908" cy="276999"/>
          </a:xfrm>
          <a:prstGeom prst="rect">
            <a:avLst/>
          </a:prstGeom>
          <a:noFill/>
          <a:ln w="9525">
            <a:noFill/>
            <a:miter lim="800000"/>
            <a:headEnd/>
            <a:tailEnd/>
          </a:ln>
        </p:spPr>
        <p:txBody>
          <a:bodyPr wrap="none">
            <a:spAutoFit/>
          </a:bodyPr>
          <a:lstStyle/>
          <a:p>
            <a:r>
              <a:rPr lang="en-US" sz="1200" dirty="0" err="1">
                <a:latin typeface="Cambria" pitchFamily="18" charset="0"/>
              </a:rPr>
              <a:t>Siap</a:t>
            </a:r>
            <a:r>
              <a:rPr lang="en-US" sz="1200" dirty="0">
                <a:latin typeface="Cambria" pitchFamily="18" charset="0"/>
              </a:rPr>
              <a:t> </a:t>
            </a:r>
            <a:r>
              <a:rPr lang="en-US" sz="1200" dirty="0" err="1">
                <a:latin typeface="Cambria" pitchFamily="18" charset="0"/>
              </a:rPr>
              <a:t>Dikembangkan</a:t>
            </a:r>
            <a:endParaRPr lang="en-US" sz="1200" dirty="0">
              <a:latin typeface="Cambria" pitchFamily="18" charset="0"/>
            </a:endParaRPr>
          </a:p>
        </p:txBody>
      </p:sp>
      <p:sp>
        <p:nvSpPr>
          <p:cNvPr id="12" name="TextBox 11"/>
          <p:cNvSpPr txBox="1">
            <a:spLocks noChangeArrowheads="1"/>
          </p:cNvSpPr>
          <p:nvPr/>
        </p:nvSpPr>
        <p:spPr bwMode="auto">
          <a:xfrm>
            <a:off x="806890" y="6270046"/>
            <a:ext cx="968375" cy="277813"/>
          </a:xfrm>
          <a:prstGeom prst="rect">
            <a:avLst/>
          </a:prstGeom>
          <a:noFill/>
          <a:ln w="9525">
            <a:noFill/>
            <a:miter lim="800000"/>
            <a:headEnd/>
            <a:tailEnd/>
          </a:ln>
        </p:spPr>
        <p:txBody>
          <a:bodyPr wrap="none">
            <a:spAutoFit/>
          </a:bodyPr>
          <a:lstStyle/>
          <a:p>
            <a:r>
              <a:rPr lang="en-US" sz="1200" dirty="0" err="1">
                <a:latin typeface="Cambria" pitchFamily="18" charset="0"/>
              </a:rPr>
              <a:t>Survei</a:t>
            </a:r>
            <a:r>
              <a:rPr lang="en-US" sz="1200" dirty="0">
                <a:latin typeface="Cambria" pitchFamily="18" charset="0"/>
              </a:rPr>
              <a:t> </a:t>
            </a:r>
            <a:r>
              <a:rPr lang="en-US" sz="1200" dirty="0" err="1">
                <a:latin typeface="Cambria" pitchFamily="18" charset="0"/>
              </a:rPr>
              <a:t>Detil</a:t>
            </a:r>
            <a:endParaRPr lang="en-US" sz="1200" dirty="0">
              <a:latin typeface="Cambria" pitchFamily="18" charset="0"/>
            </a:endParaRPr>
          </a:p>
        </p:txBody>
      </p:sp>
      <p:sp>
        <p:nvSpPr>
          <p:cNvPr id="13" name="TextBox 12"/>
          <p:cNvSpPr txBox="1">
            <a:spLocks noChangeArrowheads="1"/>
          </p:cNvSpPr>
          <p:nvPr/>
        </p:nvSpPr>
        <p:spPr bwMode="auto">
          <a:xfrm>
            <a:off x="806890" y="5989059"/>
            <a:ext cx="1502847" cy="276999"/>
          </a:xfrm>
          <a:prstGeom prst="rect">
            <a:avLst/>
          </a:prstGeom>
          <a:noFill/>
          <a:ln w="9525">
            <a:noFill/>
            <a:miter lim="800000"/>
            <a:headEnd/>
            <a:tailEnd/>
          </a:ln>
        </p:spPr>
        <p:txBody>
          <a:bodyPr wrap="none">
            <a:spAutoFit/>
          </a:bodyPr>
          <a:lstStyle/>
          <a:p>
            <a:r>
              <a:rPr lang="en-US" sz="1200" dirty="0" err="1">
                <a:latin typeface="Cambria" pitchFamily="18" charset="0"/>
              </a:rPr>
              <a:t>Survei</a:t>
            </a:r>
            <a:r>
              <a:rPr lang="en-US" sz="1200" dirty="0">
                <a:latin typeface="Cambria" pitchFamily="18" charset="0"/>
              </a:rPr>
              <a:t> </a:t>
            </a:r>
            <a:r>
              <a:rPr lang="en-US" sz="1200" dirty="0" err="1">
                <a:latin typeface="Cambria" pitchFamily="18" charset="0"/>
              </a:rPr>
              <a:t>Pendahuluan</a:t>
            </a:r>
            <a:endParaRPr lang="en-US" sz="1200" dirty="0">
              <a:latin typeface="Cambria" pitchFamily="18" charset="0"/>
            </a:endParaRPr>
          </a:p>
        </p:txBody>
      </p:sp>
      <p:sp>
        <p:nvSpPr>
          <p:cNvPr id="14" name="TextBox 13"/>
          <p:cNvSpPr txBox="1">
            <a:spLocks noChangeArrowheads="1"/>
          </p:cNvSpPr>
          <p:nvPr/>
        </p:nvSpPr>
        <p:spPr bwMode="auto">
          <a:xfrm>
            <a:off x="6298169" y="5712834"/>
            <a:ext cx="482600" cy="276225"/>
          </a:xfrm>
          <a:prstGeom prst="rect">
            <a:avLst/>
          </a:prstGeom>
          <a:noFill/>
          <a:ln w="9525">
            <a:noFill/>
            <a:miter lim="800000"/>
            <a:headEnd/>
            <a:tailEnd/>
          </a:ln>
        </p:spPr>
        <p:txBody>
          <a:bodyPr wrap="none">
            <a:spAutoFit/>
          </a:bodyPr>
          <a:lstStyle/>
          <a:p>
            <a:r>
              <a:rPr lang="en-US" sz="1200" b="1" u="sng">
                <a:latin typeface="Cambria" pitchFamily="18" charset="0"/>
              </a:rPr>
              <a:t>Ket:</a:t>
            </a:r>
          </a:p>
        </p:txBody>
      </p:sp>
      <p:sp>
        <p:nvSpPr>
          <p:cNvPr id="15"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55247459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6"/>
          <p:cNvSpPr txBox="1">
            <a:spLocks noChangeArrowheads="1"/>
          </p:cNvSpPr>
          <p:nvPr/>
        </p:nvSpPr>
        <p:spPr bwMode="auto">
          <a:xfrm>
            <a:off x="1459606" y="990192"/>
            <a:ext cx="9143999" cy="738664"/>
          </a:xfrm>
          <a:prstGeom prst="rect">
            <a:avLst/>
          </a:prstGeom>
          <a:noFill/>
          <a:ln w="9525">
            <a:noFill/>
            <a:miter lim="800000"/>
            <a:headEnd/>
            <a:tailEnd/>
          </a:ln>
        </p:spPr>
        <p:txBody>
          <a:bodyPr wrap="square">
            <a:spAutoFit/>
          </a:bodyPr>
          <a:lstStyle/>
          <a:p>
            <a:pPr algn="ctr"/>
            <a:r>
              <a:rPr lang="id-ID" sz="2400" b="1" dirty="0">
                <a:solidFill>
                  <a:srgbClr val="006600"/>
                </a:solidFill>
                <a:latin typeface="Cambria" pitchFamily="18" charset="0"/>
              </a:rPr>
              <a:t>LOKASI PLTP  YANG TELAH BERPRODUKSI </a:t>
            </a:r>
          </a:p>
          <a:p>
            <a:pPr algn="ctr"/>
            <a:r>
              <a:rPr lang="id-ID" b="1" dirty="0">
                <a:solidFill>
                  <a:srgbClr val="006600"/>
                </a:solidFill>
                <a:latin typeface="Cambria" pitchFamily="18" charset="0"/>
              </a:rPr>
              <a:t>(Status Februari  2012)</a:t>
            </a:r>
            <a:endParaRPr lang="en-US" b="1" dirty="0">
              <a:solidFill>
                <a:srgbClr val="006600"/>
              </a:solidFill>
              <a:latin typeface="Cambria" pitchFamily="18" charset="0"/>
            </a:endParaRPr>
          </a:p>
        </p:txBody>
      </p:sp>
      <p:pic>
        <p:nvPicPr>
          <p:cNvPr id="45062" name="Picture 6"/>
          <p:cNvPicPr>
            <a:picLocks noChangeAspect="1" noChangeArrowheads="1"/>
          </p:cNvPicPr>
          <p:nvPr/>
        </p:nvPicPr>
        <p:blipFill>
          <a:blip r:embed="rId3" cstate="print"/>
          <a:srcRect/>
          <a:stretch>
            <a:fillRect/>
          </a:stretch>
        </p:blipFill>
        <p:spPr bwMode="auto">
          <a:xfrm>
            <a:off x="1459605" y="1932623"/>
            <a:ext cx="9144000" cy="4303727"/>
          </a:xfrm>
          <a:prstGeom prst="rect">
            <a:avLst/>
          </a:prstGeom>
          <a:noFill/>
          <a:ln w="9525">
            <a:noFill/>
            <a:miter lim="800000"/>
            <a:headEnd/>
            <a:tailEnd/>
          </a:ln>
          <a:effectLst>
            <a:prstShdw prst="shdw17" dist="17961" dir="2700000">
              <a:schemeClr val="accent1">
                <a:gamma/>
                <a:shade val="60000"/>
                <a:invGamma/>
              </a:schemeClr>
            </a:prstShdw>
          </a:effectLst>
        </p:spPr>
      </p:pic>
      <p:cxnSp>
        <p:nvCxnSpPr>
          <p:cNvPr id="19" name="Straight Arrow Connector 18"/>
          <p:cNvCxnSpPr/>
          <p:nvPr/>
        </p:nvCxnSpPr>
        <p:spPr bwMode="auto">
          <a:xfrm>
            <a:off x="2287189" y="2840761"/>
            <a:ext cx="648072" cy="0"/>
          </a:xfrm>
          <a:prstGeom prst="straightConnector1">
            <a:avLst/>
          </a:prstGeom>
          <a:solidFill>
            <a:schemeClr val="accent1"/>
          </a:solidFill>
          <a:ln w="19050" cap="flat" cmpd="sng" algn="ctr">
            <a:solidFill>
              <a:schemeClr val="tx1"/>
            </a:solidFill>
            <a:prstDash val="solid"/>
            <a:round/>
            <a:headEnd type="oval" w="med" len="med"/>
            <a:tailEnd type="none"/>
          </a:ln>
          <a:effectLst/>
        </p:spPr>
      </p:cxnSp>
      <p:sp>
        <p:nvSpPr>
          <p:cNvPr id="21" name="TextBox 20"/>
          <p:cNvSpPr txBox="1"/>
          <p:nvPr/>
        </p:nvSpPr>
        <p:spPr>
          <a:xfrm>
            <a:off x="2930743" y="2710996"/>
            <a:ext cx="1814978" cy="307777"/>
          </a:xfrm>
          <a:prstGeom prst="rect">
            <a:avLst/>
          </a:prstGeom>
          <a:solidFill>
            <a:srgbClr val="B7E7E6">
              <a:alpha val="69000"/>
            </a:srgbClr>
          </a:solidFill>
        </p:spPr>
        <p:txBody>
          <a:bodyPr wrap="square" rtlCol="0">
            <a:spAutoFit/>
          </a:bodyPr>
          <a:lstStyle/>
          <a:p>
            <a:r>
              <a:rPr lang="id-ID" sz="1400" b="1" u="sng" dirty="0">
                <a:latin typeface="Arial Narrow" pitchFamily="34" charset="0"/>
              </a:rPr>
              <a:t>PLTP SIBAYAK: 12 MW</a:t>
            </a:r>
          </a:p>
        </p:txBody>
      </p:sp>
      <p:sp>
        <p:nvSpPr>
          <p:cNvPr id="23" name="TextBox 22"/>
          <p:cNvSpPr txBox="1"/>
          <p:nvPr/>
        </p:nvSpPr>
        <p:spPr>
          <a:xfrm>
            <a:off x="4159397" y="4211194"/>
            <a:ext cx="2658026" cy="307777"/>
          </a:xfrm>
          <a:prstGeom prst="rect">
            <a:avLst/>
          </a:prstGeom>
          <a:solidFill>
            <a:schemeClr val="accent5">
              <a:lumMod val="90000"/>
              <a:alpha val="51000"/>
            </a:schemeClr>
          </a:solidFill>
        </p:spPr>
        <p:txBody>
          <a:bodyPr wrap="square" rtlCol="0">
            <a:spAutoFit/>
          </a:bodyPr>
          <a:lstStyle/>
          <a:p>
            <a:r>
              <a:rPr lang="id-ID" sz="1400" b="1" u="sng" dirty="0">
                <a:latin typeface="Arial Narrow" pitchFamily="34" charset="0"/>
              </a:rPr>
              <a:t>PLTP GUNUNG SALAK: 377 MW</a:t>
            </a:r>
          </a:p>
        </p:txBody>
      </p:sp>
      <p:cxnSp>
        <p:nvCxnSpPr>
          <p:cNvPr id="25" name="Shape 24"/>
          <p:cNvCxnSpPr/>
          <p:nvPr/>
        </p:nvCxnSpPr>
        <p:spPr bwMode="auto">
          <a:xfrm rot="5400000">
            <a:off x="3741816" y="4572422"/>
            <a:ext cx="637075" cy="198091"/>
          </a:xfrm>
          <a:prstGeom prst="bentConnector3">
            <a:avLst>
              <a:gd name="adj1" fmla="val -658"/>
            </a:avLst>
          </a:prstGeom>
          <a:solidFill>
            <a:schemeClr val="accent1"/>
          </a:solidFill>
          <a:ln w="19050" cap="flat" cmpd="sng" algn="ctr">
            <a:solidFill>
              <a:schemeClr val="tx1"/>
            </a:solidFill>
            <a:prstDash val="solid"/>
            <a:round/>
            <a:headEnd type="none" w="med" len="med"/>
            <a:tailEnd type="oval" w="med" len="med"/>
          </a:ln>
          <a:effectLst/>
        </p:spPr>
      </p:cxnSp>
      <p:sp>
        <p:nvSpPr>
          <p:cNvPr id="34" name="TextBox 33"/>
          <p:cNvSpPr txBox="1"/>
          <p:nvPr/>
        </p:nvSpPr>
        <p:spPr>
          <a:xfrm>
            <a:off x="1616963" y="4068317"/>
            <a:ext cx="1656184" cy="523220"/>
          </a:xfrm>
          <a:prstGeom prst="rect">
            <a:avLst/>
          </a:prstGeom>
          <a:solidFill>
            <a:schemeClr val="accent5">
              <a:lumMod val="90000"/>
              <a:alpha val="57000"/>
            </a:schemeClr>
          </a:solidFill>
        </p:spPr>
        <p:txBody>
          <a:bodyPr wrap="square" rtlCol="0">
            <a:spAutoFit/>
          </a:bodyPr>
          <a:lstStyle/>
          <a:p>
            <a:r>
              <a:rPr lang="id-ID" sz="1400" b="1" u="sng" dirty="0">
                <a:latin typeface="Arial Narrow" pitchFamily="34" charset="0"/>
              </a:rPr>
              <a:t>PLTP WAYANG WINDU: 227 MW</a:t>
            </a:r>
          </a:p>
        </p:txBody>
      </p:sp>
      <p:sp>
        <p:nvSpPr>
          <p:cNvPr id="44" name="TextBox 43"/>
          <p:cNvSpPr txBox="1"/>
          <p:nvPr/>
        </p:nvSpPr>
        <p:spPr>
          <a:xfrm>
            <a:off x="1745325" y="4727483"/>
            <a:ext cx="1685484" cy="523220"/>
          </a:xfrm>
          <a:prstGeom prst="rect">
            <a:avLst/>
          </a:prstGeom>
          <a:solidFill>
            <a:schemeClr val="accent5">
              <a:lumMod val="90000"/>
              <a:alpha val="51000"/>
            </a:schemeClr>
          </a:solidFill>
        </p:spPr>
        <p:txBody>
          <a:bodyPr wrap="square" rtlCol="0">
            <a:spAutoFit/>
          </a:bodyPr>
          <a:lstStyle/>
          <a:p>
            <a:r>
              <a:rPr lang="id-ID" sz="1400" b="1" u="sng" dirty="0">
                <a:latin typeface="Arial Narrow" pitchFamily="34" charset="0"/>
              </a:rPr>
              <a:t>PLTP KAMOJANG: 200 MW</a:t>
            </a:r>
          </a:p>
        </p:txBody>
      </p:sp>
      <p:sp>
        <p:nvSpPr>
          <p:cNvPr id="48" name="TextBox 47"/>
          <p:cNvSpPr txBox="1"/>
          <p:nvPr/>
        </p:nvSpPr>
        <p:spPr>
          <a:xfrm>
            <a:off x="1816763" y="5425640"/>
            <a:ext cx="1972980" cy="307777"/>
          </a:xfrm>
          <a:prstGeom prst="rect">
            <a:avLst/>
          </a:prstGeom>
          <a:solidFill>
            <a:schemeClr val="accent5">
              <a:lumMod val="90000"/>
              <a:alpha val="51000"/>
            </a:schemeClr>
          </a:solidFill>
        </p:spPr>
        <p:txBody>
          <a:bodyPr wrap="square" rtlCol="0">
            <a:spAutoFit/>
          </a:bodyPr>
          <a:lstStyle/>
          <a:p>
            <a:r>
              <a:rPr lang="id-ID" sz="1400" b="1" u="sng" dirty="0">
                <a:latin typeface="Arial Narrow" pitchFamily="34" charset="0"/>
              </a:rPr>
              <a:t>PLTP DARAJAT: 270 MW</a:t>
            </a:r>
          </a:p>
        </p:txBody>
      </p:sp>
      <p:sp>
        <p:nvSpPr>
          <p:cNvPr id="49" name="TextBox 48"/>
          <p:cNvSpPr txBox="1"/>
          <p:nvPr/>
        </p:nvSpPr>
        <p:spPr>
          <a:xfrm>
            <a:off x="4735461" y="5429275"/>
            <a:ext cx="1656184" cy="307777"/>
          </a:xfrm>
          <a:prstGeom prst="rect">
            <a:avLst/>
          </a:prstGeom>
          <a:solidFill>
            <a:schemeClr val="accent5">
              <a:lumMod val="90000"/>
              <a:alpha val="51000"/>
            </a:schemeClr>
          </a:solidFill>
        </p:spPr>
        <p:txBody>
          <a:bodyPr wrap="square" rtlCol="0">
            <a:spAutoFit/>
          </a:bodyPr>
          <a:lstStyle/>
          <a:p>
            <a:r>
              <a:rPr lang="id-ID" sz="1400" b="1" u="sng" dirty="0">
                <a:latin typeface="Arial Narrow" pitchFamily="34" charset="0"/>
              </a:rPr>
              <a:t>PLTP DIENG: 60 MW</a:t>
            </a:r>
          </a:p>
        </p:txBody>
      </p:sp>
      <p:cxnSp>
        <p:nvCxnSpPr>
          <p:cNvPr id="53" name="Elbow Connector 52"/>
          <p:cNvCxnSpPr>
            <a:endCxn id="34" idx="3"/>
          </p:cNvCxnSpPr>
          <p:nvPr/>
        </p:nvCxnSpPr>
        <p:spPr bwMode="auto">
          <a:xfrm rot="10800000">
            <a:off x="3273149" y="4329927"/>
            <a:ext cx="814243" cy="743082"/>
          </a:xfrm>
          <a:prstGeom prst="bentConnector3">
            <a:avLst>
              <a:gd name="adj1" fmla="val 50000"/>
            </a:avLst>
          </a:prstGeom>
          <a:solidFill>
            <a:schemeClr val="accent1"/>
          </a:solidFill>
          <a:ln w="19050" cap="flat" cmpd="sng" algn="ctr">
            <a:solidFill>
              <a:schemeClr val="tx1"/>
            </a:solidFill>
            <a:prstDash val="solid"/>
            <a:round/>
            <a:headEnd type="oval" w="med" len="med"/>
            <a:tailEnd type="none" w="med" len="med"/>
          </a:ln>
          <a:effectLst/>
        </p:spPr>
      </p:cxnSp>
      <p:cxnSp>
        <p:nvCxnSpPr>
          <p:cNvPr id="57" name="Shape 56"/>
          <p:cNvCxnSpPr/>
          <p:nvPr/>
        </p:nvCxnSpPr>
        <p:spPr bwMode="auto">
          <a:xfrm rot="10800000">
            <a:off x="3367309" y="4856987"/>
            <a:ext cx="792088" cy="288035"/>
          </a:xfrm>
          <a:prstGeom prst="bentConnector3">
            <a:avLst>
              <a:gd name="adj1" fmla="val 73767"/>
            </a:avLst>
          </a:prstGeom>
          <a:solidFill>
            <a:schemeClr val="accent1"/>
          </a:solidFill>
          <a:ln w="19050" cap="flat" cmpd="sng" algn="ctr">
            <a:solidFill>
              <a:schemeClr val="tx1"/>
            </a:solidFill>
            <a:prstDash val="solid"/>
            <a:round/>
            <a:headEnd type="oval" w="med" len="med"/>
            <a:tailEnd type="none" w="med" len="med"/>
          </a:ln>
          <a:effectLst/>
        </p:spPr>
      </p:cxnSp>
      <p:cxnSp>
        <p:nvCxnSpPr>
          <p:cNvPr id="66" name="Shape 65"/>
          <p:cNvCxnSpPr/>
          <p:nvPr/>
        </p:nvCxnSpPr>
        <p:spPr bwMode="auto">
          <a:xfrm rot="10800000" flipV="1">
            <a:off x="3808324" y="5199095"/>
            <a:ext cx="432051" cy="360041"/>
          </a:xfrm>
          <a:prstGeom prst="bentConnector3">
            <a:avLst>
              <a:gd name="adj1" fmla="val 202"/>
            </a:avLst>
          </a:prstGeom>
          <a:solidFill>
            <a:schemeClr val="accent1"/>
          </a:solidFill>
          <a:ln w="19050" cap="flat" cmpd="sng" algn="ctr">
            <a:solidFill>
              <a:schemeClr val="tx1"/>
            </a:solidFill>
            <a:prstDash val="solid"/>
            <a:round/>
            <a:headEnd type="oval" w="med" len="med"/>
            <a:tailEnd type="none" w="med" len="med"/>
          </a:ln>
          <a:effectLst/>
        </p:spPr>
      </p:cxnSp>
      <p:cxnSp>
        <p:nvCxnSpPr>
          <p:cNvPr id="71" name="Shape 70"/>
          <p:cNvCxnSpPr>
            <a:endCxn id="49" idx="1"/>
          </p:cNvCxnSpPr>
          <p:nvPr/>
        </p:nvCxnSpPr>
        <p:spPr bwMode="auto">
          <a:xfrm rot="16200000" flipH="1">
            <a:off x="4444379" y="5292080"/>
            <a:ext cx="366143" cy="216023"/>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73" name="Elbow Connector 72"/>
          <p:cNvCxnSpPr>
            <a:endCxn id="50" idx="2"/>
          </p:cNvCxnSpPr>
          <p:nvPr/>
        </p:nvCxnSpPr>
        <p:spPr bwMode="auto">
          <a:xfrm rot="5400000" flipH="1" flipV="1">
            <a:off x="7313490" y="2802760"/>
            <a:ext cx="700341" cy="671821"/>
          </a:xfrm>
          <a:prstGeom prst="bentConnector3">
            <a:avLst>
              <a:gd name="adj1" fmla="val 50000"/>
            </a:avLst>
          </a:prstGeom>
          <a:solidFill>
            <a:schemeClr val="accent1"/>
          </a:solidFill>
          <a:ln w="19050" cap="flat" cmpd="sng" algn="ctr">
            <a:solidFill>
              <a:schemeClr val="tx1"/>
            </a:solidFill>
            <a:prstDash val="solid"/>
            <a:round/>
            <a:headEnd type="oval" w="med" len="med"/>
            <a:tailEnd type="none" w="med" len="med"/>
          </a:ln>
          <a:effectLst/>
        </p:spPr>
      </p:cxnSp>
      <p:sp>
        <p:nvSpPr>
          <p:cNvPr id="37" name="Rectangle 36"/>
          <p:cNvSpPr/>
          <p:nvPr/>
        </p:nvSpPr>
        <p:spPr bwMode="auto">
          <a:xfrm>
            <a:off x="8531935" y="2353805"/>
            <a:ext cx="1857388" cy="714380"/>
          </a:xfrm>
          <a:prstGeom prst="rect">
            <a:avLst/>
          </a:prstGeom>
          <a:solidFill>
            <a:srgbClr val="66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1" lang="id-ID" sz="2000">
              <a:latin typeface="Times New Roman" pitchFamily="18" charset="0"/>
              <a:ea typeface="ＭＳ Ｐゴシック" pitchFamily="34" charset="-128"/>
            </a:endParaRPr>
          </a:p>
        </p:txBody>
      </p:sp>
      <p:sp>
        <p:nvSpPr>
          <p:cNvPr id="50" name="TextBox 49"/>
          <p:cNvSpPr txBox="1"/>
          <p:nvPr/>
        </p:nvSpPr>
        <p:spPr>
          <a:xfrm>
            <a:off x="6895701" y="2480722"/>
            <a:ext cx="2207738" cy="307777"/>
          </a:xfrm>
          <a:prstGeom prst="rect">
            <a:avLst/>
          </a:prstGeom>
          <a:solidFill>
            <a:schemeClr val="accent5">
              <a:lumMod val="90000"/>
              <a:alpha val="51000"/>
            </a:schemeClr>
          </a:solidFill>
        </p:spPr>
        <p:txBody>
          <a:bodyPr wrap="square" rtlCol="0">
            <a:spAutoFit/>
          </a:bodyPr>
          <a:lstStyle/>
          <a:p>
            <a:r>
              <a:rPr lang="id-ID" sz="1400" b="1" u="sng" dirty="0">
                <a:latin typeface="Arial Narrow" pitchFamily="34" charset="0"/>
              </a:rPr>
              <a:t>PLTP LAHENDONG: 80 MW</a:t>
            </a:r>
          </a:p>
        </p:txBody>
      </p:sp>
      <p:sp>
        <p:nvSpPr>
          <p:cNvPr id="20" name="Text Box 3"/>
          <p:cNvSpPr txBox="1">
            <a:spLocks noChangeArrowheads="1"/>
          </p:cNvSpPr>
          <p:nvPr/>
        </p:nvSpPr>
        <p:spPr bwMode="auto">
          <a:xfrm>
            <a:off x="9504696" y="234160"/>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610075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descr="PETA PROV INDONESIA.jpg"/>
          <p:cNvPicPr>
            <a:picLocks noGrp="1" noChangeAspect="1"/>
          </p:cNvPicPr>
          <p:nvPr>
            <p:ph idx="1"/>
          </p:nvPr>
        </p:nvPicPr>
        <p:blipFill>
          <a:blip r:embed="rId2" cstate="print"/>
          <a:srcRect l="1475" t="2952" r="2545" b="2739"/>
          <a:stretch>
            <a:fillRect/>
          </a:stretch>
        </p:blipFill>
        <p:spPr>
          <a:xfrm>
            <a:off x="1857626" y="630646"/>
            <a:ext cx="8496944" cy="5904656"/>
          </a:xfrm>
        </p:spPr>
      </p:pic>
      <p:sp>
        <p:nvSpPr>
          <p:cNvPr id="40982" name="TextBox 24"/>
          <p:cNvSpPr txBox="1">
            <a:spLocks noChangeArrowheads="1"/>
          </p:cNvSpPr>
          <p:nvPr/>
        </p:nvSpPr>
        <p:spPr bwMode="auto">
          <a:xfrm>
            <a:off x="1524000" y="270609"/>
            <a:ext cx="9144000" cy="461665"/>
          </a:xfrm>
          <a:prstGeom prst="rect">
            <a:avLst/>
          </a:prstGeom>
          <a:noFill/>
          <a:ln w="9525">
            <a:noFill/>
            <a:miter lim="800000"/>
            <a:headEnd/>
            <a:tailEnd/>
          </a:ln>
        </p:spPr>
        <p:txBody>
          <a:bodyPr wrap="square">
            <a:spAutoFit/>
          </a:bodyPr>
          <a:lstStyle/>
          <a:p>
            <a:pPr algn="ctr"/>
            <a:r>
              <a:rPr lang="id-ID" sz="2400" b="1" dirty="0">
                <a:solidFill>
                  <a:srgbClr val="008000"/>
                </a:solidFill>
                <a:latin typeface="Cambria" pitchFamily="18" charset="0"/>
              </a:rPr>
              <a:t>50</a:t>
            </a:r>
            <a:r>
              <a:rPr lang="en-US" sz="2400" b="1" dirty="0">
                <a:solidFill>
                  <a:srgbClr val="008000"/>
                </a:solidFill>
                <a:latin typeface="Cambria" pitchFamily="18" charset="0"/>
              </a:rPr>
              <a:t> </a:t>
            </a:r>
            <a:r>
              <a:rPr lang="id-ID" sz="2400" b="1" dirty="0">
                <a:solidFill>
                  <a:srgbClr val="008000"/>
                </a:solidFill>
                <a:latin typeface="Cambria" pitchFamily="18" charset="0"/>
              </a:rPr>
              <a:t>WILAYAH KERJA PANAS BUMI (WKP) *</a:t>
            </a:r>
            <a:r>
              <a:rPr lang="id-ID" sz="2400" b="1" baseline="30000" dirty="0">
                <a:solidFill>
                  <a:srgbClr val="008000"/>
                </a:solidFill>
                <a:latin typeface="Cambria" pitchFamily="18" charset="0"/>
              </a:rPr>
              <a:t>)</a:t>
            </a:r>
            <a:endParaRPr lang="en-US" sz="2400" b="1" baseline="30000" dirty="0">
              <a:solidFill>
                <a:srgbClr val="008000"/>
              </a:solidFill>
              <a:latin typeface="Cambria" pitchFamily="18" charset="0"/>
            </a:endParaRPr>
          </a:p>
        </p:txBody>
      </p:sp>
      <p:sp>
        <p:nvSpPr>
          <p:cNvPr id="34" name="Rectangle 33"/>
          <p:cNvSpPr/>
          <p:nvPr/>
        </p:nvSpPr>
        <p:spPr>
          <a:xfrm>
            <a:off x="2231112" y="1132557"/>
            <a:ext cx="1296144" cy="461665"/>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NAD</a:t>
            </a:r>
            <a:r>
              <a:rPr lang="id-ID" sz="800" b="1" dirty="0">
                <a:latin typeface="Arial Narrow" pitchFamily="34" charset="0"/>
                <a:sym typeface="Wingdings" pitchFamily="2" charset="2"/>
              </a:rPr>
              <a:t> 2 WKP</a:t>
            </a:r>
            <a:endParaRPr lang="en-US" sz="800" b="1" dirty="0">
              <a:latin typeface="Arial Narrow" pitchFamily="34" charset="0"/>
              <a:sym typeface="Wingdings" pitchFamily="2" charset="2"/>
            </a:endParaRPr>
          </a:p>
          <a:p>
            <a:pPr marL="117475" indent="-117475">
              <a:buFont typeface="Wingdings" pitchFamily="2" charset="2"/>
              <a:buChar char="§"/>
              <a:defRPr/>
            </a:pPr>
            <a:r>
              <a:rPr lang="en-US" sz="800" dirty="0">
                <a:latin typeface="Arial Narrow" pitchFamily="34" charset="0"/>
              </a:rPr>
              <a:t>Jaboi</a:t>
            </a:r>
            <a:r>
              <a:rPr lang="id-ID" sz="800" dirty="0">
                <a:latin typeface="Arial Narrow" pitchFamily="34" charset="0"/>
              </a:rPr>
              <a:t>: 70 MW</a:t>
            </a:r>
            <a:endParaRPr lang="en-US" sz="800" dirty="0">
              <a:latin typeface="Arial Narrow" pitchFamily="34" charset="0"/>
            </a:endParaRPr>
          </a:p>
          <a:p>
            <a:pPr marL="117475" indent="-117475">
              <a:buFont typeface="Wingdings" pitchFamily="2" charset="2"/>
              <a:buChar char="§"/>
              <a:defRPr/>
            </a:pPr>
            <a:r>
              <a:rPr lang="en-US" sz="800" dirty="0">
                <a:latin typeface="Arial Narrow" pitchFamily="34" charset="0"/>
              </a:rPr>
              <a:t>Seulawah Agam</a:t>
            </a:r>
            <a:r>
              <a:rPr lang="id-ID" sz="800" dirty="0">
                <a:latin typeface="Arial Narrow" pitchFamily="34" charset="0"/>
              </a:rPr>
              <a:t>: 130 MW</a:t>
            </a:r>
            <a:endParaRPr lang="id-ID" sz="800" dirty="0">
              <a:latin typeface="Arial Narrow" pitchFamily="34" charset="0"/>
            </a:endParaRPr>
          </a:p>
        </p:txBody>
      </p:sp>
      <p:sp>
        <p:nvSpPr>
          <p:cNvPr id="35" name="Rectangle 34"/>
          <p:cNvSpPr/>
          <p:nvPr/>
        </p:nvSpPr>
        <p:spPr>
          <a:xfrm>
            <a:off x="2735168" y="1606415"/>
            <a:ext cx="1442674" cy="707886"/>
          </a:xfrm>
          <a:prstGeom prst="rect">
            <a:avLst/>
          </a:prstGeom>
          <a:solidFill>
            <a:srgbClr val="006600">
              <a:alpha val="22000"/>
            </a:srgbClr>
          </a:solidFill>
        </p:spPr>
        <p:txBody>
          <a:bodyPr wrap="square">
            <a:spAutoFit/>
          </a:bodyPr>
          <a:lstStyle/>
          <a:p>
            <a:pPr>
              <a:defRPr/>
            </a:pPr>
            <a:r>
              <a:rPr lang="en-US" sz="800" b="1" dirty="0">
                <a:latin typeface="Arial Narrow" pitchFamily="34" charset="0"/>
              </a:rPr>
              <a:t>SUMUT</a:t>
            </a:r>
            <a:r>
              <a:rPr lang="id-ID" sz="800" b="1" dirty="0">
                <a:latin typeface="Arial Narrow" pitchFamily="34" charset="0"/>
              </a:rPr>
              <a:t> </a:t>
            </a:r>
            <a:r>
              <a:rPr lang="id-ID" sz="800" b="1" dirty="0">
                <a:latin typeface="Arial Narrow" pitchFamily="34" charset="0"/>
                <a:sym typeface="Wingdings" pitchFamily="2" charset="2"/>
              </a:rPr>
              <a:t>4 WKP</a:t>
            </a:r>
            <a:endParaRPr lang="en-US" sz="800" b="1" dirty="0">
              <a:latin typeface="Arial Narrow" pitchFamily="34" charset="0"/>
            </a:endParaRPr>
          </a:p>
          <a:p>
            <a:pPr marL="117475" indent="-117475">
              <a:buFont typeface="Wingdings" pitchFamily="2" charset="2"/>
              <a:buChar char="§"/>
              <a:defRPr/>
            </a:pPr>
            <a:r>
              <a:rPr lang="en-US" sz="800" dirty="0">
                <a:latin typeface="Arial Narrow" pitchFamily="34" charset="0"/>
              </a:rPr>
              <a:t>Sibayak – Sinabung</a:t>
            </a:r>
            <a:r>
              <a:rPr lang="id-ID" sz="800" dirty="0">
                <a:latin typeface="Arial Narrow" pitchFamily="34" charset="0"/>
              </a:rPr>
              <a:t>: 130 MW</a:t>
            </a:r>
            <a:endParaRPr lang="en-US" sz="800" dirty="0">
              <a:latin typeface="Arial Narrow" pitchFamily="34" charset="0"/>
            </a:endParaRPr>
          </a:p>
          <a:p>
            <a:pPr marL="117475" indent="-117475">
              <a:buFont typeface="Wingdings" pitchFamily="2" charset="2"/>
              <a:buChar char="§"/>
              <a:defRPr/>
            </a:pPr>
            <a:r>
              <a:rPr lang="en-US" sz="800" dirty="0">
                <a:latin typeface="Arial Narrow" pitchFamily="34" charset="0"/>
              </a:rPr>
              <a:t>Sibual – Buali</a:t>
            </a:r>
            <a:r>
              <a:rPr lang="id-ID" sz="800" dirty="0">
                <a:latin typeface="Arial Narrow" pitchFamily="34" charset="0"/>
              </a:rPr>
              <a:t>: 750 MW</a:t>
            </a:r>
            <a:endParaRPr lang="en-US" sz="800" dirty="0">
              <a:latin typeface="Arial Narrow" pitchFamily="34" charset="0"/>
            </a:endParaRPr>
          </a:p>
          <a:p>
            <a:pPr marL="117475" indent="-117475">
              <a:buFont typeface="Wingdings" pitchFamily="2" charset="2"/>
              <a:buChar char="§"/>
              <a:defRPr/>
            </a:pPr>
            <a:r>
              <a:rPr lang="en-US" sz="800" dirty="0">
                <a:latin typeface="Arial Narrow" pitchFamily="34" charset="0"/>
              </a:rPr>
              <a:t>Sipaholon Ria-ria</a:t>
            </a:r>
            <a:r>
              <a:rPr lang="id-ID" sz="800" dirty="0">
                <a:latin typeface="Arial Narrow" pitchFamily="34" charset="0"/>
              </a:rPr>
              <a:t>: 75 MW</a:t>
            </a:r>
            <a:endParaRPr lang="en-US" sz="800" dirty="0">
              <a:latin typeface="Arial Narrow" pitchFamily="34" charset="0"/>
            </a:endParaRPr>
          </a:p>
          <a:p>
            <a:pPr marL="117475" indent="-117475">
              <a:buFont typeface="Wingdings" pitchFamily="2" charset="2"/>
              <a:buChar char="§"/>
              <a:defRPr/>
            </a:pPr>
            <a:r>
              <a:rPr lang="en-US" sz="800" dirty="0">
                <a:latin typeface="Arial Narrow" pitchFamily="34" charset="0"/>
              </a:rPr>
              <a:t>Sorik Marapi</a:t>
            </a:r>
            <a:r>
              <a:rPr lang="id-ID" sz="800" dirty="0">
                <a:latin typeface="Arial Narrow" pitchFamily="34" charset="0"/>
              </a:rPr>
              <a:t>: 200 MW</a:t>
            </a:r>
            <a:endParaRPr lang="en-US" sz="800" dirty="0">
              <a:latin typeface="Arial Narrow" pitchFamily="34" charset="0"/>
            </a:endParaRPr>
          </a:p>
        </p:txBody>
      </p:sp>
      <p:sp>
        <p:nvSpPr>
          <p:cNvPr id="44" name="Rectangle 43"/>
          <p:cNvSpPr/>
          <p:nvPr/>
        </p:nvSpPr>
        <p:spPr>
          <a:xfrm>
            <a:off x="3114034" y="2335787"/>
            <a:ext cx="1135246" cy="338554"/>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JAMBI</a:t>
            </a:r>
            <a:r>
              <a:rPr lang="id-ID" sz="800" b="1" dirty="0">
                <a:latin typeface="Arial Narrow" pitchFamily="34" charset="0"/>
                <a:sym typeface="Wingdings" pitchFamily="2" charset="2"/>
              </a:rPr>
              <a:t> 1 WKP</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Sungai Penuh</a:t>
            </a:r>
            <a:r>
              <a:rPr lang="id-ID" sz="800" dirty="0">
                <a:latin typeface="Arial Narrow" pitchFamily="34" charset="0"/>
              </a:rPr>
              <a:t>: 70 MW </a:t>
            </a:r>
            <a:r>
              <a:rPr lang="en-US" sz="800" dirty="0">
                <a:latin typeface="Arial Narrow" pitchFamily="34" charset="0"/>
              </a:rPr>
              <a:t> </a:t>
            </a:r>
            <a:endParaRPr lang="en-US" sz="800" dirty="0">
              <a:latin typeface="Arial Narrow" pitchFamily="34" charset="0"/>
            </a:endParaRPr>
          </a:p>
        </p:txBody>
      </p:sp>
      <p:sp>
        <p:nvSpPr>
          <p:cNvPr id="45" name="Rectangle 44"/>
          <p:cNvSpPr/>
          <p:nvPr/>
        </p:nvSpPr>
        <p:spPr>
          <a:xfrm>
            <a:off x="3752246" y="2737639"/>
            <a:ext cx="1211415" cy="584775"/>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SUMSEL</a:t>
            </a:r>
            <a:r>
              <a:rPr lang="id-ID" sz="800" b="1" dirty="0">
                <a:latin typeface="Arial Narrow" pitchFamily="34" charset="0"/>
                <a:sym typeface="Wingdings" pitchFamily="2" charset="2"/>
              </a:rPr>
              <a:t> 3 WKP</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Lumut Balai</a:t>
            </a:r>
            <a:r>
              <a:rPr lang="id-ID" sz="800" dirty="0">
                <a:latin typeface="Arial Narrow" pitchFamily="34" charset="0"/>
              </a:rPr>
              <a:t>: 250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Rantau Dedap</a:t>
            </a:r>
            <a:r>
              <a:rPr lang="id-ID" sz="800" dirty="0">
                <a:latin typeface="Arial Narrow" pitchFamily="34" charset="0"/>
              </a:rPr>
              <a:t>: 106 MW</a:t>
            </a:r>
          </a:p>
          <a:p>
            <a:pPr marL="111125" indent="-111125">
              <a:buFont typeface="Wingdings" pitchFamily="2" charset="2"/>
              <a:buChar char="§"/>
              <a:defRPr/>
            </a:pPr>
            <a:r>
              <a:rPr lang="id-ID" sz="800" dirty="0">
                <a:latin typeface="Arial Narrow" pitchFamily="34" charset="0"/>
              </a:rPr>
              <a:t>Danau Ranau: 210 MW</a:t>
            </a:r>
            <a:endParaRPr lang="en-US" sz="800" dirty="0">
              <a:latin typeface="Arial Narrow" pitchFamily="34" charset="0"/>
            </a:endParaRPr>
          </a:p>
        </p:txBody>
      </p:sp>
      <p:sp>
        <p:nvSpPr>
          <p:cNvPr id="47" name="Rectangle 46"/>
          <p:cNvSpPr/>
          <p:nvPr/>
        </p:nvSpPr>
        <p:spPr>
          <a:xfrm>
            <a:off x="4100340" y="3769382"/>
            <a:ext cx="1332906" cy="461665"/>
          </a:xfrm>
          <a:prstGeom prst="rect">
            <a:avLst/>
          </a:prstGeom>
          <a:solidFill>
            <a:srgbClr val="006600">
              <a:alpha val="22000"/>
            </a:srgbClr>
          </a:solidFill>
        </p:spPr>
        <p:txBody>
          <a:bodyPr wrap="square" lIns="7200" rIns="7200">
            <a:spAutoFit/>
          </a:bodyPr>
          <a:lstStyle/>
          <a:p>
            <a:pPr>
              <a:defRPr/>
            </a:pPr>
            <a:r>
              <a:rPr lang="en-US" sz="800" b="1" dirty="0">
                <a:latin typeface="Arial Narrow" pitchFamily="34" charset="0"/>
                <a:sym typeface="Wingdings" pitchFamily="2" charset="2"/>
              </a:rPr>
              <a:t>BANTEN</a:t>
            </a:r>
            <a:r>
              <a:rPr lang="id-ID" sz="800" b="1" dirty="0">
                <a:latin typeface="Arial Narrow" pitchFamily="34" charset="0"/>
                <a:sym typeface="Wingdings" pitchFamily="2" charset="2"/>
              </a:rPr>
              <a:t> 2</a:t>
            </a:r>
            <a:r>
              <a:rPr lang="en-US" sz="800" b="1" dirty="0">
                <a:latin typeface="Arial Narrow" pitchFamily="34" charset="0"/>
                <a:sym typeface="Wingdings" pitchFamily="2" charset="2"/>
              </a:rPr>
              <a:t> </a:t>
            </a:r>
            <a:r>
              <a:rPr lang="id-ID" sz="800" b="1" dirty="0">
                <a:latin typeface="Arial Narrow" pitchFamily="34" charset="0"/>
                <a:sym typeface="Wingdings" pitchFamily="2" charset="2"/>
              </a:rPr>
              <a:t>WKP</a:t>
            </a:r>
            <a:endParaRPr lang="en-US" sz="800" b="1" dirty="0">
              <a:latin typeface="Arial Narrow" pitchFamily="34" charset="0"/>
              <a:sym typeface="Wingdings" pitchFamily="2" charset="2"/>
            </a:endParaRPr>
          </a:p>
          <a:p>
            <a:pPr marL="92075" indent="-92075">
              <a:buFont typeface="Wingdings" pitchFamily="2" charset="2"/>
              <a:buChar char="§"/>
              <a:defRPr/>
            </a:pPr>
            <a:r>
              <a:rPr lang="en-US" sz="800" dirty="0">
                <a:latin typeface="Arial Narrow" pitchFamily="34" charset="0"/>
              </a:rPr>
              <a:t>Kaldera Danau Banten</a:t>
            </a:r>
            <a:r>
              <a:rPr lang="id-ID" sz="800" dirty="0">
                <a:latin typeface="Arial Narrow" pitchFamily="34" charset="0"/>
              </a:rPr>
              <a:t>: 115 MW</a:t>
            </a:r>
          </a:p>
          <a:p>
            <a:pPr marL="92075" indent="-92075">
              <a:buFont typeface="Wingdings" pitchFamily="2" charset="2"/>
              <a:buChar char="§"/>
              <a:defRPr/>
            </a:pPr>
            <a:r>
              <a:rPr lang="id-ID" sz="800" dirty="0">
                <a:latin typeface="Arial Narrow" pitchFamily="34" charset="0"/>
              </a:rPr>
              <a:t>G. Endut: 80 MW</a:t>
            </a:r>
            <a:endParaRPr lang="en-US" sz="800" dirty="0">
              <a:latin typeface="Arial Narrow" pitchFamily="34" charset="0"/>
            </a:endParaRPr>
          </a:p>
        </p:txBody>
      </p:sp>
      <p:sp>
        <p:nvSpPr>
          <p:cNvPr id="48" name="Rectangle 47"/>
          <p:cNvSpPr/>
          <p:nvPr/>
        </p:nvSpPr>
        <p:spPr>
          <a:xfrm>
            <a:off x="1943080" y="3406615"/>
            <a:ext cx="1209886" cy="707886"/>
          </a:xfrm>
          <a:prstGeom prst="rect">
            <a:avLst/>
          </a:prstGeom>
          <a:solidFill>
            <a:srgbClr val="006600">
              <a:alpha val="22000"/>
            </a:srgbClr>
          </a:solidFill>
        </p:spPr>
        <p:txBody>
          <a:bodyPr wrap="square" rIns="14400">
            <a:spAutoFit/>
          </a:bodyPr>
          <a:lstStyle/>
          <a:p>
            <a:pPr>
              <a:defRPr/>
            </a:pPr>
            <a:r>
              <a:rPr lang="en-US" sz="800" b="1" dirty="0">
                <a:latin typeface="Arial Narrow" pitchFamily="34" charset="0"/>
                <a:sym typeface="Wingdings" pitchFamily="2" charset="2"/>
              </a:rPr>
              <a:t>SUMBAR</a:t>
            </a:r>
            <a:r>
              <a:rPr lang="id-ID" sz="800" b="1" dirty="0">
                <a:latin typeface="Arial Narrow" pitchFamily="34" charset="0"/>
                <a:sym typeface="Wingdings" pitchFamily="2" charset="2"/>
              </a:rPr>
              <a:t> 4 WKP</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Bukit </a:t>
            </a:r>
            <a:r>
              <a:rPr lang="en-US" sz="800" dirty="0" err="1">
                <a:latin typeface="Arial Narrow" pitchFamily="34" charset="0"/>
              </a:rPr>
              <a:t>Kili</a:t>
            </a:r>
            <a:r>
              <a:rPr lang="id-ID" sz="800" dirty="0">
                <a:latin typeface="Arial Narrow" pitchFamily="34" charset="0"/>
              </a:rPr>
              <a:t>: 83 MW</a:t>
            </a:r>
            <a:endParaRPr lang="en-US" sz="800" dirty="0">
              <a:latin typeface="Arial Narrow" pitchFamily="34" charset="0"/>
            </a:endParaRPr>
          </a:p>
          <a:p>
            <a:pPr marL="111125" indent="-111125">
              <a:buFont typeface="Wingdings" pitchFamily="2" charset="2"/>
              <a:buChar char="§"/>
              <a:defRPr/>
            </a:pPr>
            <a:r>
              <a:rPr lang="en-US" sz="800" dirty="0" err="1">
                <a:latin typeface="Arial Narrow" pitchFamily="34" charset="0"/>
              </a:rPr>
              <a:t>Gn</a:t>
            </a:r>
            <a:r>
              <a:rPr lang="en-US" sz="800" dirty="0">
                <a:latin typeface="Arial Narrow" pitchFamily="34" charset="0"/>
              </a:rPr>
              <a:t> Talang</a:t>
            </a:r>
            <a:r>
              <a:rPr lang="id-ID" sz="800" dirty="0">
                <a:latin typeface="Arial Narrow" pitchFamily="34" charset="0"/>
              </a:rPr>
              <a:t>: 35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Liki Pinangawan</a:t>
            </a:r>
            <a:r>
              <a:rPr lang="id-ID" sz="800" dirty="0">
                <a:latin typeface="Arial Narrow" pitchFamily="34" charset="0"/>
              </a:rPr>
              <a:t>: 400 MW</a:t>
            </a:r>
          </a:p>
          <a:p>
            <a:pPr marL="111125" indent="-111125">
              <a:buFont typeface="Wingdings" pitchFamily="2" charset="2"/>
              <a:buChar char="§"/>
              <a:defRPr/>
            </a:pPr>
            <a:r>
              <a:rPr lang="id-ID" sz="800" dirty="0">
                <a:latin typeface="Arial Narrow" pitchFamily="34" charset="0"/>
              </a:rPr>
              <a:t>Bonjol: 200 MW</a:t>
            </a:r>
            <a:endParaRPr lang="en-US" sz="800" dirty="0">
              <a:latin typeface="Arial Narrow" pitchFamily="34" charset="0"/>
            </a:endParaRPr>
          </a:p>
        </p:txBody>
      </p:sp>
      <p:sp>
        <p:nvSpPr>
          <p:cNvPr id="49" name="Rectangle 48"/>
          <p:cNvSpPr/>
          <p:nvPr/>
        </p:nvSpPr>
        <p:spPr>
          <a:xfrm>
            <a:off x="1943080" y="4186510"/>
            <a:ext cx="1306068" cy="339645"/>
          </a:xfrm>
          <a:prstGeom prst="rect">
            <a:avLst/>
          </a:prstGeom>
          <a:solidFill>
            <a:srgbClr val="006600">
              <a:alpha val="22000"/>
            </a:srgbClr>
          </a:solidFill>
        </p:spPr>
        <p:txBody>
          <a:bodyPr wrap="square" lIns="3600" rIns="3600" bIns="46800">
            <a:spAutoFit/>
          </a:bodyPr>
          <a:lstStyle/>
          <a:p>
            <a:pPr>
              <a:defRPr/>
            </a:pPr>
            <a:r>
              <a:rPr lang="en-US" sz="800" b="1" dirty="0">
                <a:latin typeface="Arial Narrow" pitchFamily="34" charset="0"/>
                <a:sym typeface="Wingdings" pitchFamily="2" charset="2"/>
              </a:rPr>
              <a:t>BENGKULU</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1 </a:t>
            </a:r>
            <a:r>
              <a:rPr lang="id-ID" sz="800" b="1" dirty="0">
                <a:latin typeface="Arial Narrow" pitchFamily="34" charset="0"/>
                <a:sym typeface="Wingdings" pitchFamily="2" charset="2"/>
              </a:rPr>
              <a:t>WKP </a:t>
            </a:r>
            <a:endParaRPr lang="en-US" sz="800" b="1" dirty="0">
              <a:latin typeface="Arial Narrow" pitchFamily="34" charset="0"/>
              <a:sym typeface="Wingdings" pitchFamily="2" charset="2"/>
            </a:endParaRPr>
          </a:p>
          <a:p>
            <a:pPr marL="92075" indent="-92075">
              <a:buFont typeface="Wingdings" pitchFamily="2" charset="2"/>
              <a:buChar char="§"/>
              <a:defRPr/>
            </a:pPr>
            <a:r>
              <a:rPr lang="en-US" sz="800" dirty="0">
                <a:latin typeface="Arial Narrow" pitchFamily="34" charset="0"/>
              </a:rPr>
              <a:t>Tmbg Sawah-Hululais</a:t>
            </a:r>
            <a:r>
              <a:rPr lang="id-ID" sz="800" dirty="0">
                <a:latin typeface="Arial Narrow" pitchFamily="34" charset="0"/>
              </a:rPr>
              <a:t>: 873 MW</a:t>
            </a:r>
            <a:r>
              <a:rPr lang="en-US" sz="800" dirty="0">
                <a:latin typeface="Arial Narrow" pitchFamily="34" charset="0"/>
              </a:rPr>
              <a:t> </a:t>
            </a:r>
            <a:endParaRPr lang="id-ID" sz="800" dirty="0">
              <a:latin typeface="Arial Narrow" pitchFamily="34" charset="0"/>
            </a:endParaRPr>
          </a:p>
        </p:txBody>
      </p:sp>
      <p:sp>
        <p:nvSpPr>
          <p:cNvPr id="50" name="Rectangle 49"/>
          <p:cNvSpPr/>
          <p:nvPr/>
        </p:nvSpPr>
        <p:spPr>
          <a:xfrm>
            <a:off x="1963264" y="4546549"/>
            <a:ext cx="1214446" cy="707886"/>
          </a:xfrm>
          <a:prstGeom prst="rect">
            <a:avLst/>
          </a:prstGeom>
          <a:solidFill>
            <a:srgbClr val="006600">
              <a:alpha val="22000"/>
            </a:srgbClr>
          </a:solidFill>
        </p:spPr>
        <p:txBody>
          <a:bodyPr wrap="square" lIns="3600" rIns="3600">
            <a:spAutoFit/>
          </a:bodyPr>
          <a:lstStyle/>
          <a:p>
            <a:pPr>
              <a:defRPr/>
            </a:pPr>
            <a:r>
              <a:rPr lang="en-US" sz="800" b="1" dirty="0">
                <a:latin typeface="Arial Narrow" pitchFamily="34" charset="0"/>
                <a:sym typeface="Wingdings" pitchFamily="2" charset="2"/>
              </a:rPr>
              <a:t>LAMPUNG</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3</a:t>
            </a:r>
            <a:r>
              <a:rPr lang="id-ID" sz="800" b="1" dirty="0">
                <a:latin typeface="Arial Narrow" pitchFamily="34" charset="0"/>
                <a:sym typeface="Wingdings" pitchFamily="2" charset="2"/>
              </a:rPr>
              <a:t> WKP </a:t>
            </a:r>
            <a:endParaRPr lang="en-US" sz="800" b="1" dirty="0">
              <a:latin typeface="Arial Narrow" pitchFamily="34" charset="0"/>
              <a:sym typeface="Wingdings" pitchFamily="2" charset="2"/>
            </a:endParaRPr>
          </a:p>
          <a:p>
            <a:pPr marL="76200" indent="-76200">
              <a:buFont typeface="Wingdings" pitchFamily="2" charset="2"/>
              <a:buChar char="§"/>
              <a:defRPr/>
            </a:pPr>
            <a:r>
              <a:rPr lang="en-US" sz="800" dirty="0">
                <a:latin typeface="Arial Narrow" pitchFamily="34" charset="0"/>
              </a:rPr>
              <a:t>Gn.Rajabasa</a:t>
            </a:r>
            <a:r>
              <a:rPr lang="id-ID" sz="800" dirty="0">
                <a:latin typeface="Arial Narrow" pitchFamily="34" charset="0"/>
              </a:rPr>
              <a:t>: 91 MW</a:t>
            </a:r>
            <a:endParaRPr lang="en-US" sz="800" dirty="0">
              <a:latin typeface="Arial Narrow" pitchFamily="34" charset="0"/>
            </a:endParaRPr>
          </a:p>
          <a:p>
            <a:pPr marL="76200" indent="-76200">
              <a:buFont typeface="Wingdings" pitchFamily="2" charset="2"/>
              <a:buChar char="§"/>
              <a:defRPr/>
            </a:pPr>
            <a:r>
              <a:rPr lang="en-US" sz="800" dirty="0">
                <a:latin typeface="Arial Narrow" pitchFamily="34" charset="0"/>
              </a:rPr>
              <a:t>Suoh Sekincau</a:t>
            </a:r>
            <a:r>
              <a:rPr lang="id-ID" sz="800" dirty="0">
                <a:latin typeface="Arial Narrow" pitchFamily="34" charset="0"/>
              </a:rPr>
              <a:t>: 230 MW</a:t>
            </a:r>
            <a:endParaRPr lang="en-US" sz="800" dirty="0">
              <a:latin typeface="Arial Narrow" pitchFamily="34" charset="0"/>
            </a:endParaRPr>
          </a:p>
          <a:p>
            <a:pPr marL="76200" indent="-76200">
              <a:buFont typeface="Wingdings" pitchFamily="2" charset="2"/>
              <a:buChar char="§"/>
              <a:defRPr/>
            </a:pPr>
            <a:r>
              <a:rPr lang="en-US" sz="800" dirty="0">
                <a:latin typeface="Arial Narrow" pitchFamily="34" charset="0"/>
              </a:rPr>
              <a:t>Waypanas – Ulubelu</a:t>
            </a:r>
            <a:r>
              <a:rPr lang="id-ID" sz="800" dirty="0">
                <a:latin typeface="Arial Narrow" pitchFamily="34" charset="0"/>
              </a:rPr>
              <a:t>: 556 MW </a:t>
            </a:r>
          </a:p>
          <a:p>
            <a:pPr marL="76200" indent="-76200">
              <a:buFont typeface="Wingdings" pitchFamily="2" charset="2"/>
              <a:buChar char="§"/>
              <a:defRPr/>
            </a:pPr>
            <a:r>
              <a:rPr lang="id-ID" sz="800" dirty="0">
                <a:latin typeface="Arial Narrow" pitchFamily="34" charset="0"/>
              </a:rPr>
              <a:t>Danau Ranau: 210 MW</a:t>
            </a:r>
            <a:endParaRPr lang="en-US" sz="800" dirty="0">
              <a:latin typeface="Arial Narrow" pitchFamily="34" charset="0"/>
            </a:endParaRPr>
          </a:p>
        </p:txBody>
      </p:sp>
      <p:sp>
        <p:nvSpPr>
          <p:cNvPr id="51" name="Rectangle 50"/>
          <p:cNvSpPr/>
          <p:nvPr/>
        </p:nvSpPr>
        <p:spPr>
          <a:xfrm>
            <a:off x="3212984" y="4944736"/>
            <a:ext cx="1291568" cy="1446550"/>
          </a:xfrm>
          <a:prstGeom prst="rect">
            <a:avLst/>
          </a:prstGeom>
          <a:solidFill>
            <a:srgbClr val="006600">
              <a:alpha val="22000"/>
            </a:srgbClr>
          </a:solidFill>
        </p:spPr>
        <p:txBody>
          <a:bodyPr wrap="square" lIns="3600" rIns="7200">
            <a:spAutoFit/>
          </a:bodyPr>
          <a:lstStyle/>
          <a:p>
            <a:pPr>
              <a:defRPr/>
            </a:pPr>
            <a:r>
              <a:rPr lang="id-ID" sz="800" b="1" dirty="0">
                <a:latin typeface="Arial Narrow" pitchFamily="34" charset="0"/>
                <a:sym typeface="Wingdings" pitchFamily="2" charset="2"/>
              </a:rPr>
              <a:t>J</a:t>
            </a:r>
            <a:r>
              <a:rPr lang="en-US" sz="800" b="1" dirty="0">
                <a:latin typeface="Arial Narrow" pitchFamily="34" charset="0"/>
                <a:sym typeface="Wingdings" pitchFamily="2" charset="2"/>
              </a:rPr>
              <a:t>ABAR</a:t>
            </a:r>
            <a:r>
              <a:rPr lang="id-ID" sz="800" b="1" dirty="0">
                <a:latin typeface="Arial Narrow" pitchFamily="34" charset="0"/>
                <a:sym typeface="Wingdings" pitchFamily="2" charset="2"/>
              </a:rPr>
              <a:t> 10 WKP</a:t>
            </a:r>
            <a:endParaRPr lang="en-US" sz="800" b="1" dirty="0">
              <a:latin typeface="Arial Narrow" pitchFamily="34" charset="0"/>
              <a:sym typeface="Wingdings" pitchFamily="2" charset="2"/>
            </a:endParaRPr>
          </a:p>
          <a:p>
            <a:pPr marL="60325" indent="-60325">
              <a:buFont typeface="Wingdings" pitchFamily="2" charset="2"/>
              <a:buChar char="§"/>
              <a:defRPr/>
            </a:pPr>
            <a:r>
              <a:rPr lang="en-US" sz="800" dirty="0">
                <a:latin typeface="Arial Narrow" pitchFamily="34" charset="0"/>
              </a:rPr>
              <a:t>Ciater - Tgkb</a:t>
            </a:r>
            <a:r>
              <a:rPr lang="id-ID" sz="800" dirty="0">
                <a:latin typeface="Arial Narrow" pitchFamily="34" charset="0"/>
              </a:rPr>
              <a:t>a</a:t>
            </a:r>
            <a:r>
              <a:rPr lang="en-US" sz="800" dirty="0">
                <a:latin typeface="Arial Narrow" pitchFamily="34" charset="0"/>
              </a:rPr>
              <a:t>n Perahu</a:t>
            </a:r>
            <a:r>
              <a:rPr lang="id-ID" sz="800" dirty="0">
                <a:latin typeface="Arial Narrow" pitchFamily="34" charset="0"/>
              </a:rPr>
              <a:t>: 60 MW </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Cibeureum–Parabakti</a:t>
            </a:r>
            <a:r>
              <a:rPr lang="id-ID" sz="800" dirty="0">
                <a:latin typeface="Arial Narrow" pitchFamily="34" charset="0"/>
              </a:rPr>
              <a:t>: 485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Cibuni</a:t>
            </a:r>
            <a:r>
              <a:rPr lang="id-ID" sz="800" dirty="0">
                <a:latin typeface="Arial Narrow" pitchFamily="34" charset="0"/>
              </a:rPr>
              <a:t>: 140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Cisolok Cisukarame</a:t>
            </a:r>
            <a:r>
              <a:rPr lang="id-ID" sz="800" dirty="0">
                <a:latin typeface="Arial Narrow" pitchFamily="34" charset="0"/>
              </a:rPr>
              <a:t>: 45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Gn. Tampomas</a:t>
            </a:r>
            <a:r>
              <a:rPr lang="id-ID" sz="800" dirty="0">
                <a:latin typeface="Arial Narrow" pitchFamily="34" charset="0"/>
              </a:rPr>
              <a:t>: 50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Gn. Tgkuban Perahu</a:t>
            </a:r>
            <a:r>
              <a:rPr lang="id-ID" sz="800" dirty="0">
                <a:latin typeface="Arial Narrow" pitchFamily="34" charset="0"/>
              </a:rPr>
              <a:t>: 100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Kamojang-Darajat</a:t>
            </a:r>
            <a:r>
              <a:rPr lang="id-ID" sz="800" dirty="0">
                <a:latin typeface="Arial Narrow" pitchFamily="34" charset="0"/>
              </a:rPr>
              <a:t>: 1465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Karaha Cakrabuana</a:t>
            </a:r>
            <a:r>
              <a:rPr lang="id-ID" sz="800" dirty="0">
                <a:latin typeface="Arial Narrow" pitchFamily="34" charset="0"/>
              </a:rPr>
              <a:t>: 725 MW</a:t>
            </a:r>
            <a:endParaRPr lang="en-US" sz="800" dirty="0">
              <a:latin typeface="Arial Narrow" pitchFamily="34" charset="0"/>
            </a:endParaRPr>
          </a:p>
          <a:p>
            <a:pPr marL="60325" indent="-60325">
              <a:buFont typeface="Wingdings" pitchFamily="2" charset="2"/>
              <a:buChar char="§"/>
              <a:defRPr/>
            </a:pPr>
            <a:r>
              <a:rPr lang="en-US" sz="800" dirty="0">
                <a:latin typeface="Arial Narrow" pitchFamily="34" charset="0"/>
              </a:rPr>
              <a:t>Pangalengan</a:t>
            </a:r>
            <a:r>
              <a:rPr lang="id-ID" sz="800" dirty="0">
                <a:latin typeface="Arial Narrow" pitchFamily="34" charset="0"/>
              </a:rPr>
              <a:t>: 1106 MW</a:t>
            </a:r>
          </a:p>
          <a:p>
            <a:pPr marL="60325" indent="-60325">
              <a:buFont typeface="Wingdings" pitchFamily="2" charset="2"/>
              <a:buChar char="§"/>
              <a:defRPr/>
            </a:pPr>
            <a:r>
              <a:rPr lang="id-ID" sz="800" dirty="0">
                <a:latin typeface="Arial Narrow" pitchFamily="34" charset="0"/>
              </a:rPr>
              <a:t>G. Ciremai: 150 MW</a:t>
            </a:r>
            <a:endParaRPr lang="en-US" sz="800" dirty="0">
              <a:latin typeface="Arial Narrow" pitchFamily="34" charset="0"/>
            </a:endParaRPr>
          </a:p>
        </p:txBody>
      </p:sp>
      <p:sp>
        <p:nvSpPr>
          <p:cNvPr id="52" name="Rectangle 51"/>
          <p:cNvSpPr/>
          <p:nvPr/>
        </p:nvSpPr>
        <p:spPr>
          <a:xfrm>
            <a:off x="4540178" y="5023134"/>
            <a:ext cx="1277888" cy="707886"/>
          </a:xfrm>
          <a:prstGeom prst="rect">
            <a:avLst/>
          </a:prstGeom>
          <a:solidFill>
            <a:srgbClr val="006600">
              <a:alpha val="22000"/>
            </a:srgbClr>
          </a:solidFill>
        </p:spPr>
        <p:txBody>
          <a:bodyPr wrap="square" lIns="7200" rIns="7200">
            <a:spAutoFit/>
          </a:bodyPr>
          <a:lstStyle/>
          <a:p>
            <a:pPr>
              <a:defRPr/>
            </a:pPr>
            <a:r>
              <a:rPr lang="en-US" sz="800" b="1" dirty="0">
                <a:latin typeface="Arial Narrow" pitchFamily="34" charset="0"/>
                <a:sym typeface="Wingdings" pitchFamily="2" charset="2"/>
              </a:rPr>
              <a:t>JATENG</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4 </a:t>
            </a:r>
            <a:r>
              <a:rPr lang="id-ID" sz="800" b="1" dirty="0">
                <a:latin typeface="Arial Narrow" pitchFamily="34" charset="0"/>
                <a:sym typeface="Wingdings" pitchFamily="2" charset="2"/>
              </a:rPr>
              <a:t>WKP</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Baturaden</a:t>
            </a:r>
            <a:r>
              <a:rPr lang="id-ID" sz="800" dirty="0">
                <a:latin typeface="Arial Narrow" pitchFamily="34" charset="0"/>
              </a:rPr>
              <a:t>: 175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Dataran Tinggi Dieng</a:t>
            </a:r>
            <a:r>
              <a:rPr lang="id-ID" sz="800" dirty="0">
                <a:latin typeface="Arial Narrow" pitchFamily="34" charset="0"/>
              </a:rPr>
              <a:t>: 780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Guci</a:t>
            </a:r>
            <a:r>
              <a:rPr lang="id-ID" sz="800" dirty="0">
                <a:latin typeface="Arial Narrow" pitchFamily="34" charset="0"/>
              </a:rPr>
              <a:t>: 79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Gn. Ungaran</a:t>
            </a:r>
            <a:r>
              <a:rPr lang="id-ID" sz="800" dirty="0">
                <a:latin typeface="Arial Narrow" pitchFamily="34" charset="0"/>
              </a:rPr>
              <a:t>: 100 MW</a:t>
            </a:r>
            <a:r>
              <a:rPr lang="en-US" sz="800" dirty="0">
                <a:latin typeface="Arial Narrow" pitchFamily="34" charset="0"/>
              </a:rPr>
              <a:t> </a:t>
            </a:r>
            <a:endParaRPr lang="en-US" sz="800" dirty="0">
              <a:latin typeface="Arial Narrow" pitchFamily="34" charset="0"/>
            </a:endParaRPr>
          </a:p>
        </p:txBody>
      </p:sp>
      <p:sp>
        <p:nvSpPr>
          <p:cNvPr id="53" name="Rectangle 52"/>
          <p:cNvSpPr/>
          <p:nvPr/>
        </p:nvSpPr>
        <p:spPr>
          <a:xfrm>
            <a:off x="5399464" y="5806512"/>
            <a:ext cx="1266322" cy="584775"/>
          </a:xfrm>
          <a:prstGeom prst="rect">
            <a:avLst/>
          </a:prstGeom>
          <a:solidFill>
            <a:srgbClr val="006600">
              <a:alpha val="22000"/>
            </a:srgbClr>
          </a:solidFill>
        </p:spPr>
        <p:txBody>
          <a:bodyPr wrap="square" lIns="36000" rIns="36000">
            <a:spAutoFit/>
          </a:bodyPr>
          <a:lstStyle/>
          <a:p>
            <a:pPr>
              <a:defRPr/>
            </a:pPr>
            <a:r>
              <a:rPr lang="en-US" sz="800" b="1" dirty="0">
                <a:latin typeface="Arial Narrow" pitchFamily="34" charset="0"/>
                <a:sym typeface="Wingdings" pitchFamily="2" charset="2"/>
              </a:rPr>
              <a:t>JATIM</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3 </a:t>
            </a:r>
            <a:r>
              <a:rPr lang="id-ID" sz="800" b="1" dirty="0">
                <a:latin typeface="Arial Narrow" pitchFamily="34" charset="0"/>
                <a:sym typeface="Wingdings" pitchFamily="2" charset="2"/>
              </a:rPr>
              <a:t>WKP</a:t>
            </a:r>
            <a:endParaRPr lang="en-US" sz="800" b="1" dirty="0">
              <a:latin typeface="Arial Narrow" pitchFamily="34" charset="0"/>
              <a:sym typeface="Wingdings" pitchFamily="2" charset="2"/>
            </a:endParaRPr>
          </a:p>
          <a:p>
            <a:pPr marL="92075" indent="-92075">
              <a:buFont typeface="Wingdings" pitchFamily="2" charset="2"/>
              <a:buChar char="§"/>
              <a:defRPr/>
            </a:pPr>
            <a:r>
              <a:rPr lang="en-US" sz="800" dirty="0">
                <a:latin typeface="Arial Narrow" pitchFamily="34" charset="0"/>
              </a:rPr>
              <a:t>Blawan – Ijen</a:t>
            </a:r>
            <a:r>
              <a:rPr lang="id-ID" sz="800" dirty="0">
                <a:latin typeface="Arial Narrow" pitchFamily="34" charset="0"/>
              </a:rPr>
              <a:t>: 270 MW</a:t>
            </a:r>
            <a:endParaRPr lang="en-US" sz="800" dirty="0">
              <a:latin typeface="Arial Narrow" pitchFamily="34" charset="0"/>
            </a:endParaRPr>
          </a:p>
          <a:p>
            <a:pPr marL="92075" indent="-92075">
              <a:buFont typeface="Wingdings" pitchFamily="2" charset="2"/>
              <a:buChar char="§"/>
              <a:defRPr/>
            </a:pPr>
            <a:r>
              <a:rPr lang="en-US" sz="800" dirty="0">
                <a:latin typeface="Arial Narrow" pitchFamily="34" charset="0"/>
              </a:rPr>
              <a:t>Gn. Iyang Argopuro</a:t>
            </a:r>
            <a:r>
              <a:rPr lang="id-ID" sz="800" dirty="0">
                <a:latin typeface="Arial Narrow" pitchFamily="34" charset="0"/>
              </a:rPr>
              <a:t>: 295 MW</a:t>
            </a:r>
            <a:endParaRPr lang="en-US" sz="800" dirty="0">
              <a:latin typeface="Arial Narrow" pitchFamily="34" charset="0"/>
            </a:endParaRPr>
          </a:p>
          <a:p>
            <a:pPr marL="92075" indent="-92075">
              <a:buFont typeface="Wingdings" pitchFamily="2" charset="2"/>
              <a:buChar char="§"/>
              <a:defRPr/>
            </a:pPr>
            <a:r>
              <a:rPr lang="en-US" sz="800" dirty="0">
                <a:latin typeface="Arial Narrow" pitchFamily="34" charset="0"/>
              </a:rPr>
              <a:t>Telaga Ngebel</a:t>
            </a:r>
            <a:r>
              <a:rPr lang="id-ID" sz="800" dirty="0">
                <a:latin typeface="Arial Narrow" pitchFamily="34" charset="0"/>
              </a:rPr>
              <a:t>: 120 MW</a:t>
            </a:r>
            <a:endParaRPr lang="en-US" sz="800" dirty="0">
              <a:latin typeface="Arial Narrow" pitchFamily="34" charset="0"/>
            </a:endParaRPr>
          </a:p>
        </p:txBody>
      </p:sp>
      <p:sp>
        <p:nvSpPr>
          <p:cNvPr id="54" name="Rectangle 53"/>
          <p:cNvSpPr/>
          <p:nvPr/>
        </p:nvSpPr>
        <p:spPr>
          <a:xfrm>
            <a:off x="5471472" y="4114501"/>
            <a:ext cx="919994" cy="338554"/>
          </a:xfrm>
          <a:prstGeom prst="rect">
            <a:avLst/>
          </a:prstGeom>
          <a:solidFill>
            <a:srgbClr val="006600">
              <a:alpha val="22000"/>
            </a:srgbClr>
          </a:solidFill>
        </p:spPr>
        <p:txBody>
          <a:bodyPr wrap="square" lIns="36000" rIns="36000">
            <a:spAutoFit/>
          </a:bodyPr>
          <a:lstStyle/>
          <a:p>
            <a:pPr>
              <a:defRPr/>
            </a:pPr>
            <a:r>
              <a:rPr lang="en-US" sz="800" b="1" dirty="0">
                <a:latin typeface="Arial Narrow" pitchFamily="34" charset="0"/>
                <a:sym typeface="Wingdings" pitchFamily="2" charset="2"/>
              </a:rPr>
              <a:t>BALI</a:t>
            </a:r>
            <a:r>
              <a:rPr lang="id-ID" sz="800" b="1" dirty="0">
                <a:latin typeface="Arial Narrow" pitchFamily="34" charset="0"/>
                <a:sym typeface="Wingdings" pitchFamily="2" charset="2"/>
              </a:rPr>
              <a:t> </a:t>
            </a:r>
            <a:r>
              <a:rPr lang="en-US" sz="800" dirty="0">
                <a:latin typeface="Arial Narrow" pitchFamily="34" charset="0"/>
              </a:rPr>
              <a:t> </a:t>
            </a:r>
            <a:r>
              <a:rPr lang="en-US" sz="800" b="1" dirty="0">
                <a:latin typeface="Arial Narrow" pitchFamily="34" charset="0"/>
                <a:sym typeface="Wingdings" pitchFamily="2" charset="2"/>
              </a:rPr>
              <a:t>1</a:t>
            </a:r>
            <a:r>
              <a:rPr lang="id-ID" sz="800" b="1" dirty="0">
                <a:latin typeface="Arial Narrow" pitchFamily="34" charset="0"/>
                <a:sym typeface="Wingdings" pitchFamily="2" charset="2"/>
              </a:rPr>
              <a:t> WKP </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Tabanan</a:t>
            </a:r>
            <a:r>
              <a:rPr lang="id-ID" sz="800" dirty="0">
                <a:latin typeface="Arial Narrow" pitchFamily="34" charset="0"/>
              </a:rPr>
              <a:t>: 276 MW</a:t>
            </a:r>
            <a:endParaRPr lang="en-US" sz="800" dirty="0">
              <a:latin typeface="Arial Narrow" pitchFamily="34" charset="0"/>
            </a:endParaRPr>
          </a:p>
        </p:txBody>
      </p:sp>
      <p:sp>
        <p:nvSpPr>
          <p:cNvPr id="55" name="Rectangle 54"/>
          <p:cNvSpPr/>
          <p:nvPr/>
        </p:nvSpPr>
        <p:spPr>
          <a:xfrm>
            <a:off x="6407576" y="5338637"/>
            <a:ext cx="913538" cy="338554"/>
          </a:xfrm>
          <a:prstGeom prst="rect">
            <a:avLst/>
          </a:prstGeom>
          <a:solidFill>
            <a:srgbClr val="006600">
              <a:alpha val="22000"/>
            </a:srgbClr>
          </a:solidFill>
        </p:spPr>
        <p:txBody>
          <a:bodyPr wrap="square" lIns="36000" rIns="36000">
            <a:spAutoFit/>
          </a:bodyPr>
          <a:lstStyle/>
          <a:p>
            <a:pPr>
              <a:defRPr/>
            </a:pPr>
            <a:r>
              <a:rPr lang="en-US" sz="800" b="1" dirty="0">
                <a:latin typeface="Arial Narrow" pitchFamily="34" charset="0"/>
                <a:sym typeface="Wingdings" pitchFamily="2" charset="2"/>
              </a:rPr>
              <a:t>NTB</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1 </a:t>
            </a:r>
            <a:r>
              <a:rPr lang="id-ID" sz="800" b="1" dirty="0">
                <a:latin typeface="Arial Narrow" pitchFamily="34" charset="0"/>
                <a:sym typeface="Wingdings" pitchFamily="2" charset="2"/>
              </a:rPr>
              <a:t>WKP </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Hu'u Daha</a:t>
            </a:r>
            <a:r>
              <a:rPr lang="id-ID" sz="800" dirty="0">
                <a:latin typeface="Arial Narrow" pitchFamily="34" charset="0"/>
              </a:rPr>
              <a:t>: 65 MW</a:t>
            </a:r>
            <a:endParaRPr lang="en-US" sz="800" dirty="0">
              <a:latin typeface="Arial Narrow" pitchFamily="34" charset="0"/>
            </a:endParaRPr>
          </a:p>
        </p:txBody>
      </p:sp>
      <p:sp>
        <p:nvSpPr>
          <p:cNvPr id="56" name="Rectangle 55"/>
          <p:cNvSpPr/>
          <p:nvPr/>
        </p:nvSpPr>
        <p:spPr>
          <a:xfrm>
            <a:off x="7487696" y="5410645"/>
            <a:ext cx="1205880" cy="707886"/>
          </a:xfrm>
          <a:prstGeom prst="rect">
            <a:avLst/>
          </a:prstGeom>
          <a:solidFill>
            <a:srgbClr val="006600">
              <a:alpha val="22000"/>
            </a:srgbClr>
          </a:solidFill>
        </p:spPr>
        <p:txBody>
          <a:bodyPr wrap="square">
            <a:spAutoFit/>
          </a:bodyPr>
          <a:lstStyle/>
          <a:p>
            <a:pPr>
              <a:defRPr/>
            </a:pPr>
            <a:r>
              <a:rPr lang="id-ID" sz="800" b="1" dirty="0">
                <a:latin typeface="Arial Narrow" pitchFamily="34" charset="0"/>
                <a:sym typeface="Wingdings" pitchFamily="2" charset="2"/>
              </a:rPr>
              <a:t>N</a:t>
            </a:r>
            <a:r>
              <a:rPr lang="en-US" sz="800" b="1" dirty="0">
                <a:latin typeface="Arial Narrow" pitchFamily="34" charset="0"/>
                <a:sym typeface="Wingdings" pitchFamily="2" charset="2"/>
              </a:rPr>
              <a:t>TT</a:t>
            </a:r>
            <a:r>
              <a:rPr lang="id-ID" sz="800" b="1" dirty="0">
                <a:latin typeface="Arial Narrow" pitchFamily="34" charset="0"/>
                <a:sym typeface="Wingdings" pitchFamily="2" charset="2"/>
              </a:rPr>
              <a:t> 4 WKP</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Atadei</a:t>
            </a:r>
            <a:r>
              <a:rPr lang="id-ID" sz="800" dirty="0">
                <a:latin typeface="Arial Narrow" pitchFamily="34" charset="0"/>
              </a:rPr>
              <a:t>: 40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Sokoria</a:t>
            </a:r>
            <a:r>
              <a:rPr lang="id-ID" sz="800" dirty="0">
                <a:latin typeface="Arial Narrow" pitchFamily="34" charset="0"/>
              </a:rPr>
              <a:t>: 30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Ulumbu</a:t>
            </a:r>
            <a:r>
              <a:rPr lang="id-ID" sz="800" dirty="0">
                <a:latin typeface="Arial Narrow" pitchFamily="34" charset="0"/>
              </a:rPr>
              <a:t>: 199 MW</a:t>
            </a:r>
          </a:p>
          <a:p>
            <a:pPr marL="111125" indent="-111125">
              <a:buFont typeface="Wingdings" pitchFamily="2" charset="2"/>
              <a:buChar char="§"/>
              <a:defRPr/>
            </a:pPr>
            <a:r>
              <a:rPr lang="id-ID" sz="800" dirty="0">
                <a:latin typeface="Arial Narrow" pitchFamily="34" charset="0"/>
              </a:rPr>
              <a:t>Mataloko: 63 MW</a:t>
            </a:r>
            <a:endParaRPr lang="en-US" sz="800" dirty="0">
              <a:latin typeface="Arial Narrow" pitchFamily="34" charset="0"/>
            </a:endParaRPr>
          </a:p>
        </p:txBody>
      </p:sp>
      <p:sp>
        <p:nvSpPr>
          <p:cNvPr id="57" name="Rectangle 56"/>
          <p:cNvSpPr/>
          <p:nvPr/>
        </p:nvSpPr>
        <p:spPr>
          <a:xfrm>
            <a:off x="8351792" y="4834581"/>
            <a:ext cx="969586" cy="338554"/>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MALUKU</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1 </a:t>
            </a:r>
            <a:r>
              <a:rPr lang="id-ID" sz="800" b="1" dirty="0">
                <a:latin typeface="Arial Narrow" pitchFamily="34" charset="0"/>
                <a:sym typeface="Wingdings" pitchFamily="2" charset="2"/>
              </a:rPr>
              <a:t>WKP</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Tulehu</a:t>
            </a:r>
            <a:r>
              <a:rPr lang="id-ID" sz="800" dirty="0">
                <a:latin typeface="Arial Narrow" pitchFamily="34" charset="0"/>
              </a:rPr>
              <a:t>: 100 MW</a:t>
            </a:r>
            <a:endParaRPr lang="en-US" sz="800" dirty="0">
              <a:latin typeface="Arial Narrow" pitchFamily="34" charset="0"/>
            </a:endParaRPr>
          </a:p>
        </p:txBody>
      </p:sp>
      <p:sp>
        <p:nvSpPr>
          <p:cNvPr id="58" name="Rectangle 57"/>
          <p:cNvSpPr/>
          <p:nvPr/>
        </p:nvSpPr>
        <p:spPr>
          <a:xfrm>
            <a:off x="8207776" y="2386310"/>
            <a:ext cx="1256478" cy="461665"/>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MALUT</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2 </a:t>
            </a:r>
            <a:r>
              <a:rPr lang="id-ID" sz="800" b="1" dirty="0">
                <a:latin typeface="Arial Narrow" pitchFamily="34" charset="0"/>
                <a:sym typeface="Wingdings" pitchFamily="2" charset="2"/>
              </a:rPr>
              <a:t>WKP </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Jailolo</a:t>
            </a:r>
            <a:r>
              <a:rPr lang="id-ID" sz="800" dirty="0">
                <a:latin typeface="Arial Narrow" pitchFamily="34" charset="0"/>
              </a:rPr>
              <a:t>: 75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Songa Wayaua</a:t>
            </a:r>
            <a:r>
              <a:rPr lang="id-ID" sz="800" dirty="0">
                <a:latin typeface="Arial Narrow" pitchFamily="34" charset="0"/>
              </a:rPr>
              <a:t>: 140 MW</a:t>
            </a:r>
            <a:endParaRPr lang="en-US" sz="800" dirty="0">
              <a:latin typeface="Arial Narrow" pitchFamily="34" charset="0"/>
            </a:endParaRPr>
          </a:p>
        </p:txBody>
      </p:sp>
      <p:sp>
        <p:nvSpPr>
          <p:cNvPr id="59" name="Rectangle 58"/>
          <p:cNvSpPr/>
          <p:nvPr/>
        </p:nvSpPr>
        <p:spPr>
          <a:xfrm>
            <a:off x="7271672" y="1782775"/>
            <a:ext cx="1478202" cy="461665"/>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SULUT</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2 </a:t>
            </a:r>
            <a:r>
              <a:rPr lang="id-ID" sz="800" b="1" dirty="0">
                <a:latin typeface="Arial Narrow" pitchFamily="34" charset="0"/>
                <a:sym typeface="Wingdings" pitchFamily="2" charset="2"/>
              </a:rPr>
              <a:t>WKP </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Kotamobagu</a:t>
            </a:r>
            <a:r>
              <a:rPr lang="id-ID" sz="800" dirty="0">
                <a:latin typeface="Arial Narrow" pitchFamily="34" charset="0"/>
              </a:rPr>
              <a:t>: 410 MW</a:t>
            </a:r>
            <a:endParaRPr lang="en-US" sz="800" dirty="0">
              <a:latin typeface="Arial Narrow" pitchFamily="34" charset="0"/>
            </a:endParaRPr>
          </a:p>
          <a:p>
            <a:pPr marL="111125" indent="-111125">
              <a:buFont typeface="Wingdings" pitchFamily="2" charset="2"/>
              <a:buChar char="§"/>
              <a:defRPr/>
            </a:pPr>
            <a:r>
              <a:rPr lang="en-US" sz="800" dirty="0">
                <a:latin typeface="Arial Narrow" pitchFamily="34" charset="0"/>
              </a:rPr>
              <a:t>Lahendong-Tompaso</a:t>
            </a:r>
            <a:r>
              <a:rPr lang="id-ID" sz="800" dirty="0">
                <a:latin typeface="Arial Narrow" pitchFamily="34" charset="0"/>
              </a:rPr>
              <a:t>: 358 MW</a:t>
            </a:r>
            <a:endParaRPr lang="en-US" sz="800" dirty="0">
              <a:latin typeface="Arial Narrow" pitchFamily="34" charset="0"/>
            </a:endParaRPr>
          </a:p>
        </p:txBody>
      </p:sp>
      <p:sp>
        <p:nvSpPr>
          <p:cNvPr id="60" name="Rectangle 59"/>
          <p:cNvSpPr/>
          <p:nvPr/>
        </p:nvSpPr>
        <p:spPr>
          <a:xfrm>
            <a:off x="6191552" y="2314301"/>
            <a:ext cx="1080120" cy="338554"/>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GORONTALO</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1</a:t>
            </a:r>
            <a:r>
              <a:rPr lang="id-ID" sz="800" b="1" dirty="0">
                <a:latin typeface="Arial Narrow" pitchFamily="34" charset="0"/>
                <a:sym typeface="Wingdings" pitchFamily="2" charset="2"/>
              </a:rPr>
              <a:t> WKP</a:t>
            </a:r>
            <a:r>
              <a:rPr lang="en-US" sz="800" b="1" dirty="0">
                <a:latin typeface="Arial Narrow" pitchFamily="34" charset="0"/>
                <a:sym typeface="Wingdings" pitchFamily="2" charset="2"/>
              </a:rPr>
              <a:t> </a:t>
            </a:r>
          </a:p>
          <a:p>
            <a:pPr marL="111125" indent="-111125">
              <a:buFont typeface="Wingdings" pitchFamily="2" charset="2"/>
              <a:buChar char="§"/>
              <a:defRPr/>
            </a:pPr>
            <a:r>
              <a:rPr lang="en-US" sz="800" dirty="0">
                <a:latin typeface="Arial Narrow" pitchFamily="34" charset="0"/>
              </a:rPr>
              <a:t>Suwawa</a:t>
            </a:r>
            <a:r>
              <a:rPr lang="id-ID" sz="800" dirty="0">
                <a:latin typeface="Arial Narrow" pitchFamily="34" charset="0"/>
              </a:rPr>
              <a:t>: 110 MW</a:t>
            </a:r>
            <a:endParaRPr lang="en-US" sz="800" dirty="0">
              <a:latin typeface="Arial Narrow" pitchFamily="34" charset="0"/>
            </a:endParaRPr>
          </a:p>
        </p:txBody>
      </p:sp>
      <p:sp>
        <p:nvSpPr>
          <p:cNvPr id="61" name="Rectangle 60"/>
          <p:cNvSpPr/>
          <p:nvPr/>
        </p:nvSpPr>
        <p:spPr>
          <a:xfrm>
            <a:off x="6955944" y="4015022"/>
            <a:ext cx="1008112" cy="338554"/>
          </a:xfrm>
          <a:prstGeom prst="rect">
            <a:avLst/>
          </a:prstGeom>
          <a:solidFill>
            <a:srgbClr val="006600">
              <a:alpha val="22000"/>
            </a:srgbClr>
          </a:solidFill>
        </p:spPr>
        <p:txBody>
          <a:bodyPr wrap="square">
            <a:spAutoFit/>
          </a:bodyPr>
          <a:lstStyle/>
          <a:p>
            <a:pPr>
              <a:defRPr/>
            </a:pPr>
            <a:r>
              <a:rPr lang="en-US" sz="800" b="1" dirty="0">
                <a:latin typeface="Arial Narrow" pitchFamily="34" charset="0"/>
                <a:sym typeface="Wingdings" pitchFamily="2" charset="2"/>
              </a:rPr>
              <a:t>SULTENG</a:t>
            </a:r>
            <a:r>
              <a:rPr lang="id-ID" sz="800" b="1" dirty="0">
                <a:latin typeface="Arial Narrow" pitchFamily="34" charset="0"/>
                <a:sym typeface="Wingdings" pitchFamily="2" charset="2"/>
              </a:rPr>
              <a:t> </a:t>
            </a:r>
            <a:r>
              <a:rPr lang="en-US" sz="800" b="1" dirty="0">
                <a:latin typeface="Arial Narrow" pitchFamily="34" charset="0"/>
                <a:sym typeface="Wingdings" pitchFamily="2" charset="2"/>
              </a:rPr>
              <a:t>1 </a:t>
            </a:r>
            <a:r>
              <a:rPr lang="id-ID" sz="800" b="1" dirty="0">
                <a:latin typeface="Arial Narrow" pitchFamily="34" charset="0"/>
                <a:sym typeface="Wingdings" pitchFamily="2" charset="2"/>
              </a:rPr>
              <a:t>WKP </a:t>
            </a:r>
            <a:endParaRPr lang="en-US" sz="800" b="1" dirty="0">
              <a:latin typeface="Arial Narrow" pitchFamily="34" charset="0"/>
              <a:sym typeface="Wingdings" pitchFamily="2" charset="2"/>
            </a:endParaRPr>
          </a:p>
          <a:p>
            <a:pPr marL="111125" indent="-111125">
              <a:buFont typeface="Wingdings" pitchFamily="2" charset="2"/>
              <a:buChar char="§"/>
              <a:defRPr/>
            </a:pPr>
            <a:r>
              <a:rPr lang="en-US" sz="800" dirty="0">
                <a:latin typeface="Arial Narrow" pitchFamily="34" charset="0"/>
              </a:rPr>
              <a:t>Marana</a:t>
            </a:r>
            <a:r>
              <a:rPr lang="id-ID" sz="800" dirty="0">
                <a:latin typeface="Arial Narrow" pitchFamily="34" charset="0"/>
              </a:rPr>
              <a:t>: 35 MW</a:t>
            </a:r>
            <a:endParaRPr lang="en-US" sz="800" dirty="0">
              <a:latin typeface="Arial Narrow" pitchFamily="34" charset="0"/>
            </a:endParaRPr>
          </a:p>
        </p:txBody>
      </p:sp>
      <p:cxnSp>
        <p:nvCxnSpPr>
          <p:cNvPr id="63" name="Shape 62"/>
          <p:cNvCxnSpPr>
            <a:endCxn id="48" idx="0"/>
          </p:cNvCxnSpPr>
          <p:nvPr/>
        </p:nvCxnSpPr>
        <p:spPr bwMode="auto">
          <a:xfrm rot="10800000" flipV="1">
            <a:off x="2548025" y="3322413"/>
            <a:ext cx="403203" cy="84202"/>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65" name="Shape 64"/>
          <p:cNvCxnSpPr>
            <a:endCxn id="44" idx="2"/>
          </p:cNvCxnSpPr>
          <p:nvPr/>
        </p:nvCxnSpPr>
        <p:spPr bwMode="auto">
          <a:xfrm rot="5400000" flipH="1" flipV="1">
            <a:off x="3226827" y="2982419"/>
            <a:ext cx="762907" cy="146755"/>
          </a:xfrm>
          <a:prstGeom prst="bentConnector3">
            <a:avLst>
              <a:gd name="adj1" fmla="val 50000"/>
            </a:avLst>
          </a:prstGeom>
          <a:solidFill>
            <a:schemeClr val="accent1"/>
          </a:solidFill>
          <a:ln w="19050" cap="flat" cmpd="sng" algn="ctr">
            <a:solidFill>
              <a:schemeClr val="tx1"/>
            </a:solidFill>
            <a:prstDash val="solid"/>
            <a:round/>
            <a:headEnd type="oval" w="med" len="med"/>
            <a:tailEnd type="none" w="med" len="med"/>
          </a:ln>
          <a:effectLst/>
        </p:spPr>
      </p:cxnSp>
      <p:cxnSp>
        <p:nvCxnSpPr>
          <p:cNvPr id="76" name="Shape 75"/>
          <p:cNvCxnSpPr>
            <a:endCxn id="49" idx="3"/>
          </p:cNvCxnSpPr>
          <p:nvPr/>
        </p:nvCxnSpPr>
        <p:spPr bwMode="auto">
          <a:xfrm rot="5400000">
            <a:off x="3051272" y="4096352"/>
            <a:ext cx="457859" cy="62103"/>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78" name="Elbow Connector 77"/>
          <p:cNvCxnSpPr>
            <a:endCxn id="50" idx="3"/>
          </p:cNvCxnSpPr>
          <p:nvPr/>
        </p:nvCxnSpPr>
        <p:spPr bwMode="auto">
          <a:xfrm rot="5400000">
            <a:off x="3139507" y="4224711"/>
            <a:ext cx="713984" cy="637578"/>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89" name="Shape 88"/>
          <p:cNvCxnSpPr>
            <a:endCxn id="47" idx="1"/>
          </p:cNvCxnSpPr>
          <p:nvPr/>
        </p:nvCxnSpPr>
        <p:spPr bwMode="auto">
          <a:xfrm rot="5400000" flipH="1" flipV="1">
            <a:off x="3897184" y="4109440"/>
            <a:ext cx="312380" cy="93931"/>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93" name="Shape 92"/>
          <p:cNvCxnSpPr>
            <a:endCxn id="51" idx="0"/>
          </p:cNvCxnSpPr>
          <p:nvPr/>
        </p:nvCxnSpPr>
        <p:spPr bwMode="auto">
          <a:xfrm rot="5400000">
            <a:off x="3800346" y="4495802"/>
            <a:ext cx="507356" cy="390512"/>
          </a:xfrm>
          <a:prstGeom prst="bentConnector3">
            <a:avLst>
              <a:gd name="adj1" fmla="val 50000"/>
            </a:avLst>
          </a:prstGeom>
          <a:solidFill>
            <a:schemeClr val="accent1"/>
          </a:solidFill>
          <a:ln w="19050" cap="flat" cmpd="sng" algn="ctr">
            <a:solidFill>
              <a:schemeClr val="tx1"/>
            </a:solidFill>
            <a:prstDash val="solid"/>
            <a:round/>
            <a:headEnd type="oval" w="med" len="med"/>
            <a:tailEnd type="none" w="med" len="med"/>
          </a:ln>
          <a:effectLst/>
        </p:spPr>
      </p:cxnSp>
      <p:cxnSp>
        <p:nvCxnSpPr>
          <p:cNvPr id="101" name="Straight Connector 100"/>
          <p:cNvCxnSpPr/>
          <p:nvPr/>
        </p:nvCxnSpPr>
        <p:spPr bwMode="auto">
          <a:xfrm>
            <a:off x="4823401" y="4474541"/>
            <a:ext cx="1035" cy="536852"/>
          </a:xfrm>
          <a:prstGeom prst="line">
            <a:avLst/>
          </a:prstGeom>
          <a:solidFill>
            <a:schemeClr val="accent1"/>
          </a:solidFill>
          <a:ln w="19050" cap="flat" cmpd="sng" algn="ctr">
            <a:solidFill>
              <a:schemeClr val="tx1"/>
            </a:solidFill>
            <a:prstDash val="solid"/>
            <a:round/>
            <a:headEnd type="oval" w="med" len="med"/>
            <a:tailEnd type="none" w="med" len="med"/>
          </a:ln>
          <a:effectLst/>
        </p:spPr>
      </p:cxnSp>
      <p:cxnSp>
        <p:nvCxnSpPr>
          <p:cNvPr id="103" name="Elbow Connector 102"/>
          <p:cNvCxnSpPr>
            <a:endCxn id="53" idx="0"/>
          </p:cNvCxnSpPr>
          <p:nvPr/>
        </p:nvCxnSpPr>
        <p:spPr bwMode="auto">
          <a:xfrm rot="16200000" flipH="1">
            <a:off x="4993595" y="4767481"/>
            <a:ext cx="1287434" cy="790626"/>
          </a:xfrm>
          <a:prstGeom prst="bentConnector3">
            <a:avLst>
              <a:gd name="adj1" fmla="val 35203"/>
            </a:avLst>
          </a:prstGeom>
          <a:solidFill>
            <a:schemeClr val="accent1"/>
          </a:solidFill>
          <a:ln w="19050" cap="flat" cmpd="sng" algn="ctr">
            <a:solidFill>
              <a:schemeClr val="tx1"/>
            </a:solidFill>
            <a:prstDash val="solid"/>
            <a:round/>
            <a:headEnd type="oval" w="med" len="med"/>
            <a:tailEnd type="none" w="med" len="med"/>
          </a:ln>
          <a:effectLst/>
        </p:spPr>
      </p:cxnSp>
      <p:cxnSp>
        <p:nvCxnSpPr>
          <p:cNvPr id="107" name="Shape 106"/>
          <p:cNvCxnSpPr>
            <a:endCxn id="35" idx="1"/>
          </p:cNvCxnSpPr>
          <p:nvPr/>
        </p:nvCxnSpPr>
        <p:spPr bwMode="auto">
          <a:xfrm rot="5400000" flipH="1" flipV="1">
            <a:off x="2418659" y="2177677"/>
            <a:ext cx="533826" cy="99191"/>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09" name="Shape 108"/>
          <p:cNvCxnSpPr>
            <a:endCxn id="34" idx="1"/>
          </p:cNvCxnSpPr>
          <p:nvPr/>
        </p:nvCxnSpPr>
        <p:spPr bwMode="auto">
          <a:xfrm rot="5400000" flipH="1" flipV="1">
            <a:off x="1719652" y="1658825"/>
            <a:ext cx="806896" cy="216024"/>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13" name="Shape 112"/>
          <p:cNvCxnSpPr>
            <a:endCxn id="60" idx="2"/>
          </p:cNvCxnSpPr>
          <p:nvPr/>
        </p:nvCxnSpPr>
        <p:spPr bwMode="auto">
          <a:xfrm rot="10800000">
            <a:off x="6731612" y="2652855"/>
            <a:ext cx="396044" cy="381526"/>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16" name="Elbow Connector 115"/>
          <p:cNvCxnSpPr>
            <a:endCxn id="59" idx="2"/>
          </p:cNvCxnSpPr>
          <p:nvPr/>
        </p:nvCxnSpPr>
        <p:spPr bwMode="auto">
          <a:xfrm rot="5400000" flipH="1" flipV="1">
            <a:off x="7400809" y="2294727"/>
            <a:ext cx="660252" cy="559676"/>
          </a:xfrm>
          <a:prstGeom prst="bentConnector3">
            <a:avLst>
              <a:gd name="adj1" fmla="val 50000"/>
            </a:avLst>
          </a:prstGeom>
          <a:solidFill>
            <a:schemeClr val="accent1"/>
          </a:solidFill>
          <a:ln w="19050" cap="flat" cmpd="sng" algn="ctr">
            <a:solidFill>
              <a:schemeClr val="tx1"/>
            </a:solidFill>
            <a:prstDash val="solid"/>
            <a:round/>
            <a:headEnd type="oval" w="med" len="med"/>
            <a:tailEnd type="none" w="med" len="med"/>
          </a:ln>
          <a:effectLst/>
        </p:spPr>
      </p:cxnSp>
      <p:cxnSp>
        <p:nvCxnSpPr>
          <p:cNvPr id="118" name="Shape 117"/>
          <p:cNvCxnSpPr>
            <a:endCxn id="58" idx="2"/>
          </p:cNvCxnSpPr>
          <p:nvPr/>
        </p:nvCxnSpPr>
        <p:spPr bwMode="auto">
          <a:xfrm flipV="1">
            <a:off x="7919745" y="2847974"/>
            <a:ext cx="916271" cy="186408"/>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21" name="Shape 120"/>
          <p:cNvCxnSpPr>
            <a:endCxn id="61" idx="1"/>
          </p:cNvCxnSpPr>
          <p:nvPr/>
        </p:nvCxnSpPr>
        <p:spPr bwMode="auto">
          <a:xfrm rot="16200000" flipH="1">
            <a:off x="6336379" y="3564732"/>
            <a:ext cx="818487" cy="420646"/>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26" name="Elbow Connector 125"/>
          <p:cNvCxnSpPr>
            <a:endCxn id="57" idx="0"/>
          </p:cNvCxnSpPr>
          <p:nvPr/>
        </p:nvCxnSpPr>
        <p:spPr bwMode="auto">
          <a:xfrm rot="16200000" flipH="1">
            <a:off x="7946116" y="3944112"/>
            <a:ext cx="1008112" cy="772826"/>
          </a:xfrm>
          <a:prstGeom prst="bentConnector3">
            <a:avLst>
              <a:gd name="adj1" fmla="val 50000"/>
            </a:avLst>
          </a:prstGeom>
          <a:solidFill>
            <a:schemeClr val="accent1"/>
          </a:solidFill>
          <a:ln w="19050" cap="flat" cmpd="sng" algn="ctr">
            <a:solidFill>
              <a:schemeClr val="tx1"/>
            </a:solidFill>
            <a:prstDash val="solid"/>
            <a:round/>
            <a:headEnd type="oval" w="med" len="med"/>
            <a:tailEnd type="none" w="med" len="med"/>
          </a:ln>
          <a:effectLst/>
        </p:spPr>
      </p:cxnSp>
      <p:cxnSp>
        <p:nvCxnSpPr>
          <p:cNvPr id="129" name="Shape 128"/>
          <p:cNvCxnSpPr>
            <a:endCxn id="56" idx="0"/>
          </p:cNvCxnSpPr>
          <p:nvPr/>
        </p:nvCxnSpPr>
        <p:spPr bwMode="auto">
          <a:xfrm>
            <a:off x="7199664" y="5050605"/>
            <a:ext cx="890972" cy="360040"/>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31" name="Elbow Connector 130"/>
          <p:cNvCxnSpPr>
            <a:endCxn id="54" idx="2"/>
          </p:cNvCxnSpPr>
          <p:nvPr/>
        </p:nvCxnSpPr>
        <p:spPr bwMode="auto">
          <a:xfrm flipV="1">
            <a:off x="5687497" y="4453056"/>
            <a:ext cx="243973" cy="237515"/>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33" name="Shape 132"/>
          <p:cNvCxnSpPr>
            <a:endCxn id="55" idx="0"/>
          </p:cNvCxnSpPr>
          <p:nvPr/>
        </p:nvCxnSpPr>
        <p:spPr bwMode="auto">
          <a:xfrm>
            <a:off x="5903521" y="4762573"/>
            <a:ext cx="960825" cy="576064"/>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cxnSp>
        <p:nvCxnSpPr>
          <p:cNvPr id="147" name="Shape 146"/>
          <p:cNvCxnSpPr>
            <a:endCxn id="45" idx="2"/>
          </p:cNvCxnSpPr>
          <p:nvPr/>
        </p:nvCxnSpPr>
        <p:spPr bwMode="auto">
          <a:xfrm flipV="1">
            <a:off x="3801843" y="3322414"/>
            <a:ext cx="556111" cy="404581"/>
          </a:xfrm>
          <a:prstGeom prst="bentConnector2">
            <a:avLst/>
          </a:prstGeom>
          <a:solidFill>
            <a:schemeClr val="accent1"/>
          </a:solidFill>
          <a:ln w="19050" cap="flat" cmpd="sng" algn="ctr">
            <a:solidFill>
              <a:schemeClr val="tx1"/>
            </a:solidFill>
            <a:prstDash val="solid"/>
            <a:round/>
            <a:headEnd type="oval" w="med" len="med"/>
            <a:tailEnd type="none" w="med" len="med"/>
          </a:ln>
          <a:effectLst/>
        </p:spPr>
      </p:cxnSp>
      <p:sp>
        <p:nvSpPr>
          <p:cNvPr id="43" name="TextBox 42"/>
          <p:cNvSpPr txBox="1"/>
          <p:nvPr/>
        </p:nvSpPr>
        <p:spPr>
          <a:xfrm>
            <a:off x="6443046" y="839224"/>
            <a:ext cx="3857652" cy="253916"/>
          </a:xfrm>
          <a:prstGeom prst="rect">
            <a:avLst/>
          </a:prstGeom>
          <a:noFill/>
        </p:spPr>
        <p:txBody>
          <a:bodyPr wrap="square" rtlCol="0">
            <a:spAutoFit/>
          </a:bodyPr>
          <a:lstStyle/>
          <a:p>
            <a:r>
              <a:rPr lang="id-ID" sz="1050" dirty="0">
                <a:solidFill>
                  <a:srgbClr val="008000"/>
                </a:solidFill>
                <a:latin typeface="Cambria" pitchFamily="18" charset="0"/>
              </a:rPr>
              <a:t>*</a:t>
            </a:r>
            <a:r>
              <a:rPr lang="id-ID" sz="1050" baseline="30000" dirty="0">
                <a:solidFill>
                  <a:srgbClr val="008000"/>
                </a:solidFill>
                <a:latin typeface="Cambria" pitchFamily="18" charset="0"/>
              </a:rPr>
              <a:t>)</a:t>
            </a:r>
            <a:r>
              <a:rPr lang="id-ID" sz="1050" dirty="0">
                <a:solidFill>
                  <a:srgbClr val="008000"/>
                </a:solidFill>
                <a:latin typeface="Cambria" pitchFamily="18" charset="0"/>
              </a:rPr>
              <a:t> : WKP yang sudah ditetapkan sampai dengan Desember 2011</a:t>
            </a:r>
            <a:endParaRPr lang="id-ID" sz="1050" dirty="0">
              <a:solidFill>
                <a:srgbClr val="008000"/>
              </a:solidFill>
              <a:latin typeface="Cambria" pitchFamily="18" charset="0"/>
            </a:endParaRPr>
          </a:p>
        </p:txBody>
      </p:sp>
      <p:sp>
        <p:nvSpPr>
          <p:cNvPr id="46" name="TextBox 6"/>
          <p:cNvSpPr txBox="1">
            <a:spLocks noChangeArrowheads="1"/>
          </p:cNvSpPr>
          <p:nvPr/>
        </p:nvSpPr>
        <p:spPr bwMode="auto">
          <a:xfrm>
            <a:off x="1702238" y="6428239"/>
            <a:ext cx="5716588" cy="261610"/>
          </a:xfrm>
          <a:prstGeom prst="rect">
            <a:avLst/>
          </a:prstGeom>
          <a:noFill/>
          <a:ln w="9525">
            <a:noFill/>
            <a:miter lim="800000"/>
            <a:headEnd/>
            <a:tailEnd/>
          </a:ln>
        </p:spPr>
        <p:txBody>
          <a:bodyPr>
            <a:spAutoFit/>
          </a:bodyPr>
          <a:lstStyle/>
          <a:p>
            <a:pPr>
              <a:tabLst>
                <a:tab pos="623888" algn="l"/>
              </a:tabLst>
            </a:pPr>
            <a:r>
              <a:rPr lang="id-ID" sz="1100" dirty="0">
                <a:latin typeface="Cambria" pitchFamily="18" charset="0"/>
              </a:rPr>
              <a:t>Sumber</a:t>
            </a:r>
            <a:r>
              <a:rPr lang="en-US" sz="1100" dirty="0">
                <a:latin typeface="Cambria" pitchFamily="18" charset="0"/>
              </a:rPr>
              <a:t>	</a:t>
            </a:r>
            <a:r>
              <a:rPr lang="id-ID" sz="1100" dirty="0">
                <a:latin typeface="Cambria" pitchFamily="18" charset="0"/>
              </a:rPr>
              <a:t>: </a:t>
            </a:r>
            <a:r>
              <a:rPr lang="en-US" sz="1100" dirty="0" err="1">
                <a:latin typeface="Cambria" pitchFamily="18" charset="0"/>
              </a:rPr>
              <a:t>Badan</a:t>
            </a:r>
            <a:r>
              <a:rPr lang="en-US" sz="1100" dirty="0">
                <a:latin typeface="Cambria" pitchFamily="18" charset="0"/>
              </a:rPr>
              <a:t> </a:t>
            </a:r>
            <a:r>
              <a:rPr lang="en-US" sz="1100" dirty="0" err="1">
                <a:latin typeface="Cambria" pitchFamily="18" charset="0"/>
              </a:rPr>
              <a:t>Geologi</a:t>
            </a:r>
            <a:r>
              <a:rPr lang="en-US" sz="1100" dirty="0">
                <a:latin typeface="Cambria" pitchFamily="18" charset="0"/>
              </a:rPr>
              <a:t> </a:t>
            </a:r>
            <a:r>
              <a:rPr lang="id-ID" sz="1100" dirty="0">
                <a:latin typeface="Cambria" pitchFamily="18" charset="0"/>
              </a:rPr>
              <a:t>- </a:t>
            </a:r>
            <a:r>
              <a:rPr lang="en-US" sz="1100" dirty="0" err="1">
                <a:latin typeface="Cambria" pitchFamily="18" charset="0"/>
              </a:rPr>
              <a:t>Kementerian</a:t>
            </a:r>
            <a:r>
              <a:rPr lang="en-US" sz="1100" dirty="0">
                <a:latin typeface="Cambria" pitchFamily="18" charset="0"/>
              </a:rPr>
              <a:t> ESDM</a:t>
            </a:r>
            <a:endParaRPr lang="en-US" sz="1100" dirty="0">
              <a:latin typeface="Cambria" pitchFamily="18" charset="0"/>
            </a:endParaRPr>
          </a:p>
        </p:txBody>
      </p:sp>
      <p:sp>
        <p:nvSpPr>
          <p:cNvPr id="62" name="Text Box 3"/>
          <p:cNvSpPr txBox="1">
            <a:spLocks noChangeArrowheads="1"/>
          </p:cNvSpPr>
          <p:nvPr/>
        </p:nvSpPr>
        <p:spPr bwMode="auto">
          <a:xfrm>
            <a:off x="9594849" y="79613"/>
            <a:ext cx="2485533" cy="261610"/>
          </a:xfrm>
          <a:prstGeom prst="rect">
            <a:avLst/>
          </a:prstGeom>
          <a:noFill/>
          <a:ln w="9525">
            <a:noFill/>
            <a:miter lim="800000"/>
            <a:headEnd/>
            <a:tailEnd/>
          </a:ln>
        </p:spPr>
        <p:txBody>
          <a:bodyPr wrap="square">
            <a:spAutoFit/>
          </a:bodyPr>
          <a:lstStyle/>
          <a:p>
            <a:pPr algn="r">
              <a:spcBef>
                <a:spcPct val="50000"/>
              </a:spcBef>
            </a:pPr>
            <a:r>
              <a:rPr lang="id-ID" sz="1100" b="1" dirty="0" smtClean="0">
                <a:solidFill>
                  <a:schemeClr val="bg1">
                    <a:lumMod val="85000"/>
                  </a:schemeClr>
                </a:solidFill>
                <a:cs typeface="Lucida Sans Unicode" pitchFamily="34" charset="0"/>
              </a:rPr>
              <a:t>© edi hidayat, LIPI</a:t>
            </a:r>
            <a:endParaRPr lang="en-US" sz="1100" b="1" dirty="0">
              <a:solidFill>
                <a:schemeClr val="bg1">
                  <a:lumMod val="85000"/>
                </a:schemeClr>
              </a:solidFill>
              <a:cs typeface="Lucida Sans Unicode" pitchFamily="34" charset="0"/>
            </a:endParaRPr>
          </a:p>
        </p:txBody>
      </p:sp>
    </p:spTree>
    <p:extLst>
      <p:ext uri="{BB962C8B-B14F-4D97-AF65-F5344CB8AC3E}">
        <p14:creationId xmlns:p14="http://schemas.microsoft.com/office/powerpoint/2010/main" val="3742515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ain-lain\pulau_weh_map.jpg"/>
          <p:cNvPicPr>
            <a:picLocks noGrp="1" noChangeAspect="1" noChangeArrowheads="1"/>
          </p:cNvPicPr>
          <p:nvPr>
            <p:ph idx="1"/>
          </p:nvPr>
        </p:nvPicPr>
        <p:blipFill>
          <a:blip r:embed="rId3" cstate="print"/>
          <a:srcRect/>
          <a:stretch>
            <a:fillRect/>
          </a:stretch>
        </p:blipFill>
        <p:spPr bwMode="auto">
          <a:xfrm>
            <a:off x="2133600" y="0"/>
            <a:ext cx="3810000" cy="2667000"/>
          </a:xfrm>
          <a:prstGeom prst="rect">
            <a:avLst/>
          </a:prstGeom>
          <a:noFill/>
        </p:spPr>
      </p:pic>
      <p:sp>
        <p:nvSpPr>
          <p:cNvPr id="8" name="Content Placeholder 2"/>
          <p:cNvSpPr txBox="1">
            <a:spLocks/>
          </p:cNvSpPr>
          <p:nvPr/>
        </p:nvSpPr>
        <p:spPr>
          <a:xfrm>
            <a:off x="6172200" y="2743200"/>
            <a:ext cx="3886200" cy="609600"/>
          </a:xfrm>
          <a:prstGeom prst="rect">
            <a:avLst/>
          </a:prstGeom>
        </p:spPr>
        <p:txBody>
          <a:bodyPr vert="horz">
            <a:normAutofit fontScale="92500" lnSpcReduction="20000"/>
          </a:bodyPr>
          <a:lstStyle/>
          <a:p>
            <a:pPr marL="420624" indent="-384048" algn="ctr">
              <a:spcBef>
                <a:spcPct val="20000"/>
              </a:spcBef>
              <a:buClr>
                <a:schemeClr val="accent1"/>
              </a:buClr>
              <a:buSzPct val="80000"/>
            </a:pPr>
            <a:r>
              <a:rPr lang="en-US" sz="2000" dirty="0"/>
              <a:t>     </a:t>
            </a:r>
            <a:r>
              <a:rPr lang="en-US" sz="2000" dirty="0" err="1"/>
              <a:t>Titik</a:t>
            </a:r>
            <a:r>
              <a:rPr lang="en-US" sz="2000" dirty="0"/>
              <a:t> paling </a:t>
            </a:r>
            <a:r>
              <a:rPr lang="en-US" sz="2000" dirty="0" err="1"/>
              <a:t>utara</a:t>
            </a:r>
            <a:r>
              <a:rPr lang="en-US" sz="2000" dirty="0"/>
              <a:t>: </a:t>
            </a:r>
            <a:r>
              <a:rPr lang="en-US" sz="2000" dirty="0" err="1"/>
              <a:t>Pulau</a:t>
            </a:r>
            <a:r>
              <a:rPr lang="en-US" sz="2000" dirty="0"/>
              <a:t> </a:t>
            </a:r>
            <a:r>
              <a:rPr lang="en-US" sz="2000" dirty="0" err="1"/>
              <a:t>Miangas</a:t>
            </a:r>
            <a:r>
              <a:rPr lang="en-US" sz="2000" dirty="0"/>
              <a:t> (</a:t>
            </a:r>
            <a:r>
              <a:rPr lang="en-US" sz="2000" dirty="0" err="1"/>
              <a:t>koordinat</a:t>
            </a:r>
            <a:r>
              <a:rPr lang="en-US" sz="2000" dirty="0"/>
              <a:t> 6</a:t>
            </a:r>
            <a:r>
              <a:rPr lang="en-US" sz="2000" baseline="30000" dirty="0"/>
              <a:t>0</a:t>
            </a:r>
            <a:r>
              <a:rPr lang="en-US" sz="2000" dirty="0"/>
              <a:t> LU) </a:t>
            </a:r>
          </a:p>
        </p:txBody>
      </p:sp>
      <p:pic>
        <p:nvPicPr>
          <p:cNvPr id="1028" name="Picture 4" descr="I:\Lain-lain\miangaspulau.jpg"/>
          <p:cNvPicPr>
            <a:picLocks noChangeAspect="1" noChangeArrowheads="1"/>
          </p:cNvPicPr>
          <p:nvPr/>
        </p:nvPicPr>
        <p:blipFill>
          <a:blip r:embed="rId4" cstate="print"/>
          <a:srcRect/>
          <a:stretch>
            <a:fillRect/>
          </a:stretch>
        </p:blipFill>
        <p:spPr bwMode="auto">
          <a:xfrm>
            <a:off x="6400800" y="0"/>
            <a:ext cx="3756338" cy="2667000"/>
          </a:xfrm>
          <a:prstGeom prst="rect">
            <a:avLst/>
          </a:prstGeom>
          <a:noFill/>
        </p:spPr>
      </p:pic>
      <p:sp>
        <p:nvSpPr>
          <p:cNvPr id="11" name="Content Placeholder 2"/>
          <p:cNvSpPr txBox="1">
            <a:spLocks/>
          </p:cNvSpPr>
          <p:nvPr/>
        </p:nvSpPr>
        <p:spPr>
          <a:xfrm>
            <a:off x="1524000" y="6172200"/>
            <a:ext cx="5029200" cy="685800"/>
          </a:xfrm>
          <a:prstGeom prst="rect">
            <a:avLst/>
          </a:prstGeom>
          <a:solidFill>
            <a:schemeClr val="bg1"/>
          </a:solidFill>
        </p:spPr>
        <p:txBody>
          <a:bodyPr vert="horz">
            <a:normAutofit/>
          </a:bodyPr>
          <a:lstStyle/>
          <a:p>
            <a:pPr marL="420624" indent="-384048" algn="ctr">
              <a:spcBef>
                <a:spcPct val="20000"/>
              </a:spcBef>
              <a:buClr>
                <a:schemeClr val="accent1"/>
              </a:buClr>
              <a:buSzPct val="80000"/>
            </a:pPr>
            <a:r>
              <a:rPr lang="en-US" sz="1900" dirty="0"/>
              <a:t>     </a:t>
            </a:r>
            <a:r>
              <a:rPr lang="en-US" sz="1900" dirty="0" err="1"/>
              <a:t>Titik</a:t>
            </a:r>
            <a:r>
              <a:rPr lang="en-US" sz="1900" dirty="0"/>
              <a:t> paling </a:t>
            </a:r>
            <a:r>
              <a:rPr lang="en-US" sz="1900" dirty="0" err="1"/>
              <a:t>timur</a:t>
            </a:r>
            <a:r>
              <a:rPr lang="en-US" sz="1900" dirty="0"/>
              <a:t>: </a:t>
            </a:r>
            <a:r>
              <a:rPr lang="en-US" sz="1900" dirty="0" err="1"/>
              <a:t>Perbatasan</a:t>
            </a:r>
            <a:r>
              <a:rPr lang="en-US" sz="1900" dirty="0"/>
              <a:t> </a:t>
            </a:r>
            <a:r>
              <a:rPr lang="en-US" sz="1900" dirty="0" err="1"/>
              <a:t>dengan</a:t>
            </a:r>
            <a:r>
              <a:rPr lang="en-US" sz="1900" dirty="0"/>
              <a:t> Papua </a:t>
            </a:r>
            <a:r>
              <a:rPr lang="en-US" sz="1900" dirty="0" err="1"/>
              <a:t>Nugini</a:t>
            </a:r>
            <a:r>
              <a:rPr lang="en-US" sz="1900" dirty="0"/>
              <a:t> (</a:t>
            </a:r>
            <a:r>
              <a:rPr lang="en-US" sz="1900" dirty="0" err="1"/>
              <a:t>koordinat</a:t>
            </a:r>
            <a:r>
              <a:rPr lang="en-US" sz="1900" dirty="0"/>
              <a:t> 141</a:t>
            </a:r>
            <a:r>
              <a:rPr lang="en-US" sz="1900" baseline="30000" dirty="0"/>
              <a:t>0</a:t>
            </a:r>
            <a:r>
              <a:rPr lang="en-US" sz="1900" dirty="0"/>
              <a:t> BT)</a:t>
            </a:r>
            <a:endParaRPr lang="en-US" sz="1900" baseline="30000" dirty="0"/>
          </a:p>
        </p:txBody>
      </p:sp>
      <p:pic>
        <p:nvPicPr>
          <p:cNvPr id="1031" name="Picture 7" descr="I:\Lain-lain\tempat asal fahad.jpg"/>
          <p:cNvPicPr>
            <a:picLocks noChangeAspect="1" noChangeArrowheads="1"/>
          </p:cNvPicPr>
          <p:nvPr/>
        </p:nvPicPr>
        <p:blipFill>
          <a:blip r:embed="rId5" cstate="print"/>
          <a:srcRect/>
          <a:stretch>
            <a:fillRect/>
          </a:stretch>
        </p:blipFill>
        <p:spPr bwMode="auto">
          <a:xfrm>
            <a:off x="2133600" y="3352800"/>
            <a:ext cx="3810000" cy="2743200"/>
          </a:xfrm>
          <a:prstGeom prst="rect">
            <a:avLst/>
          </a:prstGeom>
          <a:noFill/>
        </p:spPr>
      </p:pic>
      <p:sp>
        <p:nvSpPr>
          <p:cNvPr id="14" name="Content Placeholder 2"/>
          <p:cNvSpPr txBox="1">
            <a:spLocks/>
          </p:cNvSpPr>
          <p:nvPr/>
        </p:nvSpPr>
        <p:spPr>
          <a:xfrm>
            <a:off x="1981200" y="2667000"/>
            <a:ext cx="3886200" cy="685800"/>
          </a:xfrm>
          <a:prstGeom prst="rect">
            <a:avLst/>
          </a:prstGeom>
        </p:spPr>
        <p:txBody>
          <a:bodyPr vert="horz">
            <a:normAutofit/>
          </a:bodyPr>
          <a:lstStyle/>
          <a:p>
            <a:pPr marL="420624" indent="-384048" algn="ctr">
              <a:spcBef>
                <a:spcPct val="20000"/>
              </a:spcBef>
              <a:buClr>
                <a:schemeClr val="accent1"/>
              </a:buClr>
              <a:buSzPct val="80000"/>
              <a:defRPr/>
            </a:pPr>
            <a:r>
              <a:rPr lang="en-US" sz="1900" dirty="0"/>
              <a:t>     </a:t>
            </a:r>
            <a:r>
              <a:rPr lang="en-US" sz="1900" dirty="0" err="1"/>
              <a:t>Titik</a:t>
            </a:r>
            <a:r>
              <a:rPr lang="en-US" sz="1900" dirty="0"/>
              <a:t> </a:t>
            </a:r>
            <a:r>
              <a:rPr lang="en-US" sz="1900" dirty="0" err="1"/>
              <a:t>terbarat</a:t>
            </a:r>
            <a:r>
              <a:rPr lang="en-US" sz="1900" dirty="0"/>
              <a:t>: </a:t>
            </a:r>
            <a:r>
              <a:rPr lang="en-US" sz="1900" dirty="0" err="1"/>
              <a:t>Pulau</a:t>
            </a:r>
            <a:r>
              <a:rPr lang="en-US" sz="1900" dirty="0"/>
              <a:t> </a:t>
            </a:r>
            <a:r>
              <a:rPr lang="en-US" sz="1900" dirty="0" err="1"/>
              <a:t>Weh</a:t>
            </a:r>
            <a:r>
              <a:rPr lang="en-US" sz="1900" dirty="0"/>
              <a:t> (</a:t>
            </a:r>
            <a:r>
              <a:rPr lang="en-US" sz="1900" dirty="0" err="1"/>
              <a:t>koordinat</a:t>
            </a:r>
            <a:r>
              <a:rPr lang="en-US" sz="1900" dirty="0"/>
              <a:t> 95</a:t>
            </a:r>
            <a:r>
              <a:rPr lang="en-US" sz="1900" baseline="30000" dirty="0"/>
              <a:t>0</a:t>
            </a:r>
            <a:r>
              <a:rPr lang="en-US" sz="1900" dirty="0"/>
              <a:t> BT)</a:t>
            </a:r>
          </a:p>
        </p:txBody>
      </p:sp>
      <p:sp>
        <p:nvSpPr>
          <p:cNvPr id="15" name="Content Placeholder 2"/>
          <p:cNvSpPr txBox="1">
            <a:spLocks/>
          </p:cNvSpPr>
          <p:nvPr/>
        </p:nvSpPr>
        <p:spPr>
          <a:xfrm>
            <a:off x="6096000" y="6172200"/>
            <a:ext cx="3886200" cy="685800"/>
          </a:xfrm>
          <a:prstGeom prst="rect">
            <a:avLst/>
          </a:prstGeom>
        </p:spPr>
        <p:txBody>
          <a:bodyPr vert="horz">
            <a:normAutofit/>
          </a:bodyPr>
          <a:lstStyle/>
          <a:p>
            <a:pPr marL="420624" indent="-384048" algn="ctr">
              <a:spcBef>
                <a:spcPct val="20000"/>
              </a:spcBef>
              <a:buClr>
                <a:schemeClr val="accent1"/>
              </a:buClr>
              <a:buSzPct val="80000"/>
            </a:pPr>
            <a:r>
              <a:rPr lang="en-US" sz="1900" dirty="0"/>
              <a:t>     </a:t>
            </a:r>
            <a:r>
              <a:rPr lang="en-US" sz="1900" dirty="0" err="1"/>
              <a:t>Titik</a:t>
            </a:r>
            <a:r>
              <a:rPr lang="en-US" sz="1900" dirty="0"/>
              <a:t> paling </a:t>
            </a:r>
            <a:r>
              <a:rPr lang="en-US" sz="1900" dirty="0" err="1"/>
              <a:t>selatan</a:t>
            </a:r>
            <a:r>
              <a:rPr lang="en-US" sz="1900" dirty="0"/>
              <a:t>: </a:t>
            </a:r>
            <a:r>
              <a:rPr lang="en-US" sz="1900" dirty="0" err="1"/>
              <a:t>Pulau</a:t>
            </a:r>
            <a:r>
              <a:rPr lang="en-US" sz="1900" dirty="0"/>
              <a:t> </a:t>
            </a:r>
            <a:r>
              <a:rPr lang="id-ID" sz="1900" dirty="0" smtClean="0"/>
              <a:t>Dana </a:t>
            </a:r>
            <a:r>
              <a:rPr lang="en-US" sz="1900" dirty="0" smtClean="0"/>
              <a:t>(</a:t>
            </a:r>
            <a:r>
              <a:rPr lang="en-US" sz="1900" dirty="0" err="1" smtClean="0"/>
              <a:t>koordinat</a:t>
            </a:r>
            <a:r>
              <a:rPr lang="en-US" sz="1900" dirty="0" smtClean="0"/>
              <a:t> </a:t>
            </a:r>
            <a:r>
              <a:rPr lang="en-US" sz="1900" dirty="0"/>
              <a:t>11</a:t>
            </a:r>
            <a:r>
              <a:rPr lang="en-US" sz="1900" baseline="30000" dirty="0"/>
              <a:t>0</a:t>
            </a:r>
            <a:r>
              <a:rPr lang="en-US" sz="1900" dirty="0"/>
              <a:t> LS)</a:t>
            </a:r>
          </a:p>
        </p:txBody>
      </p:sp>
      <p:pic>
        <p:nvPicPr>
          <p:cNvPr id="1032" name="Picture 8" descr="I:\Lain-lain\ntt.jpg"/>
          <p:cNvPicPr>
            <a:picLocks noChangeAspect="1" noChangeArrowheads="1"/>
          </p:cNvPicPr>
          <p:nvPr/>
        </p:nvPicPr>
        <p:blipFill>
          <a:blip r:embed="rId6" cstate="print"/>
          <a:srcRect/>
          <a:stretch>
            <a:fillRect/>
          </a:stretch>
        </p:blipFill>
        <p:spPr bwMode="auto">
          <a:xfrm>
            <a:off x="6400800" y="3316077"/>
            <a:ext cx="3733800" cy="2842311"/>
          </a:xfrm>
          <a:prstGeom prst="rect">
            <a:avLst/>
          </a:prstGeom>
          <a:noFill/>
        </p:spPr>
      </p:pic>
    </p:spTree>
    <p:extLst>
      <p:ext uri="{BB962C8B-B14F-4D97-AF65-F5344CB8AC3E}">
        <p14:creationId xmlns:p14="http://schemas.microsoft.com/office/powerpoint/2010/main" val="4293855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90" y="1088490"/>
            <a:ext cx="4611307" cy="4619691"/>
          </a:xfrm>
          <a:prstGeom prst="rect">
            <a:avLst/>
          </a:prstGeom>
        </p:spPr>
      </p:pic>
      <p:sp>
        <p:nvSpPr>
          <p:cNvPr id="5" name="Rounded Rectangular Callout 4"/>
          <p:cNvSpPr/>
          <p:nvPr/>
        </p:nvSpPr>
        <p:spPr>
          <a:xfrm flipH="1">
            <a:off x="5911402" y="571424"/>
            <a:ext cx="5782613" cy="5653825"/>
          </a:xfrm>
          <a:prstGeom prst="wedgeRoundRectCallout">
            <a:avLst>
              <a:gd name="adj1" fmla="val 62889"/>
              <a:gd name="adj2" fmla="val 70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d-ID" sz="2200" dirty="0" smtClean="0">
                <a:solidFill>
                  <a:schemeClr val="tx1"/>
                </a:solidFill>
                <a:latin typeface="Arial" panose="020B0604020202020204" pitchFamily="34" charset="0"/>
                <a:cs typeface="Arial" panose="020B0604020202020204" pitchFamily="34" charset="0"/>
              </a:rPr>
              <a:t>Berdasarkan letak astronomis:</a:t>
            </a:r>
          </a:p>
          <a:p>
            <a:pPr marL="342900" indent="-342900" algn="just">
              <a:buFont typeface="Wingdings" panose="05000000000000000000" pitchFamily="2" charset="2"/>
              <a:buChar char="q"/>
            </a:pPr>
            <a:r>
              <a:rPr lang="id-ID" sz="2200" dirty="0" smtClean="0">
                <a:solidFill>
                  <a:schemeClr val="tx1"/>
                </a:solidFill>
                <a:latin typeface="Arial" panose="020B0604020202020204" pitchFamily="34" charset="0"/>
                <a:cs typeface="Arial" panose="020B0604020202020204" pitchFamily="34" charset="0"/>
              </a:rPr>
              <a:t>Indonesia dilewati oleh garis ekuator atau garis khatulistiwa (membagi bumi menjadi dua bagian sama besar = northern hemisphere dan southern hemisphere)</a:t>
            </a:r>
          </a:p>
          <a:p>
            <a:pPr marL="342900" indent="-342900" algn="just">
              <a:buFont typeface="Wingdings" panose="05000000000000000000" pitchFamily="2" charset="2"/>
              <a:buChar char="q"/>
            </a:pPr>
            <a:r>
              <a:rPr lang="id-ID" sz="2200" dirty="0" smtClean="0">
                <a:solidFill>
                  <a:schemeClr val="tx1"/>
                </a:solidFill>
                <a:latin typeface="Arial" panose="020B0604020202020204" pitchFamily="34" charset="0"/>
                <a:cs typeface="Arial" panose="020B0604020202020204" pitchFamily="34" charset="0"/>
              </a:rPr>
              <a:t>Indonesia berada diantara 23,5</a:t>
            </a:r>
            <a:r>
              <a:rPr lang="id-ID" sz="2200" baseline="30000" dirty="0" smtClean="0">
                <a:solidFill>
                  <a:schemeClr val="tx1"/>
                </a:solidFill>
                <a:latin typeface="Arial" panose="020B0604020202020204" pitchFamily="34" charset="0"/>
                <a:cs typeface="Arial" panose="020B0604020202020204" pitchFamily="34" charset="0"/>
              </a:rPr>
              <a:t>0 </a:t>
            </a:r>
            <a:r>
              <a:rPr lang="id-ID" sz="2200" dirty="0" smtClean="0">
                <a:solidFill>
                  <a:schemeClr val="tx1"/>
                </a:solidFill>
                <a:latin typeface="Arial" panose="020B0604020202020204" pitchFamily="34" charset="0"/>
                <a:cs typeface="Arial" panose="020B0604020202020204" pitchFamily="34" charset="0"/>
              </a:rPr>
              <a:t>LU (garis balik utara) dan </a:t>
            </a:r>
            <a:r>
              <a:rPr lang="id-ID" sz="2200" dirty="0">
                <a:solidFill>
                  <a:schemeClr val="tx1"/>
                </a:solidFill>
                <a:latin typeface="Arial" panose="020B0604020202020204" pitchFamily="34" charset="0"/>
                <a:cs typeface="Arial" panose="020B0604020202020204" pitchFamily="34" charset="0"/>
              </a:rPr>
              <a:t>23,5</a:t>
            </a:r>
            <a:r>
              <a:rPr lang="id-ID" sz="2200" baseline="30000" dirty="0">
                <a:solidFill>
                  <a:schemeClr val="tx1"/>
                </a:solidFill>
                <a:latin typeface="Arial" panose="020B0604020202020204" pitchFamily="34" charset="0"/>
                <a:cs typeface="Arial" panose="020B0604020202020204" pitchFamily="34" charset="0"/>
              </a:rPr>
              <a:t>0 </a:t>
            </a:r>
            <a:r>
              <a:rPr lang="id-ID" sz="2200" dirty="0" smtClean="0">
                <a:solidFill>
                  <a:schemeClr val="tx1"/>
                </a:solidFill>
                <a:latin typeface="Arial" panose="020B0604020202020204" pitchFamily="34" charset="0"/>
                <a:cs typeface="Arial" panose="020B0604020202020204" pitchFamily="34" charset="0"/>
              </a:rPr>
              <a:t>LS (garis balik selatan)</a:t>
            </a:r>
          </a:p>
          <a:p>
            <a:pPr marL="342900" indent="-342900" algn="just">
              <a:buFont typeface="Wingdings" panose="05000000000000000000" pitchFamily="2" charset="2"/>
              <a:buChar char="q"/>
            </a:pPr>
            <a:r>
              <a:rPr lang="id-ID" sz="2200" dirty="0" smtClean="0">
                <a:solidFill>
                  <a:schemeClr val="tx1"/>
                </a:solidFill>
                <a:latin typeface="Arial" panose="020B0604020202020204" pitchFamily="34" charset="0"/>
                <a:cs typeface="Arial" panose="020B0604020202020204" pitchFamily="34" charset="0"/>
              </a:rPr>
              <a:t>Sebagian besar wilayah Indonesia baik daratan maupun perairan berada pada belahan bumi selatan, hanya sedikit yang berada pada belahan bumi utara</a:t>
            </a:r>
            <a:endParaRPr lang="id-ID"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096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732" y="1114247"/>
            <a:ext cx="4611307" cy="4619691"/>
          </a:xfrm>
          <a:prstGeom prst="rect">
            <a:avLst/>
          </a:prstGeom>
        </p:spPr>
      </p:pic>
      <p:cxnSp>
        <p:nvCxnSpPr>
          <p:cNvPr id="6" name="Straight Connector 5"/>
          <p:cNvCxnSpPr/>
          <p:nvPr/>
        </p:nvCxnSpPr>
        <p:spPr>
          <a:xfrm flipH="1">
            <a:off x="1803038" y="3116687"/>
            <a:ext cx="79849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1803038" y="3271503"/>
            <a:ext cx="5344733" cy="499592"/>
          </a:xfrm>
        </p:spPr>
        <p:txBody>
          <a:bodyPr>
            <a:normAutofit/>
          </a:bodyPr>
          <a:lstStyle/>
          <a:p>
            <a:pPr marL="0" indent="0">
              <a:buNone/>
            </a:pPr>
            <a:r>
              <a:rPr lang="id-ID" b="1" dirty="0" smtClean="0"/>
              <a:t>PENGARUH LETAK LINTANG</a:t>
            </a:r>
            <a:endParaRPr lang="en-US" b="1" dirty="0"/>
          </a:p>
        </p:txBody>
      </p:sp>
      <p:cxnSp>
        <p:nvCxnSpPr>
          <p:cNvPr id="10" name="Straight Connector 9"/>
          <p:cNvCxnSpPr/>
          <p:nvPr/>
        </p:nvCxnSpPr>
        <p:spPr>
          <a:xfrm flipH="1">
            <a:off x="1803038" y="3925909"/>
            <a:ext cx="79849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074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8" y="6336405"/>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9" name="Rectangle 8"/>
          <p:cNvSpPr/>
          <p:nvPr/>
        </p:nvSpPr>
        <p:spPr>
          <a:xfrm>
            <a:off x="605308" y="353097"/>
            <a:ext cx="11011437" cy="537800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id-ID" sz="2400" b="1"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LETAK LINTANG INDONESIA</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Berdasarkan letak lintang diketahui bahwa </a:t>
            </a:r>
            <a:r>
              <a:rPr lang="id-ID" sz="2400" dirty="0">
                <a:solidFill>
                  <a:schemeClr val="tx1"/>
                </a:solidFill>
                <a:latin typeface="Arial" panose="020B0604020202020204" pitchFamily="34" charset="0"/>
                <a:cs typeface="Arial" panose="020B0604020202020204" pitchFamily="34" charset="0"/>
              </a:rPr>
              <a:t>Indonesia berada diantara 23,5</a:t>
            </a:r>
            <a:r>
              <a:rPr lang="id-ID" sz="2400" baseline="30000" dirty="0">
                <a:solidFill>
                  <a:schemeClr val="tx1"/>
                </a:solidFill>
                <a:latin typeface="Arial" panose="020B0604020202020204" pitchFamily="34" charset="0"/>
                <a:cs typeface="Arial" panose="020B0604020202020204" pitchFamily="34" charset="0"/>
              </a:rPr>
              <a:t>0 </a:t>
            </a:r>
            <a:r>
              <a:rPr lang="id-ID" sz="2400" dirty="0">
                <a:solidFill>
                  <a:schemeClr val="tx1"/>
                </a:solidFill>
                <a:latin typeface="Arial" panose="020B0604020202020204" pitchFamily="34" charset="0"/>
                <a:cs typeface="Arial" panose="020B0604020202020204" pitchFamily="34" charset="0"/>
              </a:rPr>
              <a:t>LU </a:t>
            </a:r>
            <a:r>
              <a:rPr lang="id-ID" sz="2400" dirty="0" smtClean="0">
                <a:solidFill>
                  <a:schemeClr val="tx1"/>
                </a:solidFill>
                <a:latin typeface="Arial" panose="020B0604020202020204" pitchFamily="34" charset="0"/>
                <a:cs typeface="Arial" panose="020B0604020202020204" pitchFamily="34" charset="0"/>
              </a:rPr>
              <a:t>dan </a:t>
            </a:r>
            <a:r>
              <a:rPr lang="id-ID" sz="2400" dirty="0">
                <a:solidFill>
                  <a:schemeClr val="tx1"/>
                </a:solidFill>
                <a:latin typeface="Arial" panose="020B0604020202020204" pitchFamily="34" charset="0"/>
                <a:cs typeface="Arial" panose="020B0604020202020204" pitchFamily="34" charset="0"/>
              </a:rPr>
              <a:t>23,5</a:t>
            </a:r>
            <a:r>
              <a:rPr lang="id-ID" sz="2400" baseline="30000" dirty="0">
                <a:solidFill>
                  <a:schemeClr val="tx1"/>
                </a:solidFill>
                <a:latin typeface="Arial" panose="020B0604020202020204" pitchFamily="34" charset="0"/>
                <a:cs typeface="Arial" panose="020B0604020202020204" pitchFamily="34" charset="0"/>
              </a:rPr>
              <a:t>0 </a:t>
            </a:r>
            <a:r>
              <a:rPr lang="id-ID" sz="2400" dirty="0" smtClean="0">
                <a:solidFill>
                  <a:schemeClr val="tx1"/>
                </a:solidFill>
                <a:latin typeface="Arial" panose="020B0604020202020204" pitchFamily="34" charset="0"/>
                <a:cs typeface="Arial" panose="020B0604020202020204" pitchFamily="34" charset="0"/>
              </a:rPr>
              <a:t>LS</a:t>
            </a:r>
            <a:endParaRPr lang="id-ID" sz="2400" dirty="0">
              <a:solidFill>
                <a:schemeClr val="tx1"/>
              </a:solidFill>
              <a:latin typeface="Arial" panose="020B0604020202020204" pitchFamily="34" charset="0"/>
              <a:ea typeface="Arial Unicode MS" panose="020B0604020202020204" pitchFamily="34" charset="-128"/>
              <a:cs typeface="Arial" panose="020B0604020202020204" pitchFamily="34" charset="0"/>
            </a:endParaRP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Letak ini berpengaruh terhadap jenis iklim matahari di Indonesia yaitu iklim tropis</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Iklim tropis di Indonesia ditunjukkan dengan karakteristik temperatur tinggi dan curah hujan tinggi</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Temperatur tinggi dipengaruhi oleh INSOLASI yang diterima oleh Indonesia sepanjang tahun selalu tinggi</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Sebagai daerah yang termasuk dalam iklim tropis maka Indonesia juga memiliki karakteristik meteorologi tropis</a:t>
            </a:r>
          </a:p>
          <a:p>
            <a:pPr marL="342900" indent="-342900" algn="just">
              <a:buFont typeface="Wingdings" panose="05000000000000000000" pitchFamily="2" charset="2"/>
              <a:buChar char="q"/>
            </a:pP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Di Indonesia terdapat ekuator geografis (lintang 0</a:t>
            </a:r>
            <a:r>
              <a:rPr lang="id-ID" sz="2400" baseline="300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0</a:t>
            </a:r>
            <a:r>
              <a:rPr lang="id-ID" sz="2400" dirty="0" smtClean="0">
                <a:solidFill>
                  <a:schemeClr val="tx1"/>
                </a:solidFill>
                <a:latin typeface="Arial" panose="020B0604020202020204" pitchFamily="34" charset="0"/>
                <a:ea typeface="Arial Unicode MS" panose="020B0604020202020204" pitchFamily="34" charset="-128"/>
                <a:cs typeface="Arial" panose="020B0604020202020204" pitchFamily="34" charset="0"/>
              </a:rPr>
              <a:t> / khatulistiwa) dan ekuator meteorologis</a:t>
            </a:r>
            <a:endParaRPr lang="id-ID" sz="2400" dirty="0" smtClean="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1073" y="6158247"/>
            <a:ext cx="12194148" cy="165279"/>
          </a:xfrm>
          <a:prstGeom prst="rect">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cxnSp>
        <p:nvCxnSpPr>
          <p:cNvPr id="3" name="Straight Connector 2"/>
          <p:cNvCxnSpPr/>
          <p:nvPr/>
        </p:nvCxnSpPr>
        <p:spPr>
          <a:xfrm>
            <a:off x="0" y="6137853"/>
            <a:ext cx="121941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399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5137">
            <a:off x="7679558" y="2066827"/>
            <a:ext cx="3487501" cy="3493842"/>
          </a:xfrm>
          <a:prstGeom prst="rect">
            <a:avLst/>
          </a:prstGeom>
        </p:spPr>
      </p:pic>
      <p:sp>
        <p:nvSpPr>
          <p:cNvPr id="5" name="Content Placeholder 2"/>
          <p:cNvSpPr>
            <a:spLocks noGrp="1"/>
          </p:cNvSpPr>
          <p:nvPr>
            <p:ph idx="1"/>
          </p:nvPr>
        </p:nvSpPr>
        <p:spPr>
          <a:xfrm>
            <a:off x="6750941" y="640669"/>
            <a:ext cx="5344733" cy="733827"/>
          </a:xfrm>
        </p:spPr>
        <p:txBody>
          <a:bodyPr>
            <a:normAutofit/>
          </a:bodyPr>
          <a:lstStyle/>
          <a:p>
            <a:pPr marL="0" indent="0" algn="ctr">
              <a:lnSpc>
                <a:spcPct val="100000"/>
              </a:lnSpc>
              <a:spcBef>
                <a:spcPts val="0"/>
              </a:spcBef>
              <a:buNone/>
            </a:pPr>
            <a:r>
              <a:rPr lang="id-ID" sz="2000" b="1" dirty="0" smtClean="0">
                <a:latin typeface="Arial" panose="020B0604020202020204" pitchFamily="34" charset="0"/>
                <a:cs typeface="Arial" panose="020B0604020202020204" pitchFamily="34" charset="0"/>
              </a:rPr>
              <a:t>INSOLASI di Indonesia</a:t>
            </a:r>
          </a:p>
          <a:p>
            <a:pPr marL="0" indent="0" algn="ctr">
              <a:lnSpc>
                <a:spcPct val="100000"/>
              </a:lnSpc>
              <a:spcBef>
                <a:spcPts val="0"/>
              </a:spcBef>
              <a:buNone/>
            </a:pPr>
            <a:r>
              <a:rPr lang="id-ID" sz="2000" b="1" dirty="0" smtClean="0">
                <a:latin typeface="Arial" panose="020B0604020202020204" pitchFamily="34" charset="0"/>
                <a:cs typeface="Arial" panose="020B0604020202020204" pitchFamily="34" charset="0"/>
              </a:rPr>
              <a:t>Incoming Solar Radiaton</a:t>
            </a:r>
            <a:endParaRPr lang="en-US" sz="2000" b="1" dirty="0">
              <a:latin typeface="Arial" panose="020B0604020202020204" pitchFamily="34" charset="0"/>
              <a:cs typeface="Arial" panose="020B0604020202020204" pitchFamily="34" charset="0"/>
            </a:endParaRPr>
          </a:p>
        </p:txBody>
      </p:sp>
      <p:sp>
        <p:nvSpPr>
          <p:cNvPr id="7" name="Rounded Rectangle 6"/>
          <p:cNvSpPr/>
          <p:nvPr/>
        </p:nvSpPr>
        <p:spPr>
          <a:xfrm rot="20473795">
            <a:off x="8668047" y="3603252"/>
            <a:ext cx="1510520" cy="603191"/>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p:nvCxnSpPr>
        <p:spPr>
          <a:xfrm>
            <a:off x="9398555" y="1794088"/>
            <a:ext cx="0" cy="40393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a:xfrm>
            <a:off x="771486" y="640669"/>
            <a:ext cx="6439437" cy="55121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id-ID" sz="2200" dirty="0" smtClean="0">
                <a:latin typeface="Arial" panose="020B0604020202020204" pitchFamily="34" charset="0"/>
                <a:cs typeface="Arial" panose="020B0604020202020204" pitchFamily="34" charset="0"/>
              </a:rPr>
              <a:t>Indonesia yang </a:t>
            </a:r>
            <a:r>
              <a:rPr lang="id-ID" sz="2200" b="1" dirty="0" smtClean="0">
                <a:solidFill>
                  <a:srgbClr val="C00000"/>
                </a:solidFill>
                <a:latin typeface="Arial" panose="020B0604020202020204" pitchFamily="34" charset="0"/>
                <a:cs typeface="Arial" panose="020B0604020202020204" pitchFamily="34" charset="0"/>
              </a:rPr>
              <a:t>secara astronomis</a:t>
            </a:r>
            <a:r>
              <a:rPr lang="id-ID" sz="2200" dirty="0" smtClean="0">
                <a:latin typeface="Arial" panose="020B0604020202020204" pitchFamily="34" charset="0"/>
                <a:cs typeface="Arial" panose="020B0604020202020204" pitchFamily="34" charset="0"/>
              </a:rPr>
              <a:t> berada di </a:t>
            </a:r>
            <a:r>
              <a:rPr lang="id-ID" sz="2200" b="1" dirty="0" smtClean="0">
                <a:solidFill>
                  <a:srgbClr val="C00000"/>
                </a:solidFill>
                <a:latin typeface="Arial" panose="020B0604020202020204" pitchFamily="34" charset="0"/>
                <a:cs typeface="Arial" panose="020B0604020202020204" pitchFamily="34" charset="0"/>
              </a:rPr>
              <a:t>daerah tropis</a:t>
            </a:r>
            <a:r>
              <a:rPr lang="id-ID" sz="2200" dirty="0" smtClean="0">
                <a:latin typeface="Arial" panose="020B0604020202020204" pitchFamily="34" charset="0"/>
                <a:cs typeface="Arial" panose="020B0604020202020204" pitchFamily="34" charset="0"/>
              </a:rPr>
              <a:t> menerima INSOLASI dalam jumlah banyak sepanjang tahun.</a:t>
            </a:r>
          </a:p>
          <a:p>
            <a:pPr marL="0" indent="0" algn="just">
              <a:lnSpc>
                <a:spcPct val="100000"/>
              </a:lnSpc>
              <a:spcBef>
                <a:spcPts val="0"/>
              </a:spcBef>
              <a:buNone/>
            </a:pPr>
            <a:r>
              <a:rPr lang="id-ID" sz="2200" dirty="0" smtClean="0">
                <a:latin typeface="Arial" panose="020B0604020202020204" pitchFamily="34" charset="0"/>
                <a:cs typeface="Arial" panose="020B0604020202020204" pitchFamily="34" charset="0"/>
              </a:rPr>
              <a:t>Hal ini tidak terlepas dari variabel INSOLASI sebagai berikut: </a:t>
            </a:r>
          </a:p>
          <a:p>
            <a:pPr algn="just">
              <a:lnSpc>
                <a:spcPct val="100000"/>
              </a:lnSpc>
              <a:spcBef>
                <a:spcPts val="0"/>
              </a:spcBef>
              <a:buFont typeface="Wingdings" panose="05000000000000000000" pitchFamily="2" charset="2"/>
              <a:buChar char="q"/>
            </a:pPr>
            <a:r>
              <a:rPr lang="id-ID" sz="2200" dirty="0">
                <a:latin typeface="Arial" panose="020B0604020202020204" pitchFamily="34" charset="0"/>
                <a:cs typeface="Arial" panose="020B0604020202020204" pitchFamily="34" charset="0"/>
              </a:rPr>
              <a:t> S</a:t>
            </a:r>
            <a:r>
              <a:rPr lang="id-ID" sz="2200" dirty="0" smtClean="0">
                <a:latin typeface="Arial" panose="020B0604020202020204" pitchFamily="34" charset="0"/>
                <a:cs typeface="Arial" panose="020B0604020202020204" pitchFamily="34" charset="0"/>
              </a:rPr>
              <a:t>udut datang sinar matahari yang relatif tegak lurus</a:t>
            </a:r>
          </a:p>
          <a:p>
            <a:pPr algn="just">
              <a:lnSpc>
                <a:spcPct val="100000"/>
              </a:lnSpc>
              <a:spcBef>
                <a:spcPts val="0"/>
              </a:spcBef>
              <a:buFont typeface="Wingdings" panose="05000000000000000000" pitchFamily="2" charset="2"/>
              <a:buChar char="q"/>
            </a:pPr>
            <a:r>
              <a:rPr lang="id-ID" sz="2200" dirty="0" smtClean="0">
                <a:latin typeface="Arial" panose="020B0604020202020204" pitchFamily="34" charset="0"/>
                <a:cs typeface="Arial" panose="020B0604020202020204" pitchFamily="34" charset="0"/>
              </a:rPr>
              <a:t> Jarak lintasan energi matahari yang lebih pendek (dengan asumsi transparansi atmosfer sama)</a:t>
            </a:r>
          </a:p>
          <a:p>
            <a:pPr algn="just">
              <a:lnSpc>
                <a:spcPct val="100000"/>
              </a:lnSpc>
              <a:spcBef>
                <a:spcPts val="0"/>
              </a:spcBef>
              <a:buFont typeface="Wingdings" panose="05000000000000000000" pitchFamily="2" charset="2"/>
              <a:buChar char="q"/>
            </a:pPr>
            <a:r>
              <a:rPr lang="id-ID" sz="2200" dirty="0">
                <a:latin typeface="Arial" panose="020B0604020202020204" pitchFamily="34" charset="0"/>
                <a:cs typeface="Arial" panose="020B0604020202020204" pitchFamily="34" charset="0"/>
              </a:rPr>
              <a:t> </a:t>
            </a:r>
            <a:r>
              <a:rPr lang="id-ID" sz="2200" dirty="0" smtClean="0">
                <a:latin typeface="Arial" panose="020B0604020202020204" pitchFamily="34" charset="0"/>
                <a:cs typeface="Arial" panose="020B0604020202020204" pitchFamily="34" charset="0"/>
              </a:rPr>
              <a:t>Penyinaran matahari relatif tetap sepanjang tahun (panjangnya siang hari 365 hari, di kutub hanya 151 hari</a:t>
            </a:r>
          </a:p>
          <a:p>
            <a:pPr marL="0" indent="0" algn="just">
              <a:lnSpc>
                <a:spcPct val="100000"/>
              </a:lnSpc>
              <a:spcBef>
                <a:spcPts val="0"/>
              </a:spcBef>
              <a:buNone/>
            </a:pPr>
            <a:r>
              <a:rPr lang="id-ID" sz="2200" dirty="0" smtClean="0">
                <a:latin typeface="Arial" panose="020B0604020202020204" pitchFamily="34" charset="0"/>
                <a:cs typeface="Arial" panose="020B0604020202020204" pitchFamily="34" charset="0"/>
              </a:rPr>
              <a:t>Besarnya energi yang diterima Indonesia sebagai daerah tropis juga mempengaruhi sirkulasi atmosfer</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126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2259</Words>
  <Application>Microsoft Office PowerPoint</Application>
  <PresentationFormat>Widescreen</PresentationFormat>
  <Paragraphs>265</Paragraphs>
  <Slides>45</Slides>
  <Notes>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62" baseType="lpstr">
      <vt:lpstr>Arial Unicode MS</vt:lpstr>
      <vt:lpstr>ＭＳ Ｐゴシック</vt:lpstr>
      <vt:lpstr>Arial</vt:lpstr>
      <vt:lpstr>Arial Narrow</vt:lpstr>
      <vt:lpstr>Britannic Bold</vt:lpstr>
      <vt:lpstr>Calibri</vt:lpstr>
      <vt:lpstr>Calibri Light</vt:lpstr>
      <vt:lpstr>Cambria</vt:lpstr>
      <vt:lpstr>Lucida Sans Unicode</vt:lpstr>
      <vt:lpstr>Tahoma</vt:lpstr>
      <vt:lpstr>Times New Roman</vt:lpstr>
      <vt:lpstr>Wingdings</vt:lpstr>
      <vt:lpstr>Wingdings 2</vt:lpstr>
      <vt:lpstr>Office Theme</vt:lpstr>
      <vt:lpstr>Document</vt:lpstr>
      <vt:lpstr>CorelDRAW</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ComputeR</dc:creator>
  <cp:lastModifiedBy>My ComputeR</cp:lastModifiedBy>
  <cp:revision>76</cp:revision>
  <dcterms:created xsi:type="dcterms:W3CDTF">2015-11-23T01:23:55Z</dcterms:created>
  <dcterms:modified xsi:type="dcterms:W3CDTF">2016-02-04T02:24:25Z</dcterms:modified>
</cp:coreProperties>
</file>