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5"/>
  </p:notesMasterIdLst>
  <p:sldIdLst>
    <p:sldId id="256" r:id="rId5"/>
    <p:sldId id="303" r:id="rId6"/>
    <p:sldId id="299" r:id="rId7"/>
    <p:sldId id="300" r:id="rId8"/>
    <p:sldId id="327" r:id="rId9"/>
    <p:sldId id="329" r:id="rId10"/>
    <p:sldId id="298" r:id="rId11"/>
    <p:sldId id="257" r:id="rId12"/>
    <p:sldId id="259" r:id="rId13"/>
    <p:sldId id="331" r:id="rId14"/>
    <p:sldId id="332" r:id="rId15"/>
    <p:sldId id="333" r:id="rId16"/>
    <p:sldId id="289" r:id="rId17"/>
    <p:sldId id="290" r:id="rId18"/>
    <p:sldId id="291" r:id="rId19"/>
    <p:sldId id="293" r:id="rId20"/>
    <p:sldId id="294" r:id="rId21"/>
    <p:sldId id="295" r:id="rId22"/>
    <p:sldId id="296" r:id="rId23"/>
    <p:sldId id="297" r:id="rId24"/>
    <p:sldId id="285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2" r:id="rId33"/>
    <p:sldId id="34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18C8-F076-45DF-B612-6FB98AB7014C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2360F-8D9B-403A-BE83-6F9CB229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7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D2DFB17-E1A2-4B57-96BC-CB32BDD20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5896963-68F7-44F2-BD31-1BAC64C4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1744311-C0D9-4C72-BEBB-B7D1C75B7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355A67-6160-46CC-9689-100564B5B38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D2DFB17-E1A2-4B57-96BC-CB32BDD20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5896963-68F7-44F2-BD31-1BAC64C4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1744311-C0D9-4C72-BEBB-B7D1C75B7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355A67-6160-46CC-9689-100564B5B38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02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D2DFB17-E1A2-4B57-96BC-CB32BDD20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5896963-68F7-44F2-BD31-1BAC64C4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1744311-C0D9-4C72-BEBB-B7D1C75B7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355A67-6160-46CC-9689-100564B5B38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60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D2DFB17-E1A2-4B57-96BC-CB32BDD20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5896963-68F7-44F2-BD31-1BAC64C4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1744311-C0D9-4C72-BEBB-B7D1C75B7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355A67-6160-46CC-9689-100564B5B38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4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D2DFB17-E1A2-4B57-96BC-CB32BDD20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5896963-68F7-44F2-BD31-1BAC64C4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1744311-C0D9-4C72-BEBB-B7D1C75B7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355A67-6160-46CC-9689-100564B5B384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27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D2DFB17-E1A2-4B57-96BC-CB32BDD20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5896963-68F7-44F2-BD31-1BAC64C4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1744311-C0D9-4C72-BEBB-B7D1C75B7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355A67-6160-46CC-9689-100564B5B384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889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D2DFB17-E1A2-4B57-96BC-CB32BDD20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5896963-68F7-44F2-BD31-1BAC64C4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1744311-C0D9-4C72-BEBB-B7D1C75B7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355A67-6160-46CC-9689-100564B5B384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46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676229C-525B-4288-A402-3EA6BB223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4F29E73-9CDA-43C2-969F-17ACD61B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81DDF3C-26DF-4F13-B17F-53F817FE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31C94C-B9EF-42AB-80BA-199757E4128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34FBA9-6F4D-4BF8-84D6-18EA18623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692A2B-2110-4804-AA55-B00D324A0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327B9-F03F-472A-BCC6-36D9E948A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31EE-C321-4875-969E-6D42C9095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471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D96B7F-5935-42ED-9B34-4FA515BC4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7FFC7E-F2D1-48BD-AE21-1A4C648CD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433943-DC5C-43F6-8F3A-D07392ED1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09AB0-4797-46B3-9F81-5BBD6C450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113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C68DFD-7F89-41B2-8C97-AA3C8B223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3D2C2-2C13-4EB5-915C-5D9D38B92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6F5489-AF8E-4012-A90B-E161F99E7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38CF5-44A3-4EC2-8FD2-77A6A6F66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13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4E347C-0897-4143-8036-3D3E75795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4E2B9-BBF5-4958-A541-152A8982B6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5CEBE-A058-48BC-B8DB-7973D03A2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03A35-D5CA-4870-B137-8D8B6BCDD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32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18F131-ED56-4580-A8DE-28FC36091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26E07B-9ED0-4A07-8498-7850C8783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F9BCAB-95B3-4A46-AA41-C4B683760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4D660-34EA-4930-A1B1-13324BE47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247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65F599-6B93-41C0-91BD-9B753A472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C0342B-9D7B-4163-A537-EB01CC899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851776-EB25-4147-AD43-AB9B7304F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1C7D4-1758-47E5-8DE9-E07BA1E3B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91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5116EE-7A4C-4E29-8E8A-5399AD807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023794-8654-4FDB-8820-3D9692599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773C83-7E81-4A65-83F2-7BDD380A5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5C560-62FA-4170-9DAC-9754FEF2B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169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5EDF0-42F3-4325-B30B-DA1B5CA72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5CA5A-0314-4CAD-905A-E9FD44461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22854-1E1F-49F5-9A7E-1E376A168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493E6-39C9-4943-A666-1A027DBB1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36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12FF35-6D43-4D4E-8637-13671BEC6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85D44-3D64-40F5-8AB7-F782A74E5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C241C5-3787-4CAE-BA7F-96BE364CF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46986-2E3B-4C8C-AE50-F06D4AD30A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115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9817F-A712-4B84-A7F2-C613982E3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FCE5E4-2F0D-417C-B91D-3E01A8C48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7AE9F0-7B8B-4B64-9B1D-5C2CD3CC4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8000D-BD98-47E4-941B-8B3AE99A3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868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903AF3-40D1-4273-9935-B323A43AC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994FDB-2563-4730-AC95-D25DEE328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9DD9FE-26B7-414D-879D-F7C8A73F05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A6799-64AA-470B-9FF7-BC13573FB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944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>
            <a:extLst>
              <a:ext uri="{FF2B5EF4-FFF2-40B4-BE49-F238E27FC236}">
                <a16:creationId xmlns:a16="http://schemas.microsoft.com/office/drawing/2014/main" id="{DCA77426-8EF7-4E61-9A8C-A868E3A73B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"/>
          <a:ext cx="67056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" r:id="rId3" imgW="7415873" imgH="7225397" progId="Photoshop.Image.7">
                  <p:embed/>
                </p:oleObj>
              </mc:Choice>
              <mc:Fallback>
                <p:oleObj name="Image" r:id="rId3" imgW="7415873" imgH="7225397" progId="Photoshop.Image.7">
                  <p:embed/>
                  <p:pic>
                    <p:nvPicPr>
                      <p:cNvPr id="4" name="Object 67">
                        <a:extLst>
                          <a:ext uri="{FF2B5EF4-FFF2-40B4-BE49-F238E27FC236}">
                            <a16:creationId xmlns:a16="http://schemas.microsoft.com/office/drawing/2014/main" id="{DCA77426-8EF7-4E61-9A8C-A868E3A73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67056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58">
            <a:extLst>
              <a:ext uri="{FF2B5EF4-FFF2-40B4-BE49-F238E27FC236}">
                <a16:creationId xmlns:a16="http://schemas.microsoft.com/office/drawing/2014/main" id="{F757C190-4C29-4DCE-849A-DE6677BF0A4C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0EA6EBC8-3094-4A30-B8B9-1896A27F27BF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111E66DF-7312-40B7-9192-60137AB5DA8D}"/>
              </a:ext>
            </a:extLst>
          </p:cNvPr>
          <p:cNvSpPr>
            <a:spLocks/>
          </p:cNvSpPr>
          <p:nvPr/>
        </p:nvSpPr>
        <p:spPr bwMode="white">
          <a:xfrm>
            <a:off x="3028951" y="-9525"/>
            <a:ext cx="9190567" cy="6880225"/>
          </a:xfrm>
          <a:custGeom>
            <a:avLst/>
            <a:gdLst>
              <a:gd name="T0" fmla="*/ 2147483646 w 4362"/>
              <a:gd name="T1" fmla="*/ 0 h 4342"/>
              <a:gd name="T2" fmla="*/ 2147483646 w 4362"/>
              <a:gd name="T3" fmla="*/ 2147483646 h 4342"/>
              <a:gd name="T4" fmla="*/ 2147483646 w 4362"/>
              <a:gd name="T5" fmla="*/ 2147483646 h 4342"/>
              <a:gd name="T6" fmla="*/ 2147483646 w 4362"/>
              <a:gd name="T7" fmla="*/ 2147483646 h 4342"/>
              <a:gd name="T8" fmla="*/ 2147483646 w 4362"/>
              <a:gd name="T9" fmla="*/ 2147483646 h 4342"/>
              <a:gd name="T10" fmla="*/ 2147483646 w 4362"/>
              <a:gd name="T11" fmla="*/ 2147483646 h 4342"/>
              <a:gd name="T12" fmla="*/ 0 w 4362"/>
              <a:gd name="T13" fmla="*/ 2147483646 h 4342"/>
              <a:gd name="T14" fmla="*/ 2147483646 w 4362"/>
              <a:gd name="T15" fmla="*/ 2147483646 h 4342"/>
              <a:gd name="T16" fmla="*/ 2147483646 w 4362"/>
              <a:gd name="T17" fmla="*/ 2147483646 h 4342"/>
              <a:gd name="T18" fmla="*/ 2147483646 w 4362"/>
              <a:gd name="T19" fmla="*/ 0 h 43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7DD059D-8483-432C-9BEA-27001A31AECE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867401"/>
            <a:ext cx="18457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965247CC-8820-4153-AB80-C60992FD7CF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332CF378-3E4A-499B-87C4-1B45EC54A388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d-ID" altLang="en-US" sz="1800"/>
          </a:p>
        </p:txBody>
      </p:sp>
      <p:sp>
        <p:nvSpPr>
          <p:cNvPr id="11" name="Line 63">
            <a:extLst>
              <a:ext uri="{FF2B5EF4-FFF2-40B4-BE49-F238E27FC236}">
                <a16:creationId xmlns:a16="http://schemas.microsoft.com/office/drawing/2014/main" id="{48763165-7AD8-4033-8C2F-843C0B956C42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id="{1CB43178-81E8-457F-8FD0-16B29A1C85A8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73E155D9-7609-42B4-BDF2-A89646EF1F18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F06D1612-A7A6-4847-9F10-0A2F2E1E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C61D4901-4536-4A35-AEF5-CD526309A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8C320C8-2BDF-4D82-A1D5-8E13F3C92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BD261BF-CA0C-433A-A167-0288F61768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83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1503F-249A-44B9-BA36-000EFE911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9B596C-7EF5-4623-B42B-9F36936232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9BE4D7-0F46-4C6C-9506-074286A9E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EDED4-3C43-4C84-B0DA-A581BC202E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31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247262-5115-4254-932E-78C99A76F6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8118B4-EA1A-4641-9D00-735D36CF0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809451-E78C-4552-B343-1EDA3C9B7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A5708-124D-40DB-BC06-7D5723DB2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881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A87D59-D28A-4CAB-8574-66BA4EDE8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11D8-3296-4B7B-ABAE-E99669985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81B4A9-EA84-45A0-A576-B039ED61D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2AE5-1570-46C8-AA74-2AE237C5E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4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53326E-5494-45C5-A7B7-EE65198E1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68DD70-15C7-46CE-9164-B208C45F40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F44F8B-3E35-4088-8D56-9D2E8C8A0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7477-39A0-4FA7-895C-920EC1CAF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656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B4FD98-2712-45DE-B857-8123FD9AF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45B1DC-F63E-40CA-BB87-7A456FF50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9C6E34-8EE0-4CEB-BC86-A832707D9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2C08-E1C8-4E06-872A-C860463F7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240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778E33-4A9F-49A5-9A3E-3B99C0023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D32AD8-E7E7-4244-8467-37F0BA351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799E7E-0AFE-45C5-9D5C-23B4D1414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22442-8F1D-4818-A91B-B3EC323F63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88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C9591-C107-4B63-9856-FACC986AD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4AE8-1E23-4129-B7AB-8A7135643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CD3BC3-280B-4FC7-A008-14C5257F7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7C46-7183-44DD-A19F-36243BCEB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49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9A82A-FEDF-4F1E-8073-131FB0376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598F8-4B49-4F7D-A2C0-0D4C65C379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F15BEE-1C1A-4800-8CCA-5B42E74A7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590A-BBE0-46F1-AC9B-E00DD7516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477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DD4859-F074-4B76-892B-A7C82D71B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F47649-8189-4F45-BF46-51B1372CF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36A7E4-B341-49A3-BD79-9CFAA233C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7E85-8FD6-4B97-A727-FB1F79FF2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458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6372AD-93FC-4289-AC03-3C0F53847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602060-CA5F-44A8-A3B0-6588DB3938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555D99-BCA8-4F20-881A-2F73AFFE0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490C9-CBBE-40B7-8033-3F0A57930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049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93305-DAC9-4C6F-9822-3AF8BE6E2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E892C-2304-41BF-9304-4B1449B642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90236-3881-4E75-97EB-FBCA76B26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051B7-8E65-418F-9AFC-7DA6E696C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940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>
            <a:extLst>
              <a:ext uri="{FF2B5EF4-FFF2-40B4-BE49-F238E27FC236}">
                <a16:creationId xmlns:a16="http://schemas.microsoft.com/office/drawing/2014/main" id="{7F9F8020-78DE-4BF9-9773-A00B3BF817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"/>
          <a:ext cx="67056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" r:id="rId3" imgW="7415873" imgH="7225397" progId="Photoshop.Image.7">
                  <p:embed/>
                </p:oleObj>
              </mc:Choice>
              <mc:Fallback>
                <p:oleObj name="Image" r:id="rId3" imgW="7415873" imgH="7225397" progId="Photoshop.Image.7">
                  <p:embed/>
                  <p:pic>
                    <p:nvPicPr>
                      <p:cNvPr id="4" name="Object 67">
                        <a:extLst>
                          <a:ext uri="{FF2B5EF4-FFF2-40B4-BE49-F238E27FC236}">
                            <a16:creationId xmlns:a16="http://schemas.microsoft.com/office/drawing/2014/main" id="{7F9F8020-78DE-4BF9-9773-A00B3BF817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67056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58">
            <a:extLst>
              <a:ext uri="{FF2B5EF4-FFF2-40B4-BE49-F238E27FC236}">
                <a16:creationId xmlns:a16="http://schemas.microsoft.com/office/drawing/2014/main" id="{6A3EADEA-C4EE-404D-B7E9-F8E2488F6941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1ADA777B-C3F6-4380-837C-1D2FF2EB083A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F95228BF-F914-41EB-9E85-405B0DD456AD}"/>
              </a:ext>
            </a:extLst>
          </p:cNvPr>
          <p:cNvSpPr>
            <a:spLocks/>
          </p:cNvSpPr>
          <p:nvPr/>
        </p:nvSpPr>
        <p:spPr bwMode="white">
          <a:xfrm>
            <a:off x="3028951" y="-9525"/>
            <a:ext cx="9190567" cy="6880225"/>
          </a:xfrm>
          <a:custGeom>
            <a:avLst/>
            <a:gdLst>
              <a:gd name="T0" fmla="*/ 2147483646 w 4362"/>
              <a:gd name="T1" fmla="*/ 0 h 4342"/>
              <a:gd name="T2" fmla="*/ 2147483646 w 4362"/>
              <a:gd name="T3" fmla="*/ 2147483646 h 4342"/>
              <a:gd name="T4" fmla="*/ 2147483646 w 4362"/>
              <a:gd name="T5" fmla="*/ 2147483646 h 4342"/>
              <a:gd name="T6" fmla="*/ 2147483646 w 4362"/>
              <a:gd name="T7" fmla="*/ 2147483646 h 4342"/>
              <a:gd name="T8" fmla="*/ 2147483646 w 4362"/>
              <a:gd name="T9" fmla="*/ 2147483646 h 4342"/>
              <a:gd name="T10" fmla="*/ 2147483646 w 4362"/>
              <a:gd name="T11" fmla="*/ 2147483646 h 4342"/>
              <a:gd name="T12" fmla="*/ 0 w 4362"/>
              <a:gd name="T13" fmla="*/ 2147483646 h 4342"/>
              <a:gd name="T14" fmla="*/ 2147483646 w 4362"/>
              <a:gd name="T15" fmla="*/ 2147483646 h 4342"/>
              <a:gd name="T16" fmla="*/ 2147483646 w 4362"/>
              <a:gd name="T17" fmla="*/ 2147483646 h 4342"/>
              <a:gd name="T18" fmla="*/ 2147483646 w 4362"/>
              <a:gd name="T19" fmla="*/ 0 h 43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03A6236-1142-4184-8615-EBBF3ABB7BDE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867401"/>
            <a:ext cx="18457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8D4D8E3A-99DC-450A-8F95-F078B858DCFA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C34CFB6C-9AAA-462C-BC7A-2CEBA32308C7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d-ID" altLang="en-US" sz="1800"/>
          </a:p>
        </p:txBody>
      </p:sp>
      <p:sp>
        <p:nvSpPr>
          <p:cNvPr id="11" name="Line 63">
            <a:extLst>
              <a:ext uri="{FF2B5EF4-FFF2-40B4-BE49-F238E27FC236}">
                <a16:creationId xmlns:a16="http://schemas.microsoft.com/office/drawing/2014/main" id="{730ABCCB-1BF6-4BDC-963F-183CC19E337D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id="{41A27E0C-B319-4E02-8E00-B9EFA58A0D70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66019537-5D64-4180-A2F6-B7D7C76E07FC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DB8FCFB4-1829-475D-B6A5-3A3C816F8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3646299-F32E-4466-800F-57F5C8FF1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3764C2C-C996-44EF-A7FF-1B1BB74CA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BF8C77-D03E-4A9B-9B4C-F0E7A7FF2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72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C8FA8F-47FC-40CF-A1F4-B3D15FF82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2CD567-A128-4CA7-B8E4-B663F36EA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FF857D-6C4D-43F8-90A8-8B91C3232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531A3-F178-4BE1-BA39-DF60D8989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096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86BB6-5CED-48AA-819B-CC8D8679E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79C1FA-D09D-4ABB-8276-76FAB8C3A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1E7A46-B464-4005-90E4-AEB7ED822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A3DD5-1BC8-4E5A-9CB9-4F1C5183E8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616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C976A8-5187-4DDF-A13C-E731DEA4F3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F4EBE6-3EDF-48EA-B667-B99DF3518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818AD0-5AB7-4CB1-B6CE-8DA8D1497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C9B4-FA13-48CC-8717-FD4C24722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304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1F0EBE-3C04-4DC6-9B37-F5DD8DE38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2EB451-5CE7-49A6-8B7C-5FBE20FD0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67AA0E-8B69-4AE6-989D-EA8BF7927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72C2-EC85-40C1-9DDA-B132F9840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51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ED3963-D6F7-42D2-AE77-2DFCEDC99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B56C73-F606-4CF7-BCEC-834E13E6C0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422732-CB36-4AC4-83D6-BCC3594837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3A6F-E73E-4CF1-8966-070CA67E4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753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293E00-306E-420D-9AD2-956A85786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E7F2C5-5F70-473A-B379-BC2E75D9E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AFED6E-5E43-42E4-8B75-D06786197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0A879-DB63-4FE7-806F-A05B474FC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870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A4208-87DC-4B3E-8FFE-AD709BA3B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905A2-ACCA-4D91-BA51-F341DD0438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7FC7E-8BE2-4013-9217-F1162A898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03A4B-67EE-4BEF-AD60-3C0AC8105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035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0C2979-7DE2-4050-ABF6-C7712E52F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4D54AD-A949-4198-95CC-F064FFE3B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C05442-9225-4D91-8F9A-006F17EBC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CCD83-CA3B-4AA0-91CD-1376F0F95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764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9383F4-8487-499F-8452-4B6EE25835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DA9397-6580-4201-BBD8-93EBD6FCA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C9F136-BA1F-4BF5-813E-83ABE7C21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B64C-E7E4-41A3-85D8-A447E4E60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004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604B06-21E3-4E54-8B2A-852E28A8B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273FF1-CD22-4B05-8A08-7AB394B7B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0ACF1B-9602-42A8-B3FD-F6B07E159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7F1BF-E2AC-4EC7-81E3-28C96BBDE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494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1408DB-1DB5-454F-86DF-58F0A84F1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EC6CFA-29B9-4BDA-9C0B-8BFF9914F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35D1DC-2396-40A4-A71A-C420A2F3D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28A7-1713-4DCB-BD2E-BEA1BD27A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06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vmlDrawing" Target="../drawings/vmlDrawing1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4F0D95-DA4D-496C-A084-8EA46C13E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1EE2B2-46B3-48D1-B16B-FFDFCA8D0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364C89-3BCE-4992-989E-8B3472EE55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1D0761-EFAF-4BD6-B18B-46F228CA22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5FC5EC-DCB1-4C93-AC15-9EC945C094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B9537DE-B3F9-4B4B-8D6D-20B81A5F6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82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>
            <a:extLst>
              <a:ext uri="{FF2B5EF4-FFF2-40B4-BE49-F238E27FC236}">
                <a16:creationId xmlns:a16="http://schemas.microsoft.com/office/drawing/2014/main" id="{9E51CA1F-8890-4625-9144-0CB9A556C3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15" imgW="11034921" imgH="1130159" progId="Photoshop.Image.7">
                  <p:embed/>
                </p:oleObj>
              </mc:Choice>
              <mc:Fallback>
                <p:oleObj name="Image" r:id="rId15" imgW="11034921" imgH="1130159" progId="Photoshop.Image.7">
                  <p:embed/>
                  <p:pic>
                    <p:nvPicPr>
                      <p:cNvPr id="1026" name="Object 105">
                        <a:extLst>
                          <a:ext uri="{FF2B5EF4-FFF2-40B4-BE49-F238E27FC236}">
                            <a16:creationId xmlns:a16="http://schemas.microsoft.com/office/drawing/2014/main" id="{9E51CA1F-8890-4625-9144-0CB9A556C3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>
            <a:extLst>
              <a:ext uri="{FF2B5EF4-FFF2-40B4-BE49-F238E27FC236}">
                <a16:creationId xmlns:a16="http://schemas.microsoft.com/office/drawing/2014/main" id="{7B8AD6BF-3505-4BFD-8480-12AB7946FF79}"/>
              </a:ext>
            </a:extLst>
          </p:cNvPr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8" name="Freeform 100">
            <a:extLst>
              <a:ext uri="{FF2B5EF4-FFF2-40B4-BE49-F238E27FC236}">
                <a16:creationId xmlns:a16="http://schemas.microsoft.com/office/drawing/2014/main" id="{222B26E8-DCE9-4B17-A5E7-A0B993052E62}"/>
              </a:ext>
            </a:extLst>
          </p:cNvPr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Freeform 102">
            <a:extLst>
              <a:ext uri="{FF2B5EF4-FFF2-40B4-BE49-F238E27FC236}">
                <a16:creationId xmlns:a16="http://schemas.microsoft.com/office/drawing/2014/main" id="{95E06EB7-B266-4D74-BF22-1B0A2D2B8995}"/>
              </a:ext>
            </a:extLst>
          </p:cNvPr>
          <p:cNvSpPr>
            <a:spLocks/>
          </p:cNvSpPr>
          <p:nvPr/>
        </p:nvSpPr>
        <p:spPr bwMode="gray">
          <a:xfrm>
            <a:off x="6637867" y="800100"/>
            <a:ext cx="5554133" cy="444500"/>
          </a:xfrm>
          <a:custGeom>
            <a:avLst/>
            <a:gdLst>
              <a:gd name="T0" fmla="*/ 0 w 2624"/>
              <a:gd name="T1" fmla="*/ 2147483646 h 280"/>
              <a:gd name="T2" fmla="*/ 2147483646 w 2624"/>
              <a:gd name="T3" fmla="*/ 2147483646 h 280"/>
              <a:gd name="T4" fmla="*/ 2147483646 w 2624"/>
              <a:gd name="T5" fmla="*/ 2147483646 h 280"/>
              <a:gd name="T6" fmla="*/ 2147483646 w 2624"/>
              <a:gd name="T7" fmla="*/ 0 h 280"/>
              <a:gd name="T8" fmla="*/ 0 w 2624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D8C8D8CF-1809-446A-81BB-59628FC8EC7E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948434E0-2063-482D-AFE2-A89FB9CE2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06F1CAD-5E96-42DA-99F8-D24CBB3399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62725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D3130-CC6D-47E3-AE5D-4E3A0B4774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9245600" y="65913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527CEB-F2C6-430F-BB0E-188DC38D0C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fld id="{C7BFB271-AE48-40D1-A01E-C7D85F9D0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B8550CD3-E262-49C9-A729-7D8FFACBD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Freeform 104">
            <a:extLst>
              <a:ext uri="{FF2B5EF4-FFF2-40B4-BE49-F238E27FC236}">
                <a16:creationId xmlns:a16="http://schemas.microsoft.com/office/drawing/2014/main" id="{86123101-E18B-4B98-AF4A-456262FD21FE}"/>
              </a:ext>
            </a:extLst>
          </p:cNvPr>
          <p:cNvSpPr>
            <a:spLocks/>
          </p:cNvSpPr>
          <p:nvPr/>
        </p:nvSpPr>
        <p:spPr bwMode="gray">
          <a:xfrm flipH="1">
            <a:off x="1" y="793750"/>
            <a:ext cx="4847167" cy="444500"/>
          </a:xfrm>
          <a:custGeom>
            <a:avLst/>
            <a:gdLst>
              <a:gd name="T0" fmla="*/ 0 w 2096"/>
              <a:gd name="T1" fmla="*/ 2147483646 h 280"/>
              <a:gd name="T2" fmla="*/ 2147483646 w 2096"/>
              <a:gd name="T3" fmla="*/ 2147483646 h 280"/>
              <a:gd name="T4" fmla="*/ 2147483646 w 2096"/>
              <a:gd name="T5" fmla="*/ 2147483646 h 280"/>
              <a:gd name="T6" fmla="*/ 2147483646 w 2096"/>
              <a:gd name="T7" fmla="*/ 0 h 280"/>
              <a:gd name="T8" fmla="*/ 0 w 2096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754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>
            <a:extLst>
              <a:ext uri="{FF2B5EF4-FFF2-40B4-BE49-F238E27FC236}">
                <a16:creationId xmlns:a16="http://schemas.microsoft.com/office/drawing/2014/main" id="{FC18B9CE-0C3B-4DEE-9D58-9E1E234D38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" r:id="rId15" imgW="11034921" imgH="1130159" progId="Photoshop.Image.7">
                  <p:embed/>
                </p:oleObj>
              </mc:Choice>
              <mc:Fallback>
                <p:oleObj name="Image" r:id="rId15" imgW="11034921" imgH="1130159" progId="Photoshop.Image.7">
                  <p:embed/>
                  <p:pic>
                    <p:nvPicPr>
                      <p:cNvPr id="1026" name="Object 105">
                        <a:extLst>
                          <a:ext uri="{FF2B5EF4-FFF2-40B4-BE49-F238E27FC236}">
                            <a16:creationId xmlns:a16="http://schemas.microsoft.com/office/drawing/2014/main" id="{FC18B9CE-0C3B-4DEE-9D58-9E1E234D38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>
            <a:extLst>
              <a:ext uri="{FF2B5EF4-FFF2-40B4-BE49-F238E27FC236}">
                <a16:creationId xmlns:a16="http://schemas.microsoft.com/office/drawing/2014/main" id="{DBF9A3CD-47D0-4C18-B72D-C8ECD6D30CC4}"/>
              </a:ext>
            </a:extLst>
          </p:cNvPr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8" name="Freeform 100">
            <a:extLst>
              <a:ext uri="{FF2B5EF4-FFF2-40B4-BE49-F238E27FC236}">
                <a16:creationId xmlns:a16="http://schemas.microsoft.com/office/drawing/2014/main" id="{4420CB8B-9735-4FA0-B1E5-25B0D7CB6802}"/>
              </a:ext>
            </a:extLst>
          </p:cNvPr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Freeform 102">
            <a:extLst>
              <a:ext uri="{FF2B5EF4-FFF2-40B4-BE49-F238E27FC236}">
                <a16:creationId xmlns:a16="http://schemas.microsoft.com/office/drawing/2014/main" id="{C15B8C4D-BAB9-425E-8BB4-CE2D5774DA82}"/>
              </a:ext>
            </a:extLst>
          </p:cNvPr>
          <p:cNvSpPr>
            <a:spLocks/>
          </p:cNvSpPr>
          <p:nvPr/>
        </p:nvSpPr>
        <p:spPr bwMode="gray">
          <a:xfrm>
            <a:off x="6637867" y="800100"/>
            <a:ext cx="5554133" cy="444500"/>
          </a:xfrm>
          <a:custGeom>
            <a:avLst/>
            <a:gdLst>
              <a:gd name="T0" fmla="*/ 0 w 2624"/>
              <a:gd name="T1" fmla="*/ 2147483646 h 280"/>
              <a:gd name="T2" fmla="*/ 2147483646 w 2624"/>
              <a:gd name="T3" fmla="*/ 2147483646 h 280"/>
              <a:gd name="T4" fmla="*/ 2147483646 w 2624"/>
              <a:gd name="T5" fmla="*/ 2147483646 h 280"/>
              <a:gd name="T6" fmla="*/ 2147483646 w 2624"/>
              <a:gd name="T7" fmla="*/ 0 h 280"/>
              <a:gd name="T8" fmla="*/ 0 w 2624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D8C8D8CF-1809-446A-81BB-59628FC8EC7E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94B84C79-5D57-44AA-9F98-263F1A56E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06F1CAD-5E96-42DA-99F8-D24CBB3399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62725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D3130-CC6D-47E3-AE5D-4E3A0B4774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9245600" y="65913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527CEB-F2C6-430F-BB0E-188DC38D0C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fld id="{3DCAFE07-86D2-4ADD-84CA-A23D4C3EA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DA5604F3-35DA-42FE-A7E4-2E13424B0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Freeform 104">
            <a:extLst>
              <a:ext uri="{FF2B5EF4-FFF2-40B4-BE49-F238E27FC236}">
                <a16:creationId xmlns:a16="http://schemas.microsoft.com/office/drawing/2014/main" id="{7F73E772-3FB8-4C93-A636-11DB1A6423D5}"/>
              </a:ext>
            </a:extLst>
          </p:cNvPr>
          <p:cNvSpPr>
            <a:spLocks/>
          </p:cNvSpPr>
          <p:nvPr/>
        </p:nvSpPr>
        <p:spPr bwMode="gray">
          <a:xfrm flipH="1">
            <a:off x="1" y="793750"/>
            <a:ext cx="4847167" cy="444500"/>
          </a:xfrm>
          <a:custGeom>
            <a:avLst/>
            <a:gdLst>
              <a:gd name="T0" fmla="*/ 0 w 2096"/>
              <a:gd name="T1" fmla="*/ 2147483646 h 280"/>
              <a:gd name="T2" fmla="*/ 2147483646 w 2096"/>
              <a:gd name="T3" fmla="*/ 2147483646 h 280"/>
              <a:gd name="T4" fmla="*/ 2147483646 w 2096"/>
              <a:gd name="T5" fmla="*/ 2147483646 h 280"/>
              <a:gd name="T6" fmla="*/ 2147483646 w 2096"/>
              <a:gd name="T7" fmla="*/ 0 h 280"/>
              <a:gd name="T8" fmla="*/ 0 w 2096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2330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20D47E-7E48-4304-B192-C9448B31C9CC}"/>
              </a:ext>
            </a:extLst>
          </p:cNvPr>
          <p:cNvSpPr txBox="1"/>
          <p:nvPr/>
        </p:nvSpPr>
        <p:spPr>
          <a:xfrm>
            <a:off x="3713358" y="2088834"/>
            <a:ext cx="5843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KULIAH 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1F2DE-FA03-4394-BFD3-C903FB31D228}"/>
              </a:ext>
            </a:extLst>
          </p:cNvPr>
          <p:cNvSpPr txBox="1"/>
          <p:nvPr/>
        </p:nvSpPr>
        <p:spPr>
          <a:xfrm>
            <a:off x="1940313" y="3081292"/>
            <a:ext cx="9043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KEPEMIMPINAN TIM</a:t>
            </a: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D2D14E-CF62-41F7-B5F9-70D6BDEF938B}"/>
              </a:ext>
            </a:extLst>
          </p:cNvPr>
          <p:cNvSpPr/>
          <p:nvPr/>
        </p:nvSpPr>
        <p:spPr>
          <a:xfrm>
            <a:off x="186047" y="226553"/>
            <a:ext cx="11796156" cy="641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200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unggul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12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karakteristik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sasaran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suasana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informal (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kekeluargaan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berdiskusi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aktif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mendengarkan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kepercayaan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keterbukaan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menerima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perbedaan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pendapat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berorientasi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penting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konsensus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penilaian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berbagi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mematuhi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norma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bersama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komitmen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mengutamakan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kepentingan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daripada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pribadi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(Manning &amp; Curtis, 2003).</a:t>
            </a:r>
          </a:p>
        </p:txBody>
      </p:sp>
    </p:spTree>
    <p:extLst>
      <p:ext uri="{BB962C8B-B14F-4D97-AF65-F5344CB8AC3E}">
        <p14:creationId xmlns:p14="http://schemas.microsoft.com/office/powerpoint/2010/main" val="1908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57BDF1-932E-4C1D-B255-56E8E8B4B39C}"/>
              </a:ext>
            </a:extLst>
          </p:cNvPr>
          <p:cNvSpPr/>
          <p:nvPr/>
        </p:nvSpPr>
        <p:spPr>
          <a:xfrm>
            <a:off x="130629" y="197346"/>
            <a:ext cx="1206137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algn="just">
              <a:lnSpc>
                <a:spcPct val="20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Indikator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sukses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mencapai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sasaran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tepat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pembuatan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keputusan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diinfromasikan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tindakan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tegas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bebas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berkomunikasi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teknik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target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dicapai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anggota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(8)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keseimbangan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anggota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394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DF8165-56B2-409C-8A3A-441A1C7D6276}"/>
              </a:ext>
            </a:extLst>
          </p:cNvPr>
          <p:cNvSpPr/>
          <p:nvPr/>
        </p:nvSpPr>
        <p:spPr>
          <a:xfrm>
            <a:off x="447303" y="142875"/>
            <a:ext cx="11558649" cy="6657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algn="just">
              <a:lnSpc>
                <a:spcPct val="200000"/>
              </a:lnSpc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tergantung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pernyataan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sasaran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mutu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kepribadian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atribut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anggota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mendukung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75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3">
            <a:extLst>
              <a:ext uri="{FF2B5EF4-FFF2-40B4-BE49-F238E27FC236}">
                <a16:creationId xmlns:a16="http://schemas.microsoft.com/office/drawing/2014/main" id="{43AD9CE7-C1CD-4CC9-9E12-5453581846A0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884209"/>
            <a:ext cx="2176166" cy="1833801"/>
            <a:chOff x="4071" y="1716"/>
            <a:chExt cx="1006" cy="825"/>
          </a:xfrm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1A3A1BA4-6F5B-40FD-B134-37261B82F3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79B2D8FA-DCF4-42F5-91ED-CD86BB8F0F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A4D2D497-B99C-4892-96BE-6CB9D487AF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C065C471-89A3-44F8-8A8B-BC8D0CA425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FFB01FC0-4468-42D3-BC0D-08F627384F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FD3D7F58-18AC-449E-A6CC-960A7AF03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82FE66A0-4C88-4FF0-82C6-5DBD61829E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03B32DEA-0D65-4328-AA04-2EFDE3DEA4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525B7AAB-0022-409B-A0E1-CAE828EB67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C89020BA-2BBB-4276-9BC8-C1F5866B57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83BD5A40-277A-4585-B87C-A5A250F7ED5B}"/>
              </a:ext>
            </a:extLst>
          </p:cNvPr>
          <p:cNvGrpSpPr>
            <a:grpSpLocks/>
          </p:cNvGrpSpPr>
          <p:nvPr/>
        </p:nvGrpSpPr>
        <p:grpSpPr bwMode="auto">
          <a:xfrm rot="21325121">
            <a:off x="3810000" y="2035177"/>
            <a:ext cx="3581400" cy="3517901"/>
            <a:chOff x="1680" y="760"/>
            <a:chExt cx="2256" cy="2216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69DA3FFF-93D1-48AE-9A85-E4ACCDB6FE9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8" name="AutoShape 16">
              <a:extLst>
                <a:ext uri="{FF2B5EF4-FFF2-40B4-BE49-F238E27FC236}">
                  <a16:creationId xmlns:a16="http://schemas.microsoft.com/office/drawing/2014/main" id="{0133A689-5A21-4E78-A80C-E68AF9F2C77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E73BD1B7-09FA-405C-A8DC-B820F9DFE9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0" name="AutoShape 18">
              <a:extLst>
                <a:ext uri="{FF2B5EF4-FFF2-40B4-BE49-F238E27FC236}">
                  <a16:creationId xmlns:a16="http://schemas.microsoft.com/office/drawing/2014/main" id="{7680FAF8-F343-4A84-85B6-3BCBEB21AFF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1" name="AutoShape 18">
              <a:extLst>
                <a:ext uri="{FF2B5EF4-FFF2-40B4-BE49-F238E27FC236}">
                  <a16:creationId xmlns:a16="http://schemas.microsoft.com/office/drawing/2014/main" id="{2347B33B-7E6C-4615-9B8C-8E8F93CF0D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913256" flipV="1">
              <a:off x="2257" y="844"/>
              <a:ext cx="512" cy="344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91" name="AutoShape 18">
              <a:extLst>
                <a:ext uri="{FF2B5EF4-FFF2-40B4-BE49-F238E27FC236}">
                  <a16:creationId xmlns:a16="http://schemas.microsoft.com/office/drawing/2014/main" id="{F3B24098-FC67-44CF-92B6-273868D3A0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7141560" flipV="1">
              <a:off x="3200" y="1067"/>
              <a:ext cx="512" cy="344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</p:grpSp>
      <p:sp>
        <p:nvSpPr>
          <p:cNvPr id="33798" name="Text Box 19">
            <a:extLst>
              <a:ext uri="{FF2B5EF4-FFF2-40B4-BE49-F238E27FC236}">
                <a16:creationId xmlns:a16="http://schemas.microsoft.com/office/drawing/2014/main" id="{04069248-A24E-42ED-80CC-86288DBDB25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37730" y="3376064"/>
            <a:ext cx="1717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endParaRPr lang="en-US" alt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304BC15F-C15E-4E3B-ACCA-1D61DDF5EB8A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028819"/>
            <a:ext cx="2046375" cy="1614375"/>
            <a:chOff x="2789" y="1735"/>
            <a:chExt cx="847" cy="688"/>
          </a:xfrm>
          <a:solidFill>
            <a:srgbClr val="FF0000"/>
          </a:solidFill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4A616B0B-10D4-4B69-A7F4-2C6D9013AE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74193B8A-13DD-46BF-A45D-70D2AFB7C2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4DD2E0FD-A548-435E-A64F-428689DC98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2436F592-5143-4DFC-A865-B1F4384B9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75A40F30-D224-4FC2-B8BD-2C8F3CED3D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2A2AB313-0A7E-4D7A-91D0-AEBC83FD1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  <a:grpFill/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74066C6F-2EC3-4E02-8C96-223469ED552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18D0DB2E-F0E6-45BC-9EF7-3203DF8A255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53B7CE99-6A8F-4D44-AEFE-37720A96C6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08E6624F-745C-48C9-92D2-9D660A878B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 dirty="0"/>
              </a:p>
            </p:txBody>
          </p:sp>
        </p:grpSp>
      </p:grpSp>
      <p:grpSp>
        <p:nvGrpSpPr>
          <p:cNvPr id="33801" name="Group 32">
            <a:extLst>
              <a:ext uri="{FF2B5EF4-FFF2-40B4-BE49-F238E27FC236}">
                <a16:creationId xmlns:a16="http://schemas.microsoft.com/office/drawing/2014/main" id="{37D5F871-37C3-41F5-A8D9-FA11233537EE}"/>
              </a:ext>
            </a:extLst>
          </p:cNvPr>
          <p:cNvGrpSpPr>
            <a:grpSpLocks/>
          </p:cNvGrpSpPr>
          <p:nvPr/>
        </p:nvGrpSpPr>
        <p:grpSpPr bwMode="auto">
          <a:xfrm>
            <a:off x="6248777" y="5281288"/>
            <a:ext cx="2166174" cy="1548257"/>
            <a:chOff x="864" y="1776"/>
            <a:chExt cx="851" cy="734"/>
          </a:xfrm>
          <a:solidFill>
            <a:srgbClr val="0070C0"/>
          </a:solidFill>
        </p:grpSpPr>
        <p:sp>
          <p:nvSpPr>
            <p:cNvPr id="33837" name="Oval 33">
              <a:extLst>
                <a:ext uri="{FF2B5EF4-FFF2-40B4-BE49-F238E27FC236}">
                  <a16:creationId xmlns:a16="http://schemas.microsoft.com/office/drawing/2014/main" id="{5E305325-2C35-4C34-99E5-802C62A544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8" name="Oval 34">
              <a:extLst>
                <a:ext uri="{FF2B5EF4-FFF2-40B4-BE49-F238E27FC236}">
                  <a16:creationId xmlns:a16="http://schemas.microsoft.com/office/drawing/2014/main" id="{B3A1574A-CD92-4979-8CF8-B4620FFBC3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9" name="Oval 35">
              <a:extLst>
                <a:ext uri="{FF2B5EF4-FFF2-40B4-BE49-F238E27FC236}">
                  <a16:creationId xmlns:a16="http://schemas.microsoft.com/office/drawing/2014/main" id="{308638E0-FB56-47DD-AC6A-C794299EC6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0" name="Oval 36">
              <a:extLst>
                <a:ext uri="{FF2B5EF4-FFF2-40B4-BE49-F238E27FC236}">
                  <a16:creationId xmlns:a16="http://schemas.microsoft.com/office/drawing/2014/main" id="{E3B13068-548F-4FA5-B2C6-A388CD9978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1" name="Oval 37">
              <a:extLst>
                <a:ext uri="{FF2B5EF4-FFF2-40B4-BE49-F238E27FC236}">
                  <a16:creationId xmlns:a16="http://schemas.microsoft.com/office/drawing/2014/main" id="{D3992BF1-AA63-4D99-BA44-C16B96C96E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2" name="Oval 38">
              <a:extLst>
                <a:ext uri="{FF2B5EF4-FFF2-40B4-BE49-F238E27FC236}">
                  <a16:creationId xmlns:a16="http://schemas.microsoft.com/office/drawing/2014/main" id="{68F5A1CB-AB8F-42F5-86E6-28A289DF3F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3" name="Oval 39">
              <a:extLst>
                <a:ext uri="{FF2B5EF4-FFF2-40B4-BE49-F238E27FC236}">
                  <a16:creationId xmlns:a16="http://schemas.microsoft.com/office/drawing/2014/main" id="{2F66E29B-B264-459A-A2F7-792472BB8A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4" name="Oval 40">
              <a:extLst>
                <a:ext uri="{FF2B5EF4-FFF2-40B4-BE49-F238E27FC236}">
                  <a16:creationId xmlns:a16="http://schemas.microsoft.com/office/drawing/2014/main" id="{C00711EB-52C6-4665-9084-FA53326D6C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76E3365D-5B4F-4AA5-B612-6AA3A5259E38}"/>
              </a:ext>
            </a:extLst>
          </p:cNvPr>
          <p:cNvGrpSpPr>
            <a:grpSpLocks/>
          </p:cNvGrpSpPr>
          <p:nvPr/>
        </p:nvGrpSpPr>
        <p:grpSpPr bwMode="auto">
          <a:xfrm>
            <a:off x="1445741" y="2912039"/>
            <a:ext cx="2305789" cy="1770818"/>
            <a:chOff x="884" y="2628"/>
            <a:chExt cx="806" cy="653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E2B09796-BBEE-4897-909F-2000365726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F2559872-5A56-47A1-8DCF-B73DE66A66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0A1D28DE-937A-42B0-B162-18B41B4136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99E37989-2903-4013-BE7E-69143D842E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76A3A27B-6927-48FC-85DF-13B871E051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324DBF0D-791A-4A13-9639-7A2ECDC582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7B9AE479-D2C8-4D08-85CF-F5402A0808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</p:grpSp>
      <p:grpSp>
        <p:nvGrpSpPr>
          <p:cNvPr id="33816" name="Group 55">
            <a:extLst>
              <a:ext uri="{FF2B5EF4-FFF2-40B4-BE49-F238E27FC236}">
                <a16:creationId xmlns:a16="http://schemas.microsoft.com/office/drawing/2014/main" id="{4BE53913-B586-423D-9E27-0DE2C9264141}"/>
              </a:ext>
            </a:extLst>
          </p:cNvPr>
          <p:cNvGrpSpPr>
            <a:grpSpLocks/>
          </p:cNvGrpSpPr>
          <p:nvPr/>
        </p:nvGrpSpPr>
        <p:grpSpPr bwMode="auto">
          <a:xfrm>
            <a:off x="3095458" y="5373688"/>
            <a:ext cx="2081748" cy="1484311"/>
            <a:chOff x="2832" y="1842"/>
            <a:chExt cx="844" cy="688"/>
          </a:xfrm>
          <a:solidFill>
            <a:schemeClr val="accent6">
              <a:lumMod val="75000"/>
            </a:schemeClr>
          </a:solidFill>
        </p:grpSpPr>
        <p:sp>
          <p:nvSpPr>
            <p:cNvPr id="33818" name="Oval 56">
              <a:extLst>
                <a:ext uri="{FF2B5EF4-FFF2-40B4-BE49-F238E27FC236}">
                  <a16:creationId xmlns:a16="http://schemas.microsoft.com/office/drawing/2014/main" id="{B36EFA74-E745-4D5E-8B0A-755ED6AFB3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18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19" name="Oval 57">
              <a:extLst>
                <a:ext uri="{FF2B5EF4-FFF2-40B4-BE49-F238E27FC236}">
                  <a16:creationId xmlns:a16="http://schemas.microsoft.com/office/drawing/2014/main" id="{3043CF32-D162-4596-B7CE-EEF261C98B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18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0" name="Oval 58">
              <a:extLst>
                <a:ext uri="{FF2B5EF4-FFF2-40B4-BE49-F238E27FC236}">
                  <a16:creationId xmlns:a16="http://schemas.microsoft.com/office/drawing/2014/main" id="{DDDAA62D-84A2-4388-82FA-5D47A9109D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2018"/>
              <a:ext cx="787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1" name="Oval 59">
              <a:extLst>
                <a:ext uri="{FF2B5EF4-FFF2-40B4-BE49-F238E27FC236}">
                  <a16:creationId xmlns:a16="http://schemas.microsoft.com/office/drawing/2014/main" id="{ACCAC119-9FD0-454A-A859-A1902CC85D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2024"/>
              <a:ext cx="787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2" name="Oval 60">
              <a:extLst>
                <a:ext uri="{FF2B5EF4-FFF2-40B4-BE49-F238E27FC236}">
                  <a16:creationId xmlns:a16="http://schemas.microsoft.com/office/drawing/2014/main" id="{CB87E86D-1EC1-408A-A4CF-F8F7DD574F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024"/>
              <a:ext cx="709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23" name="Group 61">
              <a:extLst>
                <a:ext uri="{FF2B5EF4-FFF2-40B4-BE49-F238E27FC236}">
                  <a16:creationId xmlns:a16="http://schemas.microsoft.com/office/drawing/2014/main" id="{431BBF80-1485-4ECB-8B49-A4BD95C10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" y="1842"/>
              <a:ext cx="687" cy="688"/>
              <a:chOff x="4166" y="1706"/>
              <a:chExt cx="1252" cy="1252"/>
            </a:xfrm>
            <a:grpFill/>
          </p:grpSpPr>
          <p:sp>
            <p:nvSpPr>
              <p:cNvPr id="33824" name="Oval 62">
                <a:extLst>
                  <a:ext uri="{FF2B5EF4-FFF2-40B4-BE49-F238E27FC236}">
                    <a16:creationId xmlns:a16="http://schemas.microsoft.com/office/drawing/2014/main" id="{D665B8B1-E525-48D7-A515-BD2D92764D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5" name="Oval 63">
                <a:extLst>
                  <a:ext uri="{FF2B5EF4-FFF2-40B4-BE49-F238E27FC236}">
                    <a16:creationId xmlns:a16="http://schemas.microsoft.com/office/drawing/2014/main" id="{25C5AA77-A7B3-48BE-8C57-18396F05C2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6" name="Oval 64">
                <a:extLst>
                  <a:ext uri="{FF2B5EF4-FFF2-40B4-BE49-F238E27FC236}">
                    <a16:creationId xmlns:a16="http://schemas.microsoft.com/office/drawing/2014/main" id="{E4F6225D-09B4-4BA7-B478-6C7078155C8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7" name="Oval 65">
                <a:extLst>
                  <a:ext uri="{FF2B5EF4-FFF2-40B4-BE49-F238E27FC236}">
                    <a16:creationId xmlns:a16="http://schemas.microsoft.com/office/drawing/2014/main" id="{AAB105B3-6C7D-47D9-9898-C53632EDB0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33805" name="Group 20">
            <a:extLst>
              <a:ext uri="{FF2B5EF4-FFF2-40B4-BE49-F238E27FC236}">
                <a16:creationId xmlns:a16="http://schemas.microsoft.com/office/drawing/2014/main" id="{45375F03-FA4A-4137-B2D2-2A515E962A85}"/>
              </a:ext>
            </a:extLst>
          </p:cNvPr>
          <p:cNvGrpSpPr>
            <a:grpSpLocks/>
          </p:cNvGrpSpPr>
          <p:nvPr/>
        </p:nvGrpSpPr>
        <p:grpSpPr bwMode="auto">
          <a:xfrm>
            <a:off x="2656703" y="509498"/>
            <a:ext cx="2276749" cy="1713281"/>
            <a:chOff x="2789" y="1735"/>
            <a:chExt cx="847" cy="688"/>
          </a:xfrm>
          <a:solidFill>
            <a:schemeClr val="tx1"/>
          </a:solidFill>
        </p:grpSpPr>
        <p:sp>
          <p:nvSpPr>
            <p:cNvPr id="33806" name="Oval 21">
              <a:extLst>
                <a:ext uri="{FF2B5EF4-FFF2-40B4-BE49-F238E27FC236}">
                  <a16:creationId xmlns:a16="http://schemas.microsoft.com/office/drawing/2014/main" id="{0A3985E9-ADCD-4538-9049-64ADC01998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07" name="Oval 22">
              <a:extLst>
                <a:ext uri="{FF2B5EF4-FFF2-40B4-BE49-F238E27FC236}">
                  <a16:creationId xmlns:a16="http://schemas.microsoft.com/office/drawing/2014/main" id="{E83F7397-C713-4777-87EE-D00726EC4B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08" name="Oval 23">
              <a:extLst>
                <a:ext uri="{FF2B5EF4-FFF2-40B4-BE49-F238E27FC236}">
                  <a16:creationId xmlns:a16="http://schemas.microsoft.com/office/drawing/2014/main" id="{AA7BF640-293C-48B0-821A-72C755C2B4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09" name="Oval 24">
              <a:extLst>
                <a:ext uri="{FF2B5EF4-FFF2-40B4-BE49-F238E27FC236}">
                  <a16:creationId xmlns:a16="http://schemas.microsoft.com/office/drawing/2014/main" id="{6E59EC76-5CC0-4118-8132-83E9B7D369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10" name="Oval 25">
              <a:extLst>
                <a:ext uri="{FF2B5EF4-FFF2-40B4-BE49-F238E27FC236}">
                  <a16:creationId xmlns:a16="http://schemas.microsoft.com/office/drawing/2014/main" id="{A56450DE-8D3A-47A4-8F5E-135159E597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11" name="Group 26">
              <a:extLst>
                <a:ext uri="{FF2B5EF4-FFF2-40B4-BE49-F238E27FC236}">
                  <a16:creationId xmlns:a16="http://schemas.microsoft.com/office/drawing/2014/main" id="{0AC37BC1-E7E2-41D2-8939-462425E8B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  <a:grpFill/>
          </p:grpSpPr>
          <p:sp>
            <p:nvSpPr>
              <p:cNvPr id="33812" name="Oval 27">
                <a:extLst>
                  <a:ext uri="{FF2B5EF4-FFF2-40B4-BE49-F238E27FC236}">
                    <a16:creationId xmlns:a16="http://schemas.microsoft.com/office/drawing/2014/main" id="{8D6F3676-AEF5-41A1-96D1-9D61811E1F6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13" name="Oval 28">
                <a:extLst>
                  <a:ext uri="{FF2B5EF4-FFF2-40B4-BE49-F238E27FC236}">
                    <a16:creationId xmlns:a16="http://schemas.microsoft.com/office/drawing/2014/main" id="{4EED2A9B-612C-400D-A063-1F5876DB207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14" name="Oval 29">
                <a:extLst>
                  <a:ext uri="{FF2B5EF4-FFF2-40B4-BE49-F238E27FC236}">
                    <a16:creationId xmlns:a16="http://schemas.microsoft.com/office/drawing/2014/main" id="{0314CF37-DC9A-402A-89AF-A84D232907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15" name="Oval 30">
                <a:extLst>
                  <a:ext uri="{FF2B5EF4-FFF2-40B4-BE49-F238E27FC236}">
                    <a16:creationId xmlns:a16="http://schemas.microsoft.com/office/drawing/2014/main" id="{884A71CF-4CC8-4884-813C-A3E3842C2E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 dirty="0"/>
              </a:p>
            </p:txBody>
          </p:sp>
        </p:grpSp>
      </p:grpSp>
      <p:grpSp>
        <p:nvGrpSpPr>
          <p:cNvPr id="92" name="Group 32">
            <a:extLst>
              <a:ext uri="{FF2B5EF4-FFF2-40B4-BE49-F238E27FC236}">
                <a16:creationId xmlns:a16="http://schemas.microsoft.com/office/drawing/2014/main" id="{7CF7038C-450F-489A-9704-C2ABC9199524}"/>
              </a:ext>
            </a:extLst>
          </p:cNvPr>
          <p:cNvGrpSpPr>
            <a:grpSpLocks/>
          </p:cNvGrpSpPr>
          <p:nvPr/>
        </p:nvGrpSpPr>
        <p:grpSpPr bwMode="auto">
          <a:xfrm>
            <a:off x="1942481" y="604493"/>
            <a:ext cx="7246954" cy="5916614"/>
            <a:chOff x="-1898" y="1454"/>
            <a:chExt cx="4565" cy="3727"/>
          </a:xfrm>
        </p:grpSpPr>
        <p:sp>
          <p:nvSpPr>
            <p:cNvPr id="93" name="Oval 33">
              <a:extLst>
                <a:ext uri="{FF2B5EF4-FFF2-40B4-BE49-F238E27FC236}">
                  <a16:creationId xmlns:a16="http://schemas.microsoft.com/office/drawing/2014/main" id="{0197D202-CDB7-4018-980D-1C666A1475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62243001-7377-4F02-9B68-F822C08F65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ADFFE346-972F-44B1-ACA5-63839BE075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6" name="Oval 36">
              <a:extLst>
                <a:ext uri="{FF2B5EF4-FFF2-40B4-BE49-F238E27FC236}">
                  <a16:creationId xmlns:a16="http://schemas.microsoft.com/office/drawing/2014/main" id="{63456A12-9E7B-4A5D-883A-C76CA0F3BC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7" name="Oval 37">
              <a:extLst>
                <a:ext uri="{FF2B5EF4-FFF2-40B4-BE49-F238E27FC236}">
                  <a16:creationId xmlns:a16="http://schemas.microsoft.com/office/drawing/2014/main" id="{85F50A40-4170-48BE-995C-CF9D6A130E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8" name="Oval 38">
              <a:extLst>
                <a:ext uri="{FF2B5EF4-FFF2-40B4-BE49-F238E27FC236}">
                  <a16:creationId xmlns:a16="http://schemas.microsoft.com/office/drawing/2014/main" id="{EE443A7C-401C-4478-8207-6A4392F79F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9" name="Oval 39">
              <a:extLst>
                <a:ext uri="{FF2B5EF4-FFF2-40B4-BE49-F238E27FC236}">
                  <a16:creationId xmlns:a16="http://schemas.microsoft.com/office/drawing/2014/main" id="{841E4573-DC85-4549-B75B-91D8630D5B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884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100" name="Oval 40">
              <a:extLst>
                <a:ext uri="{FF2B5EF4-FFF2-40B4-BE49-F238E27FC236}">
                  <a16:creationId xmlns:a16="http://schemas.microsoft.com/office/drawing/2014/main" id="{DFC8C639-00AC-4356-B9D5-BDCFE5CE26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3" y="1454"/>
              <a:ext cx="1094" cy="10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102" name="Text Box 42">
              <a:extLst>
                <a:ext uri="{FF2B5EF4-FFF2-40B4-BE49-F238E27FC236}">
                  <a16:creationId xmlns:a16="http://schemas.microsoft.com/office/drawing/2014/main" id="{8950F4A6-A216-4F74-A346-426A3FABB1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4" y="1755"/>
              <a:ext cx="84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Kebebasan</a:t>
              </a:r>
              <a:endParaRPr lang="en-US" altLang="en-US" sz="16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Anggota</a:t>
              </a:r>
              <a:endParaRPr lang="en-US" altLang="en-US" sz="16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tim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3" name="Text Box 42">
              <a:extLst>
                <a:ext uri="{FF2B5EF4-FFF2-40B4-BE49-F238E27FC236}">
                  <a16:creationId xmlns:a16="http://schemas.microsoft.com/office/drawing/2014/main" id="{8AB02A62-F243-4499-8F58-65A97E426C7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9" y="3185"/>
              <a:ext cx="94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chemeClr val="bg1"/>
                  </a:solidFill>
                </a:rPr>
                <a:t>Menganjurkan</a:t>
              </a:r>
              <a:endParaRPr lang="en-US" altLang="en-US" sz="1600" dirty="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</a:rPr>
                <a:t>&amp; </a:t>
              </a:r>
              <a:r>
                <a:rPr lang="en-US" altLang="en-US" sz="1600" dirty="0" err="1">
                  <a:solidFill>
                    <a:schemeClr val="bg1"/>
                  </a:solidFill>
                </a:rPr>
                <a:t>mendorong</a:t>
              </a:r>
              <a:endParaRPr lang="en-US" altLang="en-US" sz="1600" dirty="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chemeClr val="bg1"/>
                  </a:solidFill>
                </a:rPr>
                <a:t>anggota</a:t>
              </a:r>
              <a:endParaRPr lang="en-US" altLang="en-US" sz="1600" dirty="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chemeClr val="bg1"/>
                  </a:solidFill>
                </a:rPr>
                <a:t>tim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 Box 42">
              <a:extLst>
                <a:ext uri="{FF2B5EF4-FFF2-40B4-BE49-F238E27FC236}">
                  <a16:creationId xmlns:a16="http://schemas.microsoft.com/office/drawing/2014/main" id="{52D144A9-C35E-40C0-B08B-76A3DA795FA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20" y="4680"/>
              <a:ext cx="99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chemeClr val="bg1"/>
                  </a:solidFill>
                </a:rPr>
                <a:t>Menyampaikan</a:t>
              </a:r>
              <a:endParaRPr lang="en-US" altLang="en-US" sz="1600" dirty="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chemeClr val="bg1"/>
                  </a:solidFill>
                </a:rPr>
                <a:t>usulan</a:t>
              </a:r>
              <a:r>
                <a:rPr lang="en-US" altLang="en-US" sz="1600" dirty="0">
                  <a:solidFill>
                    <a:schemeClr val="bg1"/>
                  </a:solidFill>
                </a:rPr>
                <a:t> </a:t>
              </a:r>
              <a:r>
                <a:rPr lang="en-US" altLang="en-US" sz="1600" dirty="0" err="1">
                  <a:solidFill>
                    <a:schemeClr val="bg1"/>
                  </a:solidFill>
                </a:rPr>
                <a:t>tim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 Box 42">
              <a:extLst>
                <a:ext uri="{FF2B5EF4-FFF2-40B4-BE49-F238E27FC236}">
                  <a16:creationId xmlns:a16="http://schemas.microsoft.com/office/drawing/2014/main" id="{0EEF8259-0AAA-4BDB-A78E-0B42FCF61D1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975" y="4658"/>
              <a:ext cx="111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chemeClr val="bg1"/>
                  </a:solidFill>
                </a:rPr>
                <a:t>Membantu</a:t>
              </a:r>
              <a:r>
                <a:rPr lang="en-US" altLang="en-US" sz="1600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chemeClr val="bg1"/>
                  </a:solidFill>
                </a:rPr>
                <a:t>Mengembangkan</a:t>
              </a:r>
              <a:endParaRPr lang="en-US" altLang="en-US" sz="1600" dirty="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chemeClr val="bg1"/>
                  </a:solidFill>
                </a:rPr>
                <a:t>anggota</a:t>
              </a:r>
              <a:r>
                <a:rPr lang="en-US" altLang="en-US" sz="1600" dirty="0">
                  <a:solidFill>
                    <a:schemeClr val="bg1"/>
                  </a:solidFill>
                </a:rPr>
                <a:t> </a:t>
              </a:r>
              <a:r>
                <a:rPr lang="en-US" altLang="en-US" sz="1600" dirty="0" err="1">
                  <a:solidFill>
                    <a:schemeClr val="bg1"/>
                  </a:solidFill>
                </a:rPr>
                <a:t>tim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 Box 42">
              <a:extLst>
                <a:ext uri="{FF2B5EF4-FFF2-40B4-BE49-F238E27FC236}">
                  <a16:creationId xmlns:a16="http://schemas.microsoft.com/office/drawing/2014/main" id="{C1494FDF-ED47-4144-AFBF-CF66A6A437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1898" y="3177"/>
              <a:ext cx="101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</a:rPr>
                <a:t>Model </a:t>
              </a:r>
              <a:r>
                <a:rPr lang="en-US" altLang="en-US" sz="1600" dirty="0" err="1">
                  <a:solidFill>
                    <a:schemeClr val="bg1"/>
                  </a:solidFill>
                </a:rPr>
                <a:t>perilaku</a:t>
              </a:r>
              <a:r>
                <a:rPr lang="en-US" altLang="en-US" sz="1600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</a:rPr>
                <a:t>yang </a:t>
              </a:r>
              <a:r>
                <a:rPr lang="en-US" altLang="en-US" sz="1600" dirty="0" err="1">
                  <a:solidFill>
                    <a:schemeClr val="bg1"/>
                  </a:solidFill>
                </a:rPr>
                <a:t>diinginkan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7" name="Text Box 42">
              <a:extLst>
                <a:ext uri="{FF2B5EF4-FFF2-40B4-BE49-F238E27FC236}">
                  <a16:creationId xmlns:a16="http://schemas.microsoft.com/office/drawing/2014/main" id="{B367818C-9675-4456-9BF7-0233B28F02B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1266" y="1597"/>
              <a:ext cx="113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chemeClr val="bg1"/>
                  </a:solidFill>
                </a:rPr>
                <a:t>Membangun</a:t>
              </a:r>
              <a:r>
                <a:rPr lang="en-US" altLang="en-US" sz="1600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</a:rPr>
                <a:t>dan </a:t>
              </a:r>
              <a:r>
                <a:rPr lang="en-US" altLang="en-US" sz="1600" dirty="0" err="1">
                  <a:solidFill>
                    <a:schemeClr val="bg1"/>
                  </a:solidFill>
                </a:rPr>
                <a:t>memelihara</a:t>
              </a:r>
              <a:endParaRPr lang="en-US" altLang="en-US" sz="1600" dirty="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chemeClr val="bg1"/>
                  </a:solidFill>
                </a:rPr>
                <a:t>Hubungan</a:t>
              </a:r>
              <a:r>
                <a:rPr lang="en-US" altLang="en-US" sz="1600" dirty="0">
                  <a:solidFill>
                    <a:schemeClr val="bg1"/>
                  </a:solidFill>
                </a:rPr>
                <a:t> </a:t>
              </a:r>
              <a:r>
                <a:rPr lang="en-US" altLang="en-US" sz="1600" dirty="0" err="1">
                  <a:solidFill>
                    <a:schemeClr val="bg1"/>
                  </a:solidFill>
                </a:rPr>
                <a:t>kerja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9CDBCBE-E0E5-4674-B2B6-A71C1BE28558}"/>
              </a:ext>
            </a:extLst>
          </p:cNvPr>
          <p:cNvSpPr txBox="1"/>
          <p:nvPr/>
        </p:nvSpPr>
        <p:spPr>
          <a:xfrm>
            <a:off x="10397076" y="6388152"/>
            <a:ext cx="19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(Jones, 2014: 29)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3">
            <a:extLst>
              <a:ext uri="{FF2B5EF4-FFF2-40B4-BE49-F238E27FC236}">
                <a16:creationId xmlns:a16="http://schemas.microsoft.com/office/drawing/2014/main" id="{43AD9CE7-C1CD-4CC9-9E12-5453581846A0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884209"/>
            <a:ext cx="2176166" cy="1833801"/>
            <a:chOff x="4071" y="1716"/>
            <a:chExt cx="1006" cy="825"/>
          </a:xfrm>
          <a:solidFill>
            <a:srgbClr val="FFFF00"/>
          </a:solidFill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1A3A1BA4-6F5B-40FD-B134-37261B82F3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79B2D8FA-DCF4-42F5-91ED-CD86BB8F0F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A4D2D497-B99C-4892-96BE-6CB9D487AF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C065C471-89A3-44F8-8A8B-BC8D0CA425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FFB01FC0-4468-42D3-BC0D-08F627384F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FD3D7F58-18AC-449E-A6CC-960A7AF03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  <a:grpFill/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82FE66A0-4C88-4FF0-82C6-5DBD61829E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03B32DEA-0D65-4328-AA04-2EFDE3DEA4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525B7AAB-0022-409B-A0E1-CAE828EB67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C89020BA-2BBB-4276-9BC8-C1F5866B57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83BD5A40-277A-4585-B87C-A5A250F7ED5B}"/>
              </a:ext>
            </a:extLst>
          </p:cNvPr>
          <p:cNvGrpSpPr>
            <a:grpSpLocks/>
          </p:cNvGrpSpPr>
          <p:nvPr/>
        </p:nvGrpSpPr>
        <p:grpSpPr bwMode="auto">
          <a:xfrm rot="21325121">
            <a:off x="3808541" y="1998723"/>
            <a:ext cx="3581400" cy="3554413"/>
            <a:chOff x="1680" y="737"/>
            <a:chExt cx="2256" cy="2239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69DA3FFF-93D1-48AE-9A85-E4ACCDB6FE9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8" name="AutoShape 16">
              <a:extLst>
                <a:ext uri="{FF2B5EF4-FFF2-40B4-BE49-F238E27FC236}">
                  <a16:creationId xmlns:a16="http://schemas.microsoft.com/office/drawing/2014/main" id="{0133A689-5A21-4E78-A80C-E68AF9F2C77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E73BD1B7-09FA-405C-A8DC-B820F9DFE9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0" name="AutoShape 18">
              <a:extLst>
                <a:ext uri="{FF2B5EF4-FFF2-40B4-BE49-F238E27FC236}">
                  <a16:creationId xmlns:a16="http://schemas.microsoft.com/office/drawing/2014/main" id="{7680FAF8-F343-4A84-85B6-3BCBEB21AFF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1" name="AutoShape 18">
              <a:extLst>
                <a:ext uri="{FF2B5EF4-FFF2-40B4-BE49-F238E27FC236}">
                  <a16:creationId xmlns:a16="http://schemas.microsoft.com/office/drawing/2014/main" id="{F3B24098-FC67-44CF-92B6-273868D3A0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674879" flipV="1">
              <a:off x="2672" y="852"/>
              <a:ext cx="544" cy="314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</p:grpSp>
      <p:sp>
        <p:nvSpPr>
          <p:cNvPr id="33798" name="Text Box 19">
            <a:extLst>
              <a:ext uri="{FF2B5EF4-FFF2-40B4-BE49-F238E27FC236}">
                <a16:creationId xmlns:a16="http://schemas.microsoft.com/office/drawing/2014/main" id="{04069248-A24E-42ED-80CC-86288DBDB25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981381" y="3376064"/>
            <a:ext cx="12298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Kebebasan</a:t>
            </a: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alt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304BC15F-C15E-4E3B-ACCA-1D61DDF5EB8A}"/>
              </a:ext>
            </a:extLst>
          </p:cNvPr>
          <p:cNvGrpSpPr>
            <a:grpSpLocks/>
          </p:cNvGrpSpPr>
          <p:nvPr/>
        </p:nvGrpSpPr>
        <p:grpSpPr bwMode="auto">
          <a:xfrm>
            <a:off x="7434728" y="2891936"/>
            <a:ext cx="2046375" cy="1614375"/>
            <a:chOff x="2789" y="1735"/>
            <a:chExt cx="847" cy="688"/>
          </a:xfrm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4A616B0B-10D4-4B69-A7F4-2C6D9013AE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74193B8A-13DD-46BF-A45D-70D2AFB7C2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4DD2E0FD-A548-435E-A64F-428689DC98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2436F592-5143-4DFC-A865-B1F4384B9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75A40F30-D224-4FC2-B8BD-2C8F3CED3D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2A2AB313-0A7E-4D7A-91D0-AEBC83FD1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74066C6F-2EC3-4E02-8C96-223469ED552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18D0DB2E-F0E6-45BC-9EF7-3203DF8A255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53B7CE99-6A8F-4D44-AEFE-37720A96C6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08E6624F-745C-48C9-92D2-9D660A878B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33801" name="Group 32">
            <a:extLst>
              <a:ext uri="{FF2B5EF4-FFF2-40B4-BE49-F238E27FC236}">
                <a16:creationId xmlns:a16="http://schemas.microsoft.com/office/drawing/2014/main" id="{37D5F871-37C3-41F5-A8D9-FA11233537EE}"/>
              </a:ext>
            </a:extLst>
          </p:cNvPr>
          <p:cNvGrpSpPr>
            <a:grpSpLocks/>
          </p:cNvGrpSpPr>
          <p:nvPr/>
        </p:nvGrpSpPr>
        <p:grpSpPr bwMode="auto">
          <a:xfrm>
            <a:off x="6248777" y="5281288"/>
            <a:ext cx="2166174" cy="1548257"/>
            <a:chOff x="864" y="1776"/>
            <a:chExt cx="851" cy="734"/>
          </a:xfrm>
        </p:grpSpPr>
        <p:sp>
          <p:nvSpPr>
            <p:cNvPr id="33837" name="Oval 33">
              <a:extLst>
                <a:ext uri="{FF2B5EF4-FFF2-40B4-BE49-F238E27FC236}">
                  <a16:creationId xmlns:a16="http://schemas.microsoft.com/office/drawing/2014/main" id="{5E305325-2C35-4C34-99E5-802C62A544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8" name="Oval 34">
              <a:extLst>
                <a:ext uri="{FF2B5EF4-FFF2-40B4-BE49-F238E27FC236}">
                  <a16:creationId xmlns:a16="http://schemas.microsoft.com/office/drawing/2014/main" id="{B3A1574A-CD92-4979-8CF8-B4620FFBC3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9" name="Oval 35">
              <a:extLst>
                <a:ext uri="{FF2B5EF4-FFF2-40B4-BE49-F238E27FC236}">
                  <a16:creationId xmlns:a16="http://schemas.microsoft.com/office/drawing/2014/main" id="{308638E0-FB56-47DD-AC6A-C794299EC6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0" name="Oval 36">
              <a:extLst>
                <a:ext uri="{FF2B5EF4-FFF2-40B4-BE49-F238E27FC236}">
                  <a16:creationId xmlns:a16="http://schemas.microsoft.com/office/drawing/2014/main" id="{E3B13068-548F-4FA5-B2C6-A388CD9978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1" name="Oval 37">
              <a:extLst>
                <a:ext uri="{FF2B5EF4-FFF2-40B4-BE49-F238E27FC236}">
                  <a16:creationId xmlns:a16="http://schemas.microsoft.com/office/drawing/2014/main" id="{D3992BF1-AA63-4D99-BA44-C16B96C96E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2" name="Oval 38">
              <a:extLst>
                <a:ext uri="{FF2B5EF4-FFF2-40B4-BE49-F238E27FC236}">
                  <a16:creationId xmlns:a16="http://schemas.microsoft.com/office/drawing/2014/main" id="{68F5A1CB-AB8F-42F5-86E6-28A289DF3F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3" name="Oval 39">
              <a:extLst>
                <a:ext uri="{FF2B5EF4-FFF2-40B4-BE49-F238E27FC236}">
                  <a16:creationId xmlns:a16="http://schemas.microsoft.com/office/drawing/2014/main" id="{2F66E29B-B264-459A-A2F7-792472BB8A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4" name="Oval 40">
              <a:extLst>
                <a:ext uri="{FF2B5EF4-FFF2-40B4-BE49-F238E27FC236}">
                  <a16:creationId xmlns:a16="http://schemas.microsoft.com/office/drawing/2014/main" id="{C00711EB-52C6-4665-9084-FA53326D6C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76E3365D-5B4F-4AA5-B612-6AA3A5259E38}"/>
              </a:ext>
            </a:extLst>
          </p:cNvPr>
          <p:cNvGrpSpPr>
            <a:grpSpLocks/>
          </p:cNvGrpSpPr>
          <p:nvPr/>
        </p:nvGrpSpPr>
        <p:grpSpPr bwMode="auto">
          <a:xfrm>
            <a:off x="1445741" y="2912039"/>
            <a:ext cx="2305789" cy="1770818"/>
            <a:chOff x="884" y="2628"/>
            <a:chExt cx="806" cy="653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E2B09796-BBEE-4897-909F-2000365726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F2559872-5A56-47A1-8DCF-B73DE66A66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0A1D28DE-937A-42B0-B162-18B41B4136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99E37989-2903-4013-BE7E-69143D842E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76A3A27B-6927-48FC-85DF-13B871E051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324DBF0D-791A-4A13-9639-7A2ECDC582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7B9AE479-D2C8-4D08-85CF-F5402A0808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</p:grpSp>
      <p:grpSp>
        <p:nvGrpSpPr>
          <p:cNvPr id="33816" name="Group 55">
            <a:extLst>
              <a:ext uri="{FF2B5EF4-FFF2-40B4-BE49-F238E27FC236}">
                <a16:creationId xmlns:a16="http://schemas.microsoft.com/office/drawing/2014/main" id="{4BE53913-B586-423D-9E27-0DE2C9264141}"/>
              </a:ext>
            </a:extLst>
          </p:cNvPr>
          <p:cNvGrpSpPr>
            <a:grpSpLocks/>
          </p:cNvGrpSpPr>
          <p:nvPr/>
        </p:nvGrpSpPr>
        <p:grpSpPr bwMode="auto">
          <a:xfrm>
            <a:off x="3095458" y="5373688"/>
            <a:ext cx="2081748" cy="1484311"/>
            <a:chOff x="2832" y="1842"/>
            <a:chExt cx="844" cy="688"/>
          </a:xfrm>
        </p:grpSpPr>
        <p:sp>
          <p:nvSpPr>
            <p:cNvPr id="33818" name="Oval 56">
              <a:extLst>
                <a:ext uri="{FF2B5EF4-FFF2-40B4-BE49-F238E27FC236}">
                  <a16:creationId xmlns:a16="http://schemas.microsoft.com/office/drawing/2014/main" id="{B36EFA74-E745-4D5E-8B0A-755ED6AFB3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18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3965E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19" name="Oval 57">
              <a:extLst>
                <a:ext uri="{FF2B5EF4-FFF2-40B4-BE49-F238E27FC236}">
                  <a16:creationId xmlns:a16="http://schemas.microsoft.com/office/drawing/2014/main" id="{3043CF32-D162-4596-B7CE-EEF261C98B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18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0" name="Oval 58">
              <a:extLst>
                <a:ext uri="{FF2B5EF4-FFF2-40B4-BE49-F238E27FC236}">
                  <a16:creationId xmlns:a16="http://schemas.microsoft.com/office/drawing/2014/main" id="{DDDAA62D-84A2-4388-82FA-5D47A9109D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2018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1F377A"/>
                </a:gs>
                <a:gs pos="50000">
                  <a:srgbClr val="3965E1"/>
                </a:gs>
                <a:gs pos="100000">
                  <a:srgbClr val="1F377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1" name="Oval 59">
              <a:extLst>
                <a:ext uri="{FF2B5EF4-FFF2-40B4-BE49-F238E27FC236}">
                  <a16:creationId xmlns:a16="http://schemas.microsoft.com/office/drawing/2014/main" id="{ACCAC119-9FD0-454A-A859-A1902CC85D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202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264396"/>
                </a:gs>
                <a:gs pos="100000">
                  <a:srgbClr val="3965E1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2" name="Oval 60">
              <a:extLst>
                <a:ext uri="{FF2B5EF4-FFF2-40B4-BE49-F238E27FC236}">
                  <a16:creationId xmlns:a16="http://schemas.microsoft.com/office/drawing/2014/main" id="{CB87E86D-1EC1-408A-A4CF-F8F7DD574F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024"/>
              <a:ext cx="709" cy="327"/>
            </a:xfrm>
            <a:prstGeom prst="ellipse">
              <a:avLst/>
            </a:prstGeom>
            <a:gradFill rotWithShape="1">
              <a:gsLst>
                <a:gs pos="0">
                  <a:srgbClr val="3965E1"/>
                </a:gs>
                <a:gs pos="100000">
                  <a:srgbClr val="03060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23" name="Group 61">
              <a:extLst>
                <a:ext uri="{FF2B5EF4-FFF2-40B4-BE49-F238E27FC236}">
                  <a16:creationId xmlns:a16="http://schemas.microsoft.com/office/drawing/2014/main" id="{431BBF80-1485-4ECB-8B49-A4BD95C10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" y="1842"/>
              <a:ext cx="687" cy="688"/>
              <a:chOff x="4166" y="1706"/>
              <a:chExt cx="1252" cy="1252"/>
            </a:xfrm>
          </p:grpSpPr>
          <p:sp>
            <p:nvSpPr>
              <p:cNvPr id="33824" name="Oval 62">
                <a:extLst>
                  <a:ext uri="{FF2B5EF4-FFF2-40B4-BE49-F238E27FC236}">
                    <a16:creationId xmlns:a16="http://schemas.microsoft.com/office/drawing/2014/main" id="{D665B8B1-E525-48D7-A515-BD2D92764D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5" name="Oval 63">
                <a:extLst>
                  <a:ext uri="{FF2B5EF4-FFF2-40B4-BE49-F238E27FC236}">
                    <a16:creationId xmlns:a16="http://schemas.microsoft.com/office/drawing/2014/main" id="{25C5AA77-A7B3-48BE-8C57-18396F05C2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6" name="Oval 64">
                <a:extLst>
                  <a:ext uri="{FF2B5EF4-FFF2-40B4-BE49-F238E27FC236}">
                    <a16:creationId xmlns:a16="http://schemas.microsoft.com/office/drawing/2014/main" id="{E4F6225D-09B4-4BA7-B478-6C7078155C8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7" name="Oval 65">
                <a:extLst>
                  <a:ext uri="{FF2B5EF4-FFF2-40B4-BE49-F238E27FC236}">
                    <a16:creationId xmlns:a16="http://schemas.microsoft.com/office/drawing/2014/main" id="{AAB105B3-6C7D-47D9-9898-C53632EDB0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92" name="Group 32">
            <a:extLst>
              <a:ext uri="{FF2B5EF4-FFF2-40B4-BE49-F238E27FC236}">
                <a16:creationId xmlns:a16="http://schemas.microsoft.com/office/drawing/2014/main" id="{7CF7038C-450F-489A-9704-C2ABC9199524}"/>
              </a:ext>
            </a:extLst>
          </p:cNvPr>
          <p:cNvGrpSpPr>
            <a:grpSpLocks/>
          </p:cNvGrpSpPr>
          <p:nvPr/>
        </p:nvGrpSpPr>
        <p:grpSpPr bwMode="auto">
          <a:xfrm>
            <a:off x="2010123" y="354011"/>
            <a:ext cx="7264416" cy="6149977"/>
            <a:chOff x="-1840" y="1307"/>
            <a:chExt cx="4576" cy="3874"/>
          </a:xfrm>
        </p:grpSpPr>
        <p:sp>
          <p:nvSpPr>
            <p:cNvPr id="93" name="Oval 33">
              <a:extLst>
                <a:ext uri="{FF2B5EF4-FFF2-40B4-BE49-F238E27FC236}">
                  <a16:creationId xmlns:a16="http://schemas.microsoft.com/office/drawing/2014/main" id="{0197D202-CDB7-4018-980D-1C666A1475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62243001-7377-4F02-9B68-F822C08F65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8" name="Oval 38">
              <a:extLst>
                <a:ext uri="{FF2B5EF4-FFF2-40B4-BE49-F238E27FC236}">
                  <a16:creationId xmlns:a16="http://schemas.microsoft.com/office/drawing/2014/main" id="{EE443A7C-401C-4478-8207-6A4392F79F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" y="1397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9" name="Oval 39">
              <a:extLst>
                <a:ext uri="{FF2B5EF4-FFF2-40B4-BE49-F238E27FC236}">
                  <a16:creationId xmlns:a16="http://schemas.microsoft.com/office/drawing/2014/main" id="{841E4573-DC85-4549-B75B-91D8630D5B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2" y="1654"/>
              <a:ext cx="884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100" name="Oval 40">
              <a:extLst>
                <a:ext uri="{FF2B5EF4-FFF2-40B4-BE49-F238E27FC236}">
                  <a16:creationId xmlns:a16="http://schemas.microsoft.com/office/drawing/2014/main" id="{DFC8C639-00AC-4356-B9D5-BDCFE5CE26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96" y="1307"/>
              <a:ext cx="1094" cy="1017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102" name="Text Box 42">
              <a:extLst>
                <a:ext uri="{FF2B5EF4-FFF2-40B4-BE49-F238E27FC236}">
                  <a16:creationId xmlns:a16="http://schemas.microsoft.com/office/drawing/2014/main" id="{8950F4A6-A216-4F74-A346-426A3FABB1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" y="1436"/>
              <a:ext cx="90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Jangan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menyalahkan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anggota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tim</a:t>
              </a:r>
              <a:r>
                <a:rPr lang="en-US" altLang="en-US" sz="1600" dirty="0">
                  <a:solidFill>
                    <a:srgbClr val="000000"/>
                  </a:solidFill>
                </a:rPr>
                <a:t> yang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gagal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3" name="Text Box 42">
              <a:extLst>
                <a:ext uri="{FF2B5EF4-FFF2-40B4-BE49-F238E27FC236}">
                  <a16:creationId xmlns:a16="http://schemas.microsoft.com/office/drawing/2014/main" id="{8AB02A62-F243-4499-8F58-65A97E426C7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8" y="2974"/>
              <a:ext cx="94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 err="1">
                  <a:solidFill>
                    <a:srgbClr val="000000"/>
                  </a:solidFill>
                </a:rPr>
                <a:t>Menganjurkan</a:t>
              </a:r>
              <a:endParaRPr lang="en-US" altLang="en-US" sz="12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 err="1">
                  <a:solidFill>
                    <a:srgbClr val="000000"/>
                  </a:solidFill>
                </a:rPr>
                <a:t>anggota</a:t>
              </a:r>
              <a:endParaRPr lang="en-US" altLang="en-US" sz="12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 err="1">
                  <a:solidFill>
                    <a:srgbClr val="000000"/>
                  </a:solidFill>
                </a:rPr>
                <a:t>tim</a:t>
              </a:r>
              <a:r>
                <a:rPr lang="en-US" altLang="en-US" sz="1200" dirty="0">
                  <a:solidFill>
                    <a:srgbClr val="000000"/>
                  </a:solidFill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</a:rPr>
                <a:t>menyampaikan</a:t>
              </a:r>
              <a:r>
                <a:rPr lang="en-US" altLang="en-US" sz="1200" dirty="0">
                  <a:solidFill>
                    <a:srgbClr val="000000"/>
                  </a:solidFill>
                </a:rPr>
                <a:t> ide </a:t>
              </a:r>
              <a:r>
                <a:rPr lang="en-US" altLang="en-US" sz="1200" dirty="0" err="1">
                  <a:solidFill>
                    <a:srgbClr val="000000"/>
                  </a:solidFill>
                </a:rPr>
                <a:t>baru</a:t>
              </a:r>
              <a:r>
                <a:rPr lang="en-US" altLang="en-US" sz="1200" dirty="0">
                  <a:solidFill>
                    <a:srgbClr val="000000"/>
                  </a:solidFill>
                </a:rPr>
                <a:t> dan </a:t>
              </a:r>
              <a:r>
                <a:rPr lang="en-US" altLang="en-US" sz="1200" dirty="0" err="1">
                  <a:solidFill>
                    <a:srgbClr val="000000"/>
                  </a:solidFill>
                </a:rPr>
                <a:t>buat</a:t>
              </a:r>
              <a:r>
                <a:rPr lang="en-US" altLang="en-US" sz="1200" dirty="0">
                  <a:solidFill>
                    <a:srgbClr val="000000"/>
                  </a:solidFill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</a:rPr>
                <a:t>keputusan</a:t>
              </a:r>
              <a:r>
                <a:rPr lang="en-US" altLang="en-US" sz="1200" dirty="0">
                  <a:solidFill>
                    <a:srgbClr val="000000"/>
                  </a:solidFill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</a:rPr>
                <a:t>bersama</a:t>
              </a: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4" name="Text Box 42">
              <a:extLst>
                <a:ext uri="{FF2B5EF4-FFF2-40B4-BE49-F238E27FC236}">
                  <a16:creationId xmlns:a16="http://schemas.microsoft.com/office/drawing/2014/main" id="{52D144A9-C35E-40C0-B08B-76A3DA795FA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89" y="4680"/>
              <a:ext cx="10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Mendengarkan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anggota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tim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5" name="Text Box 42">
              <a:extLst>
                <a:ext uri="{FF2B5EF4-FFF2-40B4-BE49-F238E27FC236}">
                  <a16:creationId xmlns:a16="http://schemas.microsoft.com/office/drawing/2014/main" id="{0EEF8259-0AAA-4BDB-A78E-0B42FCF61D1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921" y="4658"/>
              <a:ext cx="101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Melaksanakan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sistem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berbasis</a:t>
              </a:r>
              <a:endParaRPr lang="en-US" altLang="en-US" sz="16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kepercayaan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06" name="Text Box 42">
              <a:extLst>
                <a:ext uri="{FF2B5EF4-FFF2-40B4-BE49-F238E27FC236}">
                  <a16:creationId xmlns:a16="http://schemas.microsoft.com/office/drawing/2014/main" id="{C1494FDF-ED47-4144-AFBF-CF66A6A437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1840" y="3177"/>
              <a:ext cx="89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Memfasilitasi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anggota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tim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Komunikasi</a:t>
              </a:r>
              <a:endParaRPr lang="en-US" altLang="en-US" sz="16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terbuka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CBD8327-E0B2-448B-B2F1-70E80AE1DF81}"/>
              </a:ext>
            </a:extLst>
          </p:cNvPr>
          <p:cNvSpPr txBox="1"/>
          <p:nvPr/>
        </p:nvSpPr>
        <p:spPr>
          <a:xfrm>
            <a:off x="10397076" y="6388152"/>
            <a:ext cx="19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(Jones, 2014: 30)</a:t>
            </a:r>
          </a:p>
        </p:txBody>
      </p:sp>
    </p:spTree>
    <p:extLst>
      <p:ext uri="{BB962C8B-B14F-4D97-AF65-F5344CB8AC3E}">
        <p14:creationId xmlns:p14="http://schemas.microsoft.com/office/powerpoint/2010/main" val="20291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3">
            <a:extLst>
              <a:ext uri="{FF2B5EF4-FFF2-40B4-BE49-F238E27FC236}">
                <a16:creationId xmlns:a16="http://schemas.microsoft.com/office/drawing/2014/main" id="{43AD9CE7-C1CD-4CC9-9E12-5453581846A0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884209"/>
            <a:ext cx="2176166" cy="1833801"/>
            <a:chOff x="4071" y="1716"/>
            <a:chExt cx="1006" cy="825"/>
          </a:xfrm>
          <a:solidFill>
            <a:srgbClr val="FF0000"/>
          </a:solidFill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1A3A1BA4-6F5B-40FD-B134-37261B82F3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79B2D8FA-DCF4-42F5-91ED-CD86BB8F0F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A4D2D497-B99C-4892-96BE-6CB9D487AF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C065C471-89A3-44F8-8A8B-BC8D0CA425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FFB01FC0-4468-42D3-BC0D-08F627384F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FD3D7F58-18AC-449E-A6CC-960A7AF03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  <a:grpFill/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82FE66A0-4C88-4FF0-82C6-5DBD61829E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03B32DEA-0D65-4328-AA04-2EFDE3DEA4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525B7AAB-0022-409B-A0E1-CAE828EB67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C89020BA-2BBB-4276-9BC8-C1F5866B57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83BD5A40-277A-4585-B87C-A5A250F7ED5B}"/>
              </a:ext>
            </a:extLst>
          </p:cNvPr>
          <p:cNvGrpSpPr>
            <a:grpSpLocks/>
          </p:cNvGrpSpPr>
          <p:nvPr/>
        </p:nvGrpSpPr>
        <p:grpSpPr bwMode="auto">
          <a:xfrm rot="21325121">
            <a:off x="3808541" y="1998723"/>
            <a:ext cx="3581400" cy="3554413"/>
            <a:chOff x="1680" y="737"/>
            <a:chExt cx="2256" cy="2239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69DA3FFF-93D1-48AE-9A85-E4ACCDB6FE9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8" name="AutoShape 16">
              <a:extLst>
                <a:ext uri="{FF2B5EF4-FFF2-40B4-BE49-F238E27FC236}">
                  <a16:creationId xmlns:a16="http://schemas.microsoft.com/office/drawing/2014/main" id="{0133A689-5A21-4E78-A80C-E68AF9F2C77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E73BD1B7-09FA-405C-A8DC-B820F9DFE9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0" name="AutoShape 18">
              <a:extLst>
                <a:ext uri="{FF2B5EF4-FFF2-40B4-BE49-F238E27FC236}">
                  <a16:creationId xmlns:a16="http://schemas.microsoft.com/office/drawing/2014/main" id="{7680FAF8-F343-4A84-85B6-3BCBEB21AFF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1" name="AutoShape 18">
              <a:extLst>
                <a:ext uri="{FF2B5EF4-FFF2-40B4-BE49-F238E27FC236}">
                  <a16:creationId xmlns:a16="http://schemas.microsoft.com/office/drawing/2014/main" id="{F3B24098-FC67-44CF-92B6-273868D3A0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674879" flipV="1">
              <a:off x="2672" y="852"/>
              <a:ext cx="544" cy="314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</p:grpSp>
      <p:sp>
        <p:nvSpPr>
          <p:cNvPr id="33798" name="Text Box 19">
            <a:extLst>
              <a:ext uri="{FF2B5EF4-FFF2-40B4-BE49-F238E27FC236}">
                <a16:creationId xmlns:a16="http://schemas.microsoft.com/office/drawing/2014/main" id="{04069248-A24E-42ED-80CC-86288DBDB25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54744" y="3376064"/>
            <a:ext cx="14830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</a:rPr>
              <a:t>Menganjurkan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&amp; </a:t>
            </a:r>
            <a:r>
              <a:rPr lang="en-US" altLang="en-US" sz="1600" dirty="0" err="1">
                <a:solidFill>
                  <a:schemeClr val="bg1"/>
                </a:solidFill>
              </a:rPr>
              <a:t>mendorong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</a:rPr>
              <a:t>anggota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</a:rPr>
              <a:t>tim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304BC15F-C15E-4E3B-ACCA-1D61DDF5EB8A}"/>
              </a:ext>
            </a:extLst>
          </p:cNvPr>
          <p:cNvGrpSpPr>
            <a:grpSpLocks/>
          </p:cNvGrpSpPr>
          <p:nvPr/>
        </p:nvGrpSpPr>
        <p:grpSpPr bwMode="auto">
          <a:xfrm>
            <a:off x="7434728" y="2891936"/>
            <a:ext cx="2046375" cy="1614375"/>
            <a:chOff x="2789" y="1735"/>
            <a:chExt cx="847" cy="688"/>
          </a:xfrm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4A616B0B-10D4-4B69-A7F4-2C6D9013AE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74193B8A-13DD-46BF-A45D-70D2AFB7C2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4DD2E0FD-A548-435E-A64F-428689DC98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2436F592-5143-4DFC-A865-B1F4384B9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75A40F30-D224-4FC2-B8BD-2C8F3CED3D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2A2AB313-0A7E-4D7A-91D0-AEBC83FD1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74066C6F-2EC3-4E02-8C96-223469ED552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18D0DB2E-F0E6-45BC-9EF7-3203DF8A255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53B7CE99-6A8F-4D44-AEFE-37720A96C6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08E6624F-745C-48C9-92D2-9D660A878B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33801" name="Group 32">
            <a:extLst>
              <a:ext uri="{FF2B5EF4-FFF2-40B4-BE49-F238E27FC236}">
                <a16:creationId xmlns:a16="http://schemas.microsoft.com/office/drawing/2014/main" id="{37D5F871-37C3-41F5-A8D9-FA11233537EE}"/>
              </a:ext>
            </a:extLst>
          </p:cNvPr>
          <p:cNvGrpSpPr>
            <a:grpSpLocks/>
          </p:cNvGrpSpPr>
          <p:nvPr/>
        </p:nvGrpSpPr>
        <p:grpSpPr bwMode="auto">
          <a:xfrm>
            <a:off x="6248777" y="5281288"/>
            <a:ext cx="2166174" cy="1548257"/>
            <a:chOff x="864" y="1776"/>
            <a:chExt cx="851" cy="734"/>
          </a:xfrm>
        </p:grpSpPr>
        <p:sp>
          <p:nvSpPr>
            <p:cNvPr id="33837" name="Oval 33">
              <a:extLst>
                <a:ext uri="{FF2B5EF4-FFF2-40B4-BE49-F238E27FC236}">
                  <a16:creationId xmlns:a16="http://schemas.microsoft.com/office/drawing/2014/main" id="{5E305325-2C35-4C34-99E5-802C62A544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8" name="Oval 34">
              <a:extLst>
                <a:ext uri="{FF2B5EF4-FFF2-40B4-BE49-F238E27FC236}">
                  <a16:creationId xmlns:a16="http://schemas.microsoft.com/office/drawing/2014/main" id="{B3A1574A-CD92-4979-8CF8-B4620FFBC3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9" name="Oval 35">
              <a:extLst>
                <a:ext uri="{FF2B5EF4-FFF2-40B4-BE49-F238E27FC236}">
                  <a16:creationId xmlns:a16="http://schemas.microsoft.com/office/drawing/2014/main" id="{308638E0-FB56-47DD-AC6A-C794299EC6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0" name="Oval 36">
              <a:extLst>
                <a:ext uri="{FF2B5EF4-FFF2-40B4-BE49-F238E27FC236}">
                  <a16:creationId xmlns:a16="http://schemas.microsoft.com/office/drawing/2014/main" id="{E3B13068-548F-4FA5-B2C6-A388CD9978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1" name="Oval 37">
              <a:extLst>
                <a:ext uri="{FF2B5EF4-FFF2-40B4-BE49-F238E27FC236}">
                  <a16:creationId xmlns:a16="http://schemas.microsoft.com/office/drawing/2014/main" id="{D3992BF1-AA63-4D99-BA44-C16B96C96E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2" name="Oval 38">
              <a:extLst>
                <a:ext uri="{FF2B5EF4-FFF2-40B4-BE49-F238E27FC236}">
                  <a16:creationId xmlns:a16="http://schemas.microsoft.com/office/drawing/2014/main" id="{68F5A1CB-AB8F-42F5-86E6-28A289DF3F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3" name="Oval 39">
              <a:extLst>
                <a:ext uri="{FF2B5EF4-FFF2-40B4-BE49-F238E27FC236}">
                  <a16:creationId xmlns:a16="http://schemas.microsoft.com/office/drawing/2014/main" id="{2F66E29B-B264-459A-A2F7-792472BB8A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4" name="Oval 40">
              <a:extLst>
                <a:ext uri="{FF2B5EF4-FFF2-40B4-BE49-F238E27FC236}">
                  <a16:creationId xmlns:a16="http://schemas.microsoft.com/office/drawing/2014/main" id="{C00711EB-52C6-4665-9084-FA53326D6C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76E3365D-5B4F-4AA5-B612-6AA3A5259E38}"/>
              </a:ext>
            </a:extLst>
          </p:cNvPr>
          <p:cNvGrpSpPr>
            <a:grpSpLocks/>
          </p:cNvGrpSpPr>
          <p:nvPr/>
        </p:nvGrpSpPr>
        <p:grpSpPr bwMode="auto">
          <a:xfrm>
            <a:off x="1445741" y="2912039"/>
            <a:ext cx="2305789" cy="1770818"/>
            <a:chOff x="884" y="2628"/>
            <a:chExt cx="806" cy="653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E2B09796-BBEE-4897-909F-2000365726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F2559872-5A56-47A1-8DCF-B73DE66A66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0A1D28DE-937A-42B0-B162-18B41B4136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99E37989-2903-4013-BE7E-69143D842E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76A3A27B-6927-48FC-85DF-13B871E051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324DBF0D-791A-4A13-9639-7A2ECDC582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7B9AE479-D2C8-4D08-85CF-F5402A0808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</p:grpSp>
      <p:grpSp>
        <p:nvGrpSpPr>
          <p:cNvPr id="33816" name="Group 55">
            <a:extLst>
              <a:ext uri="{FF2B5EF4-FFF2-40B4-BE49-F238E27FC236}">
                <a16:creationId xmlns:a16="http://schemas.microsoft.com/office/drawing/2014/main" id="{4BE53913-B586-423D-9E27-0DE2C9264141}"/>
              </a:ext>
            </a:extLst>
          </p:cNvPr>
          <p:cNvGrpSpPr>
            <a:grpSpLocks/>
          </p:cNvGrpSpPr>
          <p:nvPr/>
        </p:nvGrpSpPr>
        <p:grpSpPr bwMode="auto">
          <a:xfrm>
            <a:off x="3095458" y="5373688"/>
            <a:ext cx="2081748" cy="1484311"/>
            <a:chOff x="2832" y="1842"/>
            <a:chExt cx="844" cy="688"/>
          </a:xfrm>
        </p:grpSpPr>
        <p:sp>
          <p:nvSpPr>
            <p:cNvPr id="33818" name="Oval 56">
              <a:extLst>
                <a:ext uri="{FF2B5EF4-FFF2-40B4-BE49-F238E27FC236}">
                  <a16:creationId xmlns:a16="http://schemas.microsoft.com/office/drawing/2014/main" id="{B36EFA74-E745-4D5E-8B0A-755ED6AFB3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18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3965E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19" name="Oval 57">
              <a:extLst>
                <a:ext uri="{FF2B5EF4-FFF2-40B4-BE49-F238E27FC236}">
                  <a16:creationId xmlns:a16="http://schemas.microsoft.com/office/drawing/2014/main" id="{3043CF32-D162-4596-B7CE-EEF261C98B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18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0" name="Oval 58">
              <a:extLst>
                <a:ext uri="{FF2B5EF4-FFF2-40B4-BE49-F238E27FC236}">
                  <a16:creationId xmlns:a16="http://schemas.microsoft.com/office/drawing/2014/main" id="{DDDAA62D-84A2-4388-82FA-5D47A9109D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2018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1F377A"/>
                </a:gs>
                <a:gs pos="50000">
                  <a:srgbClr val="3965E1"/>
                </a:gs>
                <a:gs pos="100000">
                  <a:srgbClr val="1F377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1" name="Oval 59">
              <a:extLst>
                <a:ext uri="{FF2B5EF4-FFF2-40B4-BE49-F238E27FC236}">
                  <a16:creationId xmlns:a16="http://schemas.microsoft.com/office/drawing/2014/main" id="{ACCAC119-9FD0-454A-A859-A1902CC85D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202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264396"/>
                </a:gs>
                <a:gs pos="100000">
                  <a:srgbClr val="3965E1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2" name="Oval 60">
              <a:extLst>
                <a:ext uri="{FF2B5EF4-FFF2-40B4-BE49-F238E27FC236}">
                  <a16:creationId xmlns:a16="http://schemas.microsoft.com/office/drawing/2014/main" id="{CB87E86D-1EC1-408A-A4CF-F8F7DD574F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024"/>
              <a:ext cx="709" cy="327"/>
            </a:xfrm>
            <a:prstGeom prst="ellipse">
              <a:avLst/>
            </a:prstGeom>
            <a:gradFill rotWithShape="1">
              <a:gsLst>
                <a:gs pos="0">
                  <a:srgbClr val="3965E1"/>
                </a:gs>
                <a:gs pos="100000">
                  <a:srgbClr val="03060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23" name="Group 61">
              <a:extLst>
                <a:ext uri="{FF2B5EF4-FFF2-40B4-BE49-F238E27FC236}">
                  <a16:creationId xmlns:a16="http://schemas.microsoft.com/office/drawing/2014/main" id="{431BBF80-1485-4ECB-8B49-A4BD95C10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" y="1842"/>
              <a:ext cx="687" cy="688"/>
              <a:chOff x="4166" y="1706"/>
              <a:chExt cx="1252" cy="1252"/>
            </a:xfrm>
          </p:grpSpPr>
          <p:sp>
            <p:nvSpPr>
              <p:cNvPr id="33824" name="Oval 62">
                <a:extLst>
                  <a:ext uri="{FF2B5EF4-FFF2-40B4-BE49-F238E27FC236}">
                    <a16:creationId xmlns:a16="http://schemas.microsoft.com/office/drawing/2014/main" id="{D665B8B1-E525-48D7-A515-BD2D92764D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5" name="Oval 63">
                <a:extLst>
                  <a:ext uri="{FF2B5EF4-FFF2-40B4-BE49-F238E27FC236}">
                    <a16:creationId xmlns:a16="http://schemas.microsoft.com/office/drawing/2014/main" id="{25C5AA77-A7B3-48BE-8C57-18396F05C2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6" name="Oval 64">
                <a:extLst>
                  <a:ext uri="{FF2B5EF4-FFF2-40B4-BE49-F238E27FC236}">
                    <a16:creationId xmlns:a16="http://schemas.microsoft.com/office/drawing/2014/main" id="{E4F6225D-09B4-4BA7-B478-6C7078155C8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7" name="Oval 65">
                <a:extLst>
                  <a:ext uri="{FF2B5EF4-FFF2-40B4-BE49-F238E27FC236}">
                    <a16:creationId xmlns:a16="http://schemas.microsoft.com/office/drawing/2014/main" id="{AAB105B3-6C7D-47D9-9898-C53632EDB0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92" name="Group 32">
            <a:extLst>
              <a:ext uri="{FF2B5EF4-FFF2-40B4-BE49-F238E27FC236}">
                <a16:creationId xmlns:a16="http://schemas.microsoft.com/office/drawing/2014/main" id="{7CF7038C-450F-489A-9704-C2ABC9199524}"/>
              </a:ext>
            </a:extLst>
          </p:cNvPr>
          <p:cNvGrpSpPr>
            <a:grpSpLocks/>
          </p:cNvGrpSpPr>
          <p:nvPr/>
        </p:nvGrpSpPr>
        <p:grpSpPr bwMode="auto">
          <a:xfrm>
            <a:off x="1632299" y="354011"/>
            <a:ext cx="7642240" cy="6435727"/>
            <a:chOff x="-2078" y="1307"/>
            <a:chExt cx="4814" cy="4054"/>
          </a:xfrm>
        </p:grpSpPr>
        <p:sp>
          <p:nvSpPr>
            <p:cNvPr id="93" name="Oval 33">
              <a:extLst>
                <a:ext uri="{FF2B5EF4-FFF2-40B4-BE49-F238E27FC236}">
                  <a16:creationId xmlns:a16="http://schemas.microsoft.com/office/drawing/2014/main" id="{0197D202-CDB7-4018-980D-1C666A1475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62243001-7377-4F02-9B68-F822C08F65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8" name="Oval 38">
              <a:extLst>
                <a:ext uri="{FF2B5EF4-FFF2-40B4-BE49-F238E27FC236}">
                  <a16:creationId xmlns:a16="http://schemas.microsoft.com/office/drawing/2014/main" id="{EE443A7C-401C-4478-8207-6A4392F79F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" y="1397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9" name="Oval 39">
              <a:extLst>
                <a:ext uri="{FF2B5EF4-FFF2-40B4-BE49-F238E27FC236}">
                  <a16:creationId xmlns:a16="http://schemas.microsoft.com/office/drawing/2014/main" id="{841E4573-DC85-4549-B75B-91D8630D5B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2" y="1654"/>
              <a:ext cx="884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100" name="Oval 40">
              <a:extLst>
                <a:ext uri="{FF2B5EF4-FFF2-40B4-BE49-F238E27FC236}">
                  <a16:creationId xmlns:a16="http://schemas.microsoft.com/office/drawing/2014/main" id="{DFC8C639-00AC-4356-B9D5-BDCFE5CE26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96" y="1307"/>
              <a:ext cx="1094" cy="1017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102" name="Text Box 42">
              <a:extLst>
                <a:ext uri="{FF2B5EF4-FFF2-40B4-BE49-F238E27FC236}">
                  <a16:creationId xmlns:a16="http://schemas.microsoft.com/office/drawing/2014/main" id="{8950F4A6-A216-4F74-A346-426A3FABB1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" y="1436"/>
              <a:ext cx="902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Menerima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tanggung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jawab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tindakan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anggota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tim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3" name="Text Box 42">
              <a:extLst>
                <a:ext uri="{FF2B5EF4-FFF2-40B4-BE49-F238E27FC236}">
                  <a16:creationId xmlns:a16="http://schemas.microsoft.com/office/drawing/2014/main" id="{8AB02A62-F243-4499-8F58-65A97E426C7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8" y="2974"/>
              <a:ext cx="948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Mengucapkan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selamat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atau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terima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kasih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kepada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anggota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tim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4" name="Text Box 42">
              <a:extLst>
                <a:ext uri="{FF2B5EF4-FFF2-40B4-BE49-F238E27FC236}">
                  <a16:creationId xmlns:a16="http://schemas.microsoft.com/office/drawing/2014/main" id="{52D144A9-C35E-40C0-B08B-76A3DA795FA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70" y="4527"/>
              <a:ext cx="1215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Mengenal</a:t>
              </a:r>
              <a:r>
                <a:rPr lang="en-US" altLang="en-US" sz="1600" dirty="0">
                  <a:solidFill>
                    <a:srgbClr val="000000"/>
                  </a:solidFill>
                </a:rPr>
                <a:t> dan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Menindak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anggota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Tim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untuk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Menguragi</a:t>
              </a:r>
              <a:r>
                <a:rPr lang="en-US" altLang="en-US" sz="1600" dirty="0">
                  <a:solidFill>
                    <a:srgbClr val="000000"/>
                  </a:solidFill>
                </a:rPr>
                <a:t> yang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stres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5" name="Text Box 42">
              <a:extLst>
                <a:ext uri="{FF2B5EF4-FFF2-40B4-BE49-F238E27FC236}">
                  <a16:creationId xmlns:a16="http://schemas.microsoft.com/office/drawing/2014/main" id="{0EEF8259-0AAA-4BDB-A78E-0B42FCF61D1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860" y="4731"/>
              <a:ext cx="82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Mendukung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anggota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tim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06" name="Text Box 42">
              <a:extLst>
                <a:ext uri="{FF2B5EF4-FFF2-40B4-BE49-F238E27FC236}">
                  <a16:creationId xmlns:a16="http://schemas.microsoft.com/office/drawing/2014/main" id="{C1494FDF-ED47-4144-AFBF-CF66A6A437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2078" y="3177"/>
              <a:ext cx="1373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Mengadakan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rapat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rutin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dengan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anggota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tim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untuk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mengarahkan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dengan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jelas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F4A6B38-B24E-45C4-8DDD-713E58D647E4}"/>
              </a:ext>
            </a:extLst>
          </p:cNvPr>
          <p:cNvSpPr txBox="1"/>
          <p:nvPr/>
        </p:nvSpPr>
        <p:spPr>
          <a:xfrm>
            <a:off x="10397076" y="6388152"/>
            <a:ext cx="19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(Jones, 2014: 32)</a:t>
            </a:r>
          </a:p>
        </p:txBody>
      </p:sp>
    </p:spTree>
    <p:extLst>
      <p:ext uri="{BB962C8B-B14F-4D97-AF65-F5344CB8AC3E}">
        <p14:creationId xmlns:p14="http://schemas.microsoft.com/office/powerpoint/2010/main" val="1099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34AE5F-571E-423A-BF71-33513B896401}"/>
              </a:ext>
            </a:extLst>
          </p:cNvPr>
          <p:cNvSpPr txBox="1"/>
          <p:nvPr/>
        </p:nvSpPr>
        <p:spPr>
          <a:xfrm>
            <a:off x="1201479" y="3253563"/>
            <a:ext cx="2541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FE8E2-D315-44D9-9F8D-E7F67013979D}"/>
              </a:ext>
            </a:extLst>
          </p:cNvPr>
          <p:cNvCxnSpPr/>
          <p:nvPr/>
        </p:nvCxnSpPr>
        <p:spPr>
          <a:xfrm flipV="1">
            <a:off x="2041451" y="1467293"/>
            <a:ext cx="0" cy="17862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1C9AD9-8708-4B5A-851F-8F555A65D1CB}"/>
              </a:ext>
            </a:extLst>
          </p:cNvPr>
          <p:cNvSpPr txBox="1"/>
          <p:nvPr/>
        </p:nvSpPr>
        <p:spPr>
          <a:xfrm>
            <a:off x="1339703" y="765559"/>
            <a:ext cx="176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83895A-64B2-4F05-80F3-F574B443267B}"/>
              </a:ext>
            </a:extLst>
          </p:cNvPr>
          <p:cNvSpPr txBox="1"/>
          <p:nvPr/>
        </p:nvSpPr>
        <p:spPr>
          <a:xfrm>
            <a:off x="5555780" y="5970189"/>
            <a:ext cx="282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BBD961-CD83-45A3-B6CD-41EC5C95C62D}"/>
              </a:ext>
            </a:extLst>
          </p:cNvPr>
          <p:cNvCxnSpPr>
            <a:cxnSpLocks/>
          </p:cNvCxnSpPr>
          <p:nvPr/>
        </p:nvCxnSpPr>
        <p:spPr>
          <a:xfrm flipH="1">
            <a:off x="3944676" y="6262577"/>
            <a:ext cx="16111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687D3A0-07AC-4479-A2DF-B0420CCC36D3}"/>
              </a:ext>
            </a:extLst>
          </p:cNvPr>
          <p:cNvSpPr/>
          <p:nvPr/>
        </p:nvSpPr>
        <p:spPr>
          <a:xfrm>
            <a:off x="3944675" y="930367"/>
            <a:ext cx="2828245" cy="24986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9C8E7-E039-4FD3-860E-988983FF6EE0}"/>
              </a:ext>
            </a:extLst>
          </p:cNvPr>
          <p:cNvSpPr txBox="1"/>
          <p:nvPr/>
        </p:nvSpPr>
        <p:spPr>
          <a:xfrm>
            <a:off x="4326283" y="1884727"/>
            <a:ext cx="2458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Zona </a:t>
            </a:r>
            <a:r>
              <a:rPr lang="en-US" sz="3200" dirty="0" err="1">
                <a:solidFill>
                  <a:schemeClr val="bg1"/>
                </a:solidFill>
              </a:rPr>
              <a:t>aman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B895B3-6FE2-423A-8CE0-0BE041BABAB4}"/>
              </a:ext>
            </a:extLst>
          </p:cNvPr>
          <p:cNvCxnSpPr/>
          <p:nvPr/>
        </p:nvCxnSpPr>
        <p:spPr>
          <a:xfrm>
            <a:off x="2041451" y="3838338"/>
            <a:ext cx="0" cy="19138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90A7F-7C0B-4EF4-8B1E-E244BCDF3E8F}"/>
              </a:ext>
            </a:extLst>
          </p:cNvPr>
          <p:cNvSpPr txBox="1"/>
          <p:nvPr/>
        </p:nvSpPr>
        <p:spPr>
          <a:xfrm>
            <a:off x="1318438" y="5869187"/>
            <a:ext cx="176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28396E-39EE-446F-A26C-086EE9D50C9E}"/>
              </a:ext>
            </a:extLst>
          </p:cNvPr>
          <p:cNvSpPr/>
          <p:nvPr/>
        </p:nvSpPr>
        <p:spPr>
          <a:xfrm>
            <a:off x="3957032" y="3426432"/>
            <a:ext cx="2828245" cy="24986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ACA97D-F350-492B-BD31-8B56E9F4FCF3}"/>
              </a:ext>
            </a:extLst>
          </p:cNvPr>
          <p:cNvSpPr txBox="1"/>
          <p:nvPr/>
        </p:nvSpPr>
        <p:spPr>
          <a:xfrm>
            <a:off x="4746952" y="4383360"/>
            <a:ext cx="122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Apatis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8E8E81-F9EE-425A-AF0A-9D45ADA16AF1}"/>
              </a:ext>
            </a:extLst>
          </p:cNvPr>
          <p:cNvCxnSpPr>
            <a:stCxn id="11" idx="3"/>
          </p:cNvCxnSpPr>
          <p:nvPr/>
        </p:nvCxnSpPr>
        <p:spPr>
          <a:xfrm>
            <a:off x="8384040" y="6262577"/>
            <a:ext cx="147665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59FC95-2527-43D8-B519-E582159C821A}"/>
              </a:ext>
            </a:extLst>
          </p:cNvPr>
          <p:cNvSpPr txBox="1"/>
          <p:nvPr/>
        </p:nvSpPr>
        <p:spPr>
          <a:xfrm>
            <a:off x="9758102" y="5925065"/>
            <a:ext cx="176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163138-5BE8-4719-8DE5-9A9B64178876}"/>
              </a:ext>
            </a:extLst>
          </p:cNvPr>
          <p:cNvSpPr/>
          <p:nvPr/>
        </p:nvSpPr>
        <p:spPr>
          <a:xfrm>
            <a:off x="6811443" y="3426432"/>
            <a:ext cx="2828245" cy="24986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3A9793-E9FC-400E-8AB1-AE280487B827}"/>
              </a:ext>
            </a:extLst>
          </p:cNvPr>
          <p:cNvSpPr txBox="1"/>
          <p:nvPr/>
        </p:nvSpPr>
        <p:spPr>
          <a:xfrm>
            <a:off x="7502509" y="4408074"/>
            <a:ext cx="122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Stres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2930C5-99D1-4748-B5E8-533C1D79508F}"/>
              </a:ext>
            </a:extLst>
          </p:cNvPr>
          <p:cNvSpPr/>
          <p:nvPr/>
        </p:nvSpPr>
        <p:spPr>
          <a:xfrm>
            <a:off x="6799087" y="918010"/>
            <a:ext cx="2828245" cy="2498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FACCAA-BEDA-4835-B0E4-E9B1A0FB1046}"/>
              </a:ext>
            </a:extLst>
          </p:cNvPr>
          <p:cNvSpPr txBox="1"/>
          <p:nvPr/>
        </p:nvSpPr>
        <p:spPr>
          <a:xfrm>
            <a:off x="7592086" y="1664411"/>
            <a:ext cx="153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Kinerja</a:t>
            </a:r>
            <a:r>
              <a:rPr lang="en-US" sz="3200" dirty="0"/>
              <a:t> </a:t>
            </a:r>
            <a:r>
              <a:rPr lang="en-US" sz="3200" dirty="0" err="1"/>
              <a:t>tinggi</a:t>
            </a:r>
            <a:endParaRPr lang="en-US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9E2D25-2780-4B33-B2C6-D4D7F90A2B92}"/>
              </a:ext>
            </a:extLst>
          </p:cNvPr>
          <p:cNvSpPr txBox="1"/>
          <p:nvPr/>
        </p:nvSpPr>
        <p:spPr>
          <a:xfrm>
            <a:off x="10406159" y="6488668"/>
            <a:ext cx="19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(Jones, 2014: 32)</a:t>
            </a:r>
          </a:p>
        </p:txBody>
      </p:sp>
    </p:spTree>
    <p:extLst>
      <p:ext uri="{BB962C8B-B14F-4D97-AF65-F5344CB8AC3E}">
        <p14:creationId xmlns:p14="http://schemas.microsoft.com/office/powerpoint/2010/main" val="30204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5" grpId="0" animBg="1"/>
      <p:bldP spid="19" grpId="0"/>
      <p:bldP spid="21" grpId="0" animBg="1"/>
      <p:bldP spid="27" grpId="0"/>
      <p:bldP spid="28" grpId="0" animBg="1"/>
      <p:bldP spid="31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3">
            <a:extLst>
              <a:ext uri="{FF2B5EF4-FFF2-40B4-BE49-F238E27FC236}">
                <a16:creationId xmlns:a16="http://schemas.microsoft.com/office/drawing/2014/main" id="{43AD9CE7-C1CD-4CC9-9E12-5453581846A0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884209"/>
            <a:ext cx="2176166" cy="1833801"/>
            <a:chOff x="4071" y="1716"/>
            <a:chExt cx="1006" cy="825"/>
          </a:xfrm>
          <a:solidFill>
            <a:srgbClr val="0070C0"/>
          </a:solidFill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1A3A1BA4-6F5B-40FD-B134-37261B82F3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79B2D8FA-DCF4-42F5-91ED-CD86BB8F0F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A4D2D497-B99C-4892-96BE-6CB9D487AF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C065C471-89A3-44F8-8A8B-BC8D0CA425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FFB01FC0-4468-42D3-BC0D-08F627384F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FD3D7F58-18AC-449E-A6CC-960A7AF03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  <a:grpFill/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82FE66A0-4C88-4FF0-82C6-5DBD61829E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03B32DEA-0D65-4328-AA04-2EFDE3DEA4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525B7AAB-0022-409B-A0E1-CAE828EB67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C89020BA-2BBB-4276-9BC8-C1F5866B57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83BD5A40-277A-4585-B87C-A5A250F7ED5B}"/>
              </a:ext>
            </a:extLst>
          </p:cNvPr>
          <p:cNvGrpSpPr>
            <a:grpSpLocks/>
          </p:cNvGrpSpPr>
          <p:nvPr/>
        </p:nvGrpSpPr>
        <p:grpSpPr bwMode="auto">
          <a:xfrm rot="21325121">
            <a:off x="3810000" y="2035177"/>
            <a:ext cx="3581400" cy="3517901"/>
            <a:chOff x="1680" y="760"/>
            <a:chExt cx="2256" cy="2216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69DA3FFF-93D1-48AE-9A85-E4ACCDB6FE9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8" name="AutoShape 16">
              <a:extLst>
                <a:ext uri="{FF2B5EF4-FFF2-40B4-BE49-F238E27FC236}">
                  <a16:creationId xmlns:a16="http://schemas.microsoft.com/office/drawing/2014/main" id="{0133A689-5A21-4E78-A80C-E68AF9F2C77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E73BD1B7-09FA-405C-A8DC-B820F9DFE9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0" name="AutoShape 18">
              <a:extLst>
                <a:ext uri="{FF2B5EF4-FFF2-40B4-BE49-F238E27FC236}">
                  <a16:creationId xmlns:a16="http://schemas.microsoft.com/office/drawing/2014/main" id="{7680FAF8-F343-4A84-85B6-3BCBEB21AFF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1" name="AutoShape 18">
              <a:extLst>
                <a:ext uri="{FF2B5EF4-FFF2-40B4-BE49-F238E27FC236}">
                  <a16:creationId xmlns:a16="http://schemas.microsoft.com/office/drawing/2014/main" id="{2347B33B-7E6C-4615-9B8C-8E8F93CF0D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913256" flipV="1">
              <a:off x="2257" y="844"/>
              <a:ext cx="512" cy="344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91" name="AutoShape 18">
              <a:extLst>
                <a:ext uri="{FF2B5EF4-FFF2-40B4-BE49-F238E27FC236}">
                  <a16:creationId xmlns:a16="http://schemas.microsoft.com/office/drawing/2014/main" id="{F3B24098-FC67-44CF-92B6-273868D3A0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7141560" flipV="1">
              <a:off x="3200" y="1067"/>
              <a:ext cx="512" cy="344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</p:grpSp>
      <p:sp>
        <p:nvSpPr>
          <p:cNvPr id="33798" name="Text Box 19">
            <a:extLst>
              <a:ext uri="{FF2B5EF4-FFF2-40B4-BE49-F238E27FC236}">
                <a16:creationId xmlns:a16="http://schemas.microsoft.com/office/drawing/2014/main" id="{04069248-A24E-42ED-80CC-86288DBDB25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88222" y="3376064"/>
            <a:ext cx="1616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usulan</a:t>
            </a:r>
            <a:r>
              <a: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304BC15F-C15E-4E3B-ACCA-1D61DDF5EB8A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028819"/>
            <a:ext cx="2046375" cy="1614375"/>
            <a:chOff x="2789" y="1735"/>
            <a:chExt cx="847" cy="688"/>
          </a:xfrm>
          <a:solidFill>
            <a:schemeClr val="bg1">
              <a:lumMod val="65000"/>
            </a:schemeClr>
          </a:solidFill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4A616B0B-10D4-4B69-A7F4-2C6D9013AE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74193B8A-13DD-46BF-A45D-70D2AFB7C2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4DD2E0FD-A548-435E-A64F-428689DC98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2436F592-5143-4DFC-A865-B1F4384B9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75A40F30-D224-4FC2-B8BD-2C8F3CED3D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2A2AB313-0A7E-4D7A-91D0-AEBC83FD1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  <a:grpFill/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74066C6F-2EC3-4E02-8C96-223469ED552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18D0DB2E-F0E6-45BC-9EF7-3203DF8A255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53B7CE99-6A8F-4D44-AEFE-37720A96C6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08E6624F-745C-48C9-92D2-9D660A878B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 dirty="0"/>
              </a:p>
            </p:txBody>
          </p:sp>
        </p:grpSp>
      </p:grpSp>
      <p:grpSp>
        <p:nvGrpSpPr>
          <p:cNvPr id="33801" name="Group 32">
            <a:extLst>
              <a:ext uri="{FF2B5EF4-FFF2-40B4-BE49-F238E27FC236}">
                <a16:creationId xmlns:a16="http://schemas.microsoft.com/office/drawing/2014/main" id="{37D5F871-37C3-41F5-A8D9-FA11233537EE}"/>
              </a:ext>
            </a:extLst>
          </p:cNvPr>
          <p:cNvGrpSpPr>
            <a:grpSpLocks/>
          </p:cNvGrpSpPr>
          <p:nvPr/>
        </p:nvGrpSpPr>
        <p:grpSpPr bwMode="auto">
          <a:xfrm>
            <a:off x="6248777" y="5281288"/>
            <a:ext cx="2166174" cy="1548257"/>
            <a:chOff x="864" y="1776"/>
            <a:chExt cx="851" cy="734"/>
          </a:xfrm>
          <a:solidFill>
            <a:schemeClr val="bg1">
              <a:lumMod val="65000"/>
            </a:schemeClr>
          </a:solidFill>
        </p:grpSpPr>
        <p:sp>
          <p:nvSpPr>
            <p:cNvPr id="33837" name="Oval 33">
              <a:extLst>
                <a:ext uri="{FF2B5EF4-FFF2-40B4-BE49-F238E27FC236}">
                  <a16:creationId xmlns:a16="http://schemas.microsoft.com/office/drawing/2014/main" id="{5E305325-2C35-4C34-99E5-802C62A544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8" name="Oval 34">
              <a:extLst>
                <a:ext uri="{FF2B5EF4-FFF2-40B4-BE49-F238E27FC236}">
                  <a16:creationId xmlns:a16="http://schemas.microsoft.com/office/drawing/2014/main" id="{B3A1574A-CD92-4979-8CF8-B4620FFBC3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9" name="Oval 35">
              <a:extLst>
                <a:ext uri="{FF2B5EF4-FFF2-40B4-BE49-F238E27FC236}">
                  <a16:creationId xmlns:a16="http://schemas.microsoft.com/office/drawing/2014/main" id="{308638E0-FB56-47DD-AC6A-C794299EC6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0" name="Oval 36">
              <a:extLst>
                <a:ext uri="{FF2B5EF4-FFF2-40B4-BE49-F238E27FC236}">
                  <a16:creationId xmlns:a16="http://schemas.microsoft.com/office/drawing/2014/main" id="{E3B13068-548F-4FA5-B2C6-A388CD9978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1" name="Oval 37">
              <a:extLst>
                <a:ext uri="{FF2B5EF4-FFF2-40B4-BE49-F238E27FC236}">
                  <a16:creationId xmlns:a16="http://schemas.microsoft.com/office/drawing/2014/main" id="{D3992BF1-AA63-4D99-BA44-C16B96C96E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2" name="Oval 38">
              <a:extLst>
                <a:ext uri="{FF2B5EF4-FFF2-40B4-BE49-F238E27FC236}">
                  <a16:creationId xmlns:a16="http://schemas.microsoft.com/office/drawing/2014/main" id="{68F5A1CB-AB8F-42F5-86E6-28A289DF3F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3" name="Oval 39">
              <a:extLst>
                <a:ext uri="{FF2B5EF4-FFF2-40B4-BE49-F238E27FC236}">
                  <a16:creationId xmlns:a16="http://schemas.microsoft.com/office/drawing/2014/main" id="{2F66E29B-B264-459A-A2F7-792472BB8A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4" name="Oval 40">
              <a:extLst>
                <a:ext uri="{FF2B5EF4-FFF2-40B4-BE49-F238E27FC236}">
                  <a16:creationId xmlns:a16="http://schemas.microsoft.com/office/drawing/2014/main" id="{C00711EB-52C6-4665-9084-FA53326D6C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76E3365D-5B4F-4AA5-B612-6AA3A5259E38}"/>
              </a:ext>
            </a:extLst>
          </p:cNvPr>
          <p:cNvGrpSpPr>
            <a:grpSpLocks/>
          </p:cNvGrpSpPr>
          <p:nvPr/>
        </p:nvGrpSpPr>
        <p:grpSpPr bwMode="auto">
          <a:xfrm>
            <a:off x="1445741" y="2912039"/>
            <a:ext cx="2305789" cy="1770818"/>
            <a:chOff x="884" y="2628"/>
            <a:chExt cx="806" cy="653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E2B09796-BBEE-4897-909F-2000365726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F2559872-5A56-47A1-8DCF-B73DE66A66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0A1D28DE-937A-42B0-B162-18B41B4136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99E37989-2903-4013-BE7E-69143D842E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76A3A27B-6927-48FC-85DF-13B871E051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324DBF0D-791A-4A13-9639-7A2ECDC582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7B9AE479-D2C8-4D08-85CF-F5402A0808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</p:grpSp>
      <p:grpSp>
        <p:nvGrpSpPr>
          <p:cNvPr id="33816" name="Group 55">
            <a:extLst>
              <a:ext uri="{FF2B5EF4-FFF2-40B4-BE49-F238E27FC236}">
                <a16:creationId xmlns:a16="http://schemas.microsoft.com/office/drawing/2014/main" id="{4BE53913-B586-423D-9E27-0DE2C9264141}"/>
              </a:ext>
            </a:extLst>
          </p:cNvPr>
          <p:cNvGrpSpPr>
            <a:grpSpLocks/>
          </p:cNvGrpSpPr>
          <p:nvPr/>
        </p:nvGrpSpPr>
        <p:grpSpPr bwMode="auto">
          <a:xfrm>
            <a:off x="3095458" y="5373688"/>
            <a:ext cx="2081748" cy="1484311"/>
            <a:chOff x="2832" y="1842"/>
            <a:chExt cx="844" cy="688"/>
          </a:xfrm>
        </p:grpSpPr>
        <p:sp>
          <p:nvSpPr>
            <p:cNvPr id="33818" name="Oval 56">
              <a:extLst>
                <a:ext uri="{FF2B5EF4-FFF2-40B4-BE49-F238E27FC236}">
                  <a16:creationId xmlns:a16="http://schemas.microsoft.com/office/drawing/2014/main" id="{B36EFA74-E745-4D5E-8B0A-755ED6AFB3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18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3965E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19" name="Oval 57">
              <a:extLst>
                <a:ext uri="{FF2B5EF4-FFF2-40B4-BE49-F238E27FC236}">
                  <a16:creationId xmlns:a16="http://schemas.microsoft.com/office/drawing/2014/main" id="{3043CF32-D162-4596-B7CE-EEF261C98B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18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0" name="Oval 58">
              <a:extLst>
                <a:ext uri="{FF2B5EF4-FFF2-40B4-BE49-F238E27FC236}">
                  <a16:creationId xmlns:a16="http://schemas.microsoft.com/office/drawing/2014/main" id="{DDDAA62D-84A2-4388-82FA-5D47A9109D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2018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1F377A"/>
                </a:gs>
                <a:gs pos="50000">
                  <a:srgbClr val="3965E1"/>
                </a:gs>
                <a:gs pos="100000">
                  <a:srgbClr val="1F377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1" name="Oval 59">
              <a:extLst>
                <a:ext uri="{FF2B5EF4-FFF2-40B4-BE49-F238E27FC236}">
                  <a16:creationId xmlns:a16="http://schemas.microsoft.com/office/drawing/2014/main" id="{ACCAC119-9FD0-454A-A859-A1902CC85D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202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264396"/>
                </a:gs>
                <a:gs pos="100000">
                  <a:srgbClr val="3965E1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2" name="Oval 60">
              <a:extLst>
                <a:ext uri="{FF2B5EF4-FFF2-40B4-BE49-F238E27FC236}">
                  <a16:creationId xmlns:a16="http://schemas.microsoft.com/office/drawing/2014/main" id="{CB87E86D-1EC1-408A-A4CF-F8F7DD574F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024"/>
              <a:ext cx="709" cy="327"/>
            </a:xfrm>
            <a:prstGeom prst="ellipse">
              <a:avLst/>
            </a:prstGeom>
            <a:gradFill rotWithShape="1">
              <a:gsLst>
                <a:gs pos="0">
                  <a:srgbClr val="3965E1"/>
                </a:gs>
                <a:gs pos="100000">
                  <a:srgbClr val="03060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23" name="Group 61">
              <a:extLst>
                <a:ext uri="{FF2B5EF4-FFF2-40B4-BE49-F238E27FC236}">
                  <a16:creationId xmlns:a16="http://schemas.microsoft.com/office/drawing/2014/main" id="{431BBF80-1485-4ECB-8B49-A4BD95C10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" y="1842"/>
              <a:ext cx="687" cy="688"/>
              <a:chOff x="4166" y="1706"/>
              <a:chExt cx="1252" cy="1252"/>
            </a:xfrm>
          </p:grpSpPr>
          <p:sp>
            <p:nvSpPr>
              <p:cNvPr id="33824" name="Oval 62">
                <a:extLst>
                  <a:ext uri="{FF2B5EF4-FFF2-40B4-BE49-F238E27FC236}">
                    <a16:creationId xmlns:a16="http://schemas.microsoft.com/office/drawing/2014/main" id="{D665B8B1-E525-48D7-A515-BD2D92764D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5" name="Oval 63">
                <a:extLst>
                  <a:ext uri="{FF2B5EF4-FFF2-40B4-BE49-F238E27FC236}">
                    <a16:creationId xmlns:a16="http://schemas.microsoft.com/office/drawing/2014/main" id="{25C5AA77-A7B3-48BE-8C57-18396F05C2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6" name="Oval 64">
                <a:extLst>
                  <a:ext uri="{FF2B5EF4-FFF2-40B4-BE49-F238E27FC236}">
                    <a16:creationId xmlns:a16="http://schemas.microsoft.com/office/drawing/2014/main" id="{E4F6225D-09B4-4BA7-B478-6C7078155C8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7" name="Oval 65">
                <a:extLst>
                  <a:ext uri="{FF2B5EF4-FFF2-40B4-BE49-F238E27FC236}">
                    <a16:creationId xmlns:a16="http://schemas.microsoft.com/office/drawing/2014/main" id="{AAB105B3-6C7D-47D9-9898-C53632EDB0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33805" name="Group 20">
            <a:extLst>
              <a:ext uri="{FF2B5EF4-FFF2-40B4-BE49-F238E27FC236}">
                <a16:creationId xmlns:a16="http://schemas.microsoft.com/office/drawing/2014/main" id="{45375F03-FA4A-4137-B2D2-2A515E962A85}"/>
              </a:ext>
            </a:extLst>
          </p:cNvPr>
          <p:cNvGrpSpPr>
            <a:grpSpLocks/>
          </p:cNvGrpSpPr>
          <p:nvPr/>
        </p:nvGrpSpPr>
        <p:grpSpPr bwMode="auto">
          <a:xfrm>
            <a:off x="2656703" y="509498"/>
            <a:ext cx="2276749" cy="1713281"/>
            <a:chOff x="2789" y="1735"/>
            <a:chExt cx="847" cy="688"/>
          </a:xfrm>
        </p:grpSpPr>
        <p:sp>
          <p:nvSpPr>
            <p:cNvPr id="33806" name="Oval 21">
              <a:extLst>
                <a:ext uri="{FF2B5EF4-FFF2-40B4-BE49-F238E27FC236}">
                  <a16:creationId xmlns:a16="http://schemas.microsoft.com/office/drawing/2014/main" id="{0A3985E9-ADCD-4538-9049-64ADC01998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07" name="Oval 22">
              <a:extLst>
                <a:ext uri="{FF2B5EF4-FFF2-40B4-BE49-F238E27FC236}">
                  <a16:creationId xmlns:a16="http://schemas.microsoft.com/office/drawing/2014/main" id="{E83F7397-C713-4777-87EE-D00726EC4B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08" name="Oval 23">
              <a:extLst>
                <a:ext uri="{FF2B5EF4-FFF2-40B4-BE49-F238E27FC236}">
                  <a16:creationId xmlns:a16="http://schemas.microsoft.com/office/drawing/2014/main" id="{AA7BF640-293C-48B0-821A-72C755C2B4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09" name="Oval 24">
              <a:extLst>
                <a:ext uri="{FF2B5EF4-FFF2-40B4-BE49-F238E27FC236}">
                  <a16:creationId xmlns:a16="http://schemas.microsoft.com/office/drawing/2014/main" id="{6E59EC76-5CC0-4118-8132-83E9B7D369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10" name="Oval 25">
              <a:extLst>
                <a:ext uri="{FF2B5EF4-FFF2-40B4-BE49-F238E27FC236}">
                  <a16:creationId xmlns:a16="http://schemas.microsoft.com/office/drawing/2014/main" id="{A56450DE-8D3A-47A4-8F5E-135159E597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11" name="Group 26">
              <a:extLst>
                <a:ext uri="{FF2B5EF4-FFF2-40B4-BE49-F238E27FC236}">
                  <a16:creationId xmlns:a16="http://schemas.microsoft.com/office/drawing/2014/main" id="{0AC37BC1-E7E2-41D2-8939-462425E8B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12" name="Oval 27">
                <a:extLst>
                  <a:ext uri="{FF2B5EF4-FFF2-40B4-BE49-F238E27FC236}">
                    <a16:creationId xmlns:a16="http://schemas.microsoft.com/office/drawing/2014/main" id="{8D6F3676-AEF5-41A1-96D1-9D61811E1F6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13" name="Oval 28">
                <a:extLst>
                  <a:ext uri="{FF2B5EF4-FFF2-40B4-BE49-F238E27FC236}">
                    <a16:creationId xmlns:a16="http://schemas.microsoft.com/office/drawing/2014/main" id="{4EED2A9B-612C-400D-A063-1F5876DB207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14" name="Oval 29">
                <a:extLst>
                  <a:ext uri="{FF2B5EF4-FFF2-40B4-BE49-F238E27FC236}">
                    <a16:creationId xmlns:a16="http://schemas.microsoft.com/office/drawing/2014/main" id="{0314CF37-DC9A-402A-89AF-A84D232907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15" name="Oval 30">
                <a:extLst>
                  <a:ext uri="{FF2B5EF4-FFF2-40B4-BE49-F238E27FC236}">
                    <a16:creationId xmlns:a16="http://schemas.microsoft.com/office/drawing/2014/main" id="{884A71CF-4CC8-4884-813C-A3E3842C2E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92" name="Group 32">
            <a:extLst>
              <a:ext uri="{FF2B5EF4-FFF2-40B4-BE49-F238E27FC236}">
                <a16:creationId xmlns:a16="http://schemas.microsoft.com/office/drawing/2014/main" id="{7CF7038C-450F-489A-9704-C2ABC9199524}"/>
              </a:ext>
            </a:extLst>
          </p:cNvPr>
          <p:cNvGrpSpPr>
            <a:grpSpLocks/>
          </p:cNvGrpSpPr>
          <p:nvPr/>
        </p:nvGrpSpPr>
        <p:grpSpPr bwMode="auto">
          <a:xfrm>
            <a:off x="1726580" y="604493"/>
            <a:ext cx="7488258" cy="6126164"/>
            <a:chOff x="-2034" y="1454"/>
            <a:chExt cx="4717" cy="3859"/>
          </a:xfrm>
        </p:grpSpPr>
        <p:sp>
          <p:nvSpPr>
            <p:cNvPr id="93" name="Oval 33">
              <a:extLst>
                <a:ext uri="{FF2B5EF4-FFF2-40B4-BE49-F238E27FC236}">
                  <a16:creationId xmlns:a16="http://schemas.microsoft.com/office/drawing/2014/main" id="{0197D202-CDB7-4018-980D-1C666A1475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62243001-7377-4F02-9B68-F822C08F65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ADFFE346-972F-44B1-ACA5-63839BE075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6" name="Oval 36">
              <a:extLst>
                <a:ext uri="{FF2B5EF4-FFF2-40B4-BE49-F238E27FC236}">
                  <a16:creationId xmlns:a16="http://schemas.microsoft.com/office/drawing/2014/main" id="{63456A12-9E7B-4A5D-883A-C76CA0F3BC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7" name="Oval 37">
              <a:extLst>
                <a:ext uri="{FF2B5EF4-FFF2-40B4-BE49-F238E27FC236}">
                  <a16:creationId xmlns:a16="http://schemas.microsoft.com/office/drawing/2014/main" id="{85F50A40-4170-48BE-995C-CF9D6A130E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8" name="Oval 38">
              <a:extLst>
                <a:ext uri="{FF2B5EF4-FFF2-40B4-BE49-F238E27FC236}">
                  <a16:creationId xmlns:a16="http://schemas.microsoft.com/office/drawing/2014/main" id="{EE443A7C-401C-4478-8207-6A4392F79F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9" name="Oval 39">
              <a:extLst>
                <a:ext uri="{FF2B5EF4-FFF2-40B4-BE49-F238E27FC236}">
                  <a16:creationId xmlns:a16="http://schemas.microsoft.com/office/drawing/2014/main" id="{841E4573-DC85-4549-B75B-91D8630D5B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884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100" name="Oval 40">
              <a:extLst>
                <a:ext uri="{FF2B5EF4-FFF2-40B4-BE49-F238E27FC236}">
                  <a16:creationId xmlns:a16="http://schemas.microsoft.com/office/drawing/2014/main" id="{DFC8C639-00AC-4356-B9D5-BDCFE5CE26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3" y="1454"/>
              <a:ext cx="1094" cy="101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102" name="Text Box 42">
              <a:extLst>
                <a:ext uri="{FF2B5EF4-FFF2-40B4-BE49-F238E27FC236}">
                  <a16:creationId xmlns:a16="http://schemas.microsoft.com/office/drawing/2014/main" id="{8950F4A6-A216-4F74-A346-426A3FABB1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4" y="1755"/>
              <a:ext cx="8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Penyampaian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hasil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3" name="Text Box 42">
              <a:extLst>
                <a:ext uri="{FF2B5EF4-FFF2-40B4-BE49-F238E27FC236}">
                  <a16:creationId xmlns:a16="http://schemas.microsoft.com/office/drawing/2014/main" id="{8AB02A62-F243-4499-8F58-65A97E426C7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5" y="3085"/>
              <a:ext cx="948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/>
                <a:t>Sasaran</a:t>
              </a:r>
              <a:r>
                <a:rPr lang="en-US" altLang="en-US" sz="1600" dirty="0"/>
                <a:t> dan target </a:t>
              </a:r>
              <a:r>
                <a:rPr lang="en-US" altLang="en-US" sz="1600" dirty="0" err="1"/>
                <a:t>bersama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seluruh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anggota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tim</a:t>
              </a:r>
              <a:endParaRPr lang="en-US" altLang="en-US" sz="1600" dirty="0"/>
            </a:p>
          </p:txBody>
        </p:sp>
        <p:sp>
          <p:nvSpPr>
            <p:cNvPr id="104" name="Text Box 42">
              <a:extLst>
                <a:ext uri="{FF2B5EF4-FFF2-40B4-BE49-F238E27FC236}">
                  <a16:creationId xmlns:a16="http://schemas.microsoft.com/office/drawing/2014/main" id="{52D144A9-C35E-40C0-B08B-76A3DA795FA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77" y="4680"/>
              <a:ext cx="127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/>
                <a:t>Konsultasi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sebelum</a:t>
              </a:r>
              <a:r>
                <a:rPr lang="en-US" altLang="en-US" sz="1600" dirty="0"/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/>
                <a:t> </a:t>
              </a:r>
              <a:r>
                <a:rPr lang="en-US" altLang="en-US" sz="1600" dirty="0" err="1"/>
                <a:t>kepotusan</a:t>
              </a:r>
              <a:endParaRPr lang="en-US" altLang="en-US" sz="1600" dirty="0"/>
            </a:p>
          </p:txBody>
        </p:sp>
        <p:sp>
          <p:nvSpPr>
            <p:cNvPr id="105" name="Text Box 42">
              <a:extLst>
                <a:ext uri="{FF2B5EF4-FFF2-40B4-BE49-F238E27FC236}">
                  <a16:creationId xmlns:a16="http://schemas.microsoft.com/office/drawing/2014/main" id="{0EEF8259-0AAA-4BDB-A78E-0B42FCF61D1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968" y="4479"/>
              <a:ext cx="1021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Keinginan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memngambil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keputusan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tidak</a:t>
              </a:r>
              <a:endParaRPr lang="en-US" altLang="en-US" sz="16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Populer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untuk</a:t>
              </a:r>
              <a:endParaRPr lang="en-US" altLang="en-US" sz="16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kemajuan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6" name="Text Box 42">
              <a:extLst>
                <a:ext uri="{FF2B5EF4-FFF2-40B4-BE49-F238E27FC236}">
                  <a16:creationId xmlns:a16="http://schemas.microsoft.com/office/drawing/2014/main" id="{C1494FDF-ED47-4144-AFBF-CF66A6A437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2034" y="3177"/>
              <a:ext cx="128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Komunikasi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rutin</a:t>
              </a:r>
              <a:endParaRPr lang="en-US" altLang="en-US" sz="16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Inspirasi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baru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untuk</a:t>
              </a:r>
              <a:endParaRPr lang="en-US" altLang="en-US" sz="16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Pengawasan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 masa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depan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7" name="Text Box 42">
              <a:extLst>
                <a:ext uri="{FF2B5EF4-FFF2-40B4-BE49-F238E27FC236}">
                  <a16:creationId xmlns:a16="http://schemas.microsoft.com/office/drawing/2014/main" id="{B367818C-9675-4456-9BF7-0233B28F02B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1289" y="1587"/>
              <a:ext cx="124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Pengawasan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rutin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meningkatkan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cara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kerja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dilakukan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A92974D-7155-4A2B-B4C9-4E569E6B372B}"/>
              </a:ext>
            </a:extLst>
          </p:cNvPr>
          <p:cNvSpPr txBox="1"/>
          <p:nvPr/>
        </p:nvSpPr>
        <p:spPr>
          <a:xfrm>
            <a:off x="10397076" y="6388152"/>
            <a:ext cx="19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(Jones, 2014: 33)</a:t>
            </a:r>
          </a:p>
        </p:txBody>
      </p:sp>
    </p:spTree>
    <p:extLst>
      <p:ext uri="{BB962C8B-B14F-4D97-AF65-F5344CB8AC3E}">
        <p14:creationId xmlns:p14="http://schemas.microsoft.com/office/powerpoint/2010/main" val="4642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3">
            <a:extLst>
              <a:ext uri="{FF2B5EF4-FFF2-40B4-BE49-F238E27FC236}">
                <a16:creationId xmlns:a16="http://schemas.microsoft.com/office/drawing/2014/main" id="{43AD9CE7-C1CD-4CC9-9E12-5453581846A0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884209"/>
            <a:ext cx="2176166" cy="1833801"/>
            <a:chOff x="4071" y="1716"/>
            <a:chExt cx="1006" cy="825"/>
          </a:xfrm>
          <a:solidFill>
            <a:schemeClr val="accent6">
              <a:lumMod val="75000"/>
            </a:schemeClr>
          </a:solidFill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1A3A1BA4-6F5B-40FD-B134-37261B82F3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79B2D8FA-DCF4-42F5-91ED-CD86BB8F0F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A4D2D497-B99C-4892-96BE-6CB9D487AF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C065C471-89A3-44F8-8A8B-BC8D0CA425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FFB01FC0-4468-42D3-BC0D-08F627384F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FD3D7F58-18AC-449E-A6CC-960A7AF03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  <a:grpFill/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82FE66A0-4C88-4FF0-82C6-5DBD61829E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03B32DEA-0D65-4328-AA04-2EFDE3DEA4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 dirty="0"/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525B7AAB-0022-409B-A0E1-CAE828EB67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C89020BA-2BBB-4276-9BC8-C1F5866B57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 dirty="0"/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83BD5A40-277A-4585-B87C-A5A250F7ED5B}"/>
              </a:ext>
            </a:extLst>
          </p:cNvPr>
          <p:cNvGrpSpPr>
            <a:grpSpLocks/>
          </p:cNvGrpSpPr>
          <p:nvPr/>
        </p:nvGrpSpPr>
        <p:grpSpPr bwMode="auto">
          <a:xfrm rot="21325121">
            <a:off x="3810000" y="2035177"/>
            <a:ext cx="3581400" cy="3517901"/>
            <a:chOff x="1680" y="760"/>
            <a:chExt cx="2256" cy="2216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69DA3FFF-93D1-48AE-9A85-E4ACCDB6FE9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8" name="AutoShape 16">
              <a:extLst>
                <a:ext uri="{FF2B5EF4-FFF2-40B4-BE49-F238E27FC236}">
                  <a16:creationId xmlns:a16="http://schemas.microsoft.com/office/drawing/2014/main" id="{0133A689-5A21-4E78-A80C-E68AF9F2C77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E73BD1B7-09FA-405C-A8DC-B820F9DFE9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0" name="AutoShape 18">
              <a:extLst>
                <a:ext uri="{FF2B5EF4-FFF2-40B4-BE49-F238E27FC236}">
                  <a16:creationId xmlns:a16="http://schemas.microsoft.com/office/drawing/2014/main" id="{7680FAF8-F343-4A84-85B6-3BCBEB21AFF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1" name="AutoShape 18">
              <a:extLst>
                <a:ext uri="{FF2B5EF4-FFF2-40B4-BE49-F238E27FC236}">
                  <a16:creationId xmlns:a16="http://schemas.microsoft.com/office/drawing/2014/main" id="{2347B33B-7E6C-4615-9B8C-8E8F93CF0D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913256" flipV="1">
              <a:off x="2257" y="844"/>
              <a:ext cx="512" cy="344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91" name="AutoShape 18">
              <a:extLst>
                <a:ext uri="{FF2B5EF4-FFF2-40B4-BE49-F238E27FC236}">
                  <a16:creationId xmlns:a16="http://schemas.microsoft.com/office/drawing/2014/main" id="{F3B24098-FC67-44CF-92B6-273868D3A0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7141560" flipV="1">
              <a:off x="3200" y="1067"/>
              <a:ext cx="512" cy="344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</p:grpSp>
      <p:sp>
        <p:nvSpPr>
          <p:cNvPr id="33798" name="Text Box 19">
            <a:extLst>
              <a:ext uri="{FF2B5EF4-FFF2-40B4-BE49-F238E27FC236}">
                <a16:creationId xmlns:a16="http://schemas.microsoft.com/office/drawing/2014/main" id="{04069248-A24E-42ED-80CC-86288DBDB25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00064" y="3376064"/>
            <a:ext cx="17924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304BC15F-C15E-4E3B-ACCA-1D61DDF5EB8A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028819"/>
            <a:ext cx="2046375" cy="1614375"/>
            <a:chOff x="2789" y="1735"/>
            <a:chExt cx="847" cy="688"/>
          </a:xfrm>
          <a:solidFill>
            <a:schemeClr val="bg1">
              <a:lumMod val="65000"/>
            </a:schemeClr>
          </a:solidFill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4A616B0B-10D4-4B69-A7F4-2C6D9013AE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74193B8A-13DD-46BF-A45D-70D2AFB7C2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4DD2E0FD-A548-435E-A64F-428689DC98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2436F592-5143-4DFC-A865-B1F4384B9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75A40F30-D224-4FC2-B8BD-2C8F3CED3D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2A2AB313-0A7E-4D7A-91D0-AEBC83FD1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  <a:grpFill/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74066C6F-2EC3-4E02-8C96-223469ED552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18D0DB2E-F0E6-45BC-9EF7-3203DF8A255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53B7CE99-6A8F-4D44-AEFE-37720A96C6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08E6624F-745C-48C9-92D2-9D660A878B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 dirty="0"/>
              </a:p>
            </p:txBody>
          </p:sp>
        </p:grpSp>
      </p:grpSp>
      <p:grpSp>
        <p:nvGrpSpPr>
          <p:cNvPr id="33801" name="Group 32">
            <a:extLst>
              <a:ext uri="{FF2B5EF4-FFF2-40B4-BE49-F238E27FC236}">
                <a16:creationId xmlns:a16="http://schemas.microsoft.com/office/drawing/2014/main" id="{37D5F871-37C3-41F5-A8D9-FA11233537EE}"/>
              </a:ext>
            </a:extLst>
          </p:cNvPr>
          <p:cNvGrpSpPr>
            <a:grpSpLocks/>
          </p:cNvGrpSpPr>
          <p:nvPr/>
        </p:nvGrpSpPr>
        <p:grpSpPr bwMode="auto">
          <a:xfrm>
            <a:off x="6248777" y="5281288"/>
            <a:ext cx="2166174" cy="1548257"/>
            <a:chOff x="864" y="1776"/>
            <a:chExt cx="851" cy="734"/>
          </a:xfrm>
          <a:solidFill>
            <a:schemeClr val="bg1">
              <a:lumMod val="65000"/>
            </a:schemeClr>
          </a:solidFill>
        </p:grpSpPr>
        <p:sp>
          <p:nvSpPr>
            <p:cNvPr id="33837" name="Oval 33">
              <a:extLst>
                <a:ext uri="{FF2B5EF4-FFF2-40B4-BE49-F238E27FC236}">
                  <a16:creationId xmlns:a16="http://schemas.microsoft.com/office/drawing/2014/main" id="{5E305325-2C35-4C34-99E5-802C62A544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8" name="Oval 34">
              <a:extLst>
                <a:ext uri="{FF2B5EF4-FFF2-40B4-BE49-F238E27FC236}">
                  <a16:creationId xmlns:a16="http://schemas.microsoft.com/office/drawing/2014/main" id="{B3A1574A-CD92-4979-8CF8-B4620FFBC3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9" name="Oval 35">
              <a:extLst>
                <a:ext uri="{FF2B5EF4-FFF2-40B4-BE49-F238E27FC236}">
                  <a16:creationId xmlns:a16="http://schemas.microsoft.com/office/drawing/2014/main" id="{308638E0-FB56-47DD-AC6A-C794299EC6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0" name="Oval 36">
              <a:extLst>
                <a:ext uri="{FF2B5EF4-FFF2-40B4-BE49-F238E27FC236}">
                  <a16:creationId xmlns:a16="http://schemas.microsoft.com/office/drawing/2014/main" id="{E3B13068-548F-4FA5-B2C6-A388CD9978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1" name="Oval 37">
              <a:extLst>
                <a:ext uri="{FF2B5EF4-FFF2-40B4-BE49-F238E27FC236}">
                  <a16:creationId xmlns:a16="http://schemas.microsoft.com/office/drawing/2014/main" id="{D3992BF1-AA63-4D99-BA44-C16B96C96E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2" name="Oval 38">
              <a:extLst>
                <a:ext uri="{FF2B5EF4-FFF2-40B4-BE49-F238E27FC236}">
                  <a16:creationId xmlns:a16="http://schemas.microsoft.com/office/drawing/2014/main" id="{68F5A1CB-AB8F-42F5-86E6-28A289DF3F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3" name="Oval 39">
              <a:extLst>
                <a:ext uri="{FF2B5EF4-FFF2-40B4-BE49-F238E27FC236}">
                  <a16:creationId xmlns:a16="http://schemas.microsoft.com/office/drawing/2014/main" id="{2F66E29B-B264-459A-A2F7-792472BB8A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4" name="Oval 40">
              <a:extLst>
                <a:ext uri="{FF2B5EF4-FFF2-40B4-BE49-F238E27FC236}">
                  <a16:creationId xmlns:a16="http://schemas.microsoft.com/office/drawing/2014/main" id="{C00711EB-52C6-4665-9084-FA53326D6C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76E3365D-5B4F-4AA5-B612-6AA3A5259E38}"/>
              </a:ext>
            </a:extLst>
          </p:cNvPr>
          <p:cNvGrpSpPr>
            <a:grpSpLocks/>
          </p:cNvGrpSpPr>
          <p:nvPr/>
        </p:nvGrpSpPr>
        <p:grpSpPr bwMode="auto">
          <a:xfrm>
            <a:off x="1445741" y="2912039"/>
            <a:ext cx="2305789" cy="1770818"/>
            <a:chOff x="884" y="2628"/>
            <a:chExt cx="806" cy="653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E2B09796-BBEE-4897-909F-2000365726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F2559872-5A56-47A1-8DCF-B73DE66A66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0A1D28DE-937A-42B0-B162-18B41B4136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99E37989-2903-4013-BE7E-69143D842E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76A3A27B-6927-48FC-85DF-13B871E051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324DBF0D-791A-4A13-9639-7A2ECDC582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7B9AE479-D2C8-4D08-85CF-F5402A0808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</p:grpSp>
      <p:grpSp>
        <p:nvGrpSpPr>
          <p:cNvPr id="33816" name="Group 55">
            <a:extLst>
              <a:ext uri="{FF2B5EF4-FFF2-40B4-BE49-F238E27FC236}">
                <a16:creationId xmlns:a16="http://schemas.microsoft.com/office/drawing/2014/main" id="{4BE53913-B586-423D-9E27-0DE2C9264141}"/>
              </a:ext>
            </a:extLst>
          </p:cNvPr>
          <p:cNvGrpSpPr>
            <a:grpSpLocks/>
          </p:cNvGrpSpPr>
          <p:nvPr/>
        </p:nvGrpSpPr>
        <p:grpSpPr bwMode="auto">
          <a:xfrm>
            <a:off x="3095458" y="5373688"/>
            <a:ext cx="2081748" cy="1484311"/>
            <a:chOff x="2832" y="1842"/>
            <a:chExt cx="844" cy="688"/>
          </a:xfrm>
        </p:grpSpPr>
        <p:sp>
          <p:nvSpPr>
            <p:cNvPr id="33818" name="Oval 56">
              <a:extLst>
                <a:ext uri="{FF2B5EF4-FFF2-40B4-BE49-F238E27FC236}">
                  <a16:creationId xmlns:a16="http://schemas.microsoft.com/office/drawing/2014/main" id="{B36EFA74-E745-4D5E-8B0A-755ED6AFB3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18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3965E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19" name="Oval 57">
              <a:extLst>
                <a:ext uri="{FF2B5EF4-FFF2-40B4-BE49-F238E27FC236}">
                  <a16:creationId xmlns:a16="http://schemas.microsoft.com/office/drawing/2014/main" id="{3043CF32-D162-4596-B7CE-EEF261C98B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18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0" name="Oval 58">
              <a:extLst>
                <a:ext uri="{FF2B5EF4-FFF2-40B4-BE49-F238E27FC236}">
                  <a16:creationId xmlns:a16="http://schemas.microsoft.com/office/drawing/2014/main" id="{DDDAA62D-84A2-4388-82FA-5D47A9109D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2018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1F377A"/>
                </a:gs>
                <a:gs pos="50000">
                  <a:srgbClr val="3965E1"/>
                </a:gs>
                <a:gs pos="100000">
                  <a:srgbClr val="1F377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1" name="Oval 59">
              <a:extLst>
                <a:ext uri="{FF2B5EF4-FFF2-40B4-BE49-F238E27FC236}">
                  <a16:creationId xmlns:a16="http://schemas.microsoft.com/office/drawing/2014/main" id="{ACCAC119-9FD0-454A-A859-A1902CC85D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202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264396"/>
                </a:gs>
                <a:gs pos="100000">
                  <a:srgbClr val="3965E1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2" name="Oval 60">
              <a:extLst>
                <a:ext uri="{FF2B5EF4-FFF2-40B4-BE49-F238E27FC236}">
                  <a16:creationId xmlns:a16="http://schemas.microsoft.com/office/drawing/2014/main" id="{CB87E86D-1EC1-408A-A4CF-F8F7DD574F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024"/>
              <a:ext cx="709" cy="327"/>
            </a:xfrm>
            <a:prstGeom prst="ellipse">
              <a:avLst/>
            </a:prstGeom>
            <a:gradFill rotWithShape="1">
              <a:gsLst>
                <a:gs pos="0">
                  <a:srgbClr val="3965E1"/>
                </a:gs>
                <a:gs pos="100000">
                  <a:srgbClr val="03060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23" name="Group 61">
              <a:extLst>
                <a:ext uri="{FF2B5EF4-FFF2-40B4-BE49-F238E27FC236}">
                  <a16:creationId xmlns:a16="http://schemas.microsoft.com/office/drawing/2014/main" id="{431BBF80-1485-4ECB-8B49-A4BD95C10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" y="1842"/>
              <a:ext cx="687" cy="688"/>
              <a:chOff x="4166" y="1706"/>
              <a:chExt cx="1252" cy="1252"/>
            </a:xfrm>
          </p:grpSpPr>
          <p:sp>
            <p:nvSpPr>
              <p:cNvPr id="33824" name="Oval 62">
                <a:extLst>
                  <a:ext uri="{FF2B5EF4-FFF2-40B4-BE49-F238E27FC236}">
                    <a16:creationId xmlns:a16="http://schemas.microsoft.com/office/drawing/2014/main" id="{D665B8B1-E525-48D7-A515-BD2D92764D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5" name="Oval 63">
                <a:extLst>
                  <a:ext uri="{FF2B5EF4-FFF2-40B4-BE49-F238E27FC236}">
                    <a16:creationId xmlns:a16="http://schemas.microsoft.com/office/drawing/2014/main" id="{25C5AA77-A7B3-48BE-8C57-18396F05C2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6" name="Oval 64">
                <a:extLst>
                  <a:ext uri="{FF2B5EF4-FFF2-40B4-BE49-F238E27FC236}">
                    <a16:creationId xmlns:a16="http://schemas.microsoft.com/office/drawing/2014/main" id="{E4F6225D-09B4-4BA7-B478-6C7078155C8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7" name="Oval 65">
                <a:extLst>
                  <a:ext uri="{FF2B5EF4-FFF2-40B4-BE49-F238E27FC236}">
                    <a16:creationId xmlns:a16="http://schemas.microsoft.com/office/drawing/2014/main" id="{AAB105B3-6C7D-47D9-9898-C53632EDB0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33805" name="Group 20">
            <a:extLst>
              <a:ext uri="{FF2B5EF4-FFF2-40B4-BE49-F238E27FC236}">
                <a16:creationId xmlns:a16="http://schemas.microsoft.com/office/drawing/2014/main" id="{45375F03-FA4A-4137-B2D2-2A515E962A85}"/>
              </a:ext>
            </a:extLst>
          </p:cNvPr>
          <p:cNvGrpSpPr>
            <a:grpSpLocks/>
          </p:cNvGrpSpPr>
          <p:nvPr/>
        </p:nvGrpSpPr>
        <p:grpSpPr bwMode="auto">
          <a:xfrm>
            <a:off x="2656703" y="509498"/>
            <a:ext cx="2276749" cy="1713281"/>
            <a:chOff x="2789" y="1735"/>
            <a:chExt cx="847" cy="688"/>
          </a:xfrm>
        </p:grpSpPr>
        <p:sp>
          <p:nvSpPr>
            <p:cNvPr id="33806" name="Oval 21">
              <a:extLst>
                <a:ext uri="{FF2B5EF4-FFF2-40B4-BE49-F238E27FC236}">
                  <a16:creationId xmlns:a16="http://schemas.microsoft.com/office/drawing/2014/main" id="{0A3985E9-ADCD-4538-9049-64ADC01998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07" name="Oval 22">
              <a:extLst>
                <a:ext uri="{FF2B5EF4-FFF2-40B4-BE49-F238E27FC236}">
                  <a16:creationId xmlns:a16="http://schemas.microsoft.com/office/drawing/2014/main" id="{E83F7397-C713-4777-87EE-D00726EC4B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08" name="Oval 23">
              <a:extLst>
                <a:ext uri="{FF2B5EF4-FFF2-40B4-BE49-F238E27FC236}">
                  <a16:creationId xmlns:a16="http://schemas.microsoft.com/office/drawing/2014/main" id="{AA7BF640-293C-48B0-821A-72C755C2B4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09" name="Oval 24">
              <a:extLst>
                <a:ext uri="{FF2B5EF4-FFF2-40B4-BE49-F238E27FC236}">
                  <a16:creationId xmlns:a16="http://schemas.microsoft.com/office/drawing/2014/main" id="{6E59EC76-5CC0-4118-8132-83E9B7D369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10" name="Oval 25">
              <a:extLst>
                <a:ext uri="{FF2B5EF4-FFF2-40B4-BE49-F238E27FC236}">
                  <a16:creationId xmlns:a16="http://schemas.microsoft.com/office/drawing/2014/main" id="{A56450DE-8D3A-47A4-8F5E-135159E597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11" name="Group 26">
              <a:extLst>
                <a:ext uri="{FF2B5EF4-FFF2-40B4-BE49-F238E27FC236}">
                  <a16:creationId xmlns:a16="http://schemas.microsoft.com/office/drawing/2014/main" id="{0AC37BC1-E7E2-41D2-8939-462425E8B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12" name="Oval 27">
                <a:extLst>
                  <a:ext uri="{FF2B5EF4-FFF2-40B4-BE49-F238E27FC236}">
                    <a16:creationId xmlns:a16="http://schemas.microsoft.com/office/drawing/2014/main" id="{8D6F3676-AEF5-41A1-96D1-9D61811E1F6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13" name="Oval 28">
                <a:extLst>
                  <a:ext uri="{FF2B5EF4-FFF2-40B4-BE49-F238E27FC236}">
                    <a16:creationId xmlns:a16="http://schemas.microsoft.com/office/drawing/2014/main" id="{4EED2A9B-612C-400D-A063-1F5876DB207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14" name="Oval 29">
                <a:extLst>
                  <a:ext uri="{FF2B5EF4-FFF2-40B4-BE49-F238E27FC236}">
                    <a16:creationId xmlns:a16="http://schemas.microsoft.com/office/drawing/2014/main" id="{0314CF37-DC9A-402A-89AF-A84D232907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15" name="Oval 30">
                <a:extLst>
                  <a:ext uri="{FF2B5EF4-FFF2-40B4-BE49-F238E27FC236}">
                    <a16:creationId xmlns:a16="http://schemas.microsoft.com/office/drawing/2014/main" id="{884A71CF-4CC8-4884-813C-A3E3842C2E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92" name="Group 32">
            <a:extLst>
              <a:ext uri="{FF2B5EF4-FFF2-40B4-BE49-F238E27FC236}">
                <a16:creationId xmlns:a16="http://schemas.microsoft.com/office/drawing/2014/main" id="{7CF7038C-450F-489A-9704-C2ABC9199524}"/>
              </a:ext>
            </a:extLst>
          </p:cNvPr>
          <p:cNvGrpSpPr>
            <a:grpSpLocks/>
          </p:cNvGrpSpPr>
          <p:nvPr/>
        </p:nvGrpSpPr>
        <p:grpSpPr bwMode="auto">
          <a:xfrm>
            <a:off x="1867869" y="604493"/>
            <a:ext cx="7356496" cy="5916614"/>
            <a:chOff x="-1945" y="1454"/>
            <a:chExt cx="4634" cy="3727"/>
          </a:xfrm>
        </p:grpSpPr>
        <p:sp>
          <p:nvSpPr>
            <p:cNvPr id="93" name="Oval 33">
              <a:extLst>
                <a:ext uri="{FF2B5EF4-FFF2-40B4-BE49-F238E27FC236}">
                  <a16:creationId xmlns:a16="http://schemas.microsoft.com/office/drawing/2014/main" id="{0197D202-CDB7-4018-980D-1C666A1475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62243001-7377-4F02-9B68-F822C08F65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ADFFE346-972F-44B1-ACA5-63839BE075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6" name="Oval 36">
              <a:extLst>
                <a:ext uri="{FF2B5EF4-FFF2-40B4-BE49-F238E27FC236}">
                  <a16:creationId xmlns:a16="http://schemas.microsoft.com/office/drawing/2014/main" id="{63456A12-9E7B-4A5D-883A-C76CA0F3BC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7" name="Oval 37">
              <a:extLst>
                <a:ext uri="{FF2B5EF4-FFF2-40B4-BE49-F238E27FC236}">
                  <a16:creationId xmlns:a16="http://schemas.microsoft.com/office/drawing/2014/main" id="{85F50A40-4170-48BE-995C-CF9D6A130E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8" name="Oval 38">
              <a:extLst>
                <a:ext uri="{FF2B5EF4-FFF2-40B4-BE49-F238E27FC236}">
                  <a16:creationId xmlns:a16="http://schemas.microsoft.com/office/drawing/2014/main" id="{EE443A7C-401C-4478-8207-6A4392F79F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9" name="Oval 39">
              <a:extLst>
                <a:ext uri="{FF2B5EF4-FFF2-40B4-BE49-F238E27FC236}">
                  <a16:creationId xmlns:a16="http://schemas.microsoft.com/office/drawing/2014/main" id="{841E4573-DC85-4549-B75B-91D8630D5B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884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100" name="Oval 40">
              <a:extLst>
                <a:ext uri="{FF2B5EF4-FFF2-40B4-BE49-F238E27FC236}">
                  <a16:creationId xmlns:a16="http://schemas.microsoft.com/office/drawing/2014/main" id="{DFC8C639-00AC-4356-B9D5-BDCFE5CE26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3" y="1454"/>
              <a:ext cx="1094" cy="101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102" name="Text Box 42">
              <a:extLst>
                <a:ext uri="{FF2B5EF4-FFF2-40B4-BE49-F238E27FC236}">
                  <a16:creationId xmlns:a16="http://schemas.microsoft.com/office/drawing/2014/main" id="{8950F4A6-A216-4F74-A346-426A3FABB1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4" y="1755"/>
              <a:ext cx="94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Menganjurkan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anggota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tim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belajar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3" name="Text Box 42">
              <a:extLst>
                <a:ext uri="{FF2B5EF4-FFF2-40B4-BE49-F238E27FC236}">
                  <a16:creationId xmlns:a16="http://schemas.microsoft.com/office/drawing/2014/main" id="{8AB02A62-F243-4499-8F58-65A97E426C7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41" y="3163"/>
              <a:ext cx="94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/>
                <a:t>Mengajurkan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anggota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bekerja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sebagai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tim</a:t>
              </a:r>
              <a:endParaRPr lang="en-US" altLang="en-US" sz="1600" dirty="0"/>
            </a:p>
          </p:txBody>
        </p:sp>
        <p:sp>
          <p:nvSpPr>
            <p:cNvPr id="104" name="Text Box 42">
              <a:extLst>
                <a:ext uri="{FF2B5EF4-FFF2-40B4-BE49-F238E27FC236}">
                  <a16:creationId xmlns:a16="http://schemas.microsoft.com/office/drawing/2014/main" id="{52D144A9-C35E-40C0-B08B-76A3DA795FA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73" y="4502"/>
              <a:ext cx="118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/>
                <a:t>Rapat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berkala</a:t>
              </a:r>
              <a:r>
                <a:rPr lang="en-US" altLang="en-US" sz="1600" dirty="0"/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/>
                <a:t>dengan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seluruh</a:t>
              </a:r>
              <a:r>
                <a:rPr lang="en-US" altLang="en-US" sz="1600" dirty="0"/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/>
                <a:t>anggota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tim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untuk</a:t>
              </a:r>
              <a:r>
                <a:rPr lang="en-US" altLang="en-US" sz="1600" dirty="0"/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/>
                <a:t>mereviu</a:t>
              </a:r>
              <a:r>
                <a:rPr lang="en-US" altLang="en-US" sz="1600" dirty="0"/>
                <a:t> program</a:t>
              </a:r>
            </a:p>
          </p:txBody>
        </p:sp>
        <p:sp>
          <p:nvSpPr>
            <p:cNvPr id="105" name="Text Box 42">
              <a:extLst>
                <a:ext uri="{FF2B5EF4-FFF2-40B4-BE49-F238E27FC236}">
                  <a16:creationId xmlns:a16="http://schemas.microsoft.com/office/drawing/2014/main" id="{0EEF8259-0AAA-4BDB-A78E-0B42FCF61D1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951" y="4611"/>
              <a:ext cx="96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Menanyakan</a:t>
              </a:r>
              <a:endParaRPr lang="en-US" altLang="en-US" sz="16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Waktu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melatih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anggota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tim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6" name="Text Box 42">
              <a:extLst>
                <a:ext uri="{FF2B5EF4-FFF2-40B4-BE49-F238E27FC236}">
                  <a16:creationId xmlns:a16="http://schemas.microsoft.com/office/drawing/2014/main" id="{C1494FDF-ED47-4144-AFBF-CF66A6A437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1945" y="3177"/>
              <a:ext cx="11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Perjanjian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efektif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bagi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pelanggar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standar</a:t>
              </a:r>
              <a:r>
                <a:rPr lang="en-US" altLang="en-US" sz="1600" dirty="0">
                  <a:solidFill>
                    <a:srgbClr val="000000"/>
                  </a:solidFill>
                </a:rPr>
                <a:t> dan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perilaku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7" name="Text Box 42">
              <a:extLst>
                <a:ext uri="{FF2B5EF4-FFF2-40B4-BE49-F238E27FC236}">
                  <a16:creationId xmlns:a16="http://schemas.microsoft.com/office/drawing/2014/main" id="{B367818C-9675-4456-9BF7-0233B28F02B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1239" y="1587"/>
              <a:ext cx="1135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Membiarkan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anggota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tim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bersalah</a:t>
              </a:r>
              <a:endParaRPr lang="en-US" altLang="en-US" sz="1600" dirty="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sebagai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peluang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pembelajaran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1A45D5D1-6EEC-4345-8D90-53E350357DF3}"/>
              </a:ext>
            </a:extLst>
          </p:cNvPr>
          <p:cNvSpPr txBox="1"/>
          <p:nvPr/>
        </p:nvSpPr>
        <p:spPr>
          <a:xfrm>
            <a:off x="10397076" y="6388152"/>
            <a:ext cx="19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(Jones, 2014: 35)</a:t>
            </a:r>
          </a:p>
        </p:txBody>
      </p:sp>
    </p:spTree>
    <p:extLst>
      <p:ext uri="{BB962C8B-B14F-4D97-AF65-F5344CB8AC3E}">
        <p14:creationId xmlns:p14="http://schemas.microsoft.com/office/powerpoint/2010/main" val="278336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3">
            <a:extLst>
              <a:ext uri="{FF2B5EF4-FFF2-40B4-BE49-F238E27FC236}">
                <a16:creationId xmlns:a16="http://schemas.microsoft.com/office/drawing/2014/main" id="{43AD9CE7-C1CD-4CC9-9E12-5453581846A0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884209"/>
            <a:ext cx="2176166" cy="1833801"/>
            <a:chOff x="4071" y="1716"/>
            <a:chExt cx="1006" cy="825"/>
          </a:xfrm>
          <a:solidFill>
            <a:schemeClr val="accent2">
              <a:lumMod val="75000"/>
            </a:schemeClr>
          </a:solidFill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1A3A1BA4-6F5B-40FD-B134-37261B82F3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79B2D8FA-DCF4-42F5-91ED-CD86BB8F0F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A4D2D497-B99C-4892-96BE-6CB9D487AF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C065C471-89A3-44F8-8A8B-BC8D0CA425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FFB01FC0-4468-42D3-BC0D-08F627384F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FD3D7F58-18AC-449E-A6CC-960A7AF03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  <a:grpFill/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82FE66A0-4C88-4FF0-82C6-5DBD61829E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03B32DEA-0D65-4328-AA04-2EFDE3DEA4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525B7AAB-0022-409B-A0E1-CAE828EB67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C89020BA-2BBB-4276-9BC8-C1F5866B57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83BD5A40-277A-4585-B87C-A5A250F7ED5B}"/>
              </a:ext>
            </a:extLst>
          </p:cNvPr>
          <p:cNvGrpSpPr>
            <a:grpSpLocks/>
          </p:cNvGrpSpPr>
          <p:nvPr/>
        </p:nvGrpSpPr>
        <p:grpSpPr bwMode="auto">
          <a:xfrm rot="21325121">
            <a:off x="3803469" y="1998925"/>
            <a:ext cx="3581400" cy="3427413"/>
            <a:chOff x="1680" y="737"/>
            <a:chExt cx="2256" cy="2159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69DA3FFF-93D1-48AE-9A85-E4ACCDB6FE9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8" name="AutoShape 16">
              <a:extLst>
                <a:ext uri="{FF2B5EF4-FFF2-40B4-BE49-F238E27FC236}">
                  <a16:creationId xmlns:a16="http://schemas.microsoft.com/office/drawing/2014/main" id="{0133A689-5A21-4E78-A80C-E68AF9F2C77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474879">
              <a:off x="2527" y="2540"/>
              <a:ext cx="426" cy="285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E73BD1B7-09FA-405C-A8DC-B820F9DFE9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1" name="AutoShape 18">
              <a:extLst>
                <a:ext uri="{FF2B5EF4-FFF2-40B4-BE49-F238E27FC236}">
                  <a16:creationId xmlns:a16="http://schemas.microsoft.com/office/drawing/2014/main" id="{F3B24098-FC67-44CF-92B6-273868D3A0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674879" flipV="1">
              <a:off x="2672" y="852"/>
              <a:ext cx="544" cy="314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</p:grpSp>
      <p:sp>
        <p:nvSpPr>
          <p:cNvPr id="33798" name="Text Box 19">
            <a:extLst>
              <a:ext uri="{FF2B5EF4-FFF2-40B4-BE49-F238E27FC236}">
                <a16:creationId xmlns:a16="http://schemas.microsoft.com/office/drawing/2014/main" id="{04069248-A24E-42ED-80CC-86288DBDB25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93028" y="3376064"/>
            <a:ext cx="1606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Model </a:t>
            </a:r>
            <a:r>
              <a:rPr lang="en-US" altLang="en-US" sz="1600" dirty="0" err="1">
                <a:solidFill>
                  <a:schemeClr val="bg1"/>
                </a:solidFill>
              </a:rPr>
              <a:t>perilaku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yang </a:t>
            </a:r>
            <a:r>
              <a:rPr lang="en-US" altLang="en-US" sz="1600" dirty="0" err="1">
                <a:solidFill>
                  <a:schemeClr val="bg1"/>
                </a:solidFill>
              </a:rPr>
              <a:t>diinginkan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304BC15F-C15E-4E3B-ACCA-1D61DDF5EB8A}"/>
              </a:ext>
            </a:extLst>
          </p:cNvPr>
          <p:cNvGrpSpPr>
            <a:grpSpLocks/>
          </p:cNvGrpSpPr>
          <p:nvPr/>
        </p:nvGrpSpPr>
        <p:grpSpPr bwMode="auto">
          <a:xfrm>
            <a:off x="7434728" y="2891936"/>
            <a:ext cx="2046375" cy="1614375"/>
            <a:chOff x="2789" y="1735"/>
            <a:chExt cx="847" cy="688"/>
          </a:xfrm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4A616B0B-10D4-4B69-A7F4-2C6D9013AE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74193B8A-13DD-46BF-A45D-70D2AFB7C2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4DD2E0FD-A548-435E-A64F-428689DC98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2436F592-5143-4DFC-A865-B1F4384B9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75A40F30-D224-4FC2-B8BD-2C8F3CED3D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2A2AB313-0A7E-4D7A-91D0-AEBC83FD1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74066C6F-2EC3-4E02-8C96-223469ED552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18D0DB2E-F0E6-45BC-9EF7-3203DF8A255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53B7CE99-6A8F-4D44-AEFE-37720A96C6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08E6624F-745C-48C9-92D2-9D660A878B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76E3365D-5B4F-4AA5-B612-6AA3A5259E38}"/>
              </a:ext>
            </a:extLst>
          </p:cNvPr>
          <p:cNvGrpSpPr>
            <a:grpSpLocks/>
          </p:cNvGrpSpPr>
          <p:nvPr/>
        </p:nvGrpSpPr>
        <p:grpSpPr bwMode="auto">
          <a:xfrm>
            <a:off x="1445741" y="2912039"/>
            <a:ext cx="2305789" cy="1770818"/>
            <a:chOff x="884" y="2628"/>
            <a:chExt cx="806" cy="653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E2B09796-BBEE-4897-909F-2000365726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F2559872-5A56-47A1-8DCF-B73DE66A66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0A1D28DE-937A-42B0-B162-18B41B4136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99E37989-2903-4013-BE7E-69143D842E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76A3A27B-6927-48FC-85DF-13B871E051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324DBF0D-791A-4A13-9639-7A2ECDC582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7B9AE479-D2C8-4D08-85CF-F5402A0808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</p:grpSp>
      <p:grpSp>
        <p:nvGrpSpPr>
          <p:cNvPr id="33816" name="Group 55">
            <a:extLst>
              <a:ext uri="{FF2B5EF4-FFF2-40B4-BE49-F238E27FC236}">
                <a16:creationId xmlns:a16="http://schemas.microsoft.com/office/drawing/2014/main" id="{4BE53913-B586-423D-9E27-0DE2C9264141}"/>
              </a:ext>
            </a:extLst>
          </p:cNvPr>
          <p:cNvGrpSpPr>
            <a:grpSpLocks/>
          </p:cNvGrpSpPr>
          <p:nvPr/>
        </p:nvGrpSpPr>
        <p:grpSpPr bwMode="auto">
          <a:xfrm>
            <a:off x="4447408" y="5351203"/>
            <a:ext cx="2081748" cy="1484311"/>
            <a:chOff x="2832" y="1842"/>
            <a:chExt cx="844" cy="688"/>
          </a:xfrm>
        </p:grpSpPr>
        <p:sp>
          <p:nvSpPr>
            <p:cNvPr id="33818" name="Oval 56">
              <a:extLst>
                <a:ext uri="{FF2B5EF4-FFF2-40B4-BE49-F238E27FC236}">
                  <a16:creationId xmlns:a16="http://schemas.microsoft.com/office/drawing/2014/main" id="{B36EFA74-E745-4D5E-8B0A-755ED6AFB3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18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3965E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19" name="Oval 57">
              <a:extLst>
                <a:ext uri="{FF2B5EF4-FFF2-40B4-BE49-F238E27FC236}">
                  <a16:creationId xmlns:a16="http://schemas.microsoft.com/office/drawing/2014/main" id="{3043CF32-D162-4596-B7CE-EEF261C98B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18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0" name="Oval 58">
              <a:extLst>
                <a:ext uri="{FF2B5EF4-FFF2-40B4-BE49-F238E27FC236}">
                  <a16:creationId xmlns:a16="http://schemas.microsoft.com/office/drawing/2014/main" id="{DDDAA62D-84A2-4388-82FA-5D47A9109D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2018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1F377A"/>
                </a:gs>
                <a:gs pos="50000">
                  <a:srgbClr val="3965E1"/>
                </a:gs>
                <a:gs pos="100000">
                  <a:srgbClr val="1F377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1" name="Oval 59">
              <a:extLst>
                <a:ext uri="{FF2B5EF4-FFF2-40B4-BE49-F238E27FC236}">
                  <a16:creationId xmlns:a16="http://schemas.microsoft.com/office/drawing/2014/main" id="{ACCAC119-9FD0-454A-A859-A1902CC85D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202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264396"/>
                </a:gs>
                <a:gs pos="100000">
                  <a:srgbClr val="3965E1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2" name="Oval 60">
              <a:extLst>
                <a:ext uri="{FF2B5EF4-FFF2-40B4-BE49-F238E27FC236}">
                  <a16:creationId xmlns:a16="http://schemas.microsoft.com/office/drawing/2014/main" id="{CB87E86D-1EC1-408A-A4CF-F8F7DD574F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024"/>
              <a:ext cx="709" cy="327"/>
            </a:xfrm>
            <a:prstGeom prst="ellipse">
              <a:avLst/>
            </a:prstGeom>
            <a:gradFill rotWithShape="1">
              <a:gsLst>
                <a:gs pos="0">
                  <a:srgbClr val="3965E1"/>
                </a:gs>
                <a:gs pos="100000">
                  <a:srgbClr val="03060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23" name="Group 61">
              <a:extLst>
                <a:ext uri="{FF2B5EF4-FFF2-40B4-BE49-F238E27FC236}">
                  <a16:creationId xmlns:a16="http://schemas.microsoft.com/office/drawing/2014/main" id="{431BBF80-1485-4ECB-8B49-A4BD95C10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" y="1842"/>
              <a:ext cx="687" cy="688"/>
              <a:chOff x="4166" y="1706"/>
              <a:chExt cx="1252" cy="1252"/>
            </a:xfrm>
          </p:grpSpPr>
          <p:sp>
            <p:nvSpPr>
              <p:cNvPr id="33824" name="Oval 62">
                <a:extLst>
                  <a:ext uri="{FF2B5EF4-FFF2-40B4-BE49-F238E27FC236}">
                    <a16:creationId xmlns:a16="http://schemas.microsoft.com/office/drawing/2014/main" id="{D665B8B1-E525-48D7-A515-BD2D92764D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5" name="Oval 63">
                <a:extLst>
                  <a:ext uri="{FF2B5EF4-FFF2-40B4-BE49-F238E27FC236}">
                    <a16:creationId xmlns:a16="http://schemas.microsoft.com/office/drawing/2014/main" id="{25C5AA77-A7B3-48BE-8C57-18396F05C2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6" name="Oval 64">
                <a:extLst>
                  <a:ext uri="{FF2B5EF4-FFF2-40B4-BE49-F238E27FC236}">
                    <a16:creationId xmlns:a16="http://schemas.microsoft.com/office/drawing/2014/main" id="{E4F6225D-09B4-4BA7-B478-6C7078155C8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7" name="Oval 65">
                <a:extLst>
                  <a:ext uri="{FF2B5EF4-FFF2-40B4-BE49-F238E27FC236}">
                    <a16:creationId xmlns:a16="http://schemas.microsoft.com/office/drawing/2014/main" id="{AAB105B3-6C7D-47D9-9898-C53632EDB0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 dirty="0"/>
              </a:p>
            </p:txBody>
          </p:sp>
        </p:grpSp>
      </p:grpSp>
      <p:grpSp>
        <p:nvGrpSpPr>
          <p:cNvPr id="92" name="Group 32">
            <a:extLst>
              <a:ext uri="{FF2B5EF4-FFF2-40B4-BE49-F238E27FC236}">
                <a16:creationId xmlns:a16="http://schemas.microsoft.com/office/drawing/2014/main" id="{7CF7038C-450F-489A-9704-C2ABC9199524}"/>
              </a:ext>
            </a:extLst>
          </p:cNvPr>
          <p:cNvGrpSpPr>
            <a:grpSpLocks/>
          </p:cNvGrpSpPr>
          <p:nvPr/>
        </p:nvGrpSpPr>
        <p:grpSpPr bwMode="auto">
          <a:xfrm>
            <a:off x="1927574" y="354011"/>
            <a:ext cx="7342202" cy="6175377"/>
            <a:chOff x="-1892" y="1307"/>
            <a:chExt cx="4625" cy="3890"/>
          </a:xfrm>
        </p:grpSpPr>
        <p:sp>
          <p:nvSpPr>
            <p:cNvPr id="93" name="Oval 33">
              <a:extLst>
                <a:ext uri="{FF2B5EF4-FFF2-40B4-BE49-F238E27FC236}">
                  <a16:creationId xmlns:a16="http://schemas.microsoft.com/office/drawing/2014/main" id="{0197D202-CDB7-4018-980D-1C666A1475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62243001-7377-4F02-9B68-F822C08F65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8" name="Oval 38">
              <a:extLst>
                <a:ext uri="{FF2B5EF4-FFF2-40B4-BE49-F238E27FC236}">
                  <a16:creationId xmlns:a16="http://schemas.microsoft.com/office/drawing/2014/main" id="{EE443A7C-401C-4478-8207-6A4392F79F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" y="1397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9" name="Oval 39">
              <a:extLst>
                <a:ext uri="{FF2B5EF4-FFF2-40B4-BE49-F238E27FC236}">
                  <a16:creationId xmlns:a16="http://schemas.microsoft.com/office/drawing/2014/main" id="{841E4573-DC85-4549-B75B-91D8630D5B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2" y="1654"/>
              <a:ext cx="884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100" name="Oval 40">
              <a:extLst>
                <a:ext uri="{FF2B5EF4-FFF2-40B4-BE49-F238E27FC236}">
                  <a16:creationId xmlns:a16="http://schemas.microsoft.com/office/drawing/2014/main" id="{DFC8C639-00AC-4356-B9D5-BDCFE5CE26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96" y="1307"/>
              <a:ext cx="1094" cy="1017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102" name="Text Box 42">
              <a:extLst>
                <a:ext uri="{FF2B5EF4-FFF2-40B4-BE49-F238E27FC236}">
                  <a16:creationId xmlns:a16="http://schemas.microsoft.com/office/drawing/2014/main" id="{8950F4A6-A216-4F74-A346-426A3FABB1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" y="1436"/>
              <a:ext cx="902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Menganjurkan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umpan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balik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secara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aktif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untuk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kinerja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3" name="Text Box 42">
              <a:extLst>
                <a:ext uri="{FF2B5EF4-FFF2-40B4-BE49-F238E27FC236}">
                  <a16:creationId xmlns:a16="http://schemas.microsoft.com/office/drawing/2014/main" id="{8AB02A62-F243-4499-8F58-65A97E426C7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5" y="3168"/>
              <a:ext cx="94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 err="1">
                  <a:solidFill>
                    <a:srgbClr val="000000"/>
                  </a:solidFill>
                </a:rPr>
                <a:t>Bekerja</a:t>
              </a:r>
              <a:r>
                <a:rPr lang="en-US" altLang="en-US" sz="1200" dirty="0">
                  <a:solidFill>
                    <a:srgbClr val="000000"/>
                  </a:solidFill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</a:rPr>
                <a:t>dengan</a:t>
              </a:r>
              <a:r>
                <a:rPr lang="en-US" altLang="en-US" sz="1200" dirty="0">
                  <a:solidFill>
                    <a:srgbClr val="000000"/>
                  </a:solidFill>
                </a:rPr>
                <a:t> </a:t>
              </a:r>
              <a:r>
                <a:rPr lang="en-US" altLang="en-US" sz="1200" dirty="0" err="1">
                  <a:solidFill>
                    <a:srgbClr val="000000"/>
                  </a:solidFill>
                </a:rPr>
                <a:t>pengalaman</a:t>
              </a:r>
              <a:r>
                <a:rPr lang="en-US" altLang="en-US" sz="1200" dirty="0">
                  <a:solidFill>
                    <a:srgbClr val="000000"/>
                  </a:solidFill>
                </a:rPr>
                <a:t> dan </a:t>
              </a:r>
              <a:r>
                <a:rPr lang="en-US" altLang="en-US" sz="1200" dirty="0" err="1">
                  <a:solidFill>
                    <a:srgbClr val="000000"/>
                  </a:solidFill>
                </a:rPr>
                <a:t>pengembangan</a:t>
              </a: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5" name="Text Box 42">
              <a:extLst>
                <a:ext uri="{FF2B5EF4-FFF2-40B4-BE49-F238E27FC236}">
                  <a16:creationId xmlns:a16="http://schemas.microsoft.com/office/drawing/2014/main" id="{0EEF8259-0AAA-4BDB-A78E-0B42FCF61D1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91" y="4674"/>
              <a:ext cx="102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Mempraktikkan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seperti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diajarkan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6" name="Text Box 42">
              <a:extLst>
                <a:ext uri="{FF2B5EF4-FFF2-40B4-BE49-F238E27FC236}">
                  <a16:creationId xmlns:a16="http://schemas.microsoft.com/office/drawing/2014/main" id="{C1494FDF-ED47-4144-AFBF-CF66A6A437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1892" y="3177"/>
              <a:ext cx="100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Memberi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contoh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kepada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tim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dengan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perilaku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4385533-7D92-4054-8AAA-53C2329DCAC5}"/>
              </a:ext>
            </a:extLst>
          </p:cNvPr>
          <p:cNvSpPr txBox="1"/>
          <p:nvPr/>
        </p:nvSpPr>
        <p:spPr>
          <a:xfrm>
            <a:off x="10397076" y="6388152"/>
            <a:ext cx="19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(Jones, 2014: 37)</a:t>
            </a:r>
          </a:p>
        </p:txBody>
      </p:sp>
    </p:spTree>
    <p:extLst>
      <p:ext uri="{BB962C8B-B14F-4D97-AF65-F5344CB8AC3E}">
        <p14:creationId xmlns:p14="http://schemas.microsoft.com/office/powerpoint/2010/main" val="61084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41A0B5-3FE2-4A17-A28A-4D0BFB5F3677}"/>
              </a:ext>
            </a:extLst>
          </p:cNvPr>
          <p:cNvSpPr/>
          <p:nvPr/>
        </p:nvSpPr>
        <p:spPr>
          <a:xfrm>
            <a:off x="360556" y="131582"/>
            <a:ext cx="117273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Tim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tipe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grup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kelompok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khusus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terdiri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sejumlah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anggota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saling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tergantung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mengkoordinasikan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mencapai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bersama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328640-0256-4D67-BDC5-75BCBE9F2EA4}"/>
              </a:ext>
            </a:extLst>
          </p:cNvPr>
          <p:cNvSpPr/>
          <p:nvPr/>
        </p:nvSpPr>
        <p:spPr>
          <a:xfrm>
            <a:off x="360555" y="3198167"/>
            <a:ext cx="117273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Contoh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</a:rPr>
              <a:t>project management teams, task force,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unit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</a:rPr>
              <a:t>standing committees,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penjaminan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mutu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</a:rPr>
              <a:t>improvement teams.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Tim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berfungsi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konteks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112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3">
            <a:extLst>
              <a:ext uri="{FF2B5EF4-FFF2-40B4-BE49-F238E27FC236}">
                <a16:creationId xmlns:a16="http://schemas.microsoft.com/office/drawing/2014/main" id="{43AD9CE7-C1CD-4CC9-9E12-5453581846A0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884209"/>
            <a:ext cx="2176166" cy="1833801"/>
            <a:chOff x="4071" y="1716"/>
            <a:chExt cx="1006" cy="825"/>
          </a:xfrm>
          <a:solidFill>
            <a:schemeClr val="tx1"/>
          </a:solidFill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1A3A1BA4-6F5B-40FD-B134-37261B82F3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79B2D8FA-DCF4-42F5-91ED-CD86BB8F0F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A4D2D497-B99C-4892-96BE-6CB9D487AF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C065C471-89A3-44F8-8A8B-BC8D0CA425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FFB01FC0-4468-42D3-BC0D-08F627384F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FD3D7F58-18AC-449E-A6CC-960A7AF03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  <a:grpFill/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82FE66A0-4C88-4FF0-82C6-5DBD61829E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03B32DEA-0D65-4328-AA04-2EFDE3DEA4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525B7AAB-0022-409B-A0E1-CAE828EB67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C89020BA-2BBB-4276-9BC8-C1F5866B57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83BD5A40-277A-4585-B87C-A5A250F7ED5B}"/>
              </a:ext>
            </a:extLst>
          </p:cNvPr>
          <p:cNvGrpSpPr>
            <a:grpSpLocks/>
          </p:cNvGrpSpPr>
          <p:nvPr/>
        </p:nvGrpSpPr>
        <p:grpSpPr bwMode="auto">
          <a:xfrm rot="21325121">
            <a:off x="3808541" y="1998723"/>
            <a:ext cx="3581400" cy="3554413"/>
            <a:chOff x="1680" y="737"/>
            <a:chExt cx="2256" cy="2239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69DA3FFF-93D1-48AE-9A85-E4ACCDB6FE9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8" name="AutoShape 16">
              <a:extLst>
                <a:ext uri="{FF2B5EF4-FFF2-40B4-BE49-F238E27FC236}">
                  <a16:creationId xmlns:a16="http://schemas.microsoft.com/office/drawing/2014/main" id="{0133A689-5A21-4E78-A80C-E68AF9F2C77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E73BD1B7-09FA-405C-A8DC-B820F9DFE9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60" name="AutoShape 18">
              <a:extLst>
                <a:ext uri="{FF2B5EF4-FFF2-40B4-BE49-F238E27FC236}">
                  <a16:creationId xmlns:a16="http://schemas.microsoft.com/office/drawing/2014/main" id="{7680FAF8-F343-4A84-85B6-3BCBEB21AFF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1" name="AutoShape 18">
              <a:extLst>
                <a:ext uri="{FF2B5EF4-FFF2-40B4-BE49-F238E27FC236}">
                  <a16:creationId xmlns:a16="http://schemas.microsoft.com/office/drawing/2014/main" id="{F3B24098-FC67-44CF-92B6-273868D3A0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674879" flipV="1">
              <a:off x="2672" y="852"/>
              <a:ext cx="544" cy="314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</p:grp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304BC15F-C15E-4E3B-ACCA-1D61DDF5EB8A}"/>
              </a:ext>
            </a:extLst>
          </p:cNvPr>
          <p:cNvGrpSpPr>
            <a:grpSpLocks/>
          </p:cNvGrpSpPr>
          <p:nvPr/>
        </p:nvGrpSpPr>
        <p:grpSpPr bwMode="auto">
          <a:xfrm>
            <a:off x="7434728" y="2891936"/>
            <a:ext cx="2046375" cy="1614375"/>
            <a:chOff x="2789" y="1735"/>
            <a:chExt cx="847" cy="688"/>
          </a:xfrm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4A616B0B-10D4-4B69-A7F4-2C6D9013AE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74193B8A-13DD-46BF-A45D-70D2AFB7C2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4DD2E0FD-A548-435E-A64F-428689DC98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2436F592-5143-4DFC-A865-B1F4384B9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75A40F30-D224-4FC2-B8BD-2C8F3CED3D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2A2AB313-0A7E-4D7A-91D0-AEBC83FD1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74066C6F-2EC3-4E02-8C96-223469ED552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18D0DB2E-F0E6-45BC-9EF7-3203DF8A255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53B7CE99-6A8F-4D44-AEFE-37720A96C6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08E6624F-745C-48C9-92D2-9D660A878B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33801" name="Group 32">
            <a:extLst>
              <a:ext uri="{FF2B5EF4-FFF2-40B4-BE49-F238E27FC236}">
                <a16:creationId xmlns:a16="http://schemas.microsoft.com/office/drawing/2014/main" id="{37D5F871-37C3-41F5-A8D9-FA11233537EE}"/>
              </a:ext>
            </a:extLst>
          </p:cNvPr>
          <p:cNvGrpSpPr>
            <a:grpSpLocks/>
          </p:cNvGrpSpPr>
          <p:nvPr/>
        </p:nvGrpSpPr>
        <p:grpSpPr bwMode="auto">
          <a:xfrm>
            <a:off x="6248777" y="5281288"/>
            <a:ext cx="2166174" cy="1548257"/>
            <a:chOff x="864" y="1776"/>
            <a:chExt cx="851" cy="734"/>
          </a:xfrm>
        </p:grpSpPr>
        <p:sp>
          <p:nvSpPr>
            <p:cNvPr id="33837" name="Oval 33">
              <a:extLst>
                <a:ext uri="{FF2B5EF4-FFF2-40B4-BE49-F238E27FC236}">
                  <a16:creationId xmlns:a16="http://schemas.microsoft.com/office/drawing/2014/main" id="{5E305325-2C35-4C34-99E5-802C62A544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8" name="Oval 34">
              <a:extLst>
                <a:ext uri="{FF2B5EF4-FFF2-40B4-BE49-F238E27FC236}">
                  <a16:creationId xmlns:a16="http://schemas.microsoft.com/office/drawing/2014/main" id="{B3A1574A-CD92-4979-8CF8-B4620FFBC3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9" name="Oval 35">
              <a:extLst>
                <a:ext uri="{FF2B5EF4-FFF2-40B4-BE49-F238E27FC236}">
                  <a16:creationId xmlns:a16="http://schemas.microsoft.com/office/drawing/2014/main" id="{308638E0-FB56-47DD-AC6A-C794299EC6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0" name="Oval 36">
              <a:extLst>
                <a:ext uri="{FF2B5EF4-FFF2-40B4-BE49-F238E27FC236}">
                  <a16:creationId xmlns:a16="http://schemas.microsoft.com/office/drawing/2014/main" id="{E3B13068-548F-4FA5-B2C6-A388CD9978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1" name="Oval 37">
              <a:extLst>
                <a:ext uri="{FF2B5EF4-FFF2-40B4-BE49-F238E27FC236}">
                  <a16:creationId xmlns:a16="http://schemas.microsoft.com/office/drawing/2014/main" id="{D3992BF1-AA63-4D99-BA44-C16B96C96E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2" name="Oval 38">
              <a:extLst>
                <a:ext uri="{FF2B5EF4-FFF2-40B4-BE49-F238E27FC236}">
                  <a16:creationId xmlns:a16="http://schemas.microsoft.com/office/drawing/2014/main" id="{68F5A1CB-AB8F-42F5-86E6-28A289DF3F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3" name="Oval 39">
              <a:extLst>
                <a:ext uri="{FF2B5EF4-FFF2-40B4-BE49-F238E27FC236}">
                  <a16:creationId xmlns:a16="http://schemas.microsoft.com/office/drawing/2014/main" id="{2F66E29B-B264-459A-A2F7-792472BB8A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44" name="Oval 40">
              <a:extLst>
                <a:ext uri="{FF2B5EF4-FFF2-40B4-BE49-F238E27FC236}">
                  <a16:creationId xmlns:a16="http://schemas.microsoft.com/office/drawing/2014/main" id="{C00711EB-52C6-4665-9084-FA53326D6C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76E3365D-5B4F-4AA5-B612-6AA3A5259E38}"/>
              </a:ext>
            </a:extLst>
          </p:cNvPr>
          <p:cNvGrpSpPr>
            <a:grpSpLocks/>
          </p:cNvGrpSpPr>
          <p:nvPr/>
        </p:nvGrpSpPr>
        <p:grpSpPr bwMode="auto">
          <a:xfrm>
            <a:off x="1445741" y="2912039"/>
            <a:ext cx="2305789" cy="1770818"/>
            <a:chOff x="884" y="2628"/>
            <a:chExt cx="806" cy="653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E2B09796-BBEE-4897-909F-2000365726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F2559872-5A56-47A1-8DCF-B73DE66A66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0A1D28DE-937A-42B0-B162-18B41B4136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99E37989-2903-4013-BE7E-69143D842E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76A3A27B-6927-48FC-85DF-13B871E051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324DBF0D-791A-4A13-9639-7A2ECDC582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7B9AE479-D2C8-4D08-85CF-F5402A0808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</p:grpSp>
      <p:grpSp>
        <p:nvGrpSpPr>
          <p:cNvPr id="33816" name="Group 55">
            <a:extLst>
              <a:ext uri="{FF2B5EF4-FFF2-40B4-BE49-F238E27FC236}">
                <a16:creationId xmlns:a16="http://schemas.microsoft.com/office/drawing/2014/main" id="{4BE53913-B586-423D-9E27-0DE2C9264141}"/>
              </a:ext>
            </a:extLst>
          </p:cNvPr>
          <p:cNvGrpSpPr>
            <a:grpSpLocks/>
          </p:cNvGrpSpPr>
          <p:nvPr/>
        </p:nvGrpSpPr>
        <p:grpSpPr bwMode="auto">
          <a:xfrm>
            <a:off x="3095458" y="5373688"/>
            <a:ext cx="2081748" cy="1484311"/>
            <a:chOff x="2832" y="1842"/>
            <a:chExt cx="844" cy="688"/>
          </a:xfrm>
        </p:grpSpPr>
        <p:sp>
          <p:nvSpPr>
            <p:cNvPr id="33818" name="Oval 56">
              <a:extLst>
                <a:ext uri="{FF2B5EF4-FFF2-40B4-BE49-F238E27FC236}">
                  <a16:creationId xmlns:a16="http://schemas.microsoft.com/office/drawing/2014/main" id="{B36EFA74-E745-4D5E-8B0A-755ED6AFB3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18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3965E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19" name="Oval 57">
              <a:extLst>
                <a:ext uri="{FF2B5EF4-FFF2-40B4-BE49-F238E27FC236}">
                  <a16:creationId xmlns:a16="http://schemas.microsoft.com/office/drawing/2014/main" id="{3043CF32-D162-4596-B7CE-EEF261C98B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18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0" name="Oval 58">
              <a:extLst>
                <a:ext uri="{FF2B5EF4-FFF2-40B4-BE49-F238E27FC236}">
                  <a16:creationId xmlns:a16="http://schemas.microsoft.com/office/drawing/2014/main" id="{DDDAA62D-84A2-4388-82FA-5D47A9109D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2018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1F377A"/>
                </a:gs>
                <a:gs pos="50000">
                  <a:srgbClr val="3965E1"/>
                </a:gs>
                <a:gs pos="100000">
                  <a:srgbClr val="1F377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1" name="Oval 59">
              <a:extLst>
                <a:ext uri="{FF2B5EF4-FFF2-40B4-BE49-F238E27FC236}">
                  <a16:creationId xmlns:a16="http://schemas.microsoft.com/office/drawing/2014/main" id="{ACCAC119-9FD0-454A-A859-A1902CC85D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202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264396"/>
                </a:gs>
                <a:gs pos="100000">
                  <a:srgbClr val="3965E1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3822" name="Oval 60">
              <a:extLst>
                <a:ext uri="{FF2B5EF4-FFF2-40B4-BE49-F238E27FC236}">
                  <a16:creationId xmlns:a16="http://schemas.microsoft.com/office/drawing/2014/main" id="{CB87E86D-1EC1-408A-A4CF-F8F7DD574F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024"/>
              <a:ext cx="709" cy="327"/>
            </a:xfrm>
            <a:prstGeom prst="ellipse">
              <a:avLst/>
            </a:prstGeom>
            <a:gradFill rotWithShape="1">
              <a:gsLst>
                <a:gs pos="0">
                  <a:srgbClr val="3965E1"/>
                </a:gs>
                <a:gs pos="100000">
                  <a:srgbClr val="03060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3823" name="Group 61">
              <a:extLst>
                <a:ext uri="{FF2B5EF4-FFF2-40B4-BE49-F238E27FC236}">
                  <a16:creationId xmlns:a16="http://schemas.microsoft.com/office/drawing/2014/main" id="{431BBF80-1485-4ECB-8B49-A4BD95C10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" y="1842"/>
              <a:ext cx="687" cy="688"/>
              <a:chOff x="4166" y="1706"/>
              <a:chExt cx="1252" cy="1252"/>
            </a:xfrm>
          </p:grpSpPr>
          <p:sp>
            <p:nvSpPr>
              <p:cNvPr id="33824" name="Oval 62">
                <a:extLst>
                  <a:ext uri="{FF2B5EF4-FFF2-40B4-BE49-F238E27FC236}">
                    <a16:creationId xmlns:a16="http://schemas.microsoft.com/office/drawing/2014/main" id="{D665B8B1-E525-48D7-A515-BD2D92764D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5" name="Oval 63">
                <a:extLst>
                  <a:ext uri="{FF2B5EF4-FFF2-40B4-BE49-F238E27FC236}">
                    <a16:creationId xmlns:a16="http://schemas.microsoft.com/office/drawing/2014/main" id="{25C5AA77-A7B3-48BE-8C57-18396F05C2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6" name="Oval 64">
                <a:extLst>
                  <a:ext uri="{FF2B5EF4-FFF2-40B4-BE49-F238E27FC236}">
                    <a16:creationId xmlns:a16="http://schemas.microsoft.com/office/drawing/2014/main" id="{E4F6225D-09B4-4BA7-B478-6C7078155C8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33827" name="Oval 65">
                <a:extLst>
                  <a:ext uri="{FF2B5EF4-FFF2-40B4-BE49-F238E27FC236}">
                    <a16:creationId xmlns:a16="http://schemas.microsoft.com/office/drawing/2014/main" id="{AAB105B3-6C7D-47D9-9898-C53632EDB0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d-ID" altLang="en-US" sz="1800"/>
              </a:p>
            </p:txBody>
          </p:sp>
        </p:grpSp>
      </p:grpSp>
      <p:grpSp>
        <p:nvGrpSpPr>
          <p:cNvPr id="92" name="Group 32">
            <a:extLst>
              <a:ext uri="{FF2B5EF4-FFF2-40B4-BE49-F238E27FC236}">
                <a16:creationId xmlns:a16="http://schemas.microsoft.com/office/drawing/2014/main" id="{7CF7038C-450F-489A-9704-C2ABC9199524}"/>
              </a:ext>
            </a:extLst>
          </p:cNvPr>
          <p:cNvGrpSpPr>
            <a:grpSpLocks/>
          </p:cNvGrpSpPr>
          <p:nvPr/>
        </p:nvGrpSpPr>
        <p:grpSpPr bwMode="auto">
          <a:xfrm>
            <a:off x="1919637" y="354011"/>
            <a:ext cx="7324739" cy="6503990"/>
            <a:chOff x="-1897" y="1307"/>
            <a:chExt cx="4614" cy="4097"/>
          </a:xfrm>
        </p:grpSpPr>
        <p:sp>
          <p:nvSpPr>
            <p:cNvPr id="93" name="Oval 33">
              <a:extLst>
                <a:ext uri="{FF2B5EF4-FFF2-40B4-BE49-F238E27FC236}">
                  <a16:creationId xmlns:a16="http://schemas.microsoft.com/office/drawing/2014/main" id="{0197D202-CDB7-4018-980D-1C666A1475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62243001-7377-4F02-9B68-F822C08F65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8" name="Oval 38">
              <a:extLst>
                <a:ext uri="{FF2B5EF4-FFF2-40B4-BE49-F238E27FC236}">
                  <a16:creationId xmlns:a16="http://schemas.microsoft.com/office/drawing/2014/main" id="{EE443A7C-401C-4478-8207-6A4392F79F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" y="1397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99" name="Oval 39">
              <a:extLst>
                <a:ext uri="{FF2B5EF4-FFF2-40B4-BE49-F238E27FC236}">
                  <a16:creationId xmlns:a16="http://schemas.microsoft.com/office/drawing/2014/main" id="{841E4573-DC85-4549-B75B-91D8630D5B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2" y="1654"/>
              <a:ext cx="884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100" name="Oval 40">
              <a:extLst>
                <a:ext uri="{FF2B5EF4-FFF2-40B4-BE49-F238E27FC236}">
                  <a16:creationId xmlns:a16="http://schemas.microsoft.com/office/drawing/2014/main" id="{DFC8C639-00AC-4356-B9D5-BDCFE5CE26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96" y="1307"/>
              <a:ext cx="1094" cy="1017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102" name="Text Box 42">
              <a:extLst>
                <a:ext uri="{FF2B5EF4-FFF2-40B4-BE49-F238E27FC236}">
                  <a16:creationId xmlns:a16="http://schemas.microsoft.com/office/drawing/2014/main" id="{8950F4A6-A216-4F74-A346-426A3FABB1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" y="1381"/>
              <a:ext cx="902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Tidak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mengutamakan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minat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sendiri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tetapi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minat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tim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3" name="Text Box 42">
              <a:extLst>
                <a:ext uri="{FF2B5EF4-FFF2-40B4-BE49-F238E27FC236}">
                  <a16:creationId xmlns:a16="http://schemas.microsoft.com/office/drawing/2014/main" id="{8AB02A62-F243-4499-8F58-65A97E426C7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" y="3073"/>
              <a:ext cx="948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Siap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berjanji</a:t>
              </a:r>
              <a:r>
                <a:rPr lang="en-US" altLang="en-US" sz="1600" dirty="0">
                  <a:solidFill>
                    <a:srgbClr val="000000"/>
                  </a:solidFill>
                </a:rPr>
                <a:t> dan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melakukan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yang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diucapkan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4" name="Text Box 42">
              <a:extLst>
                <a:ext uri="{FF2B5EF4-FFF2-40B4-BE49-F238E27FC236}">
                  <a16:creationId xmlns:a16="http://schemas.microsoft.com/office/drawing/2014/main" id="{52D144A9-C35E-40C0-B08B-76A3DA795FA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08" y="4415"/>
              <a:ext cx="1158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Memberi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sentuhan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sensitif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yang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mempengaruhi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perasaan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anggota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tim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5" name="Text Box 42">
              <a:extLst>
                <a:ext uri="{FF2B5EF4-FFF2-40B4-BE49-F238E27FC236}">
                  <a16:creationId xmlns:a16="http://schemas.microsoft.com/office/drawing/2014/main" id="{0EEF8259-0AAA-4BDB-A78E-0B42FCF61D1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991" y="4798"/>
              <a:ext cx="122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Membuat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  <a:r>
                <a:rPr lang="en-US" altLang="en-US" sz="1600" dirty="0" err="1">
                  <a:solidFill>
                    <a:srgbClr val="000000"/>
                  </a:solidFill>
                </a:rPr>
                <a:t>jujur</a:t>
              </a:r>
              <a:r>
                <a:rPr lang="en-US" altLang="en-US" sz="1600" dirty="0">
                  <a:solidFill>
                    <a:srgbClr val="000000"/>
                  </a:solidFill>
                </a:rPr>
                <a:t> dan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dipercaya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6" name="Text Box 42">
              <a:extLst>
                <a:ext uri="{FF2B5EF4-FFF2-40B4-BE49-F238E27FC236}">
                  <a16:creationId xmlns:a16="http://schemas.microsoft.com/office/drawing/2014/main" id="{C1494FDF-ED47-4144-AFBF-CF66A6A437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1897" y="3086"/>
              <a:ext cx="100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Tidak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membicarakan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solidFill>
                    <a:srgbClr val="000000"/>
                  </a:solidFill>
                </a:rPr>
                <a:t>Kekurangan</a:t>
              </a:r>
              <a:r>
                <a:rPr lang="en-US" altLang="en-US" sz="1600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orang lain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D817D5F-E67B-423D-A23F-EDAD2CC4D8B0}"/>
              </a:ext>
            </a:extLst>
          </p:cNvPr>
          <p:cNvSpPr/>
          <p:nvPr/>
        </p:nvSpPr>
        <p:spPr>
          <a:xfrm>
            <a:off x="4512924" y="3177387"/>
            <a:ext cx="220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</a:rPr>
              <a:t>Membangun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dan </a:t>
            </a:r>
            <a:r>
              <a:rPr lang="en-US" altLang="en-US" dirty="0" err="1">
                <a:solidFill>
                  <a:schemeClr val="bg1"/>
                </a:solidFill>
              </a:rPr>
              <a:t>memelihara</a:t>
            </a:r>
            <a:endParaRPr lang="en-US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</a:rPr>
              <a:t>Hubungan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kerja</a:t>
            </a:r>
            <a:endParaRPr lang="en-US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F533EF8-72FF-48D9-9B76-718A4C72ED8A}"/>
              </a:ext>
            </a:extLst>
          </p:cNvPr>
          <p:cNvSpPr txBox="1"/>
          <p:nvPr/>
        </p:nvSpPr>
        <p:spPr>
          <a:xfrm>
            <a:off x="10397076" y="6388152"/>
            <a:ext cx="19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(Jones, 2014</a:t>
            </a:r>
            <a:r>
              <a:rPr lang="en-US"/>
              <a:t>: 38)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C3C82DFA-6DE7-460E-ACAF-E7B77AE0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D4B399D-8556-4E2C-8F0D-9440C614B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err="1"/>
              <a:t>Perkembangan</a:t>
            </a:r>
            <a:r>
              <a:rPr lang="en-US" altLang="en-US" sz="3200" dirty="0"/>
              <a:t> Tim</a:t>
            </a:r>
            <a:endParaRPr lang="en-US" altLang="en-US" sz="1800" dirty="0"/>
          </a:p>
        </p:txBody>
      </p:sp>
      <p:sp>
        <p:nvSpPr>
          <p:cNvPr id="87043" name="Freeform 3">
            <a:extLst>
              <a:ext uri="{FF2B5EF4-FFF2-40B4-BE49-F238E27FC236}">
                <a16:creationId xmlns:a16="http://schemas.microsoft.com/office/drawing/2014/main" id="{E0765504-DA43-4913-B12F-9F2AD59719C5}"/>
              </a:ext>
            </a:extLst>
          </p:cNvPr>
          <p:cNvSpPr>
            <a:spLocks/>
          </p:cNvSpPr>
          <p:nvPr/>
        </p:nvSpPr>
        <p:spPr bwMode="gray">
          <a:xfrm>
            <a:off x="9358313" y="2286000"/>
            <a:ext cx="576262" cy="846138"/>
          </a:xfrm>
          <a:custGeom>
            <a:avLst/>
            <a:gdLst/>
            <a:ahLst/>
            <a:cxnLst>
              <a:cxn ang="0">
                <a:pos x="308" y="120"/>
              </a:cxn>
              <a:cxn ang="0">
                <a:pos x="0" y="444"/>
              </a:cxn>
              <a:cxn ang="0">
                <a:pos x="0" y="286"/>
              </a:cxn>
              <a:cxn ang="0">
                <a:pos x="308" y="0"/>
              </a:cxn>
              <a:cxn ang="0">
                <a:pos x="308" y="120"/>
              </a:cxn>
            </a:cxnLst>
            <a:rect l="0" t="0" r="r" b="b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5" name="Freeform 4">
            <a:extLst>
              <a:ext uri="{FF2B5EF4-FFF2-40B4-BE49-F238E27FC236}">
                <a16:creationId xmlns:a16="http://schemas.microsoft.com/office/drawing/2014/main" id="{36102B5E-A96E-4D96-984A-7B2D580D4232}"/>
              </a:ext>
            </a:extLst>
          </p:cNvPr>
          <p:cNvSpPr>
            <a:spLocks/>
          </p:cNvSpPr>
          <p:nvPr/>
        </p:nvSpPr>
        <p:spPr bwMode="gray">
          <a:xfrm>
            <a:off x="6546851" y="2283619"/>
            <a:ext cx="3343275" cy="541338"/>
          </a:xfrm>
          <a:custGeom>
            <a:avLst/>
            <a:gdLst>
              <a:gd name="T0" fmla="*/ 2147483646 w 1786"/>
              <a:gd name="T1" fmla="*/ 2147483646 h 284"/>
              <a:gd name="T2" fmla="*/ 0 w 1786"/>
              <a:gd name="T3" fmla="*/ 2147483646 h 284"/>
              <a:gd name="T4" fmla="*/ 2147483646 w 1786"/>
              <a:gd name="T5" fmla="*/ 0 h 284"/>
              <a:gd name="T6" fmla="*/ 2147483646 w 1786"/>
              <a:gd name="T7" fmla="*/ 0 h 284"/>
              <a:gd name="T8" fmla="*/ 2147483646 w 1786"/>
              <a:gd name="T9" fmla="*/ 2147483646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6"/>
              <a:gd name="T16" fmla="*/ 0 h 284"/>
              <a:gd name="T17" fmla="*/ 1786 w 1786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45" name="Freeform 5">
            <a:extLst>
              <a:ext uri="{FF2B5EF4-FFF2-40B4-BE49-F238E27FC236}">
                <a16:creationId xmlns:a16="http://schemas.microsoft.com/office/drawing/2014/main" id="{8A57AC80-7DCC-41A7-B742-507CE1F12849}"/>
              </a:ext>
            </a:extLst>
          </p:cNvPr>
          <p:cNvSpPr>
            <a:spLocks/>
          </p:cNvSpPr>
          <p:nvPr/>
        </p:nvSpPr>
        <p:spPr bwMode="gray">
          <a:xfrm>
            <a:off x="8778876" y="3117851"/>
            <a:ext cx="576263" cy="841375"/>
          </a:xfrm>
          <a:custGeom>
            <a:avLst/>
            <a:gdLst/>
            <a:ahLst/>
            <a:cxnLst>
              <a:cxn ang="0">
                <a:pos x="308" y="120"/>
              </a:cxn>
              <a:cxn ang="0">
                <a:pos x="0" y="442"/>
              </a:cxn>
              <a:cxn ang="0">
                <a:pos x="0" y="286"/>
              </a:cxn>
              <a:cxn ang="0">
                <a:pos x="308" y="0"/>
              </a:cxn>
              <a:cxn ang="0">
                <a:pos x="308" y="120"/>
              </a:cxn>
            </a:cxnLst>
            <a:rect l="0" t="0" r="r" b="b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7" name="Freeform 6">
            <a:extLst>
              <a:ext uri="{FF2B5EF4-FFF2-40B4-BE49-F238E27FC236}">
                <a16:creationId xmlns:a16="http://schemas.microsoft.com/office/drawing/2014/main" id="{9E74A281-08A2-44E3-9747-793452DED0CC}"/>
              </a:ext>
            </a:extLst>
          </p:cNvPr>
          <p:cNvSpPr>
            <a:spLocks/>
          </p:cNvSpPr>
          <p:nvPr/>
        </p:nvSpPr>
        <p:spPr bwMode="gray">
          <a:xfrm>
            <a:off x="5767388" y="3117850"/>
            <a:ext cx="3594100" cy="539750"/>
          </a:xfrm>
          <a:custGeom>
            <a:avLst/>
            <a:gdLst>
              <a:gd name="T0" fmla="*/ 2147483646 w 1920"/>
              <a:gd name="T1" fmla="*/ 2147483646 h 284"/>
              <a:gd name="T2" fmla="*/ 0 w 1920"/>
              <a:gd name="T3" fmla="*/ 2147483646 h 284"/>
              <a:gd name="T4" fmla="*/ 2147483646 w 1920"/>
              <a:gd name="T5" fmla="*/ 0 h 284"/>
              <a:gd name="T6" fmla="*/ 2147483646 w 1920"/>
              <a:gd name="T7" fmla="*/ 0 h 284"/>
              <a:gd name="T8" fmla="*/ 2147483646 w 1920"/>
              <a:gd name="T9" fmla="*/ 2147483646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284"/>
              <a:gd name="T17" fmla="*/ 1920 w 1920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47" name="Freeform 7">
            <a:extLst>
              <a:ext uri="{FF2B5EF4-FFF2-40B4-BE49-F238E27FC236}">
                <a16:creationId xmlns:a16="http://schemas.microsoft.com/office/drawing/2014/main" id="{2ADB7391-CF41-43FF-B7ED-AF62F9080BC8}"/>
              </a:ext>
            </a:extLst>
          </p:cNvPr>
          <p:cNvSpPr>
            <a:spLocks/>
          </p:cNvSpPr>
          <p:nvPr/>
        </p:nvSpPr>
        <p:spPr bwMode="gray">
          <a:xfrm>
            <a:off x="8197850" y="3949700"/>
            <a:ext cx="573088" cy="844550"/>
          </a:xfrm>
          <a:custGeom>
            <a:avLst/>
            <a:gdLst/>
            <a:ahLst/>
            <a:cxnLst>
              <a:cxn ang="0">
                <a:pos x="306" y="122"/>
              </a:cxn>
              <a:cxn ang="0">
                <a:pos x="0" y="444"/>
              </a:cxn>
              <a:cxn ang="0">
                <a:pos x="0" y="286"/>
              </a:cxn>
              <a:cxn ang="0">
                <a:pos x="306" y="0"/>
              </a:cxn>
              <a:cxn ang="0">
                <a:pos x="306" y="122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8" name="Freeform 8">
            <a:extLst>
              <a:ext uri="{FF2B5EF4-FFF2-40B4-BE49-F238E27FC236}">
                <a16:creationId xmlns:a16="http://schemas.microsoft.com/office/drawing/2014/main" id="{DB140BFF-E2A4-4B1C-AECE-F3FE3F103A07}"/>
              </a:ext>
            </a:extLst>
          </p:cNvPr>
          <p:cNvSpPr>
            <a:spLocks/>
          </p:cNvSpPr>
          <p:nvPr/>
        </p:nvSpPr>
        <p:spPr bwMode="gray">
          <a:xfrm>
            <a:off x="7620000" y="4772025"/>
            <a:ext cx="577850" cy="846138"/>
          </a:xfrm>
          <a:custGeom>
            <a:avLst/>
            <a:gdLst/>
            <a:ahLst/>
            <a:cxnLst>
              <a:cxn ang="0">
                <a:pos x="308" y="122"/>
              </a:cxn>
              <a:cxn ang="0">
                <a:pos x="0" y="444"/>
              </a:cxn>
              <a:cxn ang="0">
                <a:pos x="0" y="286"/>
              </a:cxn>
              <a:cxn ang="0">
                <a:pos x="308" y="0"/>
              </a:cxn>
              <a:cxn ang="0">
                <a:pos x="308" y="122"/>
              </a:cxn>
            </a:cxnLst>
            <a:rect l="0" t="0" r="r" b="b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0" name="Freeform 9">
            <a:extLst>
              <a:ext uri="{FF2B5EF4-FFF2-40B4-BE49-F238E27FC236}">
                <a16:creationId xmlns:a16="http://schemas.microsoft.com/office/drawing/2014/main" id="{32280E08-9EA2-4188-B482-5A2C70C5F85C}"/>
              </a:ext>
            </a:extLst>
          </p:cNvPr>
          <p:cNvSpPr>
            <a:spLocks/>
          </p:cNvSpPr>
          <p:nvPr/>
        </p:nvSpPr>
        <p:spPr bwMode="gray">
          <a:xfrm>
            <a:off x="4116388" y="4776788"/>
            <a:ext cx="4081462" cy="539750"/>
          </a:xfrm>
          <a:custGeom>
            <a:avLst/>
            <a:gdLst>
              <a:gd name="T0" fmla="*/ 2147483646 w 2180"/>
              <a:gd name="T1" fmla="*/ 2147483646 h 284"/>
              <a:gd name="T2" fmla="*/ 0 w 2180"/>
              <a:gd name="T3" fmla="*/ 2147483646 h 284"/>
              <a:gd name="T4" fmla="*/ 2147483646 w 2180"/>
              <a:gd name="T5" fmla="*/ 0 h 284"/>
              <a:gd name="T6" fmla="*/ 2147483646 w 2180"/>
              <a:gd name="T7" fmla="*/ 0 h 284"/>
              <a:gd name="T8" fmla="*/ 2147483646 w 2180"/>
              <a:gd name="T9" fmla="*/ 2147483646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0"/>
              <a:gd name="T16" fmla="*/ 0 h 284"/>
              <a:gd name="T17" fmla="*/ 2180 w 2180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64" name="Freeform 24">
            <a:extLst>
              <a:ext uri="{FF2B5EF4-FFF2-40B4-BE49-F238E27FC236}">
                <a16:creationId xmlns:a16="http://schemas.microsoft.com/office/drawing/2014/main" id="{98107ED7-155D-4612-8179-6044BBC0EAED}"/>
              </a:ext>
            </a:extLst>
          </p:cNvPr>
          <p:cNvSpPr>
            <a:spLocks/>
          </p:cNvSpPr>
          <p:nvPr/>
        </p:nvSpPr>
        <p:spPr bwMode="gray">
          <a:xfrm>
            <a:off x="4708526" y="2008189"/>
            <a:ext cx="2392362" cy="3154363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65" name="Rectangle 25">
            <a:extLst>
              <a:ext uri="{FF2B5EF4-FFF2-40B4-BE49-F238E27FC236}">
                <a16:creationId xmlns:a16="http://schemas.microsoft.com/office/drawing/2014/main" id="{E94EFBF7-615F-470E-A7F8-24204C4A96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04001" y="2827338"/>
            <a:ext cx="2767013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FFFFFF"/>
                </a:solidFill>
                <a:latin typeface="Verdana" pitchFamily="34" charset="0"/>
              </a:rPr>
              <a:t>Performing</a:t>
            </a: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7066" name="Rectangle 26">
            <a:extLst>
              <a:ext uri="{FF2B5EF4-FFF2-40B4-BE49-F238E27FC236}">
                <a16:creationId xmlns:a16="http://schemas.microsoft.com/office/drawing/2014/main" id="{34308FD0-1A20-4E34-8FDC-F6CEC34B9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68975" y="3657600"/>
            <a:ext cx="3016250" cy="2984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66667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FFFFFF"/>
                </a:solidFill>
                <a:latin typeface="Verdana" pitchFamily="34" charset="0"/>
              </a:rPr>
              <a:t>Norming</a:t>
            </a: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5614" name="Freeform 27">
            <a:extLst>
              <a:ext uri="{FF2B5EF4-FFF2-40B4-BE49-F238E27FC236}">
                <a16:creationId xmlns:a16="http://schemas.microsoft.com/office/drawing/2014/main" id="{4E5E16CC-93E4-4B89-B9D5-51B4FF614078}"/>
              </a:ext>
            </a:extLst>
          </p:cNvPr>
          <p:cNvSpPr>
            <a:spLocks/>
          </p:cNvSpPr>
          <p:nvPr/>
        </p:nvSpPr>
        <p:spPr bwMode="gray">
          <a:xfrm>
            <a:off x="4943476" y="3949701"/>
            <a:ext cx="3833813" cy="544513"/>
          </a:xfrm>
          <a:custGeom>
            <a:avLst/>
            <a:gdLst>
              <a:gd name="T0" fmla="*/ 2147483646 w 2048"/>
              <a:gd name="T1" fmla="*/ 2147483646 h 286"/>
              <a:gd name="T2" fmla="*/ 0 w 2048"/>
              <a:gd name="T3" fmla="*/ 2147483646 h 286"/>
              <a:gd name="T4" fmla="*/ 2147483646 w 2048"/>
              <a:gd name="T5" fmla="*/ 0 h 286"/>
              <a:gd name="T6" fmla="*/ 2147483646 w 2048"/>
              <a:gd name="T7" fmla="*/ 0 h 286"/>
              <a:gd name="T8" fmla="*/ 2147483646 w 2048"/>
              <a:gd name="T9" fmla="*/ 2147483646 h 2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8"/>
              <a:gd name="T16" fmla="*/ 0 h 286"/>
              <a:gd name="T17" fmla="*/ 2048 w 2048"/>
              <a:gd name="T18" fmla="*/ 286 h 2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68" name="Rectangle 28">
            <a:extLst>
              <a:ext uri="{FF2B5EF4-FFF2-40B4-BE49-F238E27FC236}">
                <a16:creationId xmlns:a16="http://schemas.microsoft.com/office/drawing/2014/main" id="{7EF5DB4A-7B44-45EB-A783-DC9768514C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46650" y="4492625"/>
            <a:ext cx="3263900" cy="2984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72549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FFFFFF"/>
                </a:solidFill>
                <a:latin typeface="Verdana" pitchFamily="34" charset="0"/>
              </a:rPr>
              <a:t>Storming</a:t>
            </a: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7069" name="Rectangle 29">
            <a:extLst>
              <a:ext uri="{FF2B5EF4-FFF2-40B4-BE49-F238E27FC236}">
                <a16:creationId xmlns:a16="http://schemas.microsoft.com/office/drawing/2014/main" id="{72038493-A994-459A-A198-A1120163D1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11625" y="5318002"/>
            <a:ext cx="3513138" cy="29686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FFFFFF"/>
                </a:solidFill>
                <a:latin typeface="Verdana" pitchFamily="34" charset="0"/>
              </a:rPr>
              <a:t>Forming</a:t>
            </a: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D6CD8E16-E37F-4206-8710-50C26CFEF5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93782" y="2008189"/>
            <a:ext cx="2496344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FFFFFF"/>
                </a:solidFill>
                <a:latin typeface="Verdana" pitchFamily="34" charset="0"/>
              </a:rPr>
              <a:t>Performing</a:t>
            </a: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1D975B8-8029-45C3-AECF-845AFE4105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93782" y="2019344"/>
            <a:ext cx="2540793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 err="1">
                <a:latin typeface="Verdana" pitchFamily="34" charset="0"/>
              </a:rPr>
              <a:t>Adjouring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6CB7E7-F4F5-4B49-8FDC-8F1B420AFF7E}"/>
              </a:ext>
            </a:extLst>
          </p:cNvPr>
          <p:cNvSpPr/>
          <p:nvPr/>
        </p:nvSpPr>
        <p:spPr>
          <a:xfrm>
            <a:off x="186047" y="85247"/>
            <a:ext cx="11855532" cy="676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algn="just">
              <a:lnSpc>
                <a:spcPct val="200000"/>
              </a:lnSpc>
              <a:spcAft>
                <a:spcPts val="0"/>
              </a:spcAft>
              <a:tabLst>
                <a:tab pos="116332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memperhatikan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faktor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penentu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kinerja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berikut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Komitmen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tugas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strategis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peranan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anggota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koordinasi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Koordinasi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ekternal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Dukungan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politik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daya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Saling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percaya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kompak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sama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Kemujarapan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potensi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kolektif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Keakuratan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model mental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bersama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kolektif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Perbedaan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anggota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89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986E2C-73B0-472B-87E9-74657DF31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5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43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FD8FD1-6B8B-4A0E-8AC9-1E60D9BA0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647"/>
            <a:ext cx="12023124" cy="66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19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6665B5-8E00-49EE-864F-7169A36E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846" y="228607"/>
            <a:ext cx="12169547" cy="66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98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1754E2-B662-45FF-A71B-078629F3C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4851" y="138475"/>
            <a:ext cx="12513932" cy="67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50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48FB18-36F6-4AD6-821E-85B3D8B32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83"/>
            <a:ext cx="11982203" cy="67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95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8C3E13-5CE3-4D8B-9D9B-D17E71142EF6}"/>
              </a:ext>
            </a:extLst>
          </p:cNvPr>
          <p:cNvSpPr/>
          <p:nvPr/>
        </p:nvSpPr>
        <p:spPr>
          <a:xfrm>
            <a:off x="233548" y="113529"/>
            <a:ext cx="1183178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dirty="0">
                <a:solidFill>
                  <a:srgbClr val="FF0000"/>
                </a:solidFill>
              </a:rPr>
              <a:t>T</a:t>
            </a:r>
            <a:r>
              <a:rPr lang="en-US" sz="5400" i="1" dirty="0"/>
              <a:t>ogether</a:t>
            </a:r>
            <a:r>
              <a:rPr lang="en-US" sz="5400" dirty="0"/>
              <a:t> (</a:t>
            </a:r>
            <a:r>
              <a:rPr lang="en-US" sz="5400" dirty="0" err="1"/>
              <a:t>bersama-sama</a:t>
            </a:r>
            <a:r>
              <a:rPr lang="en-US" sz="5400" dirty="0"/>
              <a:t>)</a:t>
            </a:r>
          </a:p>
          <a:p>
            <a:r>
              <a:rPr lang="en-US" sz="5400" i="1" dirty="0">
                <a:solidFill>
                  <a:srgbClr val="FF0000"/>
                </a:solidFill>
              </a:rPr>
              <a:t>E</a:t>
            </a:r>
            <a:r>
              <a:rPr lang="en-US" sz="5400" i="1" dirty="0"/>
              <a:t>mphatically</a:t>
            </a:r>
            <a:r>
              <a:rPr lang="en-US" sz="5400" dirty="0"/>
              <a:t> (</a:t>
            </a:r>
            <a:r>
              <a:rPr lang="en-US" sz="5400" dirty="0" err="1"/>
              <a:t>secara</a:t>
            </a:r>
            <a:r>
              <a:rPr lang="en-US" sz="5400" dirty="0"/>
              <a:t> </a:t>
            </a:r>
            <a:r>
              <a:rPr lang="en-US" sz="5400" dirty="0" err="1"/>
              <a:t>tegas</a:t>
            </a:r>
            <a:r>
              <a:rPr lang="en-US" sz="5400" dirty="0"/>
              <a:t>)</a:t>
            </a:r>
          </a:p>
          <a:p>
            <a:r>
              <a:rPr lang="en-US" sz="5400" i="1" dirty="0">
                <a:solidFill>
                  <a:srgbClr val="FF0000"/>
                </a:solidFill>
              </a:rPr>
              <a:t>A</a:t>
            </a:r>
            <a:r>
              <a:rPr lang="en-US" sz="5400" i="1" dirty="0"/>
              <a:t>ssist</a:t>
            </a:r>
            <a:r>
              <a:rPr lang="en-US" sz="5400" dirty="0"/>
              <a:t> (</a:t>
            </a:r>
            <a:r>
              <a:rPr lang="en-US" sz="5400" dirty="0" err="1"/>
              <a:t>membantu</a:t>
            </a:r>
            <a:r>
              <a:rPr lang="en-US" sz="5400" dirty="0"/>
              <a:t>)</a:t>
            </a:r>
          </a:p>
          <a:p>
            <a:r>
              <a:rPr lang="en-US" sz="5400" i="1" dirty="0">
                <a:solidFill>
                  <a:srgbClr val="FF0000"/>
                </a:solidFill>
              </a:rPr>
              <a:t>M</a:t>
            </a:r>
            <a:r>
              <a:rPr lang="en-US" sz="5400" i="1" dirty="0"/>
              <a:t>aturely</a:t>
            </a:r>
            <a:r>
              <a:rPr lang="en-US" sz="5400" dirty="0"/>
              <a:t> (</a:t>
            </a:r>
            <a:r>
              <a:rPr lang="en-US" sz="5400" dirty="0" err="1"/>
              <a:t>secara</a:t>
            </a:r>
            <a:r>
              <a:rPr lang="en-US" sz="5400" dirty="0"/>
              <a:t> </a:t>
            </a:r>
            <a:r>
              <a:rPr lang="en-US" sz="5400" dirty="0" err="1"/>
              <a:t>dewasa</a:t>
            </a:r>
            <a:r>
              <a:rPr lang="en-US" sz="5400" dirty="0"/>
              <a:t>)</a:t>
            </a:r>
          </a:p>
          <a:p>
            <a:r>
              <a:rPr lang="en-US" sz="5400" i="1" dirty="0">
                <a:solidFill>
                  <a:srgbClr val="FF0000"/>
                </a:solidFill>
              </a:rPr>
              <a:t>W</a:t>
            </a:r>
            <a:r>
              <a:rPr lang="en-US" sz="5400" i="1" dirty="0"/>
              <a:t>illingly</a:t>
            </a:r>
            <a:r>
              <a:rPr lang="en-US" sz="5400" dirty="0"/>
              <a:t>  (</a:t>
            </a:r>
            <a:r>
              <a:rPr lang="en-US" sz="5400" dirty="0" err="1"/>
              <a:t>secara</a:t>
            </a:r>
            <a:r>
              <a:rPr lang="en-US" sz="5400" dirty="0"/>
              <a:t> </a:t>
            </a:r>
            <a:r>
              <a:rPr lang="en-US" sz="5400" dirty="0" err="1"/>
              <a:t>ikhlas</a:t>
            </a:r>
            <a:r>
              <a:rPr lang="en-US" sz="5400" dirty="0"/>
              <a:t>)</a:t>
            </a:r>
          </a:p>
          <a:p>
            <a:r>
              <a:rPr lang="en-US" sz="5400" i="1" dirty="0">
                <a:solidFill>
                  <a:srgbClr val="FF0000"/>
                </a:solidFill>
              </a:rPr>
              <a:t>O</a:t>
            </a:r>
            <a:r>
              <a:rPr lang="en-US" sz="5400" i="1" dirty="0"/>
              <a:t>rganize</a:t>
            </a:r>
            <a:r>
              <a:rPr lang="en-US" sz="5400" dirty="0"/>
              <a:t> (</a:t>
            </a:r>
            <a:r>
              <a:rPr lang="en-US" sz="5400" dirty="0" err="1"/>
              <a:t>dengan</a:t>
            </a:r>
            <a:r>
              <a:rPr lang="en-US" sz="5400" dirty="0"/>
              <a:t> </a:t>
            </a:r>
            <a:r>
              <a:rPr lang="en-US" sz="5400" dirty="0" err="1"/>
              <a:t>teratur</a:t>
            </a:r>
            <a:r>
              <a:rPr lang="en-US" sz="5400" dirty="0"/>
              <a:t>)</a:t>
            </a:r>
          </a:p>
          <a:p>
            <a:r>
              <a:rPr lang="en-US" sz="5400" i="1" dirty="0">
                <a:solidFill>
                  <a:srgbClr val="FF0000"/>
                </a:solidFill>
              </a:rPr>
              <a:t>R</a:t>
            </a:r>
            <a:r>
              <a:rPr lang="en-US" sz="5400" i="1" dirty="0"/>
              <a:t>espectfully</a:t>
            </a:r>
            <a:r>
              <a:rPr lang="en-US" sz="5400" dirty="0"/>
              <a:t> (</a:t>
            </a:r>
            <a:r>
              <a:rPr lang="en-US" sz="5400" dirty="0" err="1"/>
              <a:t>dengan</a:t>
            </a:r>
            <a:r>
              <a:rPr lang="en-US" sz="5400" dirty="0"/>
              <a:t> </a:t>
            </a:r>
            <a:r>
              <a:rPr lang="en-US" sz="5400" dirty="0" err="1"/>
              <a:t>hormat</a:t>
            </a:r>
            <a:r>
              <a:rPr lang="en-US" sz="5400" dirty="0"/>
              <a:t>)</a:t>
            </a:r>
          </a:p>
          <a:p>
            <a:r>
              <a:rPr lang="en-US" sz="5400" i="1" dirty="0">
                <a:solidFill>
                  <a:srgbClr val="FF0000"/>
                </a:solidFill>
              </a:rPr>
              <a:t>K</a:t>
            </a:r>
            <a:r>
              <a:rPr lang="en-US" sz="5400" i="1" dirty="0"/>
              <a:t>ind</a:t>
            </a:r>
            <a:r>
              <a:rPr lang="en-US" sz="5400" dirty="0"/>
              <a:t> (</a:t>
            </a:r>
            <a:r>
              <a:rPr lang="en-US" sz="5400" dirty="0" err="1"/>
              <a:t>membangkitkan</a:t>
            </a:r>
            <a:r>
              <a:rPr lang="en-US" sz="5400" dirty="0"/>
              <a:t> </a:t>
            </a:r>
            <a:r>
              <a:rPr lang="en-US" sz="5400" dirty="0" err="1"/>
              <a:t>semangat</a:t>
            </a:r>
            <a:r>
              <a:rPr lang="en-US" sz="5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4830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DEEF52-8207-4CA5-8DF0-7499C0011FD9}"/>
              </a:ext>
            </a:extLst>
          </p:cNvPr>
          <p:cNvSpPr/>
          <p:nvPr/>
        </p:nvSpPr>
        <p:spPr>
          <a:xfrm>
            <a:off x="328550" y="111942"/>
            <a:ext cx="11863450" cy="6655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indent="283845" algn="just">
              <a:lnSpc>
                <a:spcPct val="200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Kekuatan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63055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Model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didesain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fokus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kenyataan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grup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dibutuhan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Model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dipakai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berbagai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Kenyataan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focus pada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kinerja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keefektifan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membuat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anggota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memeriksa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menyelesaikan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masalah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Belajar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excellent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menerapkan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kriteria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kinerja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mempelajari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memimpin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mencapai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level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tertinggi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excellent;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63055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Model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memberikan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membantu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mendisain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memelihara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khususnya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kinerja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bawah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standar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63055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Model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dipertimbangkan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mengubah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peranan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630555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membantu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hebat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dipilih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wawasan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terbuka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objektif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analitis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pendengar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diagnosis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hanya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mampu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mendiagnosis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masalah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juga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mampu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tindakan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mengatasinya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29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D9A314-F9B4-4225-8BBB-D7B1BAD1F316}"/>
              </a:ext>
            </a:extLst>
          </p:cNvPr>
          <p:cNvSpPr/>
          <p:nvPr/>
        </p:nvSpPr>
        <p:spPr>
          <a:xfrm>
            <a:off x="918118" y="4625525"/>
            <a:ext cx="11783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membantu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anggota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terbaik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timnya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91DBC-88BB-4ACA-92B0-C14866E74CAD}"/>
              </a:ext>
            </a:extLst>
          </p:cNvPr>
          <p:cNvSpPr/>
          <p:nvPr/>
        </p:nvSpPr>
        <p:spPr>
          <a:xfrm>
            <a:off x="524109" y="299688"/>
            <a:ext cx="115080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US" sz="5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Anda </a:t>
            </a:r>
            <a:r>
              <a:rPr lang="en-US" sz="5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ingin</a:t>
            </a:r>
            <a:r>
              <a:rPr lang="en-US" sz="5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sukses</a:t>
            </a:r>
            <a:r>
              <a:rPr lang="en-US" sz="5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5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US" sz="5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Anda </a:t>
            </a:r>
            <a:r>
              <a:rPr lang="en-US" sz="5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5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5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kompetensi</a:t>
            </a:r>
            <a:r>
              <a:rPr lang="en-US" sz="5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US" sz="5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5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Anda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mampu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bersaing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abad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21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21</a:t>
            </a:r>
            <a:r>
              <a:rPr lang="en-US" sz="5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Century Skills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6C243-4661-4AF1-A1BE-DB378187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4867" y="217801"/>
            <a:ext cx="13012696" cy="66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2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28C6A9-DB1D-45A5-B8AF-2598B8EE44DD}"/>
              </a:ext>
            </a:extLst>
          </p:cNvPr>
          <p:cNvSpPr/>
          <p:nvPr/>
        </p:nvSpPr>
        <p:spPr>
          <a:xfrm>
            <a:off x="338253" y="154325"/>
            <a:ext cx="11448585" cy="684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200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mencapai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seorang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mengatur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pencapaian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tinggi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realistik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peningakatn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kinerja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hanya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diri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anggota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pribadi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mencari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terbaik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praktik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kebijakan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mencapai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standar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 dan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standar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kompetensi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lulusan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352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CA5A1896-253A-4E3A-86A5-EB0407BBD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133123" name="AutoShape 3">
            <a:extLst>
              <a:ext uri="{FF2B5EF4-FFF2-40B4-BE49-F238E27FC236}">
                <a16:creationId xmlns:a16="http://schemas.microsoft.com/office/drawing/2014/main" id="{AC262F4E-D3C3-419D-B383-84B27BEAD87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1" y="1981201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0784"/>
                  <a:invGamma/>
                  <a:alpha val="12000"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24" name="Oval 4">
            <a:extLst>
              <a:ext uri="{FF2B5EF4-FFF2-40B4-BE49-F238E27FC236}">
                <a16:creationId xmlns:a16="http://schemas.microsoft.com/office/drawing/2014/main" id="{CC005125-3A3A-441C-AB9C-44E8035CA6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71800" y="2286000"/>
            <a:ext cx="3200400" cy="3200400"/>
          </a:xfrm>
          <a:prstGeom prst="ellipse">
            <a:avLst/>
          </a:prstGeom>
          <a:solidFill>
            <a:srgbClr val="FFFF00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25" name="AutoShape 5">
            <a:extLst>
              <a:ext uri="{FF2B5EF4-FFF2-40B4-BE49-F238E27FC236}">
                <a16:creationId xmlns:a16="http://schemas.microsoft.com/office/drawing/2014/main" id="{E53BA07C-85D3-46BA-A5A2-01B562D6BA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78620" y="1764507"/>
            <a:ext cx="4452937" cy="50006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 dirty="0">
                <a:solidFill>
                  <a:srgbClr val="000000"/>
                </a:solidFill>
                <a:latin typeface="Arial" charset="0"/>
              </a:rPr>
              <a:t>Buy-in</a:t>
            </a:r>
          </a:p>
        </p:txBody>
      </p:sp>
      <p:sp>
        <p:nvSpPr>
          <p:cNvPr id="133126" name="AutoShape 6">
            <a:extLst>
              <a:ext uri="{FF2B5EF4-FFF2-40B4-BE49-F238E27FC236}">
                <a16:creationId xmlns:a16="http://schemas.microsoft.com/office/drawing/2014/main" id="{8E10AE66-260A-46CF-BC87-479CECBD7D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526508"/>
            <a:ext cx="4111831" cy="49847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latin typeface="Arial" charset="0"/>
              </a:rPr>
              <a:t>Pertanggungjawaban</a:t>
            </a:r>
            <a:endParaRPr lang="en-US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27" name="AutoShape 7">
            <a:extLst>
              <a:ext uri="{FF2B5EF4-FFF2-40B4-BE49-F238E27FC236}">
                <a16:creationId xmlns:a16="http://schemas.microsoft.com/office/drawing/2014/main" id="{45495AFB-0ECC-4F44-9E25-2AD3E5AB6F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00814" y="3386138"/>
            <a:ext cx="4953000" cy="500062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129A1"/>
              </a:buClr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" charset="0"/>
              </a:rPr>
              <a:t>Pembelajaran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28" name="AutoShape 8">
            <a:extLst>
              <a:ext uri="{FF2B5EF4-FFF2-40B4-BE49-F238E27FC236}">
                <a16:creationId xmlns:a16="http://schemas.microsoft.com/office/drawing/2014/main" id="{FA1678B0-A3A7-4DA9-969C-61E01AA269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43185" y="4488657"/>
            <a:ext cx="487680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Sarana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prasarana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EF35A-1FD9-46B6-8897-F417A812BC60}"/>
              </a:ext>
            </a:extLst>
          </p:cNvPr>
          <p:cNvSpPr txBox="1"/>
          <p:nvPr/>
        </p:nvSpPr>
        <p:spPr>
          <a:xfrm>
            <a:off x="3178099" y="3227874"/>
            <a:ext cx="252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Peranan</a:t>
            </a:r>
            <a:r>
              <a:rPr lang="en-US" sz="3600" b="1" dirty="0"/>
              <a:t> </a:t>
            </a:r>
            <a:r>
              <a:rPr lang="en-US" sz="3600" b="1" dirty="0" err="1"/>
              <a:t>Pemimpin</a:t>
            </a:r>
            <a:endParaRPr lang="en-US" sz="3600" b="1" dirty="0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89215565-ED12-4DB6-83F9-E4D98891AC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9731" y="4510959"/>
            <a:ext cx="4876800" cy="50006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Sarana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prasarana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A41D24E7-CAD9-40FA-A733-8B23B9FD47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24512" y="5356362"/>
            <a:ext cx="4876800" cy="50006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Kemitraan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2E6F25-D958-4CD9-AF01-7B098FA5BF47}"/>
              </a:ext>
            </a:extLst>
          </p:cNvPr>
          <p:cNvSpPr/>
          <p:nvPr/>
        </p:nvSpPr>
        <p:spPr>
          <a:xfrm>
            <a:off x="471054" y="300589"/>
            <a:ext cx="115230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Esensi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menjamin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kesuksesan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menghindari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kegagalan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mencapai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tujuannya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13F87E-2419-4B0C-ACC3-D765D89A8ACC}"/>
              </a:ext>
            </a:extLst>
          </p:cNvPr>
          <p:cNvSpPr/>
          <p:nvPr/>
        </p:nvSpPr>
        <p:spPr>
          <a:xfrm>
            <a:off x="471054" y="2566107"/>
            <a:ext cx="102034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Ketidakefektifan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sering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dilihat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kegagalan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tim.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5515F-16B2-4689-8C13-D6B190E8E4E4}"/>
              </a:ext>
            </a:extLst>
          </p:cNvPr>
          <p:cNvSpPr/>
          <p:nvPr/>
        </p:nvSpPr>
        <p:spPr>
          <a:xfrm>
            <a:off x="471054" y="4216777"/>
            <a:ext cx="11678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Shared </a:t>
            </a:r>
            <a:r>
              <a:rPr lang="en-US" sz="4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distributed leadership </a:t>
            </a:r>
            <a:r>
              <a:rPr lang="en-US" sz="4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kapasitas</a:t>
            </a: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639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8977" y="148855"/>
            <a:ext cx="3696586" cy="10632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Keputusan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Memantau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menindak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manusiawi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D2B139-CF9F-45D3-BB3B-17D4565FC2F9}"/>
              </a:ext>
            </a:extLst>
          </p:cNvPr>
          <p:cNvCxnSpPr>
            <a:stCxn id="2" idx="2"/>
          </p:cNvCxnSpPr>
          <p:nvPr/>
        </p:nvCxnSpPr>
        <p:spPr>
          <a:xfrm>
            <a:off x="5977270" y="1212111"/>
            <a:ext cx="0" cy="44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2276F6-8073-4DC0-986E-E3F3C19864CE}"/>
              </a:ext>
            </a:extLst>
          </p:cNvPr>
          <p:cNvCxnSpPr>
            <a:cxnSpLocks/>
          </p:cNvCxnSpPr>
          <p:nvPr/>
        </p:nvCxnSpPr>
        <p:spPr>
          <a:xfrm flipV="1">
            <a:off x="3483935" y="1658679"/>
            <a:ext cx="5224131" cy="3190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6FFD1A-1E8E-432B-8301-BBB5718B5CA3}"/>
              </a:ext>
            </a:extLst>
          </p:cNvPr>
          <p:cNvCxnSpPr/>
          <p:nvPr/>
        </p:nvCxnSpPr>
        <p:spPr>
          <a:xfrm>
            <a:off x="3464442" y="1648047"/>
            <a:ext cx="0" cy="44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3358C0-6CB6-4A1A-85BD-8D7A0264EFA1}"/>
              </a:ext>
            </a:extLst>
          </p:cNvPr>
          <p:cNvCxnSpPr/>
          <p:nvPr/>
        </p:nvCxnSpPr>
        <p:spPr>
          <a:xfrm>
            <a:off x="8708066" y="1648047"/>
            <a:ext cx="0" cy="44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B531A8A-A6C0-4E5F-9AE9-E10380D93071}"/>
              </a:ext>
            </a:extLst>
          </p:cNvPr>
          <p:cNvSpPr txBox="1">
            <a:spLocks/>
          </p:cNvSpPr>
          <p:nvPr/>
        </p:nvSpPr>
        <p:spPr>
          <a:xfrm>
            <a:off x="1286540" y="2062715"/>
            <a:ext cx="4104168" cy="3614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Tindakan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kepemimpinan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internal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3C63A8-D6A7-4CEC-81AF-3806000A84BE}"/>
              </a:ext>
            </a:extLst>
          </p:cNvPr>
          <p:cNvSpPr txBox="1">
            <a:spLocks/>
          </p:cNvSpPr>
          <p:nvPr/>
        </p:nvSpPr>
        <p:spPr>
          <a:xfrm>
            <a:off x="6655982" y="2062716"/>
            <a:ext cx="4104168" cy="3614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Tindakan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kepemimpinan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ekternal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1A6F9B-FD25-4B33-BD05-E4A9316691D9}"/>
              </a:ext>
            </a:extLst>
          </p:cNvPr>
          <p:cNvCxnSpPr/>
          <p:nvPr/>
        </p:nvCxnSpPr>
        <p:spPr>
          <a:xfrm>
            <a:off x="3478619" y="2424223"/>
            <a:ext cx="0" cy="44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BAAF0F-83D6-4961-A7CD-CAA265552AFE}"/>
              </a:ext>
            </a:extLst>
          </p:cNvPr>
          <p:cNvCxnSpPr>
            <a:cxnSpLocks/>
          </p:cNvCxnSpPr>
          <p:nvPr/>
        </p:nvCxnSpPr>
        <p:spPr>
          <a:xfrm flipV="1">
            <a:off x="2137144" y="2870791"/>
            <a:ext cx="2402958" cy="106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CDAFA9-EF04-4D29-9699-6A2D48FD08B2}"/>
              </a:ext>
            </a:extLst>
          </p:cNvPr>
          <p:cNvCxnSpPr/>
          <p:nvPr/>
        </p:nvCxnSpPr>
        <p:spPr>
          <a:xfrm>
            <a:off x="2170815" y="2881423"/>
            <a:ext cx="0" cy="44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E8CDF230-C38B-45CA-8D60-CB6DECC0242D}"/>
              </a:ext>
            </a:extLst>
          </p:cNvPr>
          <p:cNvSpPr txBox="1">
            <a:spLocks/>
          </p:cNvSpPr>
          <p:nvPr/>
        </p:nvSpPr>
        <p:spPr>
          <a:xfrm>
            <a:off x="829344" y="3338623"/>
            <a:ext cx="2615599" cy="17012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Tugas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Pemusatan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tujuan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Pengaturan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untuk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hasil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Fasilitas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keputusan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Pelatihan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pemeliharaan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8B0A75-B7B8-4E00-84B7-109C8D7159E1}"/>
              </a:ext>
            </a:extLst>
          </p:cNvPr>
          <p:cNvCxnSpPr/>
          <p:nvPr/>
        </p:nvCxnSpPr>
        <p:spPr>
          <a:xfrm>
            <a:off x="4563140" y="2849525"/>
            <a:ext cx="0" cy="44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38F8F075-E512-47D5-9E61-815B8712C267}"/>
              </a:ext>
            </a:extLst>
          </p:cNvPr>
          <p:cNvSpPr txBox="1">
            <a:spLocks/>
          </p:cNvSpPr>
          <p:nvPr/>
        </p:nvSpPr>
        <p:spPr>
          <a:xfrm>
            <a:off x="3657605" y="3317358"/>
            <a:ext cx="2615599" cy="17012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Hubungan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manusiawi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Pendampingan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Pengkolaborasian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Pengelolaan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konflik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Pembangunan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komitmen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Pemuasan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kebutuhan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Pembuatan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model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prinsip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1A4240-526C-4B83-9E2F-09A1D8C146F0}"/>
              </a:ext>
            </a:extLst>
          </p:cNvPr>
          <p:cNvCxnSpPr>
            <a:cxnSpLocks/>
          </p:cNvCxnSpPr>
          <p:nvPr/>
        </p:nvCxnSpPr>
        <p:spPr>
          <a:xfrm>
            <a:off x="8720471" y="2477385"/>
            <a:ext cx="0" cy="7123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9999BEE8-A0D7-426F-9C22-5475B94DA40F}"/>
              </a:ext>
            </a:extLst>
          </p:cNvPr>
          <p:cNvSpPr txBox="1">
            <a:spLocks/>
          </p:cNvSpPr>
          <p:nvPr/>
        </p:nvSpPr>
        <p:spPr>
          <a:xfrm>
            <a:off x="7506591" y="3274828"/>
            <a:ext cx="2615599" cy="17012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Lingkungan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Jaringan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kerja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Pembelaan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Pendukungan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negosiasi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Pertahanan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Penilaian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Pembagian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informasi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7074A05-E647-48B5-A5E1-1C3E2E004AE7}"/>
              </a:ext>
            </a:extLst>
          </p:cNvPr>
          <p:cNvCxnSpPr/>
          <p:nvPr/>
        </p:nvCxnSpPr>
        <p:spPr>
          <a:xfrm>
            <a:off x="2117652" y="5071729"/>
            <a:ext cx="0" cy="44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DBDA4C-84A9-4537-B91D-86174241591F}"/>
              </a:ext>
            </a:extLst>
          </p:cNvPr>
          <p:cNvCxnSpPr/>
          <p:nvPr/>
        </p:nvCxnSpPr>
        <p:spPr>
          <a:xfrm>
            <a:off x="4807689" y="5050464"/>
            <a:ext cx="0" cy="44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F75FBF1-C0EC-43EF-AAED-75EFF4D4AE9C}"/>
              </a:ext>
            </a:extLst>
          </p:cNvPr>
          <p:cNvCxnSpPr/>
          <p:nvPr/>
        </p:nvCxnSpPr>
        <p:spPr>
          <a:xfrm>
            <a:off x="8784265" y="4997301"/>
            <a:ext cx="0" cy="44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00092-D3BF-43A8-B5BA-9DAB9410F645}"/>
              </a:ext>
            </a:extLst>
          </p:cNvPr>
          <p:cNvCxnSpPr>
            <a:cxnSpLocks/>
          </p:cNvCxnSpPr>
          <p:nvPr/>
        </p:nvCxnSpPr>
        <p:spPr>
          <a:xfrm flipV="1">
            <a:off x="2115879" y="5518297"/>
            <a:ext cx="6698511" cy="212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1D73E9F-475C-4D7F-B70D-B857EB9C9797}"/>
              </a:ext>
            </a:extLst>
          </p:cNvPr>
          <p:cNvCxnSpPr/>
          <p:nvPr/>
        </p:nvCxnSpPr>
        <p:spPr>
          <a:xfrm>
            <a:off x="4818321" y="5560827"/>
            <a:ext cx="0" cy="44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3926B76E-F710-42EB-B28A-89513C087943}"/>
              </a:ext>
            </a:extLst>
          </p:cNvPr>
          <p:cNvSpPr txBox="1">
            <a:spLocks/>
          </p:cNvSpPr>
          <p:nvPr/>
        </p:nvSpPr>
        <p:spPr>
          <a:xfrm>
            <a:off x="2870792" y="5954232"/>
            <a:ext cx="4104168" cy="7549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Keefektifan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Tim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Kinerja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Pengembangan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22" grpId="0" animBg="1"/>
      <p:bldP spid="24" grpId="0" animBg="1"/>
      <p:bldP spid="27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BE837A-505B-4E2A-8411-AE4B0E2F42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8465" y="361507"/>
          <a:ext cx="11366205" cy="6368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686">
                  <a:extLst>
                    <a:ext uri="{9D8B030D-6E8A-4147-A177-3AD203B41FA5}">
                      <a16:colId xmlns:a16="http://schemas.microsoft.com/office/drawing/2014/main" val="3679230472"/>
                    </a:ext>
                  </a:extLst>
                </a:gridCol>
                <a:gridCol w="5727519">
                  <a:extLst>
                    <a:ext uri="{9D8B030D-6E8A-4147-A177-3AD203B41FA5}">
                      <a16:colId xmlns:a16="http://schemas.microsoft.com/office/drawing/2014/main" val="692658862"/>
                    </a:ext>
                  </a:extLst>
                </a:gridCol>
              </a:tblGrid>
              <a:tr h="911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Kondisi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Keefektifan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Grup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r>
                        <a:rPr lang="en-US" sz="2400" dirty="0"/>
                        <a:t>(Hackman &amp; </a:t>
                      </a:r>
                      <a:r>
                        <a:rPr lang="en-US" sz="2400" dirty="0" err="1"/>
                        <a:t>Walson</a:t>
                      </a:r>
                      <a:r>
                        <a:rPr lang="en-US" sz="2400" dirty="0"/>
                        <a:t>, 1986)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Karakteristik</a:t>
                      </a:r>
                      <a:r>
                        <a:rPr lang="en-US" sz="2400" dirty="0"/>
                        <a:t> Tim Excellent </a:t>
                      </a:r>
                    </a:p>
                    <a:p>
                      <a:pPr algn="ctr"/>
                      <a:r>
                        <a:rPr lang="en-US" sz="2400" dirty="0"/>
                        <a:t>(Larson &amp; </a:t>
                      </a:r>
                      <a:r>
                        <a:rPr lang="en-US" sz="2400" dirty="0" err="1"/>
                        <a:t>LaFasto</a:t>
                      </a:r>
                      <a:r>
                        <a:rPr lang="en-US" sz="2400" dirty="0"/>
                        <a:t>, 1989)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440679"/>
                  </a:ext>
                </a:extLst>
              </a:tr>
              <a:tr h="682141">
                <a:tc>
                  <a:txBody>
                    <a:bodyPr/>
                    <a:lstStyle/>
                    <a:p>
                      <a:r>
                        <a:rPr lang="en-US" sz="2000" dirty="0" err="1"/>
                        <a:t>Jelas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keterlibatan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langsung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Jelas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pencapaian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tujuan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23497"/>
                  </a:ext>
                </a:extLst>
              </a:tr>
              <a:tr h="682141">
                <a:tc>
                  <a:txBody>
                    <a:bodyPr/>
                    <a:lstStyle/>
                    <a:p>
                      <a:r>
                        <a:rPr lang="en-US" sz="2000" dirty="0" err="1"/>
                        <a:t>Mendapatkan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struktur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Struktur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hasil-persediaan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956151"/>
                  </a:ext>
                </a:extLst>
              </a:tr>
              <a:tr h="68214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Anggota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kompeten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262172"/>
                  </a:ext>
                </a:extLst>
              </a:tr>
              <a:tr h="68214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Komitmen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menyatukan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16771"/>
                  </a:ext>
                </a:extLst>
              </a:tr>
              <a:tr h="682141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Iklim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kolaboratif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138792"/>
                  </a:ext>
                </a:extLst>
              </a:tr>
              <a:tr h="682141">
                <a:tc>
                  <a:txBody>
                    <a:bodyPr/>
                    <a:lstStyle/>
                    <a:p>
                      <a:r>
                        <a:rPr lang="en-US" sz="2000" dirty="0" err="1"/>
                        <a:t>Mendapatkan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konteksMend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Standar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Excellence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99311"/>
                  </a:ext>
                </a:extLst>
              </a:tr>
              <a:tr h="682141">
                <a:tc>
                  <a:txBody>
                    <a:bodyPr/>
                    <a:lstStyle/>
                    <a:p>
                      <a:r>
                        <a:rPr lang="en-US" sz="2000" dirty="0" err="1"/>
                        <a:t>Kecukupan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sumber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daya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Dukungan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eksternal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penghargaan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821329"/>
                  </a:ext>
                </a:extLst>
              </a:tr>
              <a:tr h="682141">
                <a:tc>
                  <a:txBody>
                    <a:bodyPr/>
                    <a:lstStyle/>
                    <a:p>
                      <a:r>
                        <a:rPr lang="en-US" sz="2000" dirty="0" err="1"/>
                        <a:t>Pendampingan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ahli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Kepemimpinan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terprinsip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10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65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>
            <a:extLst>
              <a:ext uri="{FF2B5EF4-FFF2-40B4-BE49-F238E27FC236}">
                <a16:creationId xmlns:a16="http://schemas.microsoft.com/office/drawing/2014/main" id="{C1395180-A6C0-4215-A3ED-51051905C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1455738"/>
            <a:ext cx="22860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8" name="Rectangle 8">
            <a:extLst>
              <a:ext uri="{FF2B5EF4-FFF2-40B4-BE49-F238E27FC236}">
                <a16:creationId xmlns:a16="http://schemas.microsoft.com/office/drawing/2014/main" id="{47D33DF5-782C-4DBD-A3C2-B2622A890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1455738"/>
            <a:ext cx="2286000" cy="21336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31" name="Rectangle 11">
            <a:extLst>
              <a:ext uri="{FF2B5EF4-FFF2-40B4-BE49-F238E27FC236}">
                <a16:creationId xmlns:a16="http://schemas.microsoft.com/office/drawing/2014/main" id="{859A9F08-09AA-40A0-9B7A-7CE9EC809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8" y="3575050"/>
            <a:ext cx="2286000" cy="2133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35" name="Rectangle 15">
            <a:extLst>
              <a:ext uri="{FF2B5EF4-FFF2-40B4-BE49-F238E27FC236}">
                <a16:creationId xmlns:a16="http://schemas.microsoft.com/office/drawing/2014/main" id="{7B058789-05A1-4ACF-B8A2-95039AD41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3589338"/>
            <a:ext cx="2286000" cy="213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951DCBE2-8072-482B-85F1-1994EB5A7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931863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MEMANTAU</a:t>
            </a: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1F625EB7-D9E8-46AC-A4F4-15A13F86E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2173289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INTERNAL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E441FA32-4039-43CD-B763-0D3213C91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2116139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Memeriksa kelemahan grup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2143A85E-BC3C-4915-AF72-D204015DC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942975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TINDAKAN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322ED160-765A-429F-80F3-B29C83D68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2151064"/>
            <a:ext cx="1752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Membuat tindakan remidial</a:t>
            </a: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F2B89022-B123-447B-B122-1210C86A5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4476750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EKSTERNAL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AB419969-3FA7-420B-B3B9-9E2C3B3C0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4159251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Meramalkan perubahan lingkungan</a:t>
            </a: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E1543EC7-5909-4FDE-B441-CA2ED76D6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4249739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Melindungi ganggguan perubahan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8" grpId="0" animBg="1"/>
      <p:bldP spid="56331" grpId="0" animBg="1"/>
      <p:bldP spid="56335" grpId="0" animBg="1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1064</Words>
  <Application>Microsoft Office PowerPoint</Application>
  <PresentationFormat>Widescreen</PresentationFormat>
  <Paragraphs>273</Paragraphs>
  <Slides>30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Default Design</vt:lpstr>
      <vt:lpstr>cdb2004208gl</vt:lpstr>
      <vt:lpstr>1_cdb2004208gl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Keputusan Kepemimpinan Memantau atau menindak Tugas atau hubungan manusiawi Internal atau eksternal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Perkembangan Tim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Husaini Usman</dc:creator>
  <cp:lastModifiedBy>Husaini Usman, Prof. Dr. M.Pd., M.T.</cp:lastModifiedBy>
  <cp:revision>183</cp:revision>
  <dcterms:created xsi:type="dcterms:W3CDTF">2019-06-08T23:56:33Z</dcterms:created>
  <dcterms:modified xsi:type="dcterms:W3CDTF">2019-07-02T09:10:32Z</dcterms:modified>
</cp:coreProperties>
</file>