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MEDIA PRESENTASI untuk PJJ (PENDIDIKAN JARAK JAUH)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Andian Ari Anggraeni</a:t>
            </a:r>
            <a:endParaRPr lang="id-ID" sz="240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0365" y="5773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69"/>
          <a:stretch/>
        </p:blipFill>
        <p:spPr>
          <a:xfrm>
            <a:off x="887505" y="257168"/>
            <a:ext cx="11089341" cy="271373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9753600" y="1812538"/>
            <a:ext cx="764776" cy="17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577918" y="6970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id-ID" sz="2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7794" y="161403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  <a:endParaRPr lang="id-ID" sz="2400" b="1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1" t="38089" r="41191" b="44336"/>
          <a:stretch/>
        </p:blipFill>
        <p:spPr>
          <a:xfrm>
            <a:off x="738515" y="3555999"/>
            <a:ext cx="3543583" cy="19739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>
            <a:off x="2196650" y="4865487"/>
            <a:ext cx="914400" cy="403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11050" y="463465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id-ID" sz="24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0" t="38301" r="41310" b="44124"/>
          <a:stretch/>
        </p:blipFill>
        <p:spPr>
          <a:xfrm>
            <a:off x="4697715" y="3526439"/>
            <a:ext cx="3548373" cy="200350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5557501" y="4825145"/>
            <a:ext cx="914400" cy="403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7082" y="461448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id-ID" sz="2400" b="1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175112" y="5196840"/>
            <a:ext cx="764776" cy="17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30693" y="506827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id-ID" sz="2400" b="1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10643135" y="927846"/>
            <a:ext cx="914400" cy="403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6" t="60986" r="15514" b="26655"/>
          <a:stretch/>
        </p:blipFill>
        <p:spPr>
          <a:xfrm>
            <a:off x="9708457" y="4058663"/>
            <a:ext cx="887507" cy="847165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2735" y="5827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1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17</Words>
  <Application>Microsoft Office PowerPoint</Application>
  <PresentationFormat>Widescreen</PresentationFormat>
  <Paragraphs>7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</vt:lpstr>
      <vt:lpstr>MEDIA PRESENTASI untuk PJJ (PENDIDIKAN JARAK JAUH)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PRESENTASI untuk PJJ (PENDIDIKAN JARAK JAUH)</dc:title>
  <dc:creator>Inspiron</dc:creator>
  <cp:lastModifiedBy>PTBB</cp:lastModifiedBy>
  <cp:revision>4</cp:revision>
  <dcterms:created xsi:type="dcterms:W3CDTF">2018-10-25T13:00:20Z</dcterms:created>
  <dcterms:modified xsi:type="dcterms:W3CDTF">2018-10-26T02:21:50Z</dcterms:modified>
</cp:coreProperties>
</file>