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8"/>
  </p:notesMasterIdLst>
  <p:sldIdLst>
    <p:sldId id="256" r:id="rId5"/>
    <p:sldId id="313" r:id="rId6"/>
    <p:sldId id="314" r:id="rId7"/>
    <p:sldId id="315" r:id="rId8"/>
    <p:sldId id="316" r:id="rId9"/>
    <p:sldId id="308" r:id="rId10"/>
    <p:sldId id="257" r:id="rId11"/>
    <p:sldId id="322" r:id="rId12"/>
    <p:sldId id="309" r:id="rId13"/>
    <p:sldId id="328" r:id="rId14"/>
    <p:sldId id="329" r:id="rId15"/>
    <p:sldId id="331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A4099-AD99-4AC9-A2AA-3EE066E052F9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</dgm:pt>
    <dgm:pt modelId="{F5DAB0BA-88D0-4A03-879D-3DEBF1394175}">
      <dgm:prSet phldrT="[Text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ID" sz="2400" b="1" dirty="0" err="1">
              <a:solidFill>
                <a:schemeClr val="tx1"/>
              </a:solidFill>
            </a:rPr>
            <a:t>Merekrut</a:t>
          </a:r>
          <a:r>
            <a:rPr lang="en-ID" sz="2400" b="1" dirty="0">
              <a:solidFill>
                <a:schemeClr val="tx1"/>
              </a:solidFill>
            </a:rPr>
            <a:t> dan </a:t>
          </a:r>
          <a:r>
            <a:rPr lang="en-ID" sz="2400" b="1" dirty="0" err="1">
              <a:solidFill>
                <a:schemeClr val="tx1"/>
              </a:solidFill>
            </a:rPr>
            <a:t>mengembangkan</a:t>
          </a:r>
          <a:r>
            <a:rPr lang="en-ID" sz="2400" b="1" dirty="0">
              <a:solidFill>
                <a:schemeClr val="tx1"/>
              </a:solidFill>
            </a:rPr>
            <a:t> guru dan </a:t>
          </a:r>
          <a:r>
            <a:rPr lang="en-ID" sz="2400" b="1" dirty="0" err="1">
              <a:solidFill>
                <a:schemeClr val="tx1"/>
              </a:solidFill>
            </a:rPr>
            <a:t>tenaga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kependidikan</a:t>
          </a:r>
          <a:endParaRPr lang="en-ID" sz="2400" b="1" dirty="0">
            <a:solidFill>
              <a:schemeClr val="tx1"/>
            </a:solidFill>
          </a:endParaRPr>
        </a:p>
      </dgm:t>
    </dgm:pt>
    <dgm:pt modelId="{EF746376-4384-4CD6-9F67-E7CF0501D229}" type="parTrans" cxnId="{0BFB72F0-140B-47F3-B412-30D38492D493}">
      <dgm:prSet/>
      <dgm:spPr/>
      <dgm:t>
        <a:bodyPr/>
        <a:lstStyle/>
        <a:p>
          <a:endParaRPr lang="en-ID"/>
        </a:p>
      </dgm:t>
    </dgm:pt>
    <dgm:pt modelId="{4A80AEF0-C4D1-44F1-ACA5-41543DD292F6}" type="sibTrans" cxnId="{0BFB72F0-140B-47F3-B412-30D38492D493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ID"/>
        </a:p>
      </dgm:t>
    </dgm:pt>
    <dgm:pt modelId="{D8EBEC36-25D1-48E1-B95B-91FF1576894C}">
      <dgm:prSet phldrT="[Text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sz="2400" b="1" dirty="0" err="1"/>
            <a:t>Komunikasi,motivasi</a:t>
          </a:r>
          <a:r>
            <a:rPr lang="en-US" sz="2400" b="1" dirty="0"/>
            <a:t>, dan </a:t>
          </a:r>
          <a:r>
            <a:rPr lang="en-US" sz="2400" b="1" dirty="0" err="1"/>
            <a:t>mengontrol</a:t>
          </a:r>
          <a:r>
            <a:rPr lang="en-US" sz="2400" b="1" dirty="0"/>
            <a:t> guru dan </a:t>
          </a:r>
          <a:r>
            <a:rPr lang="en-US" sz="2400" b="1" dirty="0" err="1"/>
            <a:t>tenaga</a:t>
          </a:r>
          <a:r>
            <a:rPr lang="en-US" sz="2400" b="1" dirty="0"/>
            <a:t> </a:t>
          </a:r>
          <a:r>
            <a:rPr lang="en-US" sz="2400" b="1" dirty="0" err="1"/>
            <a:t>kependidikan</a:t>
          </a:r>
          <a:endParaRPr lang="en-ID" sz="2400" b="1" dirty="0"/>
        </a:p>
      </dgm:t>
    </dgm:pt>
    <dgm:pt modelId="{848615AA-4F57-4695-8E52-FA0A11A632DF}" type="parTrans" cxnId="{615FEF8C-DC09-4735-89DF-514EE5F83F37}">
      <dgm:prSet/>
      <dgm:spPr/>
      <dgm:t>
        <a:bodyPr/>
        <a:lstStyle/>
        <a:p>
          <a:endParaRPr lang="en-ID"/>
        </a:p>
      </dgm:t>
    </dgm:pt>
    <dgm:pt modelId="{7E695544-7B1F-449F-B03A-163F6E097BCB}" type="sibTrans" cxnId="{615FEF8C-DC09-4735-89DF-514EE5F83F37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ID"/>
        </a:p>
      </dgm:t>
    </dgm:pt>
    <dgm:pt modelId="{C1D37ECE-4E59-4615-A88D-BED8C7748BF7}" type="pres">
      <dgm:prSet presAssocID="{CDBA4099-AD99-4AC9-A2AA-3EE066E052F9}" presName="cycle" presStyleCnt="0">
        <dgm:presLayoutVars>
          <dgm:dir/>
          <dgm:resizeHandles val="exact"/>
        </dgm:presLayoutVars>
      </dgm:prSet>
      <dgm:spPr/>
    </dgm:pt>
    <dgm:pt modelId="{A55B6D67-07CB-4544-A675-2A12D8E5F4E4}" type="pres">
      <dgm:prSet presAssocID="{F5DAB0BA-88D0-4A03-879D-3DEBF1394175}" presName="node" presStyleLbl="node1" presStyleIdx="0" presStyleCnt="2">
        <dgm:presLayoutVars>
          <dgm:bulletEnabled val="1"/>
        </dgm:presLayoutVars>
      </dgm:prSet>
      <dgm:spPr/>
    </dgm:pt>
    <dgm:pt modelId="{449DAEA3-2A91-4BAE-8630-65E5EBF90507}" type="pres">
      <dgm:prSet presAssocID="{F5DAB0BA-88D0-4A03-879D-3DEBF1394175}" presName="spNode" presStyleCnt="0"/>
      <dgm:spPr/>
    </dgm:pt>
    <dgm:pt modelId="{35AD6CA2-BC3A-4D0B-9E02-5265E5475CA7}" type="pres">
      <dgm:prSet presAssocID="{4A80AEF0-C4D1-44F1-ACA5-41543DD292F6}" presName="sibTrans" presStyleLbl="sibTrans1D1" presStyleIdx="0" presStyleCnt="2"/>
      <dgm:spPr/>
    </dgm:pt>
    <dgm:pt modelId="{BE9D7192-F76D-41EA-A0A5-D384787D8F2F}" type="pres">
      <dgm:prSet presAssocID="{D8EBEC36-25D1-48E1-B95B-91FF1576894C}" presName="node" presStyleLbl="node1" presStyleIdx="1" presStyleCnt="2">
        <dgm:presLayoutVars>
          <dgm:bulletEnabled val="1"/>
        </dgm:presLayoutVars>
      </dgm:prSet>
      <dgm:spPr/>
    </dgm:pt>
    <dgm:pt modelId="{18AD1D3B-A22F-444D-B59D-69F716408A34}" type="pres">
      <dgm:prSet presAssocID="{D8EBEC36-25D1-48E1-B95B-91FF1576894C}" presName="spNode" presStyleCnt="0"/>
      <dgm:spPr/>
    </dgm:pt>
    <dgm:pt modelId="{99A0704A-8950-49E0-BFE8-7F01A1B81735}" type="pres">
      <dgm:prSet presAssocID="{7E695544-7B1F-449F-B03A-163F6E097BCB}" presName="sibTrans" presStyleLbl="sibTrans1D1" presStyleIdx="1" presStyleCnt="2"/>
      <dgm:spPr/>
    </dgm:pt>
  </dgm:ptLst>
  <dgm:cxnLst>
    <dgm:cxn modelId="{BA4D7120-29E6-42B9-BAEB-BD49505513EC}" type="presOf" srcId="{4A80AEF0-C4D1-44F1-ACA5-41543DD292F6}" destId="{35AD6CA2-BC3A-4D0B-9E02-5265E5475CA7}" srcOrd="0" destOrd="0" presId="urn:microsoft.com/office/officeart/2005/8/layout/cycle6"/>
    <dgm:cxn modelId="{8BCC292F-44EC-44CF-ACA7-3E1A4F7FD6DE}" type="presOf" srcId="{F5DAB0BA-88D0-4A03-879D-3DEBF1394175}" destId="{A55B6D67-07CB-4544-A675-2A12D8E5F4E4}" srcOrd="0" destOrd="0" presId="urn:microsoft.com/office/officeart/2005/8/layout/cycle6"/>
    <dgm:cxn modelId="{9307154F-8000-41A0-BF3B-56E1BC57DB1C}" type="presOf" srcId="{CDBA4099-AD99-4AC9-A2AA-3EE066E052F9}" destId="{C1D37ECE-4E59-4615-A88D-BED8C7748BF7}" srcOrd="0" destOrd="0" presId="urn:microsoft.com/office/officeart/2005/8/layout/cycle6"/>
    <dgm:cxn modelId="{615FEF8C-DC09-4735-89DF-514EE5F83F37}" srcId="{CDBA4099-AD99-4AC9-A2AA-3EE066E052F9}" destId="{D8EBEC36-25D1-48E1-B95B-91FF1576894C}" srcOrd="1" destOrd="0" parTransId="{848615AA-4F57-4695-8E52-FA0A11A632DF}" sibTransId="{7E695544-7B1F-449F-B03A-163F6E097BCB}"/>
    <dgm:cxn modelId="{BE142996-6448-44E0-B9CE-1904367C4B2F}" type="presOf" srcId="{D8EBEC36-25D1-48E1-B95B-91FF1576894C}" destId="{BE9D7192-F76D-41EA-A0A5-D384787D8F2F}" srcOrd="0" destOrd="0" presId="urn:microsoft.com/office/officeart/2005/8/layout/cycle6"/>
    <dgm:cxn modelId="{AF58F1CF-6C1C-44D4-9C75-6F84AC30DE90}" type="presOf" srcId="{7E695544-7B1F-449F-B03A-163F6E097BCB}" destId="{99A0704A-8950-49E0-BFE8-7F01A1B81735}" srcOrd="0" destOrd="0" presId="urn:microsoft.com/office/officeart/2005/8/layout/cycle6"/>
    <dgm:cxn modelId="{0BFB72F0-140B-47F3-B412-30D38492D493}" srcId="{CDBA4099-AD99-4AC9-A2AA-3EE066E052F9}" destId="{F5DAB0BA-88D0-4A03-879D-3DEBF1394175}" srcOrd="0" destOrd="0" parTransId="{EF746376-4384-4CD6-9F67-E7CF0501D229}" sibTransId="{4A80AEF0-C4D1-44F1-ACA5-41543DD292F6}"/>
    <dgm:cxn modelId="{892E8FFF-49FB-42C2-8165-BC21ACF0D97D}" type="presParOf" srcId="{C1D37ECE-4E59-4615-A88D-BED8C7748BF7}" destId="{A55B6D67-07CB-4544-A675-2A12D8E5F4E4}" srcOrd="0" destOrd="0" presId="urn:microsoft.com/office/officeart/2005/8/layout/cycle6"/>
    <dgm:cxn modelId="{0498DF7E-D384-40A7-A04F-20DB35F0D6B8}" type="presParOf" srcId="{C1D37ECE-4E59-4615-A88D-BED8C7748BF7}" destId="{449DAEA3-2A91-4BAE-8630-65E5EBF90507}" srcOrd="1" destOrd="0" presId="urn:microsoft.com/office/officeart/2005/8/layout/cycle6"/>
    <dgm:cxn modelId="{CDFA5BE7-28F0-440D-A47D-053EC79FDF3F}" type="presParOf" srcId="{C1D37ECE-4E59-4615-A88D-BED8C7748BF7}" destId="{35AD6CA2-BC3A-4D0B-9E02-5265E5475CA7}" srcOrd="2" destOrd="0" presId="urn:microsoft.com/office/officeart/2005/8/layout/cycle6"/>
    <dgm:cxn modelId="{97A91184-B813-487A-BE9F-9C26D5F07A36}" type="presParOf" srcId="{C1D37ECE-4E59-4615-A88D-BED8C7748BF7}" destId="{BE9D7192-F76D-41EA-A0A5-D384787D8F2F}" srcOrd="3" destOrd="0" presId="urn:microsoft.com/office/officeart/2005/8/layout/cycle6"/>
    <dgm:cxn modelId="{E7B6D96B-302F-44B3-8E84-89FBD5EEEECF}" type="presParOf" srcId="{C1D37ECE-4E59-4615-A88D-BED8C7748BF7}" destId="{18AD1D3B-A22F-444D-B59D-69F716408A34}" srcOrd="4" destOrd="0" presId="urn:microsoft.com/office/officeart/2005/8/layout/cycle6"/>
    <dgm:cxn modelId="{6A23FA48-4DA2-48FB-9141-BCE7A4E7F578}" type="presParOf" srcId="{C1D37ECE-4E59-4615-A88D-BED8C7748BF7}" destId="{99A0704A-8950-49E0-BFE8-7F01A1B81735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B6D67-07CB-4544-A675-2A12D8E5F4E4}">
      <dsp:nvSpPr>
        <dsp:cNvPr id="0" name=""/>
        <dsp:cNvSpPr/>
      </dsp:nvSpPr>
      <dsp:spPr>
        <a:xfrm>
          <a:off x="1037420" y="951659"/>
          <a:ext cx="2741522" cy="1781989"/>
        </a:xfrm>
        <a:prstGeom prst="roundRect">
          <a:avLst/>
        </a:prstGeom>
        <a:solidFill>
          <a:schemeClr val="accent6">
            <a:lumMod val="75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solidFill>
                <a:schemeClr val="tx1"/>
              </a:solidFill>
            </a:rPr>
            <a:t>Merekrut</a:t>
          </a:r>
          <a:r>
            <a:rPr lang="en-ID" sz="2400" b="1" kern="1200" dirty="0">
              <a:solidFill>
                <a:schemeClr val="tx1"/>
              </a:solidFill>
            </a:rPr>
            <a:t> dan </a:t>
          </a:r>
          <a:r>
            <a:rPr lang="en-ID" sz="2400" b="1" kern="1200" dirty="0" err="1">
              <a:solidFill>
                <a:schemeClr val="tx1"/>
              </a:solidFill>
            </a:rPr>
            <a:t>mengembangkan</a:t>
          </a:r>
          <a:r>
            <a:rPr lang="en-ID" sz="2400" b="1" kern="1200" dirty="0">
              <a:solidFill>
                <a:schemeClr val="tx1"/>
              </a:solidFill>
            </a:rPr>
            <a:t> guru dan </a:t>
          </a:r>
          <a:r>
            <a:rPr lang="en-ID" sz="2400" b="1" kern="1200" dirty="0" err="1">
              <a:solidFill>
                <a:schemeClr val="tx1"/>
              </a:solidFill>
            </a:rPr>
            <a:t>tenaga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kependidikan</a:t>
          </a:r>
          <a:endParaRPr lang="en-ID" sz="2400" b="1" kern="1200" dirty="0">
            <a:solidFill>
              <a:schemeClr val="tx1"/>
            </a:solidFill>
          </a:endParaRPr>
        </a:p>
      </dsp:txBody>
      <dsp:txXfrm>
        <a:off x="1124410" y="1038649"/>
        <a:ext cx="2567542" cy="1608009"/>
      </dsp:txXfrm>
    </dsp:sp>
    <dsp:sp modelId="{35AD6CA2-BC3A-4D0B-9E02-5265E5475CA7}">
      <dsp:nvSpPr>
        <dsp:cNvPr id="0" name=""/>
        <dsp:cNvSpPr/>
      </dsp:nvSpPr>
      <dsp:spPr>
        <a:xfrm>
          <a:off x="2408181" y="329999"/>
          <a:ext cx="3025310" cy="3025310"/>
        </a:xfrm>
        <a:custGeom>
          <a:avLst/>
          <a:gdLst/>
          <a:ahLst/>
          <a:cxnLst/>
          <a:rect l="0" t="0" r="0" b="0"/>
          <a:pathLst>
            <a:path>
              <a:moveTo>
                <a:pt x="304817" y="602020"/>
              </a:moveTo>
              <a:arcTo wR="1512655" hR="1512655" stAng="13020841" swAng="6358317"/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D7192-F76D-41EA-A0A5-D384787D8F2F}">
      <dsp:nvSpPr>
        <dsp:cNvPr id="0" name=""/>
        <dsp:cNvSpPr/>
      </dsp:nvSpPr>
      <dsp:spPr>
        <a:xfrm>
          <a:off x="4062730" y="951659"/>
          <a:ext cx="2741522" cy="1781989"/>
        </a:xfrm>
        <a:prstGeom prst="roundRect">
          <a:avLst/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Komunikasi,motivasi</a:t>
          </a:r>
          <a:r>
            <a:rPr lang="en-US" sz="2400" b="1" kern="1200" dirty="0"/>
            <a:t>, dan </a:t>
          </a:r>
          <a:r>
            <a:rPr lang="en-US" sz="2400" b="1" kern="1200" dirty="0" err="1"/>
            <a:t>mengontrol</a:t>
          </a:r>
          <a:r>
            <a:rPr lang="en-US" sz="2400" b="1" kern="1200" dirty="0"/>
            <a:t> guru dan </a:t>
          </a:r>
          <a:r>
            <a:rPr lang="en-US" sz="2400" b="1" kern="1200" dirty="0" err="1"/>
            <a:t>tenaga</a:t>
          </a:r>
          <a:r>
            <a:rPr lang="en-US" sz="2400" b="1" kern="1200" dirty="0"/>
            <a:t> </a:t>
          </a:r>
          <a:r>
            <a:rPr lang="en-US" sz="2400" b="1" kern="1200" dirty="0" err="1"/>
            <a:t>kependidikan</a:t>
          </a:r>
          <a:endParaRPr lang="en-ID" sz="2400" b="1" kern="1200" dirty="0"/>
        </a:p>
      </dsp:txBody>
      <dsp:txXfrm>
        <a:off x="4149720" y="1038649"/>
        <a:ext cx="2567542" cy="1608009"/>
      </dsp:txXfrm>
    </dsp:sp>
    <dsp:sp modelId="{99A0704A-8950-49E0-BFE8-7F01A1B81735}">
      <dsp:nvSpPr>
        <dsp:cNvPr id="0" name=""/>
        <dsp:cNvSpPr/>
      </dsp:nvSpPr>
      <dsp:spPr>
        <a:xfrm>
          <a:off x="2408181" y="329999"/>
          <a:ext cx="3025310" cy="3025310"/>
        </a:xfrm>
        <a:custGeom>
          <a:avLst/>
          <a:gdLst/>
          <a:ahLst/>
          <a:cxnLst/>
          <a:rect l="0" t="0" r="0" b="0"/>
          <a:pathLst>
            <a:path>
              <a:moveTo>
                <a:pt x="2720492" y="2423289"/>
              </a:moveTo>
              <a:arcTo wR="1512655" hR="1512655" stAng="2220841" swAng="6358317"/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0B172-10DB-4553-99FB-17B3847DA6B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2F956-B07E-47B1-B988-B79089EE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D868C46-C739-4A40-B77F-942ACA803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2877449-3496-4B26-8169-461607BFA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33D0C4D-D1E9-463F-9B15-26F13666D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D59DA-C8D4-413E-8A12-98E1491D11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97" y="4218043"/>
            <a:ext cx="10766321" cy="118970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933" y="5427396"/>
            <a:ext cx="10805649" cy="1022560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F1C88B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64" y="1016875"/>
            <a:ext cx="10953136" cy="1018035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25449"/>
            <a:ext cx="10994760" cy="4457651"/>
          </a:xfrm>
        </p:spPr>
        <p:txBody>
          <a:bodyPr/>
          <a:lstStyle>
            <a:lvl1pPr algn="ctr">
              <a:defRPr sz="3733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6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014" y="591210"/>
            <a:ext cx="8762551" cy="967132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182" y="1569916"/>
            <a:ext cx="8792047" cy="4681415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5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62" y="1148780"/>
            <a:ext cx="10791153" cy="1018033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433508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3063371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433508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4" y="3063371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5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3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4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6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2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65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B7831BD-83DC-41DD-9814-42440B277ABC}"/>
              </a:ext>
            </a:extLst>
          </p:cNvPr>
          <p:cNvGrpSpPr>
            <a:grpSpLocks/>
          </p:cNvGrpSpPr>
          <p:nvPr/>
        </p:nvGrpSpPr>
        <p:grpSpPr bwMode="auto">
          <a:xfrm>
            <a:off x="2779185" y="296863"/>
            <a:ext cx="9097433" cy="5353050"/>
            <a:chOff x="1313" y="187"/>
            <a:chExt cx="4298" cy="3372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AE7B013-DE7D-457B-85D7-4882387EB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>
                <a:extLst>
                  <a:ext uri="{FF2B5EF4-FFF2-40B4-BE49-F238E27FC236}">
                    <a16:creationId xmlns:a16="http://schemas.microsoft.com/office/drawing/2014/main" id="{CCB1EBF7-3A3A-4CDB-8285-A978FC64A7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id-ID" altLang="id-ID" sz="1800"/>
              </a:p>
            </p:txBody>
          </p:sp>
          <p:sp>
            <p:nvSpPr>
              <p:cNvPr id="136" name="Oval 5">
                <a:extLst>
                  <a:ext uri="{FF2B5EF4-FFF2-40B4-BE49-F238E27FC236}">
                    <a16:creationId xmlns:a16="http://schemas.microsoft.com/office/drawing/2014/main" id="{CAA03348-A6C0-4D88-A5C8-A9BFF1AFA3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id-ID" altLang="id-ID" sz="18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6541AD7-D23D-4E11-8929-B6173B318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176"/>
              <a:ext cx="4299" cy="3374"/>
              <a:chOff x="0" y="7"/>
              <a:chExt cx="5533" cy="4330"/>
            </a:xfrm>
          </p:grpSpPr>
          <p:grpSp>
            <p:nvGrpSpPr>
              <p:cNvPr id="22" name="Group 7">
                <a:extLst>
                  <a:ext uri="{FF2B5EF4-FFF2-40B4-BE49-F238E27FC236}">
                    <a16:creationId xmlns:a16="http://schemas.microsoft.com/office/drawing/2014/main" id="{FCD250F9-09FD-4B3E-984B-F050550AC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"/>
                <a:ext cx="5470" cy="4330"/>
                <a:chOff x="0" y="7"/>
                <a:chExt cx="5470" cy="4330"/>
              </a:xfrm>
            </p:grpSpPr>
            <p:grpSp>
              <p:nvGrpSpPr>
                <p:cNvPr id="33" name="Group 8">
                  <a:extLst>
                    <a:ext uri="{FF2B5EF4-FFF2-40B4-BE49-F238E27FC236}">
                      <a16:creationId xmlns:a16="http://schemas.microsoft.com/office/drawing/2014/main" id="{1A6AE744-891C-4CFD-9A71-435FFC581F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790"/>
                  <a:ext cx="2919" cy="2150"/>
                  <a:chOff x="1265" y="818"/>
                  <a:chExt cx="2919" cy="2150"/>
                </a:xfrm>
              </p:grpSpPr>
              <p:sp>
                <p:nvSpPr>
                  <p:cNvPr id="133" name="Oval 9">
                    <a:extLst>
                      <a:ext uri="{FF2B5EF4-FFF2-40B4-BE49-F238E27FC236}">
                        <a16:creationId xmlns:a16="http://schemas.microsoft.com/office/drawing/2014/main" id="{194146B0-0614-4F20-A4F9-E05BC2B94A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8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id-ID" altLang="id-ID" sz="1800"/>
                  </a:p>
                </p:txBody>
              </p:sp>
              <p:sp>
                <p:nvSpPr>
                  <p:cNvPr id="134" name="Oval 10">
                    <a:extLst>
                      <a:ext uri="{FF2B5EF4-FFF2-40B4-BE49-F238E27FC236}">
                        <a16:creationId xmlns:a16="http://schemas.microsoft.com/office/drawing/2014/main" id="{55D66D72-D9EB-4E2E-AAD5-803E9A373D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id-ID" altLang="id-ID" sz="1800"/>
                  </a:p>
                </p:txBody>
              </p:sp>
            </p:grpSp>
            <p:grpSp>
              <p:nvGrpSpPr>
                <p:cNvPr id="34" name="Group 11">
                  <a:extLst>
                    <a:ext uri="{FF2B5EF4-FFF2-40B4-BE49-F238E27FC236}">
                      <a16:creationId xmlns:a16="http://schemas.microsoft.com/office/drawing/2014/main" id="{E6A30759-F83F-4E6F-80C1-1A04586D7B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7"/>
                  <a:ext cx="5470" cy="4330"/>
                  <a:chOff x="0" y="7"/>
                  <a:chExt cx="5470" cy="4330"/>
                </a:xfrm>
              </p:grpSpPr>
              <p:grpSp>
                <p:nvGrpSpPr>
                  <p:cNvPr id="35" name="Group 12">
                    <a:extLst>
                      <a:ext uri="{FF2B5EF4-FFF2-40B4-BE49-F238E27FC236}">
                        <a16:creationId xmlns:a16="http://schemas.microsoft.com/office/drawing/2014/main" id="{1E6DB94E-76BC-4733-9611-807984ABAC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4" y="1511"/>
                    <a:ext cx="1260" cy="2313"/>
                    <a:chOff x="3470" y="1539"/>
                    <a:chExt cx="1260" cy="2313"/>
                  </a:xfrm>
                </p:grpSpPr>
                <p:sp>
                  <p:nvSpPr>
                    <p:cNvPr id="131" name="Freeform 13">
                      <a:extLst>
                        <a:ext uri="{FF2B5EF4-FFF2-40B4-BE49-F238E27FC236}">
                          <a16:creationId xmlns:a16="http://schemas.microsoft.com/office/drawing/2014/main" id="{54D9F1A6-9E4C-4B47-921A-8F2F6CCF7A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7" y="2243"/>
                      <a:ext cx="1720" cy="313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14 w 2736"/>
                        <a:gd name="T3" fmla="*/ 40 h 504"/>
                        <a:gd name="T4" fmla="*/ 441 w 2736"/>
                        <a:gd name="T5" fmla="*/ 6 h 504"/>
                        <a:gd name="T6" fmla="*/ 680 w 2736"/>
                        <a:gd name="T7" fmla="*/ 6 h 504"/>
                        <a:gd name="T8" fmla="*/ 676 w 2736"/>
                        <a:gd name="T9" fmla="*/ 25 h 504"/>
                        <a:gd name="T10" fmla="*/ 438 w 2736"/>
                        <a:gd name="T11" fmla="*/ 25 h 504"/>
                        <a:gd name="T12" fmla="*/ 162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32" name="Freeform 14">
                      <a:extLst>
                        <a:ext uri="{FF2B5EF4-FFF2-40B4-BE49-F238E27FC236}">
                          <a16:creationId xmlns:a16="http://schemas.microsoft.com/office/drawing/2014/main" id="{70385DE7-064B-4E8D-A001-2CE580F92D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6" y="3147"/>
                      <a:ext cx="920" cy="489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8 w 1769"/>
                        <a:gd name="T3" fmla="*/ 14 h 791"/>
                        <a:gd name="T4" fmla="*/ 163 w 1769"/>
                        <a:gd name="T5" fmla="*/ 48 h 791"/>
                        <a:gd name="T6" fmla="*/ 227 w 1769"/>
                        <a:gd name="T7" fmla="*/ 102 h 791"/>
                        <a:gd name="T8" fmla="*/ 247 w 1769"/>
                        <a:gd name="T9" fmla="*/ 143 h 791"/>
                        <a:gd name="T10" fmla="*/ 238 w 1769"/>
                        <a:gd name="T11" fmla="*/ 186 h 791"/>
                        <a:gd name="T12" fmla="*/ 224 w 1769"/>
                        <a:gd name="T13" fmla="*/ 150 h 791"/>
                        <a:gd name="T14" fmla="*/ 195 w 1769"/>
                        <a:gd name="T15" fmla="*/ 108 h 791"/>
                        <a:gd name="T16" fmla="*/ 156 w 1769"/>
                        <a:gd name="T17" fmla="*/ 70 h 791"/>
                        <a:gd name="T18" fmla="*/ 82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36" name="Group 15">
                    <a:extLst>
                      <a:ext uri="{FF2B5EF4-FFF2-40B4-BE49-F238E27FC236}">
                        <a16:creationId xmlns:a16="http://schemas.microsoft.com/office/drawing/2014/main" id="{515175D7-6BD7-4835-A558-11D91350E3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29"/>
                    <a:chOff x="2864" y="2018"/>
                    <a:chExt cx="2462" cy="1329"/>
                  </a:xfrm>
                </p:grpSpPr>
                <p:sp>
                  <p:nvSpPr>
                    <p:cNvPr id="129" name="Freeform 16">
                      <a:extLst>
                        <a:ext uri="{FF2B5EF4-FFF2-40B4-BE49-F238E27FC236}">
                          <a16:creationId xmlns:a16="http://schemas.microsoft.com/office/drawing/2014/main" id="{DE8DBCDB-F1C4-46AC-8D28-DDF7ADC3CD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2 w 2736"/>
                        <a:gd name="T3" fmla="*/ 55 h 504"/>
                        <a:gd name="T4" fmla="*/ 517 w 2736"/>
                        <a:gd name="T5" fmla="*/ 8 h 504"/>
                        <a:gd name="T6" fmla="*/ 796 w 2736"/>
                        <a:gd name="T7" fmla="*/ 8 h 504"/>
                        <a:gd name="T8" fmla="*/ 791 w 2736"/>
                        <a:gd name="T9" fmla="*/ 34 h 504"/>
                        <a:gd name="T10" fmla="*/ 514 w 2736"/>
                        <a:gd name="T11" fmla="*/ 34 h 504"/>
                        <a:gd name="T12" fmla="*/ 190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30" name="Freeform 17">
                      <a:extLst>
                        <a:ext uri="{FF2B5EF4-FFF2-40B4-BE49-F238E27FC236}">
                          <a16:creationId xmlns:a16="http://schemas.microsoft.com/office/drawing/2014/main" id="{1D2B87EA-786D-43BE-97E1-854AF3FDEA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3"/>
                      <a:ext cx="974" cy="544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0 h 791"/>
                        <a:gd name="T8" fmla="*/ 293 w 1769"/>
                        <a:gd name="T9" fmla="*/ 198 h 791"/>
                        <a:gd name="T10" fmla="*/ 282 w 1769"/>
                        <a:gd name="T11" fmla="*/ 256 h 791"/>
                        <a:gd name="T12" fmla="*/ 265 w 1769"/>
                        <a:gd name="T13" fmla="*/ 206 h 791"/>
                        <a:gd name="T14" fmla="*/ 232 w 1769"/>
                        <a:gd name="T15" fmla="*/ 148 h 791"/>
                        <a:gd name="T16" fmla="*/ 185 w 1769"/>
                        <a:gd name="T17" fmla="*/ 96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37" name="Group 18">
                    <a:extLst>
                      <a:ext uri="{FF2B5EF4-FFF2-40B4-BE49-F238E27FC236}">
                        <a16:creationId xmlns:a16="http://schemas.microsoft.com/office/drawing/2014/main" id="{012E7156-4A7E-444B-9DDB-F350A55291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0" y="1800"/>
                    <a:ext cx="2478" cy="1066"/>
                    <a:chOff x="2896" y="1828"/>
                    <a:chExt cx="2478" cy="1066"/>
                  </a:xfrm>
                </p:grpSpPr>
                <p:sp>
                  <p:nvSpPr>
                    <p:cNvPr id="127" name="Freeform 19">
                      <a:extLst>
                        <a:ext uri="{FF2B5EF4-FFF2-40B4-BE49-F238E27FC236}">
                          <a16:creationId xmlns:a16="http://schemas.microsoft.com/office/drawing/2014/main" id="{A667CC97-66F7-431C-8C17-C5923E808E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28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28" name="Freeform 20">
                      <a:extLst>
                        <a:ext uri="{FF2B5EF4-FFF2-40B4-BE49-F238E27FC236}">
                          <a16:creationId xmlns:a16="http://schemas.microsoft.com/office/drawing/2014/main" id="{38DAFD15-CB99-4FE7-972F-2BED43AB52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8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38" name="Group 21">
                    <a:extLst>
                      <a:ext uri="{FF2B5EF4-FFF2-40B4-BE49-F238E27FC236}">
                        <a16:creationId xmlns:a16="http://schemas.microsoft.com/office/drawing/2014/main" id="{32AF69A1-3A0D-4CCE-8107-E37D7E95A8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>
                      <a:extLst>
                        <a:ext uri="{FF2B5EF4-FFF2-40B4-BE49-F238E27FC236}">
                          <a16:creationId xmlns:a16="http://schemas.microsoft.com/office/drawing/2014/main" id="{E113C5D2-171E-4E7B-B275-FB4F6A86F0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26" name="Freeform 23">
                      <a:extLst>
                        <a:ext uri="{FF2B5EF4-FFF2-40B4-BE49-F238E27FC236}">
                          <a16:creationId xmlns:a16="http://schemas.microsoft.com/office/drawing/2014/main" id="{92FE3872-0854-483C-9F4E-B63FBBB454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8"/>
                      <a:ext cx="901" cy="525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8 h 791"/>
                        <a:gd name="T6" fmla="*/ 213 w 1769"/>
                        <a:gd name="T7" fmla="*/ 126 h 791"/>
                        <a:gd name="T8" fmla="*/ 232 w 1769"/>
                        <a:gd name="T9" fmla="*/ 178 h 791"/>
                        <a:gd name="T10" fmla="*/ 223 w 1769"/>
                        <a:gd name="T11" fmla="*/ 230 h 791"/>
                        <a:gd name="T12" fmla="*/ 210 w 1769"/>
                        <a:gd name="T13" fmla="*/ 185 h 791"/>
                        <a:gd name="T14" fmla="*/ 183 w 1769"/>
                        <a:gd name="T15" fmla="*/ 133 h 791"/>
                        <a:gd name="T16" fmla="*/ 147 w 1769"/>
                        <a:gd name="T17" fmla="*/ 86 h 791"/>
                        <a:gd name="T18" fmla="*/ 77 w 1769"/>
                        <a:gd name="T19" fmla="*/ 44 h 791"/>
                        <a:gd name="T20" fmla="*/ 0 w 1769"/>
                        <a:gd name="T21" fmla="*/ 22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39" name="Group 24">
                    <a:extLst>
                      <a:ext uri="{FF2B5EF4-FFF2-40B4-BE49-F238E27FC236}">
                        <a16:creationId xmlns:a16="http://schemas.microsoft.com/office/drawing/2014/main" id="{22CEEAE9-E01A-490E-9895-5EFA2B8574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32" y="1388"/>
                    <a:ext cx="2341" cy="654"/>
                    <a:chOff x="2958" y="1416"/>
                    <a:chExt cx="2341" cy="654"/>
                  </a:xfrm>
                </p:grpSpPr>
                <p:sp>
                  <p:nvSpPr>
                    <p:cNvPr id="123" name="Freeform 25">
                      <a:extLst>
                        <a:ext uri="{FF2B5EF4-FFF2-40B4-BE49-F238E27FC236}">
                          <a16:creationId xmlns:a16="http://schemas.microsoft.com/office/drawing/2014/main" id="{932C3A7C-E535-440F-8C62-C63C0BAB82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6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155 w 2736"/>
                        <a:gd name="T3" fmla="*/ 40 h 504"/>
                        <a:gd name="T4" fmla="*/ 319 w 2736"/>
                        <a:gd name="T5" fmla="*/ 6 h 504"/>
                        <a:gd name="T6" fmla="*/ 492 w 2736"/>
                        <a:gd name="T7" fmla="*/ 6 h 504"/>
                        <a:gd name="T8" fmla="*/ 489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24" name="Freeform 26">
                      <a:extLst>
                        <a:ext uri="{FF2B5EF4-FFF2-40B4-BE49-F238E27FC236}">
                          <a16:creationId xmlns:a16="http://schemas.microsoft.com/office/drawing/2014/main" id="{22B87B6D-FF00-4582-843B-48F8B5B36A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0" name="Group 27">
                    <a:extLst>
                      <a:ext uri="{FF2B5EF4-FFF2-40B4-BE49-F238E27FC236}">
                        <a16:creationId xmlns:a16="http://schemas.microsoft.com/office/drawing/2014/main" id="{91DF9AB8-FBD7-4127-A424-CA9A58B363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57" y="1239"/>
                    <a:ext cx="2150" cy="344"/>
                    <a:chOff x="2983" y="1267"/>
                    <a:chExt cx="2150" cy="344"/>
                  </a:xfrm>
                </p:grpSpPr>
                <p:sp>
                  <p:nvSpPr>
                    <p:cNvPr id="121" name="Freeform 28">
                      <a:extLst>
                        <a:ext uri="{FF2B5EF4-FFF2-40B4-BE49-F238E27FC236}">
                          <a16:creationId xmlns:a16="http://schemas.microsoft.com/office/drawing/2014/main" id="{E1C5A41A-BE36-475B-89CC-B4FA809C76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8"/>
                      <a:ext cx="1404" cy="222"/>
                    </a:xfrm>
                    <a:custGeom>
                      <a:avLst/>
                      <a:gdLst>
                        <a:gd name="T0" fmla="*/ 0 w 2736"/>
                        <a:gd name="T1" fmla="*/ 43 h 504"/>
                        <a:gd name="T2" fmla="*/ 116 w 2736"/>
                        <a:gd name="T3" fmla="*/ 15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5 h 504"/>
                        <a:gd name="T14" fmla="*/ 0 w 2736"/>
                        <a:gd name="T15" fmla="*/ 4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22" name="Freeform 29">
                      <a:extLst>
                        <a:ext uri="{FF2B5EF4-FFF2-40B4-BE49-F238E27FC236}">
                          <a16:creationId xmlns:a16="http://schemas.microsoft.com/office/drawing/2014/main" id="{6B41B645-40BE-464E-9487-037F0C2101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7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7 h 791"/>
                        <a:gd name="T6" fmla="*/ 125 w 1769"/>
                        <a:gd name="T7" fmla="*/ 36 h 791"/>
                        <a:gd name="T8" fmla="*/ 136 w 1769"/>
                        <a:gd name="T9" fmla="*/ 50 h 791"/>
                        <a:gd name="T10" fmla="*/ 131 w 1769"/>
                        <a:gd name="T11" fmla="*/ 65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1" name="Group 30">
                    <a:extLst>
                      <a:ext uri="{FF2B5EF4-FFF2-40B4-BE49-F238E27FC236}">
                        <a16:creationId xmlns:a16="http://schemas.microsoft.com/office/drawing/2014/main" id="{69DB34E6-3A72-4B84-9D31-761A922A83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30"/>
                    <a:chOff x="2938" y="918"/>
                    <a:chExt cx="1879" cy="430"/>
                  </a:xfrm>
                </p:grpSpPr>
                <p:sp>
                  <p:nvSpPr>
                    <p:cNvPr id="119" name="Freeform 31">
                      <a:extLst>
                        <a:ext uri="{FF2B5EF4-FFF2-40B4-BE49-F238E27FC236}">
                          <a16:creationId xmlns:a16="http://schemas.microsoft.com/office/drawing/2014/main" id="{4A46FB75-7A35-4217-B6E3-1485F75AEC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30"/>
                      <a:ext cx="1233" cy="218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79 w 2736"/>
                        <a:gd name="T3" fmla="*/ 14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20" name="Freeform 32">
                      <a:extLst>
                        <a:ext uri="{FF2B5EF4-FFF2-40B4-BE49-F238E27FC236}">
                          <a16:creationId xmlns:a16="http://schemas.microsoft.com/office/drawing/2014/main" id="{5B06C9F3-52AC-43AF-A222-3AC4D84D20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6 h 791"/>
                        <a:gd name="T6" fmla="*/ 85 w 1769"/>
                        <a:gd name="T7" fmla="*/ 34 h 791"/>
                        <a:gd name="T8" fmla="*/ 92 w 1769"/>
                        <a:gd name="T9" fmla="*/ 49 h 791"/>
                        <a:gd name="T10" fmla="*/ 89 w 1769"/>
                        <a:gd name="T11" fmla="*/ 62 h 791"/>
                        <a:gd name="T12" fmla="*/ 83 w 1769"/>
                        <a:gd name="T13" fmla="*/ 50 h 791"/>
                        <a:gd name="T14" fmla="*/ 73 w 1769"/>
                        <a:gd name="T15" fmla="*/ 36 h 791"/>
                        <a:gd name="T16" fmla="*/ 58 w 1769"/>
                        <a:gd name="T17" fmla="*/ 24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2" name="Group 33">
                    <a:extLst>
                      <a:ext uri="{FF2B5EF4-FFF2-40B4-BE49-F238E27FC236}">
                        <a16:creationId xmlns:a16="http://schemas.microsoft.com/office/drawing/2014/main" id="{6F0509FC-7E2A-4310-AE9F-E9A14813B8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0" y="1631"/>
                    <a:ext cx="1257" cy="2319"/>
                    <a:chOff x="636" y="1659"/>
                    <a:chExt cx="1257" cy="2319"/>
                  </a:xfrm>
                </p:grpSpPr>
                <p:sp>
                  <p:nvSpPr>
                    <p:cNvPr id="117" name="Freeform 34">
                      <a:extLst>
                        <a:ext uri="{FF2B5EF4-FFF2-40B4-BE49-F238E27FC236}">
                          <a16:creationId xmlns:a16="http://schemas.microsoft.com/office/drawing/2014/main" id="{7B5D1574-A4F7-4664-B98A-420B76A707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4" y="2364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18" name="Freeform 35">
                      <a:extLst>
                        <a:ext uri="{FF2B5EF4-FFF2-40B4-BE49-F238E27FC236}">
                          <a16:creationId xmlns:a16="http://schemas.microsoft.com/office/drawing/2014/main" id="{9A4F7CA6-DB11-4EEC-AE2D-4239246D2D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8" y="3270"/>
                      <a:ext cx="927" cy="489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7 w 1769"/>
                        <a:gd name="T5" fmla="*/ 48 h 791"/>
                        <a:gd name="T6" fmla="*/ 232 w 1769"/>
                        <a:gd name="T7" fmla="*/ 102 h 791"/>
                        <a:gd name="T8" fmla="*/ 253 w 1769"/>
                        <a:gd name="T9" fmla="*/ 143 h 791"/>
                        <a:gd name="T10" fmla="*/ 243 w 1769"/>
                        <a:gd name="T11" fmla="*/ 186 h 791"/>
                        <a:gd name="T12" fmla="*/ 229 w 1769"/>
                        <a:gd name="T13" fmla="*/ 150 h 791"/>
                        <a:gd name="T14" fmla="*/ 200 w 1769"/>
                        <a:gd name="T15" fmla="*/ 108 h 791"/>
                        <a:gd name="T16" fmla="*/ 159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3" name="Group 36">
                    <a:extLst>
                      <a:ext uri="{FF2B5EF4-FFF2-40B4-BE49-F238E27FC236}">
                        <a16:creationId xmlns:a16="http://schemas.microsoft.com/office/drawing/2014/main" id="{F762D6B6-477B-4751-A279-5FB85CC6DE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6"/>
                    <a:chOff x="-5" y="2196"/>
                    <a:chExt cx="2461" cy="1336"/>
                  </a:xfrm>
                </p:grpSpPr>
                <p:sp>
                  <p:nvSpPr>
                    <p:cNvPr id="115" name="Freeform 37">
                      <a:extLst>
                        <a:ext uri="{FF2B5EF4-FFF2-40B4-BE49-F238E27FC236}">
                          <a16:creationId xmlns:a16="http://schemas.microsoft.com/office/drawing/2014/main" id="{1003DEF7-98D3-4C17-A691-495E7AE4AD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1 w 2736"/>
                        <a:gd name="T3" fmla="*/ 55 h 504"/>
                        <a:gd name="T4" fmla="*/ 516 w 2736"/>
                        <a:gd name="T5" fmla="*/ 8 h 504"/>
                        <a:gd name="T6" fmla="*/ 795 w 2736"/>
                        <a:gd name="T7" fmla="*/ 8 h 504"/>
                        <a:gd name="T8" fmla="*/ 790 w 2736"/>
                        <a:gd name="T9" fmla="*/ 34 h 504"/>
                        <a:gd name="T10" fmla="*/ 513 w 2736"/>
                        <a:gd name="T11" fmla="*/ 34 h 504"/>
                        <a:gd name="T12" fmla="*/ 190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16" name="Freeform 38">
                      <a:extLst>
                        <a:ext uri="{FF2B5EF4-FFF2-40B4-BE49-F238E27FC236}">
                          <a16:creationId xmlns:a16="http://schemas.microsoft.com/office/drawing/2014/main" id="{D46B590D-C5D4-424F-AE41-9A0FC2E01C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8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7 h 791"/>
                        <a:gd name="T6" fmla="*/ 268 w 1769"/>
                        <a:gd name="T7" fmla="*/ 143 h 791"/>
                        <a:gd name="T8" fmla="*/ 292 w 1769"/>
                        <a:gd name="T9" fmla="*/ 202 h 791"/>
                        <a:gd name="T10" fmla="*/ 281 w 1769"/>
                        <a:gd name="T11" fmla="*/ 262 h 791"/>
                        <a:gd name="T12" fmla="*/ 265 w 1769"/>
                        <a:gd name="T13" fmla="*/ 210 h 791"/>
                        <a:gd name="T14" fmla="*/ 231 w 1769"/>
                        <a:gd name="T15" fmla="*/ 151 h 791"/>
                        <a:gd name="T16" fmla="*/ 185 w 1769"/>
                        <a:gd name="T17" fmla="*/ 98 h 791"/>
                        <a:gd name="T18" fmla="*/ 97 w 1769"/>
                        <a:gd name="T19" fmla="*/ 51 h 791"/>
                        <a:gd name="T20" fmla="*/ 0 w 1769"/>
                        <a:gd name="T21" fmla="*/ 26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4" name="Group 39">
                    <a:extLst>
                      <a:ext uri="{FF2B5EF4-FFF2-40B4-BE49-F238E27FC236}">
                        <a16:creationId xmlns:a16="http://schemas.microsoft.com/office/drawing/2014/main" id="{DE7CE54C-8770-42C8-B100-1FCDFC2184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" y="1978"/>
                    <a:ext cx="2477" cy="1064"/>
                    <a:chOff x="-52" y="2006"/>
                    <a:chExt cx="2477" cy="1064"/>
                  </a:xfrm>
                </p:grpSpPr>
                <p:sp>
                  <p:nvSpPr>
                    <p:cNvPr id="113" name="Freeform 40">
                      <a:extLst>
                        <a:ext uri="{FF2B5EF4-FFF2-40B4-BE49-F238E27FC236}">
                          <a16:creationId xmlns:a16="http://schemas.microsoft.com/office/drawing/2014/main" id="{8BB70BA1-AAAA-4002-8EF8-6176DF6D10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6"/>
                      <a:ext cx="1736" cy="303"/>
                    </a:xfrm>
                    <a:custGeom>
                      <a:avLst/>
                      <a:gdLst>
                        <a:gd name="T0" fmla="*/ 0 w 2736"/>
                        <a:gd name="T1" fmla="*/ 109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0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14" name="Freeform 41">
                      <a:extLst>
                        <a:ext uri="{FF2B5EF4-FFF2-40B4-BE49-F238E27FC236}">
                          <a16:creationId xmlns:a16="http://schemas.microsoft.com/office/drawing/2014/main" id="{FE74208D-B67C-4A0A-BE57-DCF0AE361F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0"/>
                      <a:ext cx="932" cy="48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3 h 791"/>
                        <a:gd name="T4" fmla="*/ 169 w 1769"/>
                        <a:gd name="T5" fmla="*/ 44 h 791"/>
                        <a:gd name="T6" fmla="*/ 236 w 1769"/>
                        <a:gd name="T7" fmla="*/ 96 h 791"/>
                        <a:gd name="T8" fmla="*/ 257 w 1769"/>
                        <a:gd name="T9" fmla="*/ 137 h 791"/>
                        <a:gd name="T10" fmla="*/ 247 w 1769"/>
                        <a:gd name="T11" fmla="*/ 176 h 791"/>
                        <a:gd name="T12" fmla="*/ 232 w 1769"/>
                        <a:gd name="T13" fmla="*/ 141 h 791"/>
                        <a:gd name="T14" fmla="*/ 203 w 1769"/>
                        <a:gd name="T15" fmla="*/ 101 h 791"/>
                        <a:gd name="T16" fmla="*/ 162 w 1769"/>
                        <a:gd name="T17" fmla="*/ 66 h 791"/>
                        <a:gd name="T18" fmla="*/ 85 w 1769"/>
                        <a:gd name="T19" fmla="*/ 34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5" name="Group 42">
                    <a:extLst>
                      <a:ext uri="{FF2B5EF4-FFF2-40B4-BE49-F238E27FC236}">
                        <a16:creationId xmlns:a16="http://schemas.microsoft.com/office/drawing/2014/main" id="{BEA2106A-1464-44F1-B810-4D01ECC2AE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1782"/>
                    <a:ext cx="2472" cy="932"/>
                    <a:chOff x="-74" y="1810"/>
                    <a:chExt cx="2472" cy="932"/>
                  </a:xfrm>
                </p:grpSpPr>
                <p:sp>
                  <p:nvSpPr>
                    <p:cNvPr id="111" name="Freeform 43">
                      <a:extLst>
                        <a:ext uri="{FF2B5EF4-FFF2-40B4-BE49-F238E27FC236}">
                          <a16:creationId xmlns:a16="http://schemas.microsoft.com/office/drawing/2014/main" id="{B02FC60A-3040-4989-BC64-781887E027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0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12" name="Freeform 44">
                      <a:extLst>
                        <a:ext uri="{FF2B5EF4-FFF2-40B4-BE49-F238E27FC236}">
                          <a16:creationId xmlns:a16="http://schemas.microsoft.com/office/drawing/2014/main" id="{EC600FEE-9F0E-4C04-A414-9CB33D3AAD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2"/>
                      <a:ext cx="901" cy="53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60 h 791"/>
                        <a:gd name="T6" fmla="*/ 213 w 1769"/>
                        <a:gd name="T7" fmla="*/ 130 h 791"/>
                        <a:gd name="T8" fmla="*/ 232 w 1769"/>
                        <a:gd name="T9" fmla="*/ 183 h 791"/>
                        <a:gd name="T10" fmla="*/ 223 w 1769"/>
                        <a:gd name="T11" fmla="*/ 237 h 791"/>
                        <a:gd name="T12" fmla="*/ 210 w 1769"/>
                        <a:gd name="T13" fmla="*/ 190 h 791"/>
                        <a:gd name="T14" fmla="*/ 183 w 1769"/>
                        <a:gd name="T15" fmla="*/ 137 h 791"/>
                        <a:gd name="T16" fmla="*/ 147 w 1769"/>
                        <a:gd name="T17" fmla="*/ 89 h 791"/>
                        <a:gd name="T18" fmla="*/ 77 w 1769"/>
                        <a:gd name="T19" fmla="*/ 46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6" name="Group 183">
                    <a:extLst>
                      <a:ext uri="{FF2B5EF4-FFF2-40B4-BE49-F238E27FC236}">
                        <a16:creationId xmlns:a16="http://schemas.microsoft.com/office/drawing/2014/main" id="{FC945E89-9FCC-44FB-B042-6AB8D669A9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8"/>
                    <a:chOff x="23" y="1590"/>
                    <a:chExt cx="2339" cy="658"/>
                  </a:xfrm>
                </p:grpSpPr>
                <p:sp>
                  <p:nvSpPr>
                    <p:cNvPr id="109" name="Freeform 46">
                      <a:extLst>
                        <a:ext uri="{FF2B5EF4-FFF2-40B4-BE49-F238E27FC236}">
                          <a16:creationId xmlns:a16="http://schemas.microsoft.com/office/drawing/2014/main" id="{0083A6CB-A830-48FB-87A9-314F25AE88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5 w 2736"/>
                        <a:gd name="T3" fmla="*/ 40 h 504"/>
                        <a:gd name="T4" fmla="*/ 319 w 2736"/>
                        <a:gd name="T5" fmla="*/ 6 h 504"/>
                        <a:gd name="T6" fmla="*/ 492 w 2736"/>
                        <a:gd name="T7" fmla="*/ 6 h 504"/>
                        <a:gd name="T8" fmla="*/ 489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10" name="Freeform 47">
                      <a:extLst>
                        <a:ext uri="{FF2B5EF4-FFF2-40B4-BE49-F238E27FC236}">
                          <a16:creationId xmlns:a16="http://schemas.microsoft.com/office/drawing/2014/main" id="{6CD25E03-3D47-48C3-B50E-830A34118E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7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5 h 791"/>
                        <a:gd name="T12" fmla="*/ 164 w 1769"/>
                        <a:gd name="T13" fmla="*/ 149 h 791"/>
                        <a:gd name="T14" fmla="*/ 144 w 1769"/>
                        <a:gd name="T15" fmla="*/ 107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7" name="Group 48">
                    <a:extLst>
                      <a:ext uri="{FF2B5EF4-FFF2-40B4-BE49-F238E27FC236}">
                        <a16:creationId xmlns:a16="http://schemas.microsoft.com/office/drawing/2014/main" id="{F2D1F047-94F6-4A9A-AC1D-E10DA3E40A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3" y="1415"/>
                    <a:ext cx="2150" cy="348"/>
                    <a:chOff x="189" y="1443"/>
                    <a:chExt cx="2150" cy="348"/>
                  </a:xfrm>
                </p:grpSpPr>
                <p:sp>
                  <p:nvSpPr>
                    <p:cNvPr id="107" name="Freeform 49">
                      <a:extLst>
                        <a:ext uri="{FF2B5EF4-FFF2-40B4-BE49-F238E27FC236}">
                          <a16:creationId xmlns:a16="http://schemas.microsoft.com/office/drawing/2014/main" id="{66EB62D0-4B91-44E6-8E56-D4C64867B1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3"/>
                      <a:ext cx="1404" cy="222"/>
                    </a:xfrm>
                    <a:custGeom>
                      <a:avLst/>
                      <a:gdLst>
                        <a:gd name="T0" fmla="*/ 0 w 2736"/>
                        <a:gd name="T1" fmla="*/ 43 h 504"/>
                        <a:gd name="T2" fmla="*/ 116 w 2736"/>
                        <a:gd name="T3" fmla="*/ 15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5 h 504"/>
                        <a:gd name="T14" fmla="*/ 0 w 2736"/>
                        <a:gd name="T15" fmla="*/ 4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8" name="Freeform 50">
                      <a:extLst>
                        <a:ext uri="{FF2B5EF4-FFF2-40B4-BE49-F238E27FC236}">
                          <a16:creationId xmlns:a16="http://schemas.microsoft.com/office/drawing/2014/main" id="{5A107ABE-86D8-4C9D-A6D6-C1E4F187EE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3"/>
                      <a:ext cx="754" cy="348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38 w 1769"/>
                        <a:gd name="T3" fmla="*/ 5 h 791"/>
                        <a:gd name="T4" fmla="*/ 90 w 1769"/>
                        <a:gd name="T5" fmla="*/ 17 h 791"/>
                        <a:gd name="T6" fmla="*/ 125 w 1769"/>
                        <a:gd name="T7" fmla="*/ 37 h 791"/>
                        <a:gd name="T8" fmla="*/ 136 w 1769"/>
                        <a:gd name="T9" fmla="*/ 52 h 791"/>
                        <a:gd name="T10" fmla="*/ 131 w 1769"/>
                        <a:gd name="T11" fmla="*/ 67 h 791"/>
                        <a:gd name="T12" fmla="*/ 123 w 1769"/>
                        <a:gd name="T13" fmla="*/ 54 h 791"/>
                        <a:gd name="T14" fmla="*/ 107 w 1769"/>
                        <a:gd name="T15" fmla="*/ 39 h 791"/>
                        <a:gd name="T16" fmla="*/ 86 w 1769"/>
                        <a:gd name="T17" fmla="*/ 25 h 791"/>
                        <a:gd name="T18" fmla="*/ 45 w 1769"/>
                        <a:gd name="T19" fmla="*/ 13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8" name="Group 51">
                    <a:extLst>
                      <a:ext uri="{FF2B5EF4-FFF2-40B4-BE49-F238E27FC236}">
                        <a16:creationId xmlns:a16="http://schemas.microsoft.com/office/drawing/2014/main" id="{010A8D9F-6DE4-4AF5-AEA3-90E415EC08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9" y="1064"/>
                    <a:ext cx="1879" cy="430"/>
                    <a:chOff x="505" y="1092"/>
                    <a:chExt cx="1879" cy="430"/>
                  </a:xfrm>
                </p:grpSpPr>
                <p:sp>
                  <p:nvSpPr>
                    <p:cNvPr id="105" name="Freeform 52">
                      <a:extLst>
                        <a:ext uri="{FF2B5EF4-FFF2-40B4-BE49-F238E27FC236}">
                          <a16:creationId xmlns:a16="http://schemas.microsoft.com/office/drawing/2014/main" id="{84A98E2D-4221-4F63-9490-06C3926435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7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6" name="Freeform 53">
                      <a:extLst>
                        <a:ext uri="{FF2B5EF4-FFF2-40B4-BE49-F238E27FC236}">
                          <a16:creationId xmlns:a16="http://schemas.microsoft.com/office/drawing/2014/main" id="{6D867C85-2D56-4185-8011-D72C27FBA3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2"/>
                      <a:ext cx="66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6 h 791"/>
                        <a:gd name="T6" fmla="*/ 85 w 1769"/>
                        <a:gd name="T7" fmla="*/ 34 h 791"/>
                        <a:gd name="T8" fmla="*/ 92 w 1769"/>
                        <a:gd name="T9" fmla="*/ 49 h 791"/>
                        <a:gd name="T10" fmla="*/ 89 w 1769"/>
                        <a:gd name="T11" fmla="*/ 62 h 791"/>
                        <a:gd name="T12" fmla="*/ 83 w 1769"/>
                        <a:gd name="T13" fmla="*/ 50 h 791"/>
                        <a:gd name="T14" fmla="*/ 73 w 1769"/>
                        <a:gd name="T15" fmla="*/ 36 h 791"/>
                        <a:gd name="T16" fmla="*/ 58 w 1769"/>
                        <a:gd name="T17" fmla="*/ 24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49" name="Group 54">
                    <a:extLst>
                      <a:ext uri="{FF2B5EF4-FFF2-40B4-BE49-F238E27FC236}">
                        <a16:creationId xmlns:a16="http://schemas.microsoft.com/office/drawing/2014/main" id="{978E2179-2681-48F2-BE8F-C84E2139FB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>
                      <a:extLst>
                        <a:ext uri="{FF2B5EF4-FFF2-40B4-BE49-F238E27FC236}">
                          <a16:creationId xmlns:a16="http://schemas.microsoft.com/office/drawing/2014/main" id="{9C1165E6-59E6-43A2-A688-8EBBD87FA6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4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4" name="Freeform 56">
                      <a:extLst>
                        <a:ext uri="{FF2B5EF4-FFF2-40B4-BE49-F238E27FC236}">
                          <a16:creationId xmlns:a16="http://schemas.microsoft.com/office/drawing/2014/main" id="{CFC0B733-AD17-47F0-9512-1E93A9B0CF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3 h 791"/>
                        <a:gd name="T8" fmla="*/ 92 w 1769"/>
                        <a:gd name="T9" fmla="*/ 46 h 791"/>
                        <a:gd name="T10" fmla="*/ 89 w 1769"/>
                        <a:gd name="T11" fmla="*/ 60 h 791"/>
                        <a:gd name="T12" fmla="*/ 83 w 1769"/>
                        <a:gd name="T13" fmla="*/ 48 h 791"/>
                        <a:gd name="T14" fmla="*/ 73 w 1769"/>
                        <a:gd name="T15" fmla="*/ 34 h 791"/>
                        <a:gd name="T16" fmla="*/ 58 w 1769"/>
                        <a:gd name="T17" fmla="*/ 22 h 791"/>
                        <a:gd name="T18" fmla="*/ 30 w 1769"/>
                        <a:gd name="T19" fmla="*/ 11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50" name="Group 57">
                    <a:extLst>
                      <a:ext uri="{FF2B5EF4-FFF2-40B4-BE49-F238E27FC236}">
                        <a16:creationId xmlns:a16="http://schemas.microsoft.com/office/drawing/2014/main" id="{6E21DC5C-3DA4-4F54-9A6A-0EB3453F1C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39"/>
                    <a:chOff x="911" y="591"/>
                    <a:chExt cx="1767" cy="739"/>
                  </a:xfrm>
                </p:grpSpPr>
                <p:sp>
                  <p:nvSpPr>
                    <p:cNvPr id="101" name="Freeform 58">
                      <a:extLst>
                        <a:ext uri="{FF2B5EF4-FFF2-40B4-BE49-F238E27FC236}">
                          <a16:creationId xmlns:a16="http://schemas.microsoft.com/office/drawing/2014/main" id="{90E0A5E5-2329-44F0-B652-469C280275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4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2" name="Freeform 59">
                      <a:extLst>
                        <a:ext uri="{FF2B5EF4-FFF2-40B4-BE49-F238E27FC236}">
                          <a16:creationId xmlns:a16="http://schemas.microsoft.com/office/drawing/2014/main" id="{D5441119-6DE6-4197-BB3F-40C0EA9076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3 h 791"/>
                        <a:gd name="T8" fmla="*/ 92 w 1769"/>
                        <a:gd name="T9" fmla="*/ 46 h 791"/>
                        <a:gd name="T10" fmla="*/ 89 w 1769"/>
                        <a:gd name="T11" fmla="*/ 60 h 791"/>
                        <a:gd name="T12" fmla="*/ 83 w 1769"/>
                        <a:gd name="T13" fmla="*/ 48 h 791"/>
                        <a:gd name="T14" fmla="*/ 73 w 1769"/>
                        <a:gd name="T15" fmla="*/ 34 h 791"/>
                        <a:gd name="T16" fmla="*/ 58 w 1769"/>
                        <a:gd name="T17" fmla="*/ 22 h 791"/>
                        <a:gd name="T18" fmla="*/ 30 w 1769"/>
                        <a:gd name="T19" fmla="*/ 11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51" name="Group 60">
                    <a:extLst>
                      <a:ext uri="{FF2B5EF4-FFF2-40B4-BE49-F238E27FC236}">
                        <a16:creationId xmlns:a16="http://schemas.microsoft.com/office/drawing/2014/main" id="{C91580FD-5CC5-4716-9A9B-19D17A323E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2"/>
                    <a:chOff x="1120" y="302"/>
                    <a:chExt cx="1693" cy="892"/>
                  </a:xfrm>
                </p:grpSpPr>
                <p:sp>
                  <p:nvSpPr>
                    <p:cNvPr id="99" name="Freeform 61">
                      <a:extLst>
                        <a:ext uri="{FF2B5EF4-FFF2-40B4-BE49-F238E27FC236}">
                          <a16:creationId xmlns:a16="http://schemas.microsoft.com/office/drawing/2014/main" id="{717993FB-3977-43D9-A729-C575DC177C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80"/>
                      <a:ext cx="1251" cy="214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2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0" name="Freeform 62">
                      <a:extLst>
                        <a:ext uri="{FF2B5EF4-FFF2-40B4-BE49-F238E27FC236}">
                          <a16:creationId xmlns:a16="http://schemas.microsoft.com/office/drawing/2014/main" id="{256CB8A3-F60C-45BD-881B-0E27F155E3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7 w 1769"/>
                        <a:gd name="T3" fmla="*/ 4 h 791"/>
                        <a:gd name="T4" fmla="*/ 63 w 1769"/>
                        <a:gd name="T5" fmla="*/ 16 h 791"/>
                        <a:gd name="T6" fmla="*/ 88 w 1769"/>
                        <a:gd name="T7" fmla="*/ 34 h 791"/>
                        <a:gd name="T8" fmla="*/ 96 w 1769"/>
                        <a:gd name="T9" fmla="*/ 49 h 791"/>
                        <a:gd name="T10" fmla="*/ 93 w 1769"/>
                        <a:gd name="T11" fmla="*/ 62 h 791"/>
                        <a:gd name="T12" fmla="*/ 87 w 1769"/>
                        <a:gd name="T13" fmla="*/ 50 h 791"/>
                        <a:gd name="T14" fmla="*/ 76 w 1769"/>
                        <a:gd name="T15" fmla="*/ 36 h 791"/>
                        <a:gd name="T16" fmla="*/ 61 w 1769"/>
                        <a:gd name="T17" fmla="*/ 24 h 791"/>
                        <a:gd name="T18" fmla="*/ 3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52" name="Group 63">
                    <a:extLst>
                      <a:ext uri="{FF2B5EF4-FFF2-40B4-BE49-F238E27FC236}">
                        <a16:creationId xmlns:a16="http://schemas.microsoft.com/office/drawing/2014/main" id="{8F843D52-D8B0-4601-A8B6-55AEEC5D9C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11" y="67"/>
                    <a:ext cx="777" cy="1529"/>
                    <a:chOff x="1637" y="95"/>
                    <a:chExt cx="777" cy="1529"/>
                  </a:xfrm>
                </p:grpSpPr>
                <p:sp>
                  <p:nvSpPr>
                    <p:cNvPr id="97" name="Freeform 64">
                      <a:extLst>
                        <a:ext uri="{FF2B5EF4-FFF2-40B4-BE49-F238E27FC236}">
                          <a16:creationId xmlns:a16="http://schemas.microsoft.com/office/drawing/2014/main" id="{C3E83792-7DA5-446E-B12E-C472C42446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6" y="966"/>
                      <a:ext cx="1100" cy="216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56 w 2736"/>
                        <a:gd name="T3" fmla="*/ 13 h 504"/>
                        <a:gd name="T4" fmla="*/ 115 w 2736"/>
                        <a:gd name="T5" fmla="*/ 2 h 504"/>
                        <a:gd name="T6" fmla="*/ 178 w 2736"/>
                        <a:gd name="T7" fmla="*/ 2 h 504"/>
                        <a:gd name="T8" fmla="*/ 177 w 2736"/>
                        <a:gd name="T9" fmla="*/ 8 h 504"/>
                        <a:gd name="T10" fmla="*/ 115 w 2736"/>
                        <a:gd name="T11" fmla="*/ 8 h 504"/>
                        <a:gd name="T12" fmla="*/ 43 w 2736"/>
                        <a:gd name="T13" fmla="*/ 23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98" name="Freeform 65">
                      <a:extLst>
                        <a:ext uri="{FF2B5EF4-FFF2-40B4-BE49-F238E27FC236}">
                          <a16:creationId xmlns:a16="http://schemas.microsoft.com/office/drawing/2014/main" id="{18DD1695-56ED-4FB7-BC9E-ED1588DFE6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1" y="221"/>
                      <a:ext cx="589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8 w 1769"/>
                        <a:gd name="T3" fmla="*/ 4 h 791"/>
                        <a:gd name="T4" fmla="*/ 43 w 1769"/>
                        <a:gd name="T5" fmla="*/ 15 h 791"/>
                        <a:gd name="T6" fmla="*/ 59 w 1769"/>
                        <a:gd name="T7" fmla="*/ 34 h 791"/>
                        <a:gd name="T8" fmla="*/ 65 w 1769"/>
                        <a:gd name="T9" fmla="*/ 47 h 791"/>
                        <a:gd name="T10" fmla="*/ 62 w 1769"/>
                        <a:gd name="T11" fmla="*/ 62 h 791"/>
                        <a:gd name="T12" fmla="*/ 59 w 1769"/>
                        <a:gd name="T13" fmla="*/ 49 h 791"/>
                        <a:gd name="T14" fmla="*/ 51 w 1769"/>
                        <a:gd name="T15" fmla="*/ 35 h 791"/>
                        <a:gd name="T16" fmla="*/ 41 w 1769"/>
                        <a:gd name="T17" fmla="*/ 23 h 791"/>
                        <a:gd name="T18" fmla="*/ 21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53" name="Group 66">
                    <a:extLst>
                      <a:ext uri="{FF2B5EF4-FFF2-40B4-BE49-F238E27FC236}">
                        <a16:creationId xmlns:a16="http://schemas.microsoft.com/office/drawing/2014/main" id="{221C27B7-A9CE-4BD4-8BA6-6F7355F40F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05" y="7"/>
                    <a:ext cx="639" cy="1534"/>
                    <a:chOff x="1931" y="35"/>
                    <a:chExt cx="639" cy="1534"/>
                  </a:xfrm>
                </p:grpSpPr>
                <p:sp>
                  <p:nvSpPr>
                    <p:cNvPr id="95" name="Freeform 67">
                      <a:extLst>
                        <a:ext uri="{FF2B5EF4-FFF2-40B4-BE49-F238E27FC236}">
                          <a16:creationId xmlns:a16="http://schemas.microsoft.com/office/drawing/2014/main" id="{7A344009-1EAD-471F-BFEA-AA770974BC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3" y="932"/>
                      <a:ext cx="1059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0 w 2736"/>
                        <a:gd name="T3" fmla="*/ 13 h 504"/>
                        <a:gd name="T4" fmla="*/ 103 w 2736"/>
                        <a:gd name="T5" fmla="*/ 2 h 504"/>
                        <a:gd name="T6" fmla="*/ 159 w 2736"/>
                        <a:gd name="T7" fmla="*/ 2 h 504"/>
                        <a:gd name="T8" fmla="*/ 158 w 2736"/>
                        <a:gd name="T9" fmla="*/ 8 h 504"/>
                        <a:gd name="T10" fmla="*/ 102 w 2736"/>
                        <a:gd name="T11" fmla="*/ 8 h 504"/>
                        <a:gd name="T12" fmla="*/ 38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96" name="Freeform 68">
                      <a:extLst>
                        <a:ext uri="{FF2B5EF4-FFF2-40B4-BE49-F238E27FC236}">
                          <a16:creationId xmlns:a16="http://schemas.microsoft.com/office/drawing/2014/main" id="{D2C33F79-2BCC-443C-9ED4-14FB6329EE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6" y="150"/>
                      <a:ext cx="567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4 h 791"/>
                        <a:gd name="T4" fmla="*/ 38 w 1769"/>
                        <a:gd name="T5" fmla="*/ 15 h 791"/>
                        <a:gd name="T6" fmla="*/ 53 w 1769"/>
                        <a:gd name="T7" fmla="*/ 33 h 791"/>
                        <a:gd name="T8" fmla="*/ 58 w 1769"/>
                        <a:gd name="T9" fmla="*/ 47 h 791"/>
                        <a:gd name="T10" fmla="*/ 55 w 1769"/>
                        <a:gd name="T11" fmla="*/ 61 h 791"/>
                        <a:gd name="T12" fmla="*/ 52 w 1769"/>
                        <a:gd name="T13" fmla="*/ 49 h 791"/>
                        <a:gd name="T14" fmla="*/ 46 w 1769"/>
                        <a:gd name="T15" fmla="*/ 35 h 791"/>
                        <a:gd name="T16" fmla="*/ 37 w 1769"/>
                        <a:gd name="T17" fmla="*/ 23 h 791"/>
                        <a:gd name="T18" fmla="*/ 19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54" name="Group 69">
                    <a:extLst>
                      <a:ext uri="{FF2B5EF4-FFF2-40B4-BE49-F238E27FC236}">
                        <a16:creationId xmlns:a16="http://schemas.microsoft.com/office/drawing/2014/main" id="{C426413B-85BB-4B3C-9603-84A520765C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6" y="642"/>
                    <a:ext cx="1846" cy="570"/>
                    <a:chOff x="2822" y="670"/>
                    <a:chExt cx="1846" cy="570"/>
                  </a:xfrm>
                </p:grpSpPr>
                <p:sp>
                  <p:nvSpPr>
                    <p:cNvPr id="93" name="Freeform 70">
                      <a:extLst>
                        <a:ext uri="{FF2B5EF4-FFF2-40B4-BE49-F238E27FC236}">
                          <a16:creationId xmlns:a16="http://schemas.microsoft.com/office/drawing/2014/main" id="{35C19AB5-BCE4-461B-A5E0-15E1FC3EE7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6"/>
                      <a:ext cx="1233" cy="214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94" name="Freeform 71">
                      <a:extLst>
                        <a:ext uri="{FF2B5EF4-FFF2-40B4-BE49-F238E27FC236}">
                          <a16:creationId xmlns:a16="http://schemas.microsoft.com/office/drawing/2014/main" id="{7B61D5E1-734C-4696-AD19-41F9907532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0"/>
                      <a:ext cx="663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6 h 791"/>
                        <a:gd name="T6" fmla="*/ 85 w 1769"/>
                        <a:gd name="T7" fmla="*/ 34 h 791"/>
                        <a:gd name="T8" fmla="*/ 93 w 1769"/>
                        <a:gd name="T9" fmla="*/ 49 h 791"/>
                        <a:gd name="T10" fmla="*/ 89 w 1769"/>
                        <a:gd name="T11" fmla="*/ 62 h 791"/>
                        <a:gd name="T12" fmla="*/ 84 w 1769"/>
                        <a:gd name="T13" fmla="*/ 50 h 791"/>
                        <a:gd name="T14" fmla="*/ 73 w 1769"/>
                        <a:gd name="T15" fmla="*/ 36 h 791"/>
                        <a:gd name="T16" fmla="*/ 58 w 1769"/>
                        <a:gd name="T17" fmla="*/ 24 h 791"/>
                        <a:gd name="T18" fmla="*/ 31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55" name="Group 72">
                    <a:extLst>
                      <a:ext uri="{FF2B5EF4-FFF2-40B4-BE49-F238E27FC236}">
                        <a16:creationId xmlns:a16="http://schemas.microsoft.com/office/drawing/2014/main" id="{68C13FC6-BBF4-467C-9823-9BBB02AAAB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57" y="415"/>
                    <a:ext cx="1783" cy="724"/>
                    <a:chOff x="2683" y="443"/>
                    <a:chExt cx="1783" cy="724"/>
                  </a:xfrm>
                </p:grpSpPr>
                <p:sp>
                  <p:nvSpPr>
                    <p:cNvPr id="91" name="Freeform 73">
                      <a:extLst>
                        <a:ext uri="{FF2B5EF4-FFF2-40B4-BE49-F238E27FC236}">
                          <a16:creationId xmlns:a16="http://schemas.microsoft.com/office/drawing/2014/main" id="{9C017218-45DA-46E5-A6FF-79EC0D0CB1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50"/>
                      <a:ext cx="1233" cy="217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92" name="Freeform 74">
                      <a:extLst>
                        <a:ext uri="{FF2B5EF4-FFF2-40B4-BE49-F238E27FC236}">
                          <a16:creationId xmlns:a16="http://schemas.microsoft.com/office/drawing/2014/main" id="{8619A0CA-62C9-41D9-9296-23BC0B7998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3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6 h 791"/>
                        <a:gd name="T6" fmla="*/ 85 w 1769"/>
                        <a:gd name="T7" fmla="*/ 34 h 791"/>
                        <a:gd name="T8" fmla="*/ 93 w 1769"/>
                        <a:gd name="T9" fmla="*/ 48 h 791"/>
                        <a:gd name="T10" fmla="*/ 89 w 1769"/>
                        <a:gd name="T11" fmla="*/ 62 h 791"/>
                        <a:gd name="T12" fmla="*/ 84 w 1769"/>
                        <a:gd name="T13" fmla="*/ 50 h 791"/>
                        <a:gd name="T14" fmla="*/ 73 w 1769"/>
                        <a:gd name="T15" fmla="*/ 36 h 791"/>
                        <a:gd name="T16" fmla="*/ 58 w 1769"/>
                        <a:gd name="T17" fmla="*/ 23 h 791"/>
                        <a:gd name="T18" fmla="*/ 31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sp>
                <p:nvSpPr>
                  <p:cNvPr id="56" name="Freeform 75">
                    <a:extLst>
                      <a:ext uri="{FF2B5EF4-FFF2-40B4-BE49-F238E27FC236}">
                        <a16:creationId xmlns:a16="http://schemas.microsoft.com/office/drawing/2014/main" id="{2319DD71-7204-4C5A-B50C-0E4E1CFF7B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74" y="950"/>
                    <a:ext cx="1028" cy="143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46 w 2736"/>
                      <a:gd name="T3" fmla="*/ 4 h 504"/>
                      <a:gd name="T4" fmla="*/ 94 w 2736"/>
                      <a:gd name="T5" fmla="*/ 1 h 504"/>
                      <a:gd name="T6" fmla="*/ 145 w 2736"/>
                      <a:gd name="T7" fmla="*/ 1 h 504"/>
                      <a:gd name="T8" fmla="*/ 144 w 2736"/>
                      <a:gd name="T9" fmla="*/ 2 h 504"/>
                      <a:gd name="T10" fmla="*/ 94 w 2736"/>
                      <a:gd name="T11" fmla="*/ 2 h 504"/>
                      <a:gd name="T12" fmla="*/ 35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57" name="Freeform 76">
                    <a:extLst>
                      <a:ext uri="{FF2B5EF4-FFF2-40B4-BE49-F238E27FC236}">
                        <a16:creationId xmlns:a16="http://schemas.microsoft.com/office/drawing/2014/main" id="{A245BB2C-EC9B-4AF7-913C-EF333D912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201" y="196"/>
                    <a:ext cx="548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4 w 1769"/>
                      <a:gd name="T3" fmla="*/ 1 h 791"/>
                      <a:gd name="T4" fmla="*/ 34 w 1769"/>
                      <a:gd name="T5" fmla="*/ 5 h 791"/>
                      <a:gd name="T6" fmla="*/ 48 w 1769"/>
                      <a:gd name="T7" fmla="*/ 10 h 791"/>
                      <a:gd name="T8" fmla="*/ 52 w 1769"/>
                      <a:gd name="T9" fmla="*/ 15 h 791"/>
                      <a:gd name="T10" fmla="*/ 50 w 1769"/>
                      <a:gd name="T11" fmla="*/ 19 h 791"/>
                      <a:gd name="T12" fmla="*/ 47 w 1769"/>
                      <a:gd name="T13" fmla="*/ 15 h 791"/>
                      <a:gd name="T14" fmla="*/ 41 w 1769"/>
                      <a:gd name="T15" fmla="*/ 11 h 791"/>
                      <a:gd name="T16" fmla="*/ 33 w 1769"/>
                      <a:gd name="T17" fmla="*/ 7 h 791"/>
                      <a:gd name="T18" fmla="*/ 17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58" name="Group 77">
                    <a:extLst>
                      <a:ext uri="{FF2B5EF4-FFF2-40B4-BE49-F238E27FC236}">
                        <a16:creationId xmlns:a16="http://schemas.microsoft.com/office/drawing/2014/main" id="{B3E90935-B863-47CB-BDDE-DBFB08076E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77" y="20"/>
                    <a:ext cx="635" cy="1505"/>
                    <a:chOff x="2803" y="48"/>
                    <a:chExt cx="635" cy="1505"/>
                  </a:xfrm>
                </p:grpSpPr>
                <p:sp>
                  <p:nvSpPr>
                    <p:cNvPr id="89" name="Freeform 78">
                      <a:extLst>
                        <a:ext uri="{FF2B5EF4-FFF2-40B4-BE49-F238E27FC236}">
                          <a16:creationId xmlns:a16="http://schemas.microsoft.com/office/drawing/2014/main" id="{1828D28F-C1C0-491E-B62F-05A2D8D1B6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2"/>
                      <a:ext cx="1059" cy="184"/>
                    </a:xfrm>
                    <a:custGeom>
                      <a:avLst/>
                      <a:gdLst>
                        <a:gd name="T0" fmla="*/ 0 w 2736"/>
                        <a:gd name="T1" fmla="*/ 24 h 504"/>
                        <a:gd name="T2" fmla="*/ 50 w 2736"/>
                        <a:gd name="T3" fmla="*/ 8 h 504"/>
                        <a:gd name="T4" fmla="*/ 103 w 2736"/>
                        <a:gd name="T5" fmla="*/ 1 h 504"/>
                        <a:gd name="T6" fmla="*/ 159 w 2736"/>
                        <a:gd name="T7" fmla="*/ 1 h 504"/>
                        <a:gd name="T8" fmla="*/ 158 w 2736"/>
                        <a:gd name="T9" fmla="*/ 5 h 504"/>
                        <a:gd name="T10" fmla="*/ 102 w 2736"/>
                        <a:gd name="T11" fmla="*/ 5 h 504"/>
                        <a:gd name="T12" fmla="*/ 38 w 2736"/>
                        <a:gd name="T13" fmla="*/ 14 h 504"/>
                        <a:gd name="T14" fmla="*/ 0 w 2736"/>
                        <a:gd name="T15" fmla="*/ 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90" name="Freeform 79">
                      <a:extLst>
                        <a:ext uri="{FF2B5EF4-FFF2-40B4-BE49-F238E27FC236}">
                          <a16:creationId xmlns:a16="http://schemas.microsoft.com/office/drawing/2014/main" id="{4F41C563-6E30-4B28-B334-FC62D165C9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9"/>
                      <a:ext cx="570" cy="28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3 h 791"/>
                        <a:gd name="T4" fmla="*/ 39 w 1769"/>
                        <a:gd name="T5" fmla="*/ 9 h 791"/>
                        <a:gd name="T6" fmla="*/ 54 w 1769"/>
                        <a:gd name="T7" fmla="*/ 21 h 791"/>
                        <a:gd name="T8" fmla="*/ 59 w 1769"/>
                        <a:gd name="T9" fmla="*/ 29 h 791"/>
                        <a:gd name="T10" fmla="*/ 56 w 1769"/>
                        <a:gd name="T11" fmla="*/ 38 h 791"/>
                        <a:gd name="T12" fmla="*/ 53 w 1769"/>
                        <a:gd name="T13" fmla="*/ 30 h 791"/>
                        <a:gd name="T14" fmla="*/ 46 w 1769"/>
                        <a:gd name="T15" fmla="*/ 22 h 791"/>
                        <a:gd name="T16" fmla="*/ 37 w 1769"/>
                        <a:gd name="T17" fmla="*/ 14 h 791"/>
                        <a:gd name="T18" fmla="*/ 19 w 1769"/>
                        <a:gd name="T19" fmla="*/ 7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59" name="Group 80">
                    <a:extLst>
                      <a:ext uri="{FF2B5EF4-FFF2-40B4-BE49-F238E27FC236}">
                        <a16:creationId xmlns:a16="http://schemas.microsoft.com/office/drawing/2014/main" id="{71D8CC0E-DA93-486E-86F5-ECDF3A49A7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1" y="129"/>
                    <a:ext cx="1013" cy="1459"/>
                    <a:chOff x="2937" y="157"/>
                    <a:chExt cx="1013" cy="1459"/>
                  </a:xfrm>
                </p:grpSpPr>
                <p:sp>
                  <p:nvSpPr>
                    <p:cNvPr id="87" name="Freeform 81">
                      <a:extLst>
                        <a:ext uri="{FF2B5EF4-FFF2-40B4-BE49-F238E27FC236}">
                          <a16:creationId xmlns:a16="http://schemas.microsoft.com/office/drawing/2014/main" id="{DCA347D1-555A-432A-9FEB-9E0DE61E9D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5" y="904"/>
                      <a:ext cx="1154" cy="270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65 w 2736"/>
                        <a:gd name="T3" fmla="*/ 26 h 504"/>
                        <a:gd name="T4" fmla="*/ 133 w 2736"/>
                        <a:gd name="T5" fmla="*/ 4 h 504"/>
                        <a:gd name="T6" fmla="*/ 205 w 2736"/>
                        <a:gd name="T7" fmla="*/ 4 h 504"/>
                        <a:gd name="T8" fmla="*/ 204 w 2736"/>
                        <a:gd name="T9" fmla="*/ 16 h 504"/>
                        <a:gd name="T10" fmla="*/ 132 w 2736"/>
                        <a:gd name="T11" fmla="*/ 16 h 504"/>
                        <a:gd name="T12" fmla="*/ 49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88" name="Freeform 82">
                      <a:extLst>
                        <a:ext uri="{FF2B5EF4-FFF2-40B4-BE49-F238E27FC236}">
                          <a16:creationId xmlns:a16="http://schemas.microsoft.com/office/drawing/2014/main" id="{0F9461D7-4DAB-4827-BC4E-74FEEBF6EF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56"/>
                      <a:ext cx="620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1 w 1769"/>
                        <a:gd name="T3" fmla="*/ 9 h 791"/>
                        <a:gd name="T4" fmla="*/ 50 w 1769"/>
                        <a:gd name="T5" fmla="*/ 30 h 791"/>
                        <a:gd name="T6" fmla="*/ 69 w 1769"/>
                        <a:gd name="T7" fmla="*/ 66 h 791"/>
                        <a:gd name="T8" fmla="*/ 76 w 1769"/>
                        <a:gd name="T9" fmla="*/ 92 h 791"/>
                        <a:gd name="T10" fmla="*/ 73 w 1769"/>
                        <a:gd name="T11" fmla="*/ 120 h 791"/>
                        <a:gd name="T12" fmla="*/ 68 w 1769"/>
                        <a:gd name="T13" fmla="*/ 96 h 791"/>
                        <a:gd name="T14" fmla="*/ 60 w 1769"/>
                        <a:gd name="T15" fmla="*/ 69 h 791"/>
                        <a:gd name="T16" fmla="*/ 48 w 1769"/>
                        <a:gd name="T17" fmla="*/ 45 h 791"/>
                        <a:gd name="T18" fmla="*/ 25 w 1769"/>
                        <a:gd name="T19" fmla="*/ 23 h 791"/>
                        <a:gd name="T20" fmla="*/ 0 w 1769"/>
                        <a:gd name="T21" fmla="*/ 1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60" name="Group 83">
                    <a:extLst>
                      <a:ext uri="{FF2B5EF4-FFF2-40B4-BE49-F238E27FC236}">
                        <a16:creationId xmlns:a16="http://schemas.microsoft.com/office/drawing/2014/main" id="{4406679B-23A4-46DC-B027-4312260D82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1"/>
                    <a:chOff x="2731" y="35"/>
                    <a:chExt cx="241" cy="1441"/>
                  </a:xfrm>
                </p:grpSpPr>
                <p:sp>
                  <p:nvSpPr>
                    <p:cNvPr id="85" name="Freeform 222">
                      <a:extLst>
                        <a:ext uri="{FF2B5EF4-FFF2-40B4-BE49-F238E27FC236}">
                          <a16:creationId xmlns:a16="http://schemas.microsoft.com/office/drawing/2014/main" id="{D7264F65-AC08-4C3D-AA6E-BEC952604E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56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37 w 2736"/>
                        <a:gd name="T3" fmla="*/ 1 h 504"/>
                        <a:gd name="T4" fmla="*/ 75 w 2736"/>
                        <a:gd name="T5" fmla="*/ 0 h 504"/>
                        <a:gd name="T6" fmla="*/ 116 w 2736"/>
                        <a:gd name="T7" fmla="*/ 0 h 504"/>
                        <a:gd name="T8" fmla="*/ 115 w 2736"/>
                        <a:gd name="T9" fmla="*/ 1 h 504"/>
                        <a:gd name="T10" fmla="*/ 75 w 2736"/>
                        <a:gd name="T11" fmla="*/ 1 h 504"/>
                        <a:gd name="T12" fmla="*/ 28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86" name="Freeform 223">
                      <a:extLst>
                        <a:ext uri="{FF2B5EF4-FFF2-40B4-BE49-F238E27FC236}">
                          <a16:creationId xmlns:a16="http://schemas.microsoft.com/office/drawing/2014/main" id="{92C05BAE-21C8-458C-9331-ADD8B63289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2 w 1769"/>
                        <a:gd name="T3" fmla="*/ 0 h 791"/>
                        <a:gd name="T4" fmla="*/ 28 w 1769"/>
                        <a:gd name="T5" fmla="*/ 1 h 791"/>
                        <a:gd name="T6" fmla="*/ 39 w 1769"/>
                        <a:gd name="T7" fmla="*/ 2 h 791"/>
                        <a:gd name="T8" fmla="*/ 42 w 1769"/>
                        <a:gd name="T9" fmla="*/ 3 h 791"/>
                        <a:gd name="T10" fmla="*/ 41 w 1769"/>
                        <a:gd name="T11" fmla="*/ 4 h 791"/>
                        <a:gd name="T12" fmla="*/ 38 w 1769"/>
                        <a:gd name="T13" fmla="*/ 3 h 791"/>
                        <a:gd name="T14" fmla="*/ 34 w 1769"/>
                        <a:gd name="T15" fmla="*/ 2 h 791"/>
                        <a:gd name="T16" fmla="*/ 27 w 1769"/>
                        <a:gd name="T17" fmla="*/ 2 h 791"/>
                        <a:gd name="T18" fmla="*/ 14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61" name="Group 86">
                    <a:extLst>
                      <a:ext uri="{FF2B5EF4-FFF2-40B4-BE49-F238E27FC236}">
                        <a16:creationId xmlns:a16="http://schemas.microsoft.com/office/drawing/2014/main" id="{F16A6D26-01CA-48B1-AEE4-534229D443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22" y="1741"/>
                    <a:ext cx="1078" cy="2445"/>
                    <a:chOff x="948" y="1769"/>
                    <a:chExt cx="1078" cy="2445"/>
                  </a:xfrm>
                </p:grpSpPr>
                <p:sp>
                  <p:nvSpPr>
                    <p:cNvPr id="83" name="Freeform 87">
                      <a:extLst>
                        <a:ext uri="{FF2B5EF4-FFF2-40B4-BE49-F238E27FC236}">
                          <a16:creationId xmlns:a16="http://schemas.microsoft.com/office/drawing/2014/main" id="{EA46FCA1-B2D3-479E-A11F-08C0427087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7" y="2477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18 h 504"/>
                        <a:gd name="T2" fmla="*/ 217 w 2736"/>
                        <a:gd name="T3" fmla="*/ 39 h 504"/>
                        <a:gd name="T4" fmla="*/ 447 w 2736"/>
                        <a:gd name="T5" fmla="*/ 6 h 504"/>
                        <a:gd name="T6" fmla="*/ 688 w 2736"/>
                        <a:gd name="T7" fmla="*/ 6 h 504"/>
                        <a:gd name="T8" fmla="*/ 684 w 2736"/>
                        <a:gd name="T9" fmla="*/ 24 h 504"/>
                        <a:gd name="T10" fmla="*/ 444 w 2736"/>
                        <a:gd name="T11" fmla="*/ 24 h 504"/>
                        <a:gd name="T12" fmla="*/ 165 w 2736"/>
                        <a:gd name="T13" fmla="*/ 68 h 504"/>
                        <a:gd name="T14" fmla="*/ 0 w 2736"/>
                        <a:gd name="T15" fmla="*/ 11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84" name="Freeform 88">
                      <a:extLst>
                        <a:ext uri="{FF2B5EF4-FFF2-40B4-BE49-F238E27FC236}">
                          <a16:creationId xmlns:a16="http://schemas.microsoft.com/office/drawing/2014/main" id="{A1F9E3DF-8334-41F8-8290-2ECF62590B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32" y="3508"/>
                      <a:ext cx="921" cy="489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9 w 1769"/>
                        <a:gd name="T3" fmla="*/ 14 h 791"/>
                        <a:gd name="T4" fmla="*/ 163 w 1769"/>
                        <a:gd name="T5" fmla="*/ 48 h 791"/>
                        <a:gd name="T6" fmla="*/ 228 w 1769"/>
                        <a:gd name="T7" fmla="*/ 102 h 791"/>
                        <a:gd name="T8" fmla="*/ 248 w 1769"/>
                        <a:gd name="T9" fmla="*/ 143 h 791"/>
                        <a:gd name="T10" fmla="*/ 238 w 1769"/>
                        <a:gd name="T11" fmla="*/ 186 h 791"/>
                        <a:gd name="T12" fmla="*/ 224 w 1769"/>
                        <a:gd name="T13" fmla="*/ 150 h 791"/>
                        <a:gd name="T14" fmla="*/ 196 w 1769"/>
                        <a:gd name="T15" fmla="*/ 108 h 791"/>
                        <a:gd name="T16" fmla="*/ 156 w 1769"/>
                        <a:gd name="T17" fmla="*/ 70 h 791"/>
                        <a:gd name="T18" fmla="*/ 82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62" name="Group 89">
                    <a:extLst>
                      <a:ext uri="{FF2B5EF4-FFF2-40B4-BE49-F238E27FC236}">
                        <a16:creationId xmlns:a16="http://schemas.microsoft.com/office/drawing/2014/main" id="{DEAD0FFB-4A3E-4A2E-A487-EB8FD3E126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7" y="1896"/>
                    <a:ext cx="767" cy="2387"/>
                    <a:chOff x="1453" y="1924"/>
                    <a:chExt cx="767" cy="2387"/>
                  </a:xfrm>
                </p:grpSpPr>
                <p:sp>
                  <p:nvSpPr>
                    <p:cNvPr id="81" name="Freeform 90">
                      <a:extLst>
                        <a:ext uri="{FF2B5EF4-FFF2-40B4-BE49-F238E27FC236}">
                          <a16:creationId xmlns:a16="http://schemas.microsoft.com/office/drawing/2014/main" id="{0FDDBC21-CC77-493C-94CC-C7C322657E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6" y="2567"/>
                      <a:ext cx="1596" cy="310"/>
                    </a:xfrm>
                    <a:custGeom>
                      <a:avLst/>
                      <a:gdLst>
                        <a:gd name="T0" fmla="*/ 0 w 2736"/>
                        <a:gd name="T1" fmla="*/ 117 h 504"/>
                        <a:gd name="T2" fmla="*/ 172 w 2736"/>
                        <a:gd name="T3" fmla="*/ 39 h 504"/>
                        <a:gd name="T4" fmla="*/ 352 w 2736"/>
                        <a:gd name="T5" fmla="*/ 6 h 504"/>
                        <a:gd name="T6" fmla="*/ 543 w 2736"/>
                        <a:gd name="T7" fmla="*/ 6 h 504"/>
                        <a:gd name="T8" fmla="*/ 540 w 2736"/>
                        <a:gd name="T9" fmla="*/ 24 h 504"/>
                        <a:gd name="T10" fmla="*/ 350 w 2736"/>
                        <a:gd name="T11" fmla="*/ 24 h 504"/>
                        <a:gd name="T12" fmla="*/ 130 w 2736"/>
                        <a:gd name="T13" fmla="*/ 68 h 504"/>
                        <a:gd name="T14" fmla="*/ 0 w 2736"/>
                        <a:gd name="T15" fmla="*/ 1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82" name="Freeform 91">
                      <a:extLst>
                        <a:ext uri="{FF2B5EF4-FFF2-40B4-BE49-F238E27FC236}">
                          <a16:creationId xmlns:a16="http://schemas.microsoft.com/office/drawing/2014/main" id="{E77F50E9-A685-436A-871A-D230E040CD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3638"/>
                      <a:ext cx="859" cy="488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6 w 1769"/>
                        <a:gd name="T3" fmla="*/ 14 h 791"/>
                        <a:gd name="T4" fmla="*/ 133 w 1769"/>
                        <a:gd name="T5" fmla="*/ 47 h 791"/>
                        <a:gd name="T6" fmla="*/ 185 w 1769"/>
                        <a:gd name="T7" fmla="*/ 102 h 791"/>
                        <a:gd name="T8" fmla="*/ 201 w 1769"/>
                        <a:gd name="T9" fmla="*/ 143 h 791"/>
                        <a:gd name="T10" fmla="*/ 193 w 1769"/>
                        <a:gd name="T11" fmla="*/ 185 h 791"/>
                        <a:gd name="T12" fmla="*/ 182 w 1769"/>
                        <a:gd name="T13" fmla="*/ 149 h 791"/>
                        <a:gd name="T14" fmla="*/ 159 w 1769"/>
                        <a:gd name="T15" fmla="*/ 107 h 791"/>
                        <a:gd name="T16" fmla="*/ 127 w 1769"/>
                        <a:gd name="T17" fmla="*/ 70 h 791"/>
                        <a:gd name="T18" fmla="*/ 67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63" name="Group 92">
                    <a:extLst>
                      <a:ext uri="{FF2B5EF4-FFF2-40B4-BE49-F238E27FC236}">
                        <a16:creationId xmlns:a16="http://schemas.microsoft.com/office/drawing/2014/main" id="{1D1DB45A-3A5A-4B9D-A19F-AD5EE9C7C9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588">
                    <a:off x="2048" y="1941"/>
                    <a:ext cx="471" cy="2340"/>
                    <a:chOff x="1932" y="1965"/>
                    <a:chExt cx="504" cy="2616"/>
                  </a:xfrm>
                </p:grpSpPr>
                <p:sp>
                  <p:nvSpPr>
                    <p:cNvPr id="79" name="Freeform 93">
                      <a:extLst>
                        <a:ext uri="{FF2B5EF4-FFF2-40B4-BE49-F238E27FC236}">
                          <a16:creationId xmlns:a16="http://schemas.microsoft.com/office/drawing/2014/main" id="{ED823001-C837-452A-9688-B701A449A7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8" y="2671"/>
                      <a:ext cx="1713" cy="302"/>
                    </a:xfrm>
                    <a:custGeom>
                      <a:avLst/>
                      <a:gdLst>
                        <a:gd name="T0" fmla="*/ 0 w 2736"/>
                        <a:gd name="T1" fmla="*/ 108 h 504"/>
                        <a:gd name="T2" fmla="*/ 212 w 2736"/>
                        <a:gd name="T3" fmla="*/ 37 h 504"/>
                        <a:gd name="T4" fmla="*/ 436 w 2736"/>
                        <a:gd name="T5" fmla="*/ 5 h 504"/>
                        <a:gd name="T6" fmla="*/ 672 w 2736"/>
                        <a:gd name="T7" fmla="*/ 5 h 504"/>
                        <a:gd name="T8" fmla="*/ 667 w 2736"/>
                        <a:gd name="T9" fmla="*/ 22 h 504"/>
                        <a:gd name="T10" fmla="*/ 433 w 2736"/>
                        <a:gd name="T11" fmla="*/ 22 h 504"/>
                        <a:gd name="T12" fmla="*/ 160 w 2736"/>
                        <a:gd name="T13" fmla="*/ 63 h 504"/>
                        <a:gd name="T14" fmla="*/ 0 w 2736"/>
                        <a:gd name="T15" fmla="*/ 10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80" name="Freeform 94">
                      <a:extLst>
                        <a:ext uri="{FF2B5EF4-FFF2-40B4-BE49-F238E27FC236}">
                          <a16:creationId xmlns:a16="http://schemas.microsoft.com/office/drawing/2014/main" id="{03639F0E-B6EB-444B-87A5-C405ABE7DF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09" y="3886"/>
                      <a:ext cx="915" cy="472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7 w 1769"/>
                        <a:gd name="T3" fmla="*/ 12 h 791"/>
                        <a:gd name="T4" fmla="*/ 160 w 1769"/>
                        <a:gd name="T5" fmla="*/ 42 h 791"/>
                        <a:gd name="T6" fmla="*/ 223 w 1769"/>
                        <a:gd name="T7" fmla="*/ 92 h 791"/>
                        <a:gd name="T8" fmla="*/ 243 w 1769"/>
                        <a:gd name="T9" fmla="*/ 129 h 791"/>
                        <a:gd name="T10" fmla="*/ 234 w 1769"/>
                        <a:gd name="T11" fmla="*/ 167 h 791"/>
                        <a:gd name="T12" fmla="*/ 220 w 1769"/>
                        <a:gd name="T13" fmla="*/ 134 h 791"/>
                        <a:gd name="T14" fmla="*/ 192 w 1769"/>
                        <a:gd name="T15" fmla="*/ 97 h 791"/>
                        <a:gd name="T16" fmla="*/ 154 w 1769"/>
                        <a:gd name="T17" fmla="*/ 63 h 791"/>
                        <a:gd name="T18" fmla="*/ 81 w 1769"/>
                        <a:gd name="T19" fmla="*/ 32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64" name="Group 95">
                    <a:extLst>
                      <a:ext uri="{FF2B5EF4-FFF2-40B4-BE49-F238E27FC236}">
                        <a16:creationId xmlns:a16="http://schemas.microsoft.com/office/drawing/2014/main" id="{B723EC1A-E289-4BF8-B3FE-503ADEF264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10" y="1691"/>
                    <a:ext cx="1123" cy="2417"/>
                    <a:chOff x="3336" y="1719"/>
                    <a:chExt cx="1123" cy="2417"/>
                  </a:xfrm>
                </p:grpSpPr>
                <p:sp>
                  <p:nvSpPr>
                    <p:cNvPr id="77" name="Freeform 96">
                      <a:extLst>
                        <a:ext uri="{FF2B5EF4-FFF2-40B4-BE49-F238E27FC236}">
                          <a16:creationId xmlns:a16="http://schemas.microsoft.com/office/drawing/2014/main" id="{26E97B95-5376-485F-B920-DD63338B6D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5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118 h 504"/>
                        <a:gd name="T2" fmla="*/ 216 w 2736"/>
                        <a:gd name="T3" fmla="*/ 39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4 h 504"/>
                        <a:gd name="T10" fmla="*/ 442 w 2736"/>
                        <a:gd name="T11" fmla="*/ 24 h 504"/>
                        <a:gd name="T12" fmla="*/ 164 w 2736"/>
                        <a:gd name="T13" fmla="*/ 68 h 504"/>
                        <a:gd name="T14" fmla="*/ 0 w 2736"/>
                        <a:gd name="T15" fmla="*/ 11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78" name="Freeform 97">
                      <a:extLst>
                        <a:ext uri="{FF2B5EF4-FFF2-40B4-BE49-F238E27FC236}">
                          <a16:creationId xmlns:a16="http://schemas.microsoft.com/office/drawing/2014/main" id="{9E548F0F-3B87-4FD2-B2F6-E399FC7FA3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0"/>
                      <a:ext cx="923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9 w 1769"/>
                        <a:gd name="T3" fmla="*/ 14 h 791"/>
                        <a:gd name="T4" fmla="*/ 164 w 1769"/>
                        <a:gd name="T5" fmla="*/ 48 h 791"/>
                        <a:gd name="T6" fmla="*/ 229 w 1769"/>
                        <a:gd name="T7" fmla="*/ 103 h 791"/>
                        <a:gd name="T8" fmla="*/ 249 w 1769"/>
                        <a:gd name="T9" fmla="*/ 145 h 791"/>
                        <a:gd name="T10" fmla="*/ 240 w 1769"/>
                        <a:gd name="T11" fmla="*/ 187 h 791"/>
                        <a:gd name="T12" fmla="*/ 226 w 1769"/>
                        <a:gd name="T13" fmla="*/ 151 h 791"/>
                        <a:gd name="T14" fmla="*/ 197 w 1769"/>
                        <a:gd name="T15" fmla="*/ 108 h 791"/>
                        <a:gd name="T16" fmla="*/ 158 w 1769"/>
                        <a:gd name="T17" fmla="*/ 70 h 791"/>
                        <a:gd name="T18" fmla="*/ 82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65" name="Group 98">
                    <a:extLst>
                      <a:ext uri="{FF2B5EF4-FFF2-40B4-BE49-F238E27FC236}">
                        <a16:creationId xmlns:a16="http://schemas.microsoft.com/office/drawing/2014/main" id="{5A46CABB-C313-4BED-B761-80A81A1CF7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54" y="1832"/>
                    <a:ext cx="882" cy="2432"/>
                    <a:chOff x="3180" y="1860"/>
                    <a:chExt cx="882" cy="2432"/>
                  </a:xfrm>
                </p:grpSpPr>
                <p:sp>
                  <p:nvSpPr>
                    <p:cNvPr id="75" name="Freeform 99">
                      <a:extLst>
                        <a:ext uri="{FF2B5EF4-FFF2-40B4-BE49-F238E27FC236}">
                          <a16:creationId xmlns:a16="http://schemas.microsoft.com/office/drawing/2014/main" id="{3F655E6B-833C-4E9F-B4D2-41B9FCF264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4" y="2535"/>
                      <a:ext cx="1650" cy="300"/>
                    </a:xfrm>
                    <a:custGeom>
                      <a:avLst/>
                      <a:gdLst>
                        <a:gd name="T0" fmla="*/ 0 w 2736"/>
                        <a:gd name="T1" fmla="*/ 107 h 504"/>
                        <a:gd name="T2" fmla="*/ 189 w 2736"/>
                        <a:gd name="T3" fmla="*/ 36 h 504"/>
                        <a:gd name="T4" fmla="*/ 390 w 2736"/>
                        <a:gd name="T5" fmla="*/ 5 h 504"/>
                        <a:gd name="T6" fmla="*/ 600 w 2736"/>
                        <a:gd name="T7" fmla="*/ 5 h 504"/>
                        <a:gd name="T8" fmla="*/ 596 w 2736"/>
                        <a:gd name="T9" fmla="*/ 21 h 504"/>
                        <a:gd name="T10" fmla="*/ 387 w 2736"/>
                        <a:gd name="T11" fmla="*/ 21 h 504"/>
                        <a:gd name="T12" fmla="*/ 144 w 2736"/>
                        <a:gd name="T13" fmla="*/ 62 h 504"/>
                        <a:gd name="T14" fmla="*/ 0 w 2736"/>
                        <a:gd name="T15" fmla="*/ 10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76" name="Freeform 100">
                      <a:extLst>
                        <a:ext uri="{FF2B5EF4-FFF2-40B4-BE49-F238E27FC236}">
                          <a16:creationId xmlns:a16="http://schemas.microsoft.com/office/drawing/2014/main" id="{5FA497A4-45BA-42AF-A9F4-DBF5FE6C36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4" cy="467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60 w 1769"/>
                        <a:gd name="T3" fmla="*/ 11 h 791"/>
                        <a:gd name="T4" fmla="*/ 144 w 1769"/>
                        <a:gd name="T5" fmla="*/ 41 h 791"/>
                        <a:gd name="T6" fmla="*/ 201 w 1769"/>
                        <a:gd name="T7" fmla="*/ 89 h 791"/>
                        <a:gd name="T8" fmla="*/ 219 w 1769"/>
                        <a:gd name="T9" fmla="*/ 126 h 791"/>
                        <a:gd name="T10" fmla="*/ 211 w 1769"/>
                        <a:gd name="T11" fmla="*/ 162 h 791"/>
                        <a:gd name="T12" fmla="*/ 198 w 1769"/>
                        <a:gd name="T13" fmla="*/ 130 h 791"/>
                        <a:gd name="T14" fmla="*/ 173 w 1769"/>
                        <a:gd name="T15" fmla="*/ 93 h 791"/>
                        <a:gd name="T16" fmla="*/ 138 w 1769"/>
                        <a:gd name="T17" fmla="*/ 61 h 791"/>
                        <a:gd name="T18" fmla="*/ 72 w 1769"/>
                        <a:gd name="T19" fmla="*/ 31 h 791"/>
                        <a:gd name="T20" fmla="*/ 0 w 1769"/>
                        <a:gd name="T21" fmla="*/ 16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66" name="Group 101">
                    <a:extLst>
                      <a:ext uri="{FF2B5EF4-FFF2-40B4-BE49-F238E27FC236}">
                        <a16:creationId xmlns:a16="http://schemas.microsoft.com/office/drawing/2014/main" id="{5F6BC2FD-0793-4DFE-898F-AE604A4244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0" y="1952"/>
                    <a:ext cx="622" cy="2385"/>
                    <a:chOff x="3006" y="1980"/>
                    <a:chExt cx="622" cy="2385"/>
                  </a:xfrm>
                </p:grpSpPr>
                <p:sp>
                  <p:nvSpPr>
                    <p:cNvPr id="73" name="Freeform 102">
                      <a:extLst>
                        <a:ext uri="{FF2B5EF4-FFF2-40B4-BE49-F238E27FC236}">
                          <a16:creationId xmlns:a16="http://schemas.microsoft.com/office/drawing/2014/main" id="{7119C72B-683E-4B0C-868B-1D5EAEB978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7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72 w 2736"/>
                        <a:gd name="T3" fmla="*/ 20 h 504"/>
                        <a:gd name="T4" fmla="*/ 355 w 2736"/>
                        <a:gd name="T5" fmla="*/ 3 h 504"/>
                        <a:gd name="T6" fmla="*/ 546 w 2736"/>
                        <a:gd name="T7" fmla="*/ 3 h 504"/>
                        <a:gd name="T8" fmla="*/ 543 w 2736"/>
                        <a:gd name="T9" fmla="*/ 12 h 504"/>
                        <a:gd name="T10" fmla="*/ 352 w 2736"/>
                        <a:gd name="T11" fmla="*/ 12 h 504"/>
                        <a:gd name="T12" fmla="*/ 130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74" name="Freeform 103">
                      <a:extLst>
                        <a:ext uri="{FF2B5EF4-FFF2-40B4-BE49-F238E27FC236}">
                          <a16:creationId xmlns:a16="http://schemas.microsoft.com/office/drawing/2014/main" id="{665D0A83-1300-4370-846D-33E50C874D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3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56 w 1769"/>
                        <a:gd name="T3" fmla="*/ 6 h 791"/>
                        <a:gd name="T4" fmla="*/ 133 w 1769"/>
                        <a:gd name="T5" fmla="*/ 23 h 791"/>
                        <a:gd name="T6" fmla="*/ 185 w 1769"/>
                        <a:gd name="T7" fmla="*/ 50 h 791"/>
                        <a:gd name="T8" fmla="*/ 201 w 1769"/>
                        <a:gd name="T9" fmla="*/ 71 h 791"/>
                        <a:gd name="T10" fmla="*/ 193 w 1769"/>
                        <a:gd name="T11" fmla="*/ 91 h 791"/>
                        <a:gd name="T12" fmla="*/ 182 w 1769"/>
                        <a:gd name="T13" fmla="*/ 73 h 791"/>
                        <a:gd name="T14" fmla="*/ 159 w 1769"/>
                        <a:gd name="T15" fmla="*/ 53 h 791"/>
                        <a:gd name="T16" fmla="*/ 127 w 1769"/>
                        <a:gd name="T17" fmla="*/ 34 h 791"/>
                        <a:gd name="T18" fmla="*/ 67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67" name="Group 104">
                    <a:extLst>
                      <a:ext uri="{FF2B5EF4-FFF2-40B4-BE49-F238E27FC236}">
                        <a16:creationId xmlns:a16="http://schemas.microsoft.com/office/drawing/2014/main" id="{9BC210B0-872D-43F6-AABE-F5447F02F9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6" y="2074"/>
                    <a:ext cx="402" cy="2218"/>
                    <a:chOff x="2822" y="2102"/>
                    <a:chExt cx="402" cy="2218"/>
                  </a:xfrm>
                </p:grpSpPr>
                <p:sp>
                  <p:nvSpPr>
                    <p:cNvPr id="71" name="Freeform 105">
                      <a:extLst>
                        <a:ext uri="{FF2B5EF4-FFF2-40B4-BE49-F238E27FC236}">
                          <a16:creationId xmlns:a16="http://schemas.microsoft.com/office/drawing/2014/main" id="{FA446A31-3611-43D1-B2FB-507FC60590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11" y="2713"/>
                      <a:ext cx="1467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33 w 2736"/>
                        <a:gd name="T3" fmla="*/ 20 h 504"/>
                        <a:gd name="T4" fmla="*/ 273 w 2736"/>
                        <a:gd name="T5" fmla="*/ 3 h 504"/>
                        <a:gd name="T6" fmla="*/ 422 w 2736"/>
                        <a:gd name="T7" fmla="*/ 3 h 504"/>
                        <a:gd name="T8" fmla="*/ 419 w 2736"/>
                        <a:gd name="T9" fmla="*/ 12 h 504"/>
                        <a:gd name="T10" fmla="*/ 272 w 2736"/>
                        <a:gd name="T11" fmla="*/ 12 h 504"/>
                        <a:gd name="T12" fmla="*/ 101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72" name="Freeform 106">
                      <a:extLst>
                        <a:ext uri="{FF2B5EF4-FFF2-40B4-BE49-F238E27FC236}">
                          <a16:creationId xmlns:a16="http://schemas.microsoft.com/office/drawing/2014/main" id="{BDC69EF7-83DF-40C1-83FC-79920800EE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7" y="3734"/>
                      <a:ext cx="787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43 w 1769"/>
                        <a:gd name="T3" fmla="*/ 6 h 791"/>
                        <a:gd name="T4" fmla="*/ 102 w 1769"/>
                        <a:gd name="T5" fmla="*/ 23 h 791"/>
                        <a:gd name="T6" fmla="*/ 142 w 1769"/>
                        <a:gd name="T7" fmla="*/ 50 h 791"/>
                        <a:gd name="T8" fmla="*/ 154 w 1769"/>
                        <a:gd name="T9" fmla="*/ 71 h 791"/>
                        <a:gd name="T10" fmla="*/ 149 w 1769"/>
                        <a:gd name="T11" fmla="*/ 91 h 791"/>
                        <a:gd name="T12" fmla="*/ 140 w 1769"/>
                        <a:gd name="T13" fmla="*/ 73 h 791"/>
                        <a:gd name="T14" fmla="*/ 122 w 1769"/>
                        <a:gd name="T15" fmla="*/ 53 h 791"/>
                        <a:gd name="T16" fmla="*/ 97 w 1769"/>
                        <a:gd name="T17" fmla="*/ 34 h 791"/>
                        <a:gd name="T18" fmla="*/ 51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68" name="Group 107">
                    <a:extLst>
                      <a:ext uri="{FF2B5EF4-FFF2-40B4-BE49-F238E27FC236}">
                        <a16:creationId xmlns:a16="http://schemas.microsoft.com/office/drawing/2014/main" id="{C71520CF-4914-4EA6-9C0C-AA13B088BD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5" cy="2186"/>
                    <a:chOff x="2290" y="2133"/>
                    <a:chExt cx="425" cy="2186"/>
                  </a:xfrm>
                </p:grpSpPr>
                <p:sp>
                  <p:nvSpPr>
                    <p:cNvPr id="69" name="Freeform 108">
                      <a:extLst>
                        <a:ext uri="{FF2B5EF4-FFF2-40B4-BE49-F238E27FC236}">
                          <a16:creationId xmlns:a16="http://schemas.microsoft.com/office/drawing/2014/main" id="{DC6F4540-AD1A-4608-91CE-426173470F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4" y="2757"/>
                      <a:ext cx="1436" cy="188"/>
                    </a:xfrm>
                    <a:custGeom>
                      <a:avLst/>
                      <a:gdLst>
                        <a:gd name="T0" fmla="*/ 0 w 2736"/>
                        <a:gd name="T1" fmla="*/ 26 h 504"/>
                        <a:gd name="T2" fmla="*/ 125 w 2736"/>
                        <a:gd name="T3" fmla="*/ 9 h 504"/>
                        <a:gd name="T4" fmla="*/ 257 w 2736"/>
                        <a:gd name="T5" fmla="*/ 1 h 504"/>
                        <a:gd name="T6" fmla="*/ 396 w 2736"/>
                        <a:gd name="T7" fmla="*/ 1 h 504"/>
                        <a:gd name="T8" fmla="*/ 393 w 2736"/>
                        <a:gd name="T9" fmla="*/ 5 h 504"/>
                        <a:gd name="T10" fmla="*/ 255 w 2736"/>
                        <a:gd name="T11" fmla="*/ 5 h 504"/>
                        <a:gd name="T12" fmla="*/ 94 w 2736"/>
                        <a:gd name="T13" fmla="*/ 15 h 504"/>
                        <a:gd name="T14" fmla="*/ 0 w 2736"/>
                        <a:gd name="T15" fmla="*/ 2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70" name="Freeform 109">
                      <a:extLst>
                        <a:ext uri="{FF2B5EF4-FFF2-40B4-BE49-F238E27FC236}">
                          <a16:creationId xmlns:a16="http://schemas.microsoft.com/office/drawing/2014/main" id="{02A529CD-1969-4D2D-8A50-80DE6EAF80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3" cy="29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1 w 1769"/>
                        <a:gd name="T3" fmla="*/ 3 h 791"/>
                        <a:gd name="T4" fmla="*/ 97 w 1769"/>
                        <a:gd name="T5" fmla="*/ 10 h 791"/>
                        <a:gd name="T6" fmla="*/ 135 w 1769"/>
                        <a:gd name="T7" fmla="*/ 23 h 791"/>
                        <a:gd name="T8" fmla="*/ 146 w 1769"/>
                        <a:gd name="T9" fmla="*/ 32 h 791"/>
                        <a:gd name="T10" fmla="*/ 141 w 1769"/>
                        <a:gd name="T11" fmla="*/ 41 h 791"/>
                        <a:gd name="T12" fmla="*/ 132 w 1769"/>
                        <a:gd name="T13" fmla="*/ 33 h 791"/>
                        <a:gd name="T14" fmla="*/ 116 w 1769"/>
                        <a:gd name="T15" fmla="*/ 24 h 791"/>
                        <a:gd name="T16" fmla="*/ 93 w 1769"/>
                        <a:gd name="T17" fmla="*/ 16 h 791"/>
                        <a:gd name="T18" fmla="*/ 49 w 1769"/>
                        <a:gd name="T19" fmla="*/ 8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</p:grpSp>
          </p:grpSp>
          <p:grpSp>
            <p:nvGrpSpPr>
              <p:cNvPr id="23" name="Group 110">
                <a:extLst>
                  <a:ext uri="{FF2B5EF4-FFF2-40B4-BE49-F238E27FC236}">
                    <a16:creationId xmlns:a16="http://schemas.microsoft.com/office/drawing/2014/main" id="{B11E0A08-5982-4FD3-9DF6-987FBD1363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" y="311"/>
                <a:ext cx="5460" cy="3671"/>
                <a:chOff x="73" y="311"/>
                <a:chExt cx="5460" cy="3671"/>
              </a:xfrm>
            </p:grpSpPr>
            <p:grpSp>
              <p:nvGrpSpPr>
                <p:cNvPr id="24" name="Group 111">
                  <a:extLst>
                    <a:ext uri="{FF2B5EF4-FFF2-40B4-BE49-F238E27FC236}">
                      <a16:creationId xmlns:a16="http://schemas.microsoft.com/office/drawing/2014/main" id="{3945B05C-B8C0-4D44-8FEB-3906C7F4C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" y="311"/>
                  <a:ext cx="5460" cy="3671"/>
                  <a:chOff x="73" y="311"/>
                  <a:chExt cx="5460" cy="3671"/>
                </a:xfrm>
              </p:grpSpPr>
              <p:sp>
                <p:nvSpPr>
                  <p:cNvPr id="26" name="Arc 112">
                    <a:extLst>
                      <a:ext uri="{FF2B5EF4-FFF2-40B4-BE49-F238E27FC236}">
                        <a16:creationId xmlns:a16="http://schemas.microsoft.com/office/drawing/2014/main" id="{BE985EB5-491E-4506-B31E-58808A424C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T0" fmla="*/ 1 w 36729"/>
                      <a:gd name="T1" fmla="*/ 1 h 21600"/>
                      <a:gd name="T2" fmla="*/ 0 w 36729"/>
                      <a:gd name="T3" fmla="*/ 1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7" name="Arc 113">
                    <a:extLst>
                      <a:ext uri="{FF2B5EF4-FFF2-40B4-BE49-F238E27FC236}">
                        <a16:creationId xmlns:a16="http://schemas.microsoft.com/office/drawing/2014/main" id="{9E68DBCF-E017-4B2B-8240-EE31F25D4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387" y="1603"/>
                    <a:ext cx="2017" cy="2378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1 w 30473"/>
                      <a:gd name="T3" fmla="*/ 3 h 22305"/>
                      <a:gd name="T4" fmla="*/ 0 w 30473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8" name="Arc 114">
                    <a:extLst>
                      <a:ext uri="{FF2B5EF4-FFF2-40B4-BE49-F238E27FC236}">
                        <a16:creationId xmlns:a16="http://schemas.microsoft.com/office/drawing/2014/main" id="{E1EDDB67-3AAA-40CA-A077-359A3ACF50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77"/>
                  </a:xfrm>
                  <a:custGeom>
                    <a:avLst/>
                    <a:gdLst>
                      <a:gd name="T0" fmla="*/ 0 w 34812"/>
                      <a:gd name="T1" fmla="*/ 1 h 22305"/>
                      <a:gd name="T2" fmla="*/ 0 w 34812"/>
                      <a:gd name="T3" fmla="*/ 3 h 22305"/>
                      <a:gd name="T4" fmla="*/ 0 w 34812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9" name="Arc 115">
                    <a:extLst>
                      <a:ext uri="{FF2B5EF4-FFF2-40B4-BE49-F238E27FC236}">
                        <a16:creationId xmlns:a16="http://schemas.microsoft.com/office/drawing/2014/main" id="{F728E09F-1A31-432A-84CD-3FD5009A77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3"/>
                  </a:xfrm>
                  <a:custGeom>
                    <a:avLst/>
                    <a:gdLst>
                      <a:gd name="T0" fmla="*/ 0 w 36830"/>
                      <a:gd name="T1" fmla="*/ 1 h 22305"/>
                      <a:gd name="T2" fmla="*/ 1 w 36830"/>
                      <a:gd name="T3" fmla="*/ 3 h 22305"/>
                      <a:gd name="T4" fmla="*/ 0 w 36830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30" name="Arc 116">
                    <a:extLst>
                      <a:ext uri="{FF2B5EF4-FFF2-40B4-BE49-F238E27FC236}">
                        <a16:creationId xmlns:a16="http://schemas.microsoft.com/office/drawing/2014/main" id="{198B2D36-279A-49DD-A6D7-331511B7E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89" y="311"/>
                    <a:ext cx="1851" cy="2306"/>
                  </a:xfrm>
                  <a:custGeom>
                    <a:avLst/>
                    <a:gdLst>
                      <a:gd name="T0" fmla="*/ 0 w 31881"/>
                      <a:gd name="T1" fmla="*/ 1 h 21600"/>
                      <a:gd name="T2" fmla="*/ 0 w 31881"/>
                      <a:gd name="T3" fmla="*/ 1 h 21600"/>
                      <a:gd name="T4" fmla="*/ 0 w 31881"/>
                      <a:gd name="T5" fmla="*/ 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31" name="Arc 117">
                    <a:extLst>
                      <a:ext uri="{FF2B5EF4-FFF2-40B4-BE49-F238E27FC236}">
                        <a16:creationId xmlns:a16="http://schemas.microsoft.com/office/drawing/2014/main" id="{158650F1-8EA1-45BB-B1AD-BE4AC0FC9C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1 h 21600"/>
                      <a:gd name="T2" fmla="*/ 0 w 31146"/>
                      <a:gd name="T3" fmla="*/ 1 h 21600"/>
                      <a:gd name="T4" fmla="*/ 0 w 31146"/>
                      <a:gd name="T5" fmla="*/ 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32" name="Freeform 118">
                    <a:extLst>
                      <a:ext uri="{FF2B5EF4-FFF2-40B4-BE49-F238E27FC236}">
                        <a16:creationId xmlns:a16="http://schemas.microsoft.com/office/drawing/2014/main" id="{DB35F740-F380-4973-9BC4-E40EE1EF0A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2"/>
                  </a:xfrm>
                  <a:custGeom>
                    <a:avLst/>
                    <a:gdLst>
                      <a:gd name="T0" fmla="*/ 0 w 776"/>
                      <a:gd name="T1" fmla="*/ 17 h 2368"/>
                      <a:gd name="T2" fmla="*/ 37 w 776"/>
                      <a:gd name="T3" fmla="*/ 4 h 2368"/>
                      <a:gd name="T4" fmla="*/ 15 w 776"/>
                      <a:gd name="T5" fmla="*/ 42 h 2368"/>
                      <a:gd name="T6" fmla="*/ 52 w 776"/>
                      <a:gd name="T7" fmla="*/ 42 h 2368"/>
                      <a:gd name="T8" fmla="*/ 30 w 776"/>
                      <a:gd name="T9" fmla="*/ 80 h 2368"/>
                      <a:gd name="T10" fmla="*/ 60 w 776"/>
                      <a:gd name="T11" fmla="*/ 93 h 2368"/>
                      <a:gd name="T12" fmla="*/ 45 w 776"/>
                      <a:gd name="T13" fmla="*/ 119 h 2368"/>
                      <a:gd name="T14" fmla="*/ 75 w 776"/>
                      <a:gd name="T15" fmla="*/ 132 h 2368"/>
                      <a:gd name="T16" fmla="*/ 60 w 776"/>
                      <a:gd name="T17" fmla="*/ 157 h 2368"/>
                      <a:gd name="T18" fmla="*/ 82 w 776"/>
                      <a:gd name="T19" fmla="*/ 170 h 2368"/>
                      <a:gd name="T20" fmla="*/ 75 w 776"/>
                      <a:gd name="T21" fmla="*/ 195 h 2368"/>
                      <a:gd name="T22" fmla="*/ 90 w 776"/>
                      <a:gd name="T23" fmla="*/ 221 h 2368"/>
                      <a:gd name="T24" fmla="*/ 90 w 776"/>
                      <a:gd name="T25" fmla="*/ 246 h 2368"/>
                      <a:gd name="T26" fmla="*/ 105 w 776"/>
                      <a:gd name="T27" fmla="*/ 285 h 2368"/>
                      <a:gd name="T28" fmla="*/ 97 w 776"/>
                      <a:gd name="T29" fmla="*/ 323 h 2368"/>
                      <a:gd name="T30" fmla="*/ 113 w 776"/>
                      <a:gd name="T31" fmla="*/ 348 h 2368"/>
                      <a:gd name="T32" fmla="*/ 105 w 776"/>
                      <a:gd name="T33" fmla="*/ 387 h 2368"/>
                      <a:gd name="T34" fmla="*/ 113 w 776"/>
                      <a:gd name="T35" fmla="*/ 425 h 2368"/>
                      <a:gd name="T36" fmla="*/ 105 w 776"/>
                      <a:gd name="T37" fmla="*/ 451 h 2368"/>
                      <a:gd name="T38" fmla="*/ 120 w 776"/>
                      <a:gd name="T39" fmla="*/ 488 h 2368"/>
                      <a:gd name="T40" fmla="*/ 113 w 776"/>
                      <a:gd name="T41" fmla="*/ 526 h 2368"/>
                      <a:gd name="T42" fmla="*/ 120 w 776"/>
                      <a:gd name="T43" fmla="*/ 578 h 2368"/>
                      <a:gd name="T44" fmla="*/ 113 w 776"/>
                      <a:gd name="T45" fmla="*/ 590 h 2368"/>
                      <a:gd name="T46" fmla="*/ 120 w 776"/>
                      <a:gd name="T47" fmla="*/ 629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sp>
              <p:nvSpPr>
                <p:cNvPr id="25" name="Freeform 119">
                  <a:extLst>
                    <a:ext uri="{FF2B5EF4-FFF2-40B4-BE49-F238E27FC236}">
                      <a16:creationId xmlns:a16="http://schemas.microsoft.com/office/drawing/2014/main" id="{D5655F7D-F15A-4CC5-B857-519AD924FF2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8"/>
                </a:xfrm>
                <a:custGeom>
                  <a:avLst/>
                  <a:gdLst>
                    <a:gd name="T0" fmla="*/ 0 w 776"/>
                    <a:gd name="T1" fmla="*/ 3 h 2368"/>
                    <a:gd name="T2" fmla="*/ 45 w 776"/>
                    <a:gd name="T3" fmla="*/ 1 h 2368"/>
                    <a:gd name="T4" fmla="*/ 18 w 776"/>
                    <a:gd name="T5" fmla="*/ 7 h 2368"/>
                    <a:gd name="T6" fmla="*/ 63 w 776"/>
                    <a:gd name="T7" fmla="*/ 7 h 2368"/>
                    <a:gd name="T8" fmla="*/ 36 w 776"/>
                    <a:gd name="T9" fmla="*/ 13 h 2368"/>
                    <a:gd name="T10" fmla="*/ 71 w 776"/>
                    <a:gd name="T11" fmla="*/ 16 h 2368"/>
                    <a:gd name="T12" fmla="*/ 54 w 776"/>
                    <a:gd name="T13" fmla="*/ 20 h 2368"/>
                    <a:gd name="T14" fmla="*/ 89 w 776"/>
                    <a:gd name="T15" fmla="*/ 22 h 2368"/>
                    <a:gd name="T16" fmla="*/ 71 w 776"/>
                    <a:gd name="T17" fmla="*/ 26 h 2368"/>
                    <a:gd name="T18" fmla="*/ 98 w 776"/>
                    <a:gd name="T19" fmla="*/ 28 h 2368"/>
                    <a:gd name="T20" fmla="*/ 89 w 776"/>
                    <a:gd name="T21" fmla="*/ 33 h 2368"/>
                    <a:gd name="T22" fmla="*/ 107 w 776"/>
                    <a:gd name="T23" fmla="*/ 37 h 2368"/>
                    <a:gd name="T24" fmla="*/ 107 w 776"/>
                    <a:gd name="T25" fmla="*/ 41 h 2368"/>
                    <a:gd name="T26" fmla="*/ 125 w 776"/>
                    <a:gd name="T27" fmla="*/ 47 h 2368"/>
                    <a:gd name="T28" fmla="*/ 116 w 776"/>
                    <a:gd name="T29" fmla="*/ 54 h 2368"/>
                    <a:gd name="T30" fmla="*/ 134 w 776"/>
                    <a:gd name="T31" fmla="*/ 58 h 2368"/>
                    <a:gd name="T32" fmla="*/ 125 w 776"/>
                    <a:gd name="T33" fmla="*/ 64 h 2368"/>
                    <a:gd name="T34" fmla="*/ 134 w 776"/>
                    <a:gd name="T35" fmla="*/ 71 h 2368"/>
                    <a:gd name="T36" fmla="*/ 125 w 776"/>
                    <a:gd name="T37" fmla="*/ 75 h 2368"/>
                    <a:gd name="T38" fmla="*/ 143 w 776"/>
                    <a:gd name="T39" fmla="*/ 81 h 2368"/>
                    <a:gd name="T40" fmla="*/ 134 w 776"/>
                    <a:gd name="T41" fmla="*/ 88 h 2368"/>
                    <a:gd name="T42" fmla="*/ 143 w 776"/>
                    <a:gd name="T43" fmla="*/ 96 h 2368"/>
                    <a:gd name="T44" fmla="*/ 134 w 776"/>
                    <a:gd name="T45" fmla="*/ 99 h 2368"/>
                    <a:gd name="T46" fmla="*/ 143 w 776"/>
                    <a:gd name="T47" fmla="*/ 105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7" name="Group 120">
              <a:extLst>
                <a:ext uri="{FF2B5EF4-FFF2-40B4-BE49-F238E27FC236}">
                  <a16:creationId xmlns:a16="http://schemas.microsoft.com/office/drawing/2014/main" id="{88095ECB-7E3D-4D60-A02C-EDF382027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490"/>
              <a:ext cx="4040" cy="2966"/>
              <a:chOff x="210" y="337"/>
              <a:chExt cx="5198" cy="3818"/>
            </a:xfrm>
          </p:grpSpPr>
          <p:sp>
            <p:nvSpPr>
              <p:cNvPr id="8" name="Freeform 121">
                <a:extLst>
                  <a:ext uri="{FF2B5EF4-FFF2-40B4-BE49-F238E27FC236}">
                    <a16:creationId xmlns:a16="http://schemas.microsoft.com/office/drawing/2014/main" id="{0970DFBE-F3DD-476B-BF57-84F83DD7EC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Arc 122">
                <a:extLst>
                  <a:ext uri="{FF2B5EF4-FFF2-40B4-BE49-F238E27FC236}">
                    <a16:creationId xmlns:a16="http://schemas.microsoft.com/office/drawing/2014/main" id="{170C10D2-4147-4E96-81C0-D093C72986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2 w 21600"/>
                  <a:gd name="T3" fmla="*/ 3 h 21602"/>
                  <a:gd name="T4" fmla="*/ 0 w 21600"/>
                  <a:gd name="T5" fmla="*/ 3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" name="Arc 123">
                <a:extLst>
                  <a:ext uri="{FF2B5EF4-FFF2-40B4-BE49-F238E27FC236}">
                    <a16:creationId xmlns:a16="http://schemas.microsoft.com/office/drawing/2014/main" id="{B6237B01-900C-45E8-AE96-742DF61F12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3 h 22305"/>
                  <a:gd name="T4" fmla="*/ 0 w 28940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" name="Arc 124">
                <a:extLst>
                  <a:ext uri="{FF2B5EF4-FFF2-40B4-BE49-F238E27FC236}">
                    <a16:creationId xmlns:a16="http://schemas.microsoft.com/office/drawing/2014/main" id="{9944584F-2723-4A68-A76F-D0A660F316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1 h 22305"/>
                  <a:gd name="T2" fmla="*/ 1 w 34455"/>
                  <a:gd name="T3" fmla="*/ 3 h 22305"/>
                  <a:gd name="T4" fmla="*/ 0 w 34455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" name="Arc 125">
                <a:extLst>
                  <a:ext uri="{FF2B5EF4-FFF2-40B4-BE49-F238E27FC236}">
                    <a16:creationId xmlns:a16="http://schemas.microsoft.com/office/drawing/2014/main" id="{3D527C72-4418-42A6-88D5-D3A259CF4C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1 h 22305"/>
                  <a:gd name="T2" fmla="*/ 0 w 34812"/>
                  <a:gd name="T3" fmla="*/ 3 h 22305"/>
                  <a:gd name="T4" fmla="*/ 0 w 34812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" name="Arc 126">
                <a:extLst>
                  <a:ext uri="{FF2B5EF4-FFF2-40B4-BE49-F238E27FC236}">
                    <a16:creationId xmlns:a16="http://schemas.microsoft.com/office/drawing/2014/main" id="{ABA56514-33FF-4790-AB54-BD980E2D19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1 h 22305"/>
                  <a:gd name="T2" fmla="*/ 0 w 34812"/>
                  <a:gd name="T3" fmla="*/ 3 h 22305"/>
                  <a:gd name="T4" fmla="*/ 0 w 34812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" name="Freeform 127">
                <a:extLst>
                  <a:ext uri="{FF2B5EF4-FFF2-40B4-BE49-F238E27FC236}">
                    <a16:creationId xmlns:a16="http://schemas.microsoft.com/office/drawing/2014/main" id="{CBE4D6D7-E041-482A-BA24-92E9E50C16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Freeform 128">
                <a:extLst>
                  <a:ext uri="{FF2B5EF4-FFF2-40B4-BE49-F238E27FC236}">
                    <a16:creationId xmlns:a16="http://schemas.microsoft.com/office/drawing/2014/main" id="{77B1E574-4B94-47C9-9C0B-2256E7446F2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0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0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6 w 776"/>
                  <a:gd name="T23" fmla="*/ 37 h 2368"/>
                  <a:gd name="T24" fmla="*/ 106 w 776"/>
                  <a:gd name="T25" fmla="*/ 41 h 2368"/>
                  <a:gd name="T26" fmla="*/ 123 w 776"/>
                  <a:gd name="T27" fmla="*/ 47 h 2368"/>
                  <a:gd name="T28" fmla="*/ 115 w 776"/>
                  <a:gd name="T29" fmla="*/ 54 h 2368"/>
                  <a:gd name="T30" fmla="*/ 132 w 776"/>
                  <a:gd name="T31" fmla="*/ 58 h 2368"/>
                  <a:gd name="T32" fmla="*/ 123 w 776"/>
                  <a:gd name="T33" fmla="*/ 64 h 2368"/>
                  <a:gd name="T34" fmla="*/ 132 w 776"/>
                  <a:gd name="T35" fmla="*/ 71 h 2368"/>
                  <a:gd name="T36" fmla="*/ 123 w 776"/>
                  <a:gd name="T37" fmla="*/ 75 h 2368"/>
                  <a:gd name="T38" fmla="*/ 141 w 776"/>
                  <a:gd name="T39" fmla="*/ 81 h 2368"/>
                  <a:gd name="T40" fmla="*/ 132 w 776"/>
                  <a:gd name="T41" fmla="*/ 88 h 2368"/>
                  <a:gd name="T42" fmla="*/ 141 w 776"/>
                  <a:gd name="T43" fmla="*/ 96 h 2368"/>
                  <a:gd name="T44" fmla="*/ 132 w 776"/>
                  <a:gd name="T45" fmla="*/ 99 h 2368"/>
                  <a:gd name="T46" fmla="*/ 141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" name="Freeform 129">
                <a:extLst>
                  <a:ext uri="{FF2B5EF4-FFF2-40B4-BE49-F238E27FC236}">
                    <a16:creationId xmlns:a16="http://schemas.microsoft.com/office/drawing/2014/main" id="{8E4D8F5E-9979-4629-B1F0-5540515194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17 h 2368"/>
                  <a:gd name="T2" fmla="*/ 657 w 776"/>
                  <a:gd name="T3" fmla="*/ 4 h 2368"/>
                  <a:gd name="T4" fmla="*/ 261 w 776"/>
                  <a:gd name="T5" fmla="*/ 42 h 2368"/>
                  <a:gd name="T6" fmla="*/ 919 w 776"/>
                  <a:gd name="T7" fmla="*/ 42 h 2368"/>
                  <a:gd name="T8" fmla="*/ 524 w 776"/>
                  <a:gd name="T9" fmla="*/ 81 h 2368"/>
                  <a:gd name="T10" fmla="*/ 1050 w 776"/>
                  <a:gd name="T11" fmla="*/ 94 h 2368"/>
                  <a:gd name="T12" fmla="*/ 787 w 776"/>
                  <a:gd name="T13" fmla="*/ 119 h 2368"/>
                  <a:gd name="T14" fmla="*/ 1312 w 776"/>
                  <a:gd name="T15" fmla="*/ 132 h 2368"/>
                  <a:gd name="T16" fmla="*/ 1050 w 776"/>
                  <a:gd name="T17" fmla="*/ 158 h 2368"/>
                  <a:gd name="T18" fmla="*/ 1443 w 776"/>
                  <a:gd name="T19" fmla="*/ 171 h 2368"/>
                  <a:gd name="T20" fmla="*/ 1312 w 776"/>
                  <a:gd name="T21" fmla="*/ 196 h 2368"/>
                  <a:gd name="T22" fmla="*/ 1574 w 776"/>
                  <a:gd name="T23" fmla="*/ 221 h 2368"/>
                  <a:gd name="T24" fmla="*/ 1574 w 776"/>
                  <a:gd name="T25" fmla="*/ 247 h 2368"/>
                  <a:gd name="T26" fmla="*/ 1837 w 776"/>
                  <a:gd name="T27" fmla="*/ 286 h 2368"/>
                  <a:gd name="T28" fmla="*/ 1704 w 776"/>
                  <a:gd name="T29" fmla="*/ 324 h 2368"/>
                  <a:gd name="T30" fmla="*/ 1969 w 776"/>
                  <a:gd name="T31" fmla="*/ 349 h 2368"/>
                  <a:gd name="T32" fmla="*/ 1837 w 776"/>
                  <a:gd name="T33" fmla="*/ 388 h 2368"/>
                  <a:gd name="T34" fmla="*/ 1969 w 776"/>
                  <a:gd name="T35" fmla="*/ 427 h 2368"/>
                  <a:gd name="T36" fmla="*/ 1837 w 776"/>
                  <a:gd name="T37" fmla="*/ 452 h 2368"/>
                  <a:gd name="T38" fmla="*/ 2100 w 776"/>
                  <a:gd name="T39" fmla="*/ 490 h 2368"/>
                  <a:gd name="T40" fmla="*/ 1969 w 776"/>
                  <a:gd name="T41" fmla="*/ 529 h 2368"/>
                  <a:gd name="T42" fmla="*/ 2100 w 776"/>
                  <a:gd name="T43" fmla="*/ 580 h 2368"/>
                  <a:gd name="T44" fmla="*/ 1969 w 776"/>
                  <a:gd name="T45" fmla="*/ 593 h 2368"/>
                  <a:gd name="T46" fmla="*/ 2100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Freeform 130">
                <a:extLst>
                  <a:ext uri="{FF2B5EF4-FFF2-40B4-BE49-F238E27FC236}">
                    <a16:creationId xmlns:a16="http://schemas.microsoft.com/office/drawing/2014/main" id="{765E7108-8CE0-4C4C-97DA-42269636BE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17 h 2368"/>
                  <a:gd name="T2" fmla="*/ 173 w 776"/>
                  <a:gd name="T3" fmla="*/ 4 h 2368"/>
                  <a:gd name="T4" fmla="*/ 69 w 776"/>
                  <a:gd name="T5" fmla="*/ 42 h 2368"/>
                  <a:gd name="T6" fmla="*/ 242 w 776"/>
                  <a:gd name="T7" fmla="*/ 42 h 2368"/>
                  <a:gd name="T8" fmla="*/ 138 w 776"/>
                  <a:gd name="T9" fmla="*/ 81 h 2368"/>
                  <a:gd name="T10" fmla="*/ 277 w 776"/>
                  <a:gd name="T11" fmla="*/ 94 h 2368"/>
                  <a:gd name="T12" fmla="*/ 207 w 776"/>
                  <a:gd name="T13" fmla="*/ 119 h 2368"/>
                  <a:gd name="T14" fmla="*/ 347 w 776"/>
                  <a:gd name="T15" fmla="*/ 132 h 2368"/>
                  <a:gd name="T16" fmla="*/ 277 w 776"/>
                  <a:gd name="T17" fmla="*/ 158 h 2368"/>
                  <a:gd name="T18" fmla="*/ 381 w 776"/>
                  <a:gd name="T19" fmla="*/ 171 h 2368"/>
                  <a:gd name="T20" fmla="*/ 347 w 776"/>
                  <a:gd name="T21" fmla="*/ 196 h 2368"/>
                  <a:gd name="T22" fmla="*/ 416 w 776"/>
                  <a:gd name="T23" fmla="*/ 221 h 2368"/>
                  <a:gd name="T24" fmla="*/ 416 w 776"/>
                  <a:gd name="T25" fmla="*/ 247 h 2368"/>
                  <a:gd name="T26" fmla="*/ 485 w 776"/>
                  <a:gd name="T27" fmla="*/ 286 h 2368"/>
                  <a:gd name="T28" fmla="*/ 450 w 776"/>
                  <a:gd name="T29" fmla="*/ 324 h 2368"/>
                  <a:gd name="T30" fmla="*/ 519 w 776"/>
                  <a:gd name="T31" fmla="*/ 349 h 2368"/>
                  <a:gd name="T32" fmla="*/ 485 w 776"/>
                  <a:gd name="T33" fmla="*/ 388 h 2368"/>
                  <a:gd name="T34" fmla="*/ 519 w 776"/>
                  <a:gd name="T35" fmla="*/ 427 h 2368"/>
                  <a:gd name="T36" fmla="*/ 485 w 776"/>
                  <a:gd name="T37" fmla="*/ 452 h 2368"/>
                  <a:gd name="T38" fmla="*/ 554 w 776"/>
                  <a:gd name="T39" fmla="*/ 490 h 2368"/>
                  <a:gd name="T40" fmla="*/ 519 w 776"/>
                  <a:gd name="T41" fmla="*/ 529 h 2368"/>
                  <a:gd name="T42" fmla="*/ 554 w 776"/>
                  <a:gd name="T43" fmla="*/ 580 h 2368"/>
                  <a:gd name="T44" fmla="*/ 519 w 776"/>
                  <a:gd name="T45" fmla="*/ 593 h 2368"/>
                  <a:gd name="T46" fmla="*/ 554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" name="Freeform 131">
                <a:extLst>
                  <a:ext uri="{FF2B5EF4-FFF2-40B4-BE49-F238E27FC236}">
                    <a16:creationId xmlns:a16="http://schemas.microsoft.com/office/drawing/2014/main" id="{804345FF-5429-44B8-9BA3-385354B3F9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20 h 2368"/>
                  <a:gd name="T2" fmla="*/ 524 w 776"/>
                  <a:gd name="T3" fmla="*/ 5 h 2368"/>
                  <a:gd name="T4" fmla="*/ 210 w 776"/>
                  <a:gd name="T5" fmla="*/ 49 h 2368"/>
                  <a:gd name="T6" fmla="*/ 734 w 776"/>
                  <a:gd name="T7" fmla="*/ 49 h 2368"/>
                  <a:gd name="T8" fmla="*/ 419 w 776"/>
                  <a:gd name="T9" fmla="*/ 94 h 2368"/>
                  <a:gd name="T10" fmla="*/ 838 w 776"/>
                  <a:gd name="T11" fmla="*/ 109 h 2368"/>
                  <a:gd name="T12" fmla="*/ 629 w 776"/>
                  <a:gd name="T13" fmla="*/ 139 h 2368"/>
                  <a:gd name="T14" fmla="*/ 1049 w 776"/>
                  <a:gd name="T15" fmla="*/ 153 h 2368"/>
                  <a:gd name="T16" fmla="*/ 838 w 776"/>
                  <a:gd name="T17" fmla="*/ 182 h 2368"/>
                  <a:gd name="T18" fmla="*/ 1154 w 776"/>
                  <a:gd name="T19" fmla="*/ 197 h 2368"/>
                  <a:gd name="T20" fmla="*/ 1049 w 776"/>
                  <a:gd name="T21" fmla="*/ 227 h 2368"/>
                  <a:gd name="T22" fmla="*/ 1257 w 776"/>
                  <a:gd name="T23" fmla="*/ 257 h 2368"/>
                  <a:gd name="T24" fmla="*/ 1257 w 776"/>
                  <a:gd name="T25" fmla="*/ 286 h 2368"/>
                  <a:gd name="T26" fmla="*/ 1469 w 776"/>
                  <a:gd name="T27" fmla="*/ 330 h 2368"/>
                  <a:gd name="T28" fmla="*/ 1364 w 776"/>
                  <a:gd name="T29" fmla="*/ 375 h 2368"/>
                  <a:gd name="T30" fmla="*/ 1573 w 776"/>
                  <a:gd name="T31" fmla="*/ 405 h 2368"/>
                  <a:gd name="T32" fmla="*/ 1469 w 776"/>
                  <a:gd name="T33" fmla="*/ 449 h 2368"/>
                  <a:gd name="T34" fmla="*/ 1573 w 776"/>
                  <a:gd name="T35" fmla="*/ 493 h 2368"/>
                  <a:gd name="T36" fmla="*/ 1469 w 776"/>
                  <a:gd name="T37" fmla="*/ 523 h 2368"/>
                  <a:gd name="T38" fmla="*/ 1679 w 776"/>
                  <a:gd name="T39" fmla="*/ 568 h 2368"/>
                  <a:gd name="T40" fmla="*/ 1573 w 776"/>
                  <a:gd name="T41" fmla="*/ 612 h 2368"/>
                  <a:gd name="T42" fmla="*/ 1679 w 776"/>
                  <a:gd name="T43" fmla="*/ 671 h 2368"/>
                  <a:gd name="T44" fmla="*/ 1573 w 776"/>
                  <a:gd name="T45" fmla="*/ 686 h 2368"/>
                  <a:gd name="T46" fmla="*/ 1679 w 776"/>
                  <a:gd name="T47" fmla="*/ 7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Freeform 132">
                <a:extLst>
                  <a:ext uri="{FF2B5EF4-FFF2-40B4-BE49-F238E27FC236}">
                    <a16:creationId xmlns:a16="http://schemas.microsoft.com/office/drawing/2014/main" id="{E751ED5D-AE58-4BBD-8B09-BA973943CC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 h 2368"/>
                  <a:gd name="T2" fmla="*/ 1794 w 776"/>
                  <a:gd name="T3" fmla="*/ 1 h 2368"/>
                  <a:gd name="T4" fmla="*/ 720 w 776"/>
                  <a:gd name="T5" fmla="*/ 14 h 2368"/>
                  <a:gd name="T6" fmla="*/ 2514 w 776"/>
                  <a:gd name="T7" fmla="*/ 14 h 2368"/>
                  <a:gd name="T8" fmla="*/ 1440 w 776"/>
                  <a:gd name="T9" fmla="*/ 28 h 2368"/>
                  <a:gd name="T10" fmla="*/ 2874 w 776"/>
                  <a:gd name="T11" fmla="*/ 32 h 2368"/>
                  <a:gd name="T12" fmla="*/ 2154 w 776"/>
                  <a:gd name="T13" fmla="*/ 41 h 2368"/>
                  <a:gd name="T14" fmla="*/ 3594 w 776"/>
                  <a:gd name="T15" fmla="*/ 45 h 2368"/>
                  <a:gd name="T16" fmla="*/ 2874 w 776"/>
                  <a:gd name="T17" fmla="*/ 54 h 2368"/>
                  <a:gd name="T18" fmla="*/ 3953 w 776"/>
                  <a:gd name="T19" fmla="*/ 59 h 2368"/>
                  <a:gd name="T20" fmla="*/ 3594 w 776"/>
                  <a:gd name="T21" fmla="*/ 68 h 2368"/>
                  <a:gd name="T22" fmla="*/ 4313 w 776"/>
                  <a:gd name="T23" fmla="*/ 76 h 2368"/>
                  <a:gd name="T24" fmla="*/ 4313 w 776"/>
                  <a:gd name="T25" fmla="*/ 85 h 2368"/>
                  <a:gd name="T26" fmla="*/ 5031 w 776"/>
                  <a:gd name="T27" fmla="*/ 98 h 2368"/>
                  <a:gd name="T28" fmla="*/ 4673 w 776"/>
                  <a:gd name="T29" fmla="*/ 111 h 2368"/>
                  <a:gd name="T30" fmla="*/ 5387 w 776"/>
                  <a:gd name="T31" fmla="*/ 120 h 2368"/>
                  <a:gd name="T32" fmla="*/ 5031 w 776"/>
                  <a:gd name="T33" fmla="*/ 133 h 2368"/>
                  <a:gd name="T34" fmla="*/ 5387 w 776"/>
                  <a:gd name="T35" fmla="*/ 146 h 2368"/>
                  <a:gd name="T36" fmla="*/ 5031 w 776"/>
                  <a:gd name="T37" fmla="*/ 155 h 2368"/>
                  <a:gd name="T38" fmla="*/ 5747 w 776"/>
                  <a:gd name="T39" fmla="*/ 169 h 2368"/>
                  <a:gd name="T40" fmla="*/ 5387 w 776"/>
                  <a:gd name="T41" fmla="*/ 182 h 2368"/>
                  <a:gd name="T42" fmla="*/ 5747 w 776"/>
                  <a:gd name="T43" fmla="*/ 199 h 2368"/>
                  <a:gd name="T44" fmla="*/ 5387 w 776"/>
                  <a:gd name="T45" fmla="*/ 203 h 2368"/>
                  <a:gd name="T46" fmla="*/ 5747 w 776"/>
                  <a:gd name="T47" fmla="*/ 2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" name="Freeform 133">
                <a:extLst>
                  <a:ext uri="{FF2B5EF4-FFF2-40B4-BE49-F238E27FC236}">
                    <a16:creationId xmlns:a16="http://schemas.microsoft.com/office/drawing/2014/main" id="{2CA71E70-BB3C-460A-9518-CE634DD972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15 h 2368"/>
                  <a:gd name="T2" fmla="*/ 150 w 776"/>
                  <a:gd name="T3" fmla="*/ 4 h 2368"/>
                  <a:gd name="T4" fmla="*/ 60 w 776"/>
                  <a:gd name="T5" fmla="*/ 36 h 2368"/>
                  <a:gd name="T6" fmla="*/ 210 w 776"/>
                  <a:gd name="T7" fmla="*/ 36 h 2368"/>
                  <a:gd name="T8" fmla="*/ 120 w 776"/>
                  <a:gd name="T9" fmla="*/ 67 h 2368"/>
                  <a:gd name="T10" fmla="*/ 241 w 776"/>
                  <a:gd name="T11" fmla="*/ 78 h 2368"/>
                  <a:gd name="T12" fmla="*/ 180 w 776"/>
                  <a:gd name="T13" fmla="*/ 99 h 2368"/>
                  <a:gd name="T14" fmla="*/ 301 w 776"/>
                  <a:gd name="T15" fmla="*/ 110 h 2368"/>
                  <a:gd name="T16" fmla="*/ 241 w 776"/>
                  <a:gd name="T17" fmla="*/ 131 h 2368"/>
                  <a:gd name="T18" fmla="*/ 331 w 776"/>
                  <a:gd name="T19" fmla="*/ 142 h 2368"/>
                  <a:gd name="T20" fmla="*/ 301 w 776"/>
                  <a:gd name="T21" fmla="*/ 164 h 2368"/>
                  <a:gd name="T22" fmla="*/ 361 w 776"/>
                  <a:gd name="T23" fmla="*/ 185 h 2368"/>
                  <a:gd name="T24" fmla="*/ 361 w 776"/>
                  <a:gd name="T25" fmla="*/ 206 h 2368"/>
                  <a:gd name="T26" fmla="*/ 421 w 776"/>
                  <a:gd name="T27" fmla="*/ 238 h 2368"/>
                  <a:gd name="T28" fmla="*/ 391 w 776"/>
                  <a:gd name="T29" fmla="*/ 270 h 2368"/>
                  <a:gd name="T30" fmla="*/ 451 w 776"/>
                  <a:gd name="T31" fmla="*/ 291 h 2368"/>
                  <a:gd name="T32" fmla="*/ 421 w 776"/>
                  <a:gd name="T33" fmla="*/ 323 h 2368"/>
                  <a:gd name="T34" fmla="*/ 451 w 776"/>
                  <a:gd name="T35" fmla="*/ 355 h 2368"/>
                  <a:gd name="T36" fmla="*/ 421 w 776"/>
                  <a:gd name="T37" fmla="*/ 377 h 2368"/>
                  <a:gd name="T38" fmla="*/ 481 w 776"/>
                  <a:gd name="T39" fmla="*/ 409 h 2368"/>
                  <a:gd name="T40" fmla="*/ 451 w 776"/>
                  <a:gd name="T41" fmla="*/ 440 h 2368"/>
                  <a:gd name="T42" fmla="*/ 481 w 776"/>
                  <a:gd name="T43" fmla="*/ 483 h 2368"/>
                  <a:gd name="T44" fmla="*/ 451 w 776"/>
                  <a:gd name="T45" fmla="*/ 494 h 2368"/>
                  <a:gd name="T46" fmla="*/ 481 w 776"/>
                  <a:gd name="T47" fmla="*/ 5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Freeform 134">
                <a:extLst>
                  <a:ext uri="{FF2B5EF4-FFF2-40B4-BE49-F238E27FC236}">
                    <a16:creationId xmlns:a16="http://schemas.microsoft.com/office/drawing/2014/main" id="{681CBA9D-B502-4F14-A2A6-43261574D0F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1 w 776"/>
                  <a:gd name="T7" fmla="*/ 7 h 2368"/>
                  <a:gd name="T8" fmla="*/ 35 w 776"/>
                  <a:gd name="T9" fmla="*/ 13 h 2368"/>
                  <a:gd name="T10" fmla="*/ 70 w 776"/>
                  <a:gd name="T11" fmla="*/ 16 h 2368"/>
                  <a:gd name="T12" fmla="*/ 52 w 776"/>
                  <a:gd name="T13" fmla="*/ 20 h 2368"/>
                  <a:gd name="T14" fmla="*/ 87 w 776"/>
                  <a:gd name="T15" fmla="*/ 22 h 2368"/>
                  <a:gd name="T16" fmla="*/ 70 w 776"/>
                  <a:gd name="T17" fmla="*/ 26 h 2368"/>
                  <a:gd name="T18" fmla="*/ 96 w 776"/>
                  <a:gd name="T19" fmla="*/ 28 h 2368"/>
                  <a:gd name="T20" fmla="*/ 87 w 776"/>
                  <a:gd name="T21" fmla="*/ 33 h 2368"/>
                  <a:gd name="T22" fmla="*/ 105 w 776"/>
                  <a:gd name="T23" fmla="*/ 37 h 2368"/>
                  <a:gd name="T24" fmla="*/ 105 w 776"/>
                  <a:gd name="T25" fmla="*/ 41 h 2368"/>
                  <a:gd name="T26" fmla="*/ 122 w 776"/>
                  <a:gd name="T27" fmla="*/ 47 h 2368"/>
                  <a:gd name="T28" fmla="*/ 114 w 776"/>
                  <a:gd name="T29" fmla="*/ 54 h 2368"/>
                  <a:gd name="T30" fmla="*/ 131 w 776"/>
                  <a:gd name="T31" fmla="*/ 58 h 2368"/>
                  <a:gd name="T32" fmla="*/ 122 w 776"/>
                  <a:gd name="T33" fmla="*/ 64 h 2368"/>
                  <a:gd name="T34" fmla="*/ 131 w 776"/>
                  <a:gd name="T35" fmla="*/ 71 h 2368"/>
                  <a:gd name="T36" fmla="*/ 122 w 776"/>
                  <a:gd name="T37" fmla="*/ 75 h 2368"/>
                  <a:gd name="T38" fmla="*/ 140 w 776"/>
                  <a:gd name="T39" fmla="*/ 81 h 2368"/>
                  <a:gd name="T40" fmla="*/ 131 w 776"/>
                  <a:gd name="T41" fmla="*/ 88 h 2368"/>
                  <a:gd name="T42" fmla="*/ 140 w 776"/>
                  <a:gd name="T43" fmla="*/ 96 h 2368"/>
                  <a:gd name="T44" fmla="*/ 131 w 776"/>
                  <a:gd name="T45" fmla="*/ 98 h 2368"/>
                  <a:gd name="T46" fmla="*/ 140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5440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7214"/>
            <a:ext cx="103632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40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>
            <a:extLst>
              <a:ext uri="{FF2B5EF4-FFF2-40B4-BE49-F238E27FC236}">
                <a16:creationId xmlns:a16="http://schemas.microsoft.com/office/drawing/2014/main" id="{68A1F321-F5C8-40A2-9FD7-FDE5569706A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11E3-2EE3-43EE-A028-CF4595081593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138" name="Rectangle 138">
            <a:extLst>
              <a:ext uri="{FF2B5EF4-FFF2-40B4-BE49-F238E27FC236}">
                <a16:creationId xmlns:a16="http://schemas.microsoft.com/office/drawing/2014/main" id="{2D4DF591-9C45-417E-A8E9-98A0C208A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>
            <a:extLst>
              <a:ext uri="{FF2B5EF4-FFF2-40B4-BE49-F238E27FC236}">
                <a16:creationId xmlns:a16="http://schemas.microsoft.com/office/drawing/2014/main" id="{932B5B58-893C-48DB-BB08-1F7B303BD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5E9B-C240-42EA-978B-DD4974A82A1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13203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>
            <a:extLst>
              <a:ext uri="{FF2B5EF4-FFF2-40B4-BE49-F238E27FC236}">
                <a16:creationId xmlns:a16="http://schemas.microsoft.com/office/drawing/2014/main" id="{FC49D2E8-36AD-45AE-9162-4A697F8A0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4B32-6E43-472F-A0FB-EF0129DD1AE2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Rectangle 140">
            <a:extLst>
              <a:ext uri="{FF2B5EF4-FFF2-40B4-BE49-F238E27FC236}">
                <a16:creationId xmlns:a16="http://schemas.microsoft.com/office/drawing/2014/main" id="{E90586F7-F373-45CB-B8C8-C6F7599D9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3095A770-AFC1-4657-95D5-677B0B29A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D8777-25DA-4F2C-94C1-C6C4D2CF6574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29269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>
            <a:extLst>
              <a:ext uri="{FF2B5EF4-FFF2-40B4-BE49-F238E27FC236}">
                <a16:creationId xmlns:a16="http://schemas.microsoft.com/office/drawing/2014/main" id="{5B5A4165-A46B-4F26-86EA-E84C7A679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EBF3C-DE8D-499C-8E7F-B1B2F1F3A590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Rectangle 140">
            <a:extLst>
              <a:ext uri="{FF2B5EF4-FFF2-40B4-BE49-F238E27FC236}">
                <a16:creationId xmlns:a16="http://schemas.microsoft.com/office/drawing/2014/main" id="{D1018F2F-5529-449B-AE12-8FAE6053A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81DA8FE8-A64F-499F-96C0-E1340185A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F0C0-6D00-45EF-A0E9-103DCEE707D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96603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>
            <a:extLst>
              <a:ext uri="{FF2B5EF4-FFF2-40B4-BE49-F238E27FC236}">
                <a16:creationId xmlns:a16="http://schemas.microsoft.com/office/drawing/2014/main" id="{A5B2DB35-39D5-4869-B144-604A4C912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5322-57D7-48C7-B297-DC28D8DBC4A5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Rectangle 140">
            <a:extLst>
              <a:ext uri="{FF2B5EF4-FFF2-40B4-BE49-F238E27FC236}">
                <a16:creationId xmlns:a16="http://schemas.microsoft.com/office/drawing/2014/main" id="{B9A39070-4C02-4EB8-A985-EA70979FD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921A545A-5E95-4C24-A5C0-01CA08F28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13294-B6EE-4FD8-8F48-244F44BBD8C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50852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>
            <a:extLst>
              <a:ext uri="{FF2B5EF4-FFF2-40B4-BE49-F238E27FC236}">
                <a16:creationId xmlns:a16="http://schemas.microsoft.com/office/drawing/2014/main" id="{7E513699-247E-4365-B444-337D2D63B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FD27-1271-4130-B16D-FB5C72BF063E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8" name="Rectangle 140">
            <a:extLst>
              <a:ext uri="{FF2B5EF4-FFF2-40B4-BE49-F238E27FC236}">
                <a16:creationId xmlns:a16="http://schemas.microsoft.com/office/drawing/2014/main" id="{D8798335-3C66-42F0-A453-DF4B1D088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>
            <a:extLst>
              <a:ext uri="{FF2B5EF4-FFF2-40B4-BE49-F238E27FC236}">
                <a16:creationId xmlns:a16="http://schemas.microsoft.com/office/drawing/2014/main" id="{2A03BC0D-C184-4C66-9E52-1483028E0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1927B-6479-4880-97CF-83BE15C4077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22653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>
            <a:extLst>
              <a:ext uri="{FF2B5EF4-FFF2-40B4-BE49-F238E27FC236}">
                <a16:creationId xmlns:a16="http://schemas.microsoft.com/office/drawing/2014/main" id="{9B84B6CD-805B-4A6D-B247-4DA95C64B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6710-847F-4277-887D-20B87F704A64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4" name="Rectangle 140">
            <a:extLst>
              <a:ext uri="{FF2B5EF4-FFF2-40B4-BE49-F238E27FC236}">
                <a16:creationId xmlns:a16="http://schemas.microsoft.com/office/drawing/2014/main" id="{1B078D1D-BD6D-4F7E-B80D-FB1892AEF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>
            <a:extLst>
              <a:ext uri="{FF2B5EF4-FFF2-40B4-BE49-F238E27FC236}">
                <a16:creationId xmlns:a16="http://schemas.microsoft.com/office/drawing/2014/main" id="{F34D0BC4-C578-457E-A104-2E8F40E1E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C2D5-C388-4F04-9021-5D7EBE7C4C1D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6646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>
            <a:extLst>
              <a:ext uri="{FF2B5EF4-FFF2-40B4-BE49-F238E27FC236}">
                <a16:creationId xmlns:a16="http://schemas.microsoft.com/office/drawing/2014/main" id="{F10AE33A-8492-45F9-AF3C-F120CB220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5D5C9-77EB-4E0B-9CE5-D8422F29B454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3" name="Rectangle 140">
            <a:extLst>
              <a:ext uri="{FF2B5EF4-FFF2-40B4-BE49-F238E27FC236}">
                <a16:creationId xmlns:a16="http://schemas.microsoft.com/office/drawing/2014/main" id="{DE731740-E469-4262-B3F0-1B968E473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>
            <a:extLst>
              <a:ext uri="{FF2B5EF4-FFF2-40B4-BE49-F238E27FC236}">
                <a16:creationId xmlns:a16="http://schemas.microsoft.com/office/drawing/2014/main" id="{E5004DAC-7B83-4E99-AC5A-EDE7D9955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500EC-1679-43E8-8A6E-690DA728543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04853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>
            <a:extLst>
              <a:ext uri="{FF2B5EF4-FFF2-40B4-BE49-F238E27FC236}">
                <a16:creationId xmlns:a16="http://schemas.microsoft.com/office/drawing/2014/main" id="{BD107506-325D-48F3-B6E2-719DBE4DE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4B82-B61F-4EA9-A7D0-345C6D489599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Rectangle 140">
            <a:extLst>
              <a:ext uri="{FF2B5EF4-FFF2-40B4-BE49-F238E27FC236}">
                <a16:creationId xmlns:a16="http://schemas.microsoft.com/office/drawing/2014/main" id="{9179817E-9BA7-4C7E-8D07-2B00B100C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611378CC-8796-43B1-9145-52D63C404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FB2A1-8BB6-4990-A0C2-EEF6E1B542E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25484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>
            <a:extLst>
              <a:ext uri="{FF2B5EF4-FFF2-40B4-BE49-F238E27FC236}">
                <a16:creationId xmlns:a16="http://schemas.microsoft.com/office/drawing/2014/main" id="{E19C5D87-F514-4E5E-8905-050C0ECB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50ECF-3FF2-4E8F-BF2D-218BBE319822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Rectangle 140">
            <a:extLst>
              <a:ext uri="{FF2B5EF4-FFF2-40B4-BE49-F238E27FC236}">
                <a16:creationId xmlns:a16="http://schemas.microsoft.com/office/drawing/2014/main" id="{C0910063-3398-43CC-8F19-A8A3D58C2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C1CF6D22-5C1F-4267-8CBD-5DC14D75A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031A-24DC-4363-AAFA-0C076163E2D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33383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>
            <a:extLst>
              <a:ext uri="{FF2B5EF4-FFF2-40B4-BE49-F238E27FC236}">
                <a16:creationId xmlns:a16="http://schemas.microsoft.com/office/drawing/2014/main" id="{13B99E64-70A4-4B18-BFE4-360B0C3DD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E32E-AE9F-468B-BDD6-F0AF5F892599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Rectangle 140">
            <a:extLst>
              <a:ext uri="{FF2B5EF4-FFF2-40B4-BE49-F238E27FC236}">
                <a16:creationId xmlns:a16="http://schemas.microsoft.com/office/drawing/2014/main" id="{490974D5-C5F1-46A8-9F6F-17BBEAA7A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E3DA6AED-83C0-4BF7-9F04-F75B1CA07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C2D2-6B4F-4D83-AA9C-30C77B2E0D5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4991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1626"/>
            <a:ext cx="25908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1626"/>
            <a:ext cx="75692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>
            <a:extLst>
              <a:ext uri="{FF2B5EF4-FFF2-40B4-BE49-F238E27FC236}">
                <a16:creationId xmlns:a16="http://schemas.microsoft.com/office/drawing/2014/main" id="{A2232A63-5CAE-4024-B3B8-80A06F232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866B-F877-419F-8AD9-5CAE065D93D5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Rectangle 140">
            <a:extLst>
              <a:ext uri="{FF2B5EF4-FFF2-40B4-BE49-F238E27FC236}">
                <a16:creationId xmlns:a16="http://schemas.microsoft.com/office/drawing/2014/main" id="{DDCDEE3B-9611-4557-8A76-82BDF645F8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0BCA77F2-B8F8-4786-86FE-6DBA60B67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43C9-F1E2-4914-8E4C-18BBE43FB9A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46201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9">
            <a:extLst>
              <a:ext uri="{FF2B5EF4-FFF2-40B4-BE49-F238E27FC236}">
                <a16:creationId xmlns:a16="http://schemas.microsoft.com/office/drawing/2014/main" id="{560460AC-6111-47BE-85A1-5F1E0A84F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9B45-419E-4643-870E-113B96BEC7D8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4" name="Rectangle 140">
            <a:extLst>
              <a:ext uri="{FF2B5EF4-FFF2-40B4-BE49-F238E27FC236}">
                <a16:creationId xmlns:a16="http://schemas.microsoft.com/office/drawing/2014/main" id="{9BA15992-1093-4609-9887-A3F1ADC67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>
            <a:extLst>
              <a:ext uri="{FF2B5EF4-FFF2-40B4-BE49-F238E27FC236}">
                <a16:creationId xmlns:a16="http://schemas.microsoft.com/office/drawing/2014/main" id="{C73D6A6E-A6DA-45CB-9EC5-6F3FB8B0D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73FE-50E6-456B-9C71-FC63E7AB5316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57144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5E16B105-9A58-413B-8BCC-4728382FF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5E16B105-9A58-413B-8BCC-4728382FF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EEB6F8F6-8B94-4EF4-B043-C029EA29564F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7671AA39-993E-4C46-9072-66D35701970C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08BB8592-1B94-44CB-AC53-0066F435F52D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EAF933BC-E46C-4A78-84A2-02E9BAB909B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99D63E8A-CE4E-4EDF-94B7-7AE15BA9605B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C8ADAFC7-3ED7-4BE9-8172-D015DD6D475B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00D134A1-AF61-443D-ACFC-95F05DDFE684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3685AB60-AC25-4C55-9713-087C78DAC9E4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D4A03248-C8F9-4864-B839-543F1F96236E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7F841E9-4936-4830-906A-38D703260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DC770DA-8BB8-4279-902F-99BD45BF9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B9F47F6F-028A-4842-945B-F796D6650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557C99-7339-48F5-9247-8A0BF0250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20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2FEA5D-E416-4493-812A-B2087F5A9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B041AD-0BAB-481D-A1CA-EA2502560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DA41AC-3146-47CE-ABC9-B2F59E602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648B2-5741-401F-84E8-94E7A6F4C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65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766FDF-D63D-48C4-AC5A-55E25FCDD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B5CD0F-07D9-4067-ADE2-82E72F7D7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CB0C13-5679-418E-BAB8-DDA2518ED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FF82A-8D2E-4CDB-838F-3D946326E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0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790DE7-BD0C-4DFE-A0F0-AD9194E53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75E92-B8C4-48D4-89DF-FD2943ED3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EDD29-CDDD-42F5-9EF4-3F94DE507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15420-3AA0-4598-B5BF-742C2CAFC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2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03899D-D0FA-449B-9156-943C6BEA4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62AD1-ECCC-4BFD-A823-34EBBCAFF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966166-9128-47A5-A389-410F61BCB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0DB0-DBFD-407F-A58C-7699DF82C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837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C3DD2D-4B43-45C7-AAE5-91123CA8D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35DC67-4239-4B25-9D98-174689F0D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C2D99E-82D4-4BDF-BE5B-DCC08ADEE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1D14-859E-493F-84D4-FF62E741E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605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776B05-2322-4C52-A93C-A6A6AD35A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5D2791-FDBC-4BC4-BDC7-EAA02A3C6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7E244B-42A2-442D-B88C-3FD7B97FF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EEAA-DA3C-4CA5-9FDC-5A907A3B1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7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AEFF8-16CD-4EC5-88DB-DC59874D9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A5E0C-9363-45B0-92FE-0DCB85886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4868B-A97C-42DF-ABB7-17CACB186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06D1B-8557-4121-92C1-D962FF4AB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92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9EE4B-3919-4985-A8AB-0F1A5B10C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98F607-C08A-42EA-9D31-7B9266738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BECBE-86A4-4CAF-BF2B-66AC87CA4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2907-D814-4076-9F33-5CC92329B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19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9C4BC-EFF1-412B-9C63-04595B2E6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69CA9A-74DA-44C9-A14B-888FF9625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BE22A-B910-4014-8486-8667F21B4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594B0-D25D-4074-B4B8-113AE2217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004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C9ADA7-61D9-4424-B495-4AE2E3D2D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25DBB2-4724-4AC6-A600-B4760D8A4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B0D9B3-ED34-407E-AA38-FDF8FFE5C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EF5E-913B-4346-A509-44FDA5A5E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87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95BEC0-C0E3-4A92-AB6C-D1EC4E02B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E9107-9EFE-45BE-BC6F-DD020D4EA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65F0C-4A68-417E-BD04-62D169D6A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875A-84B0-4661-BF16-7175D3DFD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12200" y="6951667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00415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B382"/>
            </a:gs>
            <a:gs pos="50000">
              <a:srgbClr val="FFCEB4"/>
            </a:gs>
            <a:gs pos="100000">
              <a:srgbClr val="FFE6D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EE1B0E9-F1F9-465C-BFBA-52EA3496CA8D}"/>
              </a:ext>
            </a:extLst>
          </p:cNvPr>
          <p:cNvGrpSpPr>
            <a:grpSpLocks/>
          </p:cNvGrpSpPr>
          <p:nvPr/>
        </p:nvGrpSpPr>
        <p:grpSpPr bwMode="auto">
          <a:xfrm>
            <a:off x="8405285" y="1"/>
            <a:ext cx="3786716" cy="3254375"/>
            <a:chOff x="3115" y="0"/>
            <a:chExt cx="2170" cy="2486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B8AF5A72-DE94-49EC-8BBB-DAE85D62F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>
                <a:extLst>
                  <a:ext uri="{FF2B5EF4-FFF2-40B4-BE49-F238E27FC236}">
                    <a16:creationId xmlns:a16="http://schemas.microsoft.com/office/drawing/2014/main" id="{378E1A3A-D95D-459F-9ABE-9B54DBD0A7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id-ID" altLang="id-ID" sz="1800"/>
              </a:p>
            </p:txBody>
          </p:sp>
          <p:sp>
            <p:nvSpPr>
              <p:cNvPr id="1165" name="Oval 5">
                <a:extLst>
                  <a:ext uri="{FF2B5EF4-FFF2-40B4-BE49-F238E27FC236}">
                    <a16:creationId xmlns:a16="http://schemas.microsoft.com/office/drawing/2014/main" id="{0D851ED4-1488-4767-B6E8-204C87C238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id-ID" altLang="id-ID" sz="1800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A6CD6D9D-2375-4EA4-AFE7-7EAB71806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>
                <a:extLst>
                  <a:ext uri="{FF2B5EF4-FFF2-40B4-BE49-F238E27FC236}">
                    <a16:creationId xmlns:a16="http://schemas.microsoft.com/office/drawing/2014/main" id="{C33950D0-6756-4BC4-8DFC-E250C57B9BA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id-ID" altLang="id-ID" sz="1800"/>
              </a:p>
            </p:txBody>
          </p:sp>
          <p:sp>
            <p:nvSpPr>
              <p:cNvPr id="1163" name="Oval 8">
                <a:extLst>
                  <a:ext uri="{FF2B5EF4-FFF2-40B4-BE49-F238E27FC236}">
                    <a16:creationId xmlns:a16="http://schemas.microsoft.com/office/drawing/2014/main" id="{7E4CB31B-84D6-4655-951E-EE02E28DE9F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id-ID" altLang="id-ID" sz="1800"/>
              </a:p>
            </p:txBody>
          </p:sp>
        </p:grpSp>
        <p:grpSp>
          <p:nvGrpSpPr>
            <p:cNvPr id="1034" name="Group 9">
              <a:extLst>
                <a:ext uri="{FF2B5EF4-FFF2-40B4-BE49-F238E27FC236}">
                  <a16:creationId xmlns:a16="http://schemas.microsoft.com/office/drawing/2014/main" id="{24131243-44E5-45D4-92B7-7BFBF6955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>
                <a:extLst>
                  <a:ext uri="{FF2B5EF4-FFF2-40B4-BE49-F238E27FC236}">
                    <a16:creationId xmlns:a16="http://schemas.microsoft.com/office/drawing/2014/main" id="{13FA8356-E3D5-4014-A345-06ACB96C30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id-ID" altLang="id-ID" sz="1800"/>
              </a:p>
            </p:txBody>
          </p:sp>
          <p:sp>
            <p:nvSpPr>
              <p:cNvPr id="1161" name="Oval 11">
                <a:extLst>
                  <a:ext uri="{FF2B5EF4-FFF2-40B4-BE49-F238E27FC236}">
                    <a16:creationId xmlns:a16="http://schemas.microsoft.com/office/drawing/2014/main" id="{8745C17A-AC64-48E7-9268-7CC3B975A20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id-ID" altLang="id-ID" sz="1800"/>
              </a:p>
            </p:txBody>
          </p:sp>
        </p:grpSp>
        <p:grpSp>
          <p:nvGrpSpPr>
            <p:cNvPr id="1035" name="Group 12">
              <a:extLst>
                <a:ext uri="{FF2B5EF4-FFF2-40B4-BE49-F238E27FC236}">
                  <a16:creationId xmlns:a16="http://schemas.microsoft.com/office/drawing/2014/main" id="{CCE90E18-BBE5-4DB5-92AC-366E6B828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>
                <a:extLst>
                  <a:ext uri="{FF2B5EF4-FFF2-40B4-BE49-F238E27FC236}">
                    <a16:creationId xmlns:a16="http://schemas.microsoft.com/office/drawing/2014/main" id="{C77A99D6-0264-4BE3-8A4B-E69FA4E32A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>
                  <a:extLst>
                    <a:ext uri="{FF2B5EF4-FFF2-40B4-BE49-F238E27FC236}">
                      <a16:creationId xmlns:a16="http://schemas.microsoft.com/office/drawing/2014/main" id="{A59B6B4B-ECE8-4735-8E92-1D05531B6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defRPr/>
                  </a:pPr>
                  <a:endParaRPr lang="id-ID" altLang="id-ID" sz="1800"/>
                </a:p>
              </p:txBody>
            </p:sp>
            <p:sp>
              <p:nvSpPr>
                <p:cNvPr id="1159" name="Oval 15">
                  <a:extLst>
                    <a:ext uri="{FF2B5EF4-FFF2-40B4-BE49-F238E27FC236}">
                      <a16:creationId xmlns:a16="http://schemas.microsoft.com/office/drawing/2014/main" id="{BEC2323F-D4EE-4E19-9892-07C7BBCF7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defRPr/>
                  </a:pPr>
                  <a:endParaRPr lang="id-ID" altLang="id-ID" sz="1800"/>
                </a:p>
              </p:txBody>
            </p:sp>
          </p:grpSp>
          <p:grpSp>
            <p:nvGrpSpPr>
              <p:cNvPr id="1037" name="Group 16">
                <a:extLst>
                  <a:ext uri="{FF2B5EF4-FFF2-40B4-BE49-F238E27FC236}">
                    <a16:creationId xmlns:a16="http://schemas.microsoft.com/office/drawing/2014/main" id="{F63923F5-97BE-4E1E-9E40-D611A6F7E2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>
                  <a:extLst>
                    <a:ext uri="{FF2B5EF4-FFF2-40B4-BE49-F238E27FC236}">
                      <a16:creationId xmlns:a16="http://schemas.microsoft.com/office/drawing/2014/main" id="{07A09505-7340-46F1-A04E-E4A68565D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>
                    <a:extLst>
                      <a:ext uri="{FF2B5EF4-FFF2-40B4-BE49-F238E27FC236}">
                        <a16:creationId xmlns:a16="http://schemas.microsoft.com/office/drawing/2014/main" id="{8305875D-0A30-46F2-887C-DE737746B3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07 w 2736"/>
                      <a:gd name="T3" fmla="*/ 40 h 504"/>
                      <a:gd name="T4" fmla="*/ 425 w 2736"/>
                      <a:gd name="T5" fmla="*/ 6 h 504"/>
                      <a:gd name="T6" fmla="*/ 655 w 2736"/>
                      <a:gd name="T7" fmla="*/ 6 h 504"/>
                      <a:gd name="T8" fmla="*/ 651 w 2736"/>
                      <a:gd name="T9" fmla="*/ 25 h 504"/>
                      <a:gd name="T10" fmla="*/ 422 w 2736"/>
                      <a:gd name="T11" fmla="*/ 25 h 504"/>
                      <a:gd name="T12" fmla="*/ 156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57" name="Freeform 19">
                    <a:extLst>
                      <a:ext uri="{FF2B5EF4-FFF2-40B4-BE49-F238E27FC236}">
                        <a16:creationId xmlns:a16="http://schemas.microsoft.com/office/drawing/2014/main" id="{3D0B1F36-471F-48B2-87B2-CB8A4E9D39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52" y="3117"/>
                    <a:ext cx="860" cy="486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6 w 1769"/>
                      <a:gd name="T3" fmla="*/ 13 h 791"/>
                      <a:gd name="T4" fmla="*/ 133 w 1769"/>
                      <a:gd name="T5" fmla="*/ 47 h 791"/>
                      <a:gd name="T6" fmla="*/ 185 w 1769"/>
                      <a:gd name="T7" fmla="*/ 100 h 791"/>
                      <a:gd name="T8" fmla="*/ 202 w 1769"/>
                      <a:gd name="T9" fmla="*/ 141 h 791"/>
                      <a:gd name="T10" fmla="*/ 194 w 1769"/>
                      <a:gd name="T11" fmla="*/ 182 h 791"/>
                      <a:gd name="T12" fmla="*/ 182 w 1769"/>
                      <a:gd name="T13" fmla="*/ 146 h 791"/>
                      <a:gd name="T14" fmla="*/ 159 w 1769"/>
                      <a:gd name="T15" fmla="*/ 105 h 791"/>
                      <a:gd name="T16" fmla="*/ 127 w 1769"/>
                      <a:gd name="T17" fmla="*/ 69 h 791"/>
                      <a:gd name="T18" fmla="*/ 67 w 1769"/>
                      <a:gd name="T19" fmla="*/ 35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61" name="Group 20">
                  <a:extLst>
                    <a:ext uri="{FF2B5EF4-FFF2-40B4-BE49-F238E27FC236}">
                      <a16:creationId xmlns:a16="http://schemas.microsoft.com/office/drawing/2014/main" id="{936305A4-27BD-42B7-889F-72A5583D4E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>
                    <a:extLst>
                      <a:ext uri="{FF2B5EF4-FFF2-40B4-BE49-F238E27FC236}">
                        <a16:creationId xmlns:a16="http://schemas.microsoft.com/office/drawing/2014/main" id="{B25611D3-8BB3-4760-80F6-7B9D645707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1 w 2736"/>
                      <a:gd name="T3" fmla="*/ 55 h 504"/>
                      <a:gd name="T4" fmla="*/ 516 w 2736"/>
                      <a:gd name="T5" fmla="*/ 8 h 504"/>
                      <a:gd name="T6" fmla="*/ 795 w 2736"/>
                      <a:gd name="T7" fmla="*/ 8 h 504"/>
                      <a:gd name="T8" fmla="*/ 790 w 2736"/>
                      <a:gd name="T9" fmla="*/ 34 h 504"/>
                      <a:gd name="T10" fmla="*/ 513 w 2736"/>
                      <a:gd name="T11" fmla="*/ 34 h 504"/>
                      <a:gd name="T12" fmla="*/ 190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55" name="Freeform 22">
                    <a:extLst>
                      <a:ext uri="{FF2B5EF4-FFF2-40B4-BE49-F238E27FC236}">
                        <a16:creationId xmlns:a16="http://schemas.microsoft.com/office/drawing/2014/main" id="{BA574EFF-CC86-475D-9063-33737FDC8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62" name="Group 23">
                  <a:extLst>
                    <a:ext uri="{FF2B5EF4-FFF2-40B4-BE49-F238E27FC236}">
                      <a16:creationId xmlns:a16="http://schemas.microsoft.com/office/drawing/2014/main" id="{96F522EC-DC70-451C-AD02-226D5433E3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>
                    <a:extLst>
                      <a:ext uri="{FF2B5EF4-FFF2-40B4-BE49-F238E27FC236}">
                        <a16:creationId xmlns:a16="http://schemas.microsoft.com/office/drawing/2014/main" id="{E59482F7-8E6A-49F8-8E14-EFB66724E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109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0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53" name="Freeform 25">
                    <a:extLst>
                      <a:ext uri="{FF2B5EF4-FFF2-40B4-BE49-F238E27FC236}">
                        <a16:creationId xmlns:a16="http://schemas.microsoft.com/office/drawing/2014/main" id="{18D775A9-67DF-4DEE-A44B-7A99935D24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3 h 791"/>
                      <a:gd name="T4" fmla="*/ 169 w 1769"/>
                      <a:gd name="T5" fmla="*/ 44 h 791"/>
                      <a:gd name="T6" fmla="*/ 235 w 1769"/>
                      <a:gd name="T7" fmla="*/ 95 h 791"/>
                      <a:gd name="T8" fmla="*/ 256 w 1769"/>
                      <a:gd name="T9" fmla="*/ 133 h 791"/>
                      <a:gd name="T10" fmla="*/ 246 w 1769"/>
                      <a:gd name="T11" fmla="*/ 172 h 791"/>
                      <a:gd name="T12" fmla="*/ 232 w 1769"/>
                      <a:gd name="T13" fmla="*/ 139 h 791"/>
                      <a:gd name="T14" fmla="*/ 203 w 1769"/>
                      <a:gd name="T15" fmla="*/ 100 h 791"/>
                      <a:gd name="T16" fmla="*/ 162 w 1769"/>
                      <a:gd name="T17" fmla="*/ 65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63" name="Group 26">
                  <a:extLst>
                    <a:ext uri="{FF2B5EF4-FFF2-40B4-BE49-F238E27FC236}">
                      <a16:creationId xmlns:a16="http://schemas.microsoft.com/office/drawing/2014/main" id="{4248A442-D9EA-489F-BF17-9F8481520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>
                    <a:extLst>
                      <a:ext uri="{FF2B5EF4-FFF2-40B4-BE49-F238E27FC236}">
                        <a16:creationId xmlns:a16="http://schemas.microsoft.com/office/drawing/2014/main" id="{38998253-2412-4ADD-B105-9F44F66602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>
                      <a:gd name="T0" fmla="*/ 0 w 2736"/>
                      <a:gd name="T1" fmla="*/ 163 h 504"/>
                      <a:gd name="T2" fmla="*/ 200 w 2736"/>
                      <a:gd name="T3" fmla="*/ 54 h 504"/>
                      <a:gd name="T4" fmla="*/ 411 w 2736"/>
                      <a:gd name="T5" fmla="*/ 8 h 504"/>
                      <a:gd name="T6" fmla="*/ 634 w 2736"/>
                      <a:gd name="T7" fmla="*/ 8 h 504"/>
                      <a:gd name="T8" fmla="*/ 629 w 2736"/>
                      <a:gd name="T9" fmla="*/ 34 h 504"/>
                      <a:gd name="T10" fmla="*/ 408 w 2736"/>
                      <a:gd name="T11" fmla="*/ 34 h 504"/>
                      <a:gd name="T12" fmla="*/ 152 w 2736"/>
                      <a:gd name="T13" fmla="*/ 94 h 504"/>
                      <a:gd name="T14" fmla="*/ 0 w 2736"/>
                      <a:gd name="T15" fmla="*/ 16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51" name="Freeform 28">
                    <a:extLst>
                      <a:ext uri="{FF2B5EF4-FFF2-40B4-BE49-F238E27FC236}">
                        <a16:creationId xmlns:a16="http://schemas.microsoft.com/office/drawing/2014/main" id="{F3DCE375-414A-4383-B207-0A14E8329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2 w 1769"/>
                      <a:gd name="T3" fmla="*/ 15 h 791"/>
                      <a:gd name="T4" fmla="*/ 148 w 1769"/>
                      <a:gd name="T5" fmla="*/ 54 h 791"/>
                      <a:gd name="T6" fmla="*/ 205 w 1769"/>
                      <a:gd name="T7" fmla="*/ 118 h 791"/>
                      <a:gd name="T8" fmla="*/ 224 w 1769"/>
                      <a:gd name="T9" fmla="*/ 166 h 791"/>
                      <a:gd name="T10" fmla="*/ 216 w 1769"/>
                      <a:gd name="T11" fmla="*/ 215 h 791"/>
                      <a:gd name="T12" fmla="*/ 203 w 1769"/>
                      <a:gd name="T13" fmla="*/ 173 h 791"/>
                      <a:gd name="T14" fmla="*/ 178 w 1769"/>
                      <a:gd name="T15" fmla="*/ 124 h 791"/>
                      <a:gd name="T16" fmla="*/ 142 w 1769"/>
                      <a:gd name="T17" fmla="*/ 81 h 791"/>
                      <a:gd name="T18" fmla="*/ 75 w 1769"/>
                      <a:gd name="T19" fmla="*/ 42 h 791"/>
                      <a:gd name="T20" fmla="*/ 0 w 1769"/>
                      <a:gd name="T21" fmla="*/ 21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64" name="Group 29">
                  <a:extLst>
                    <a:ext uri="{FF2B5EF4-FFF2-40B4-BE49-F238E27FC236}">
                      <a16:creationId xmlns:a16="http://schemas.microsoft.com/office/drawing/2014/main" id="{C1E5471D-B540-47EF-A077-5CD775AFA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>
                    <a:extLst>
                      <a:ext uri="{FF2B5EF4-FFF2-40B4-BE49-F238E27FC236}">
                        <a16:creationId xmlns:a16="http://schemas.microsoft.com/office/drawing/2014/main" id="{B561A48B-10CA-4748-9676-89EDA8E72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5 w 2736"/>
                      <a:gd name="T3" fmla="*/ 40 h 504"/>
                      <a:gd name="T4" fmla="*/ 319 w 2736"/>
                      <a:gd name="T5" fmla="*/ 6 h 504"/>
                      <a:gd name="T6" fmla="*/ 492 w 2736"/>
                      <a:gd name="T7" fmla="*/ 6 h 504"/>
                      <a:gd name="T8" fmla="*/ 489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49" name="Freeform 31">
                    <a:extLst>
                      <a:ext uri="{FF2B5EF4-FFF2-40B4-BE49-F238E27FC236}">
                        <a16:creationId xmlns:a16="http://schemas.microsoft.com/office/drawing/2014/main" id="{2E4DCF45-3FEF-46F9-A7F1-E3CB30B131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4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0 w 1769"/>
                      <a:gd name="T3" fmla="*/ 9 h 791"/>
                      <a:gd name="T4" fmla="*/ 119 w 1769"/>
                      <a:gd name="T5" fmla="*/ 35 h 791"/>
                      <a:gd name="T6" fmla="*/ 166 w 1769"/>
                      <a:gd name="T7" fmla="*/ 75 h 791"/>
                      <a:gd name="T8" fmla="*/ 181 w 1769"/>
                      <a:gd name="T9" fmla="*/ 106 h 791"/>
                      <a:gd name="T10" fmla="*/ 174 w 1769"/>
                      <a:gd name="T11" fmla="*/ 137 h 791"/>
                      <a:gd name="T12" fmla="*/ 164 w 1769"/>
                      <a:gd name="T13" fmla="*/ 110 h 791"/>
                      <a:gd name="T14" fmla="*/ 143 w 1769"/>
                      <a:gd name="T15" fmla="*/ 79 h 791"/>
                      <a:gd name="T16" fmla="*/ 114 w 1769"/>
                      <a:gd name="T17" fmla="*/ 51 h 791"/>
                      <a:gd name="T18" fmla="*/ 60 w 1769"/>
                      <a:gd name="T19" fmla="*/ 26 h 791"/>
                      <a:gd name="T20" fmla="*/ 0 w 1769"/>
                      <a:gd name="T21" fmla="*/ 1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65" name="Group 32">
                  <a:extLst>
                    <a:ext uri="{FF2B5EF4-FFF2-40B4-BE49-F238E27FC236}">
                      <a16:creationId xmlns:a16="http://schemas.microsoft.com/office/drawing/2014/main" id="{159DD4F4-5291-47E4-A491-8BF25E38E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>
                    <a:extLst>
                      <a:ext uri="{FF2B5EF4-FFF2-40B4-BE49-F238E27FC236}">
                        <a16:creationId xmlns:a16="http://schemas.microsoft.com/office/drawing/2014/main" id="{B1A06BD1-E507-4FD0-88B0-2860F6E84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47" name="Freeform 34">
                    <a:extLst>
                      <a:ext uri="{FF2B5EF4-FFF2-40B4-BE49-F238E27FC236}">
                        <a16:creationId xmlns:a16="http://schemas.microsoft.com/office/drawing/2014/main" id="{578B1906-F653-4FEA-BACA-D8454F191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38 w 1769"/>
                      <a:gd name="T3" fmla="*/ 6 h 791"/>
                      <a:gd name="T4" fmla="*/ 90 w 1769"/>
                      <a:gd name="T5" fmla="*/ 19 h 791"/>
                      <a:gd name="T6" fmla="*/ 125 w 1769"/>
                      <a:gd name="T7" fmla="*/ 42 h 791"/>
                      <a:gd name="T8" fmla="*/ 137 w 1769"/>
                      <a:gd name="T9" fmla="*/ 59 h 791"/>
                      <a:gd name="T10" fmla="*/ 131 w 1769"/>
                      <a:gd name="T11" fmla="*/ 76 h 791"/>
                      <a:gd name="T12" fmla="*/ 123 w 1769"/>
                      <a:gd name="T13" fmla="*/ 61 h 791"/>
                      <a:gd name="T14" fmla="*/ 108 w 1769"/>
                      <a:gd name="T15" fmla="*/ 44 h 791"/>
                      <a:gd name="T16" fmla="*/ 86 w 1769"/>
                      <a:gd name="T17" fmla="*/ 28 h 791"/>
                      <a:gd name="T18" fmla="*/ 45 w 1769"/>
                      <a:gd name="T19" fmla="*/ 15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66" name="Group 35">
                  <a:extLst>
                    <a:ext uri="{FF2B5EF4-FFF2-40B4-BE49-F238E27FC236}">
                      <a16:creationId xmlns:a16="http://schemas.microsoft.com/office/drawing/2014/main" id="{05FD4848-56EA-44B1-ADB6-7BEC647A1F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>
                    <a:extLst>
                      <a:ext uri="{FF2B5EF4-FFF2-40B4-BE49-F238E27FC236}">
                        <a16:creationId xmlns:a16="http://schemas.microsoft.com/office/drawing/2014/main" id="{ABFF708C-95A1-4953-A0C2-126F04F726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871" y="1128"/>
                    <a:ext cx="1277" cy="202"/>
                  </a:xfrm>
                  <a:custGeom>
                    <a:avLst/>
                    <a:gdLst>
                      <a:gd name="T0" fmla="*/ 0 w 2736"/>
                      <a:gd name="T1" fmla="*/ 32 h 504"/>
                      <a:gd name="T2" fmla="*/ 88 w 2736"/>
                      <a:gd name="T3" fmla="*/ 11 h 504"/>
                      <a:gd name="T4" fmla="*/ 181 w 2736"/>
                      <a:gd name="T5" fmla="*/ 2 h 504"/>
                      <a:gd name="T6" fmla="*/ 278 w 2736"/>
                      <a:gd name="T7" fmla="*/ 2 h 504"/>
                      <a:gd name="T8" fmla="*/ 277 w 2736"/>
                      <a:gd name="T9" fmla="*/ 6 h 504"/>
                      <a:gd name="T10" fmla="*/ 179 w 2736"/>
                      <a:gd name="T11" fmla="*/ 6 h 504"/>
                      <a:gd name="T12" fmla="*/ 66 w 2736"/>
                      <a:gd name="T13" fmla="*/ 19 h 504"/>
                      <a:gd name="T14" fmla="*/ 0 w 2736"/>
                      <a:gd name="T15" fmla="*/ 3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45" name="Freeform 37">
                    <a:extLst>
                      <a:ext uri="{FF2B5EF4-FFF2-40B4-BE49-F238E27FC236}">
                        <a16:creationId xmlns:a16="http://schemas.microsoft.com/office/drawing/2014/main" id="{324D364F-2C56-4CB9-A358-79EFF68F7C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6 w 1769"/>
                      <a:gd name="T3" fmla="*/ 4 h 791"/>
                      <a:gd name="T4" fmla="*/ 62 w 1769"/>
                      <a:gd name="T5" fmla="*/ 15 h 791"/>
                      <a:gd name="T6" fmla="*/ 87 w 1769"/>
                      <a:gd name="T7" fmla="*/ 33 h 791"/>
                      <a:gd name="T8" fmla="*/ 94 w 1769"/>
                      <a:gd name="T9" fmla="*/ 46 h 791"/>
                      <a:gd name="T10" fmla="*/ 91 w 1769"/>
                      <a:gd name="T11" fmla="*/ 60 h 791"/>
                      <a:gd name="T12" fmla="*/ 86 w 1769"/>
                      <a:gd name="T13" fmla="*/ 48 h 791"/>
                      <a:gd name="T14" fmla="*/ 75 w 1769"/>
                      <a:gd name="T15" fmla="*/ 34 h 791"/>
                      <a:gd name="T16" fmla="*/ 60 w 1769"/>
                      <a:gd name="T17" fmla="*/ 22 h 791"/>
                      <a:gd name="T18" fmla="*/ 31 w 1769"/>
                      <a:gd name="T19" fmla="*/ 11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67" name="Group 38">
                  <a:extLst>
                    <a:ext uri="{FF2B5EF4-FFF2-40B4-BE49-F238E27FC236}">
                      <a16:creationId xmlns:a16="http://schemas.microsoft.com/office/drawing/2014/main" id="{EF995B6D-AB82-42A7-ABFA-3483FC0AE1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>
                    <a:extLst>
                      <a:ext uri="{FF2B5EF4-FFF2-40B4-BE49-F238E27FC236}">
                        <a16:creationId xmlns:a16="http://schemas.microsoft.com/office/drawing/2014/main" id="{C188BCF6-3600-47E3-9CC8-1ECC10ACF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>
                      <a:gd name="T0" fmla="*/ 0 w 2736"/>
                      <a:gd name="T1" fmla="*/ 103 h 504"/>
                      <a:gd name="T2" fmla="*/ 217 w 2736"/>
                      <a:gd name="T3" fmla="*/ 34 h 504"/>
                      <a:gd name="T4" fmla="*/ 446 w 2736"/>
                      <a:gd name="T5" fmla="*/ 5 h 504"/>
                      <a:gd name="T6" fmla="*/ 687 w 2736"/>
                      <a:gd name="T7" fmla="*/ 5 h 504"/>
                      <a:gd name="T8" fmla="*/ 683 w 2736"/>
                      <a:gd name="T9" fmla="*/ 21 h 504"/>
                      <a:gd name="T10" fmla="*/ 443 w 2736"/>
                      <a:gd name="T11" fmla="*/ 21 h 504"/>
                      <a:gd name="T12" fmla="*/ 165 w 2736"/>
                      <a:gd name="T13" fmla="*/ 60 h 504"/>
                      <a:gd name="T14" fmla="*/ 0 w 2736"/>
                      <a:gd name="T15" fmla="*/ 1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43" name="Freeform 40">
                    <a:extLst>
                      <a:ext uri="{FF2B5EF4-FFF2-40B4-BE49-F238E27FC236}">
                        <a16:creationId xmlns:a16="http://schemas.microsoft.com/office/drawing/2014/main" id="{0E97AAD5-ED47-431D-AB19-B9DD03CF10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2 h 791"/>
                      <a:gd name="T8" fmla="*/ 251 w 1769"/>
                      <a:gd name="T9" fmla="*/ 143 h 791"/>
                      <a:gd name="T10" fmla="*/ 242 w 1769"/>
                      <a:gd name="T11" fmla="*/ 186 h 791"/>
                      <a:gd name="T12" fmla="*/ 227 w 1769"/>
                      <a:gd name="T13" fmla="*/ 150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68" name="Group 41">
                  <a:extLst>
                    <a:ext uri="{FF2B5EF4-FFF2-40B4-BE49-F238E27FC236}">
                      <a16:creationId xmlns:a16="http://schemas.microsoft.com/office/drawing/2014/main" id="{49F67FC2-C505-41F5-B97E-C25841741C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>
                    <a:extLst>
                      <a:ext uri="{FF2B5EF4-FFF2-40B4-BE49-F238E27FC236}">
                        <a16:creationId xmlns:a16="http://schemas.microsoft.com/office/drawing/2014/main" id="{55AAE4A4-CDAF-4255-B8DD-0BF713A7D3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44 w 2736"/>
                      <a:gd name="T3" fmla="*/ 55 h 504"/>
                      <a:gd name="T4" fmla="*/ 503 w 2736"/>
                      <a:gd name="T5" fmla="*/ 8 h 504"/>
                      <a:gd name="T6" fmla="*/ 775 w 2736"/>
                      <a:gd name="T7" fmla="*/ 8 h 504"/>
                      <a:gd name="T8" fmla="*/ 770 w 2736"/>
                      <a:gd name="T9" fmla="*/ 34 h 504"/>
                      <a:gd name="T10" fmla="*/ 500 w 2736"/>
                      <a:gd name="T11" fmla="*/ 34 h 504"/>
                      <a:gd name="T12" fmla="*/ 185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41" name="Freeform 43">
                    <a:extLst>
                      <a:ext uri="{FF2B5EF4-FFF2-40B4-BE49-F238E27FC236}">
                        <a16:creationId xmlns:a16="http://schemas.microsoft.com/office/drawing/2014/main" id="{6AAF853F-6B79-490F-91A7-A953DA2B0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79 w 1769"/>
                      <a:gd name="T3" fmla="*/ 19 h 791"/>
                      <a:gd name="T4" fmla="*/ 189 w 1769"/>
                      <a:gd name="T5" fmla="*/ 65 h 791"/>
                      <a:gd name="T6" fmla="*/ 264 w 1769"/>
                      <a:gd name="T7" fmla="*/ 141 h 791"/>
                      <a:gd name="T8" fmla="*/ 288 w 1769"/>
                      <a:gd name="T9" fmla="*/ 199 h 791"/>
                      <a:gd name="T10" fmla="*/ 277 w 1769"/>
                      <a:gd name="T11" fmla="*/ 257 h 791"/>
                      <a:gd name="T12" fmla="*/ 260 w 1769"/>
                      <a:gd name="T13" fmla="*/ 207 h 791"/>
                      <a:gd name="T14" fmla="*/ 228 w 1769"/>
                      <a:gd name="T15" fmla="*/ 149 h 791"/>
                      <a:gd name="T16" fmla="*/ 182 w 1769"/>
                      <a:gd name="T17" fmla="*/ 97 h 791"/>
                      <a:gd name="T18" fmla="*/ 95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69" name="Group 44">
                  <a:extLst>
                    <a:ext uri="{FF2B5EF4-FFF2-40B4-BE49-F238E27FC236}">
                      <a16:creationId xmlns:a16="http://schemas.microsoft.com/office/drawing/2014/main" id="{F9205FB9-5634-4051-9F63-C19D9B2405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>
                    <a:extLst>
                      <a:ext uri="{FF2B5EF4-FFF2-40B4-BE49-F238E27FC236}">
                        <a16:creationId xmlns:a16="http://schemas.microsoft.com/office/drawing/2014/main" id="{76453CA0-5C49-4EA9-9D51-D227293A6D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109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0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39" name="Freeform 46">
                    <a:extLst>
                      <a:ext uri="{FF2B5EF4-FFF2-40B4-BE49-F238E27FC236}">
                        <a16:creationId xmlns:a16="http://schemas.microsoft.com/office/drawing/2014/main" id="{94D31C55-3E33-4A76-812A-CF6AB6706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1 h 791"/>
                      <a:gd name="T4" fmla="*/ 169 w 1769"/>
                      <a:gd name="T5" fmla="*/ 39 h 791"/>
                      <a:gd name="T6" fmla="*/ 235 w 1769"/>
                      <a:gd name="T7" fmla="*/ 84 h 791"/>
                      <a:gd name="T8" fmla="*/ 256 w 1769"/>
                      <a:gd name="T9" fmla="*/ 118 h 791"/>
                      <a:gd name="T10" fmla="*/ 246 w 1769"/>
                      <a:gd name="T11" fmla="*/ 153 h 791"/>
                      <a:gd name="T12" fmla="*/ 232 w 1769"/>
                      <a:gd name="T13" fmla="*/ 123 h 791"/>
                      <a:gd name="T14" fmla="*/ 203 w 1769"/>
                      <a:gd name="T15" fmla="*/ 88 h 791"/>
                      <a:gd name="T16" fmla="*/ 162 w 1769"/>
                      <a:gd name="T17" fmla="*/ 57 h 791"/>
                      <a:gd name="T18" fmla="*/ 85 w 1769"/>
                      <a:gd name="T19" fmla="*/ 30 h 791"/>
                      <a:gd name="T20" fmla="*/ 0 w 1769"/>
                      <a:gd name="T21" fmla="*/ 14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0" name="Group 47">
                  <a:extLst>
                    <a:ext uri="{FF2B5EF4-FFF2-40B4-BE49-F238E27FC236}">
                      <a16:creationId xmlns:a16="http://schemas.microsoft.com/office/drawing/2014/main" id="{2E94E946-325F-4B8B-A2A3-1B5A964195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>
                    <a:extLst>
                      <a:ext uri="{FF2B5EF4-FFF2-40B4-BE49-F238E27FC236}">
                        <a16:creationId xmlns:a16="http://schemas.microsoft.com/office/drawing/2014/main" id="{C5D32A9D-B7E2-4D5B-A5C2-DB29BE2D8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135 h 504"/>
                      <a:gd name="T2" fmla="*/ 199 w 2736"/>
                      <a:gd name="T3" fmla="*/ 45 h 504"/>
                      <a:gd name="T4" fmla="*/ 409 w 2736"/>
                      <a:gd name="T5" fmla="*/ 6 h 504"/>
                      <a:gd name="T6" fmla="*/ 630 w 2736"/>
                      <a:gd name="T7" fmla="*/ 6 h 504"/>
                      <a:gd name="T8" fmla="*/ 626 w 2736"/>
                      <a:gd name="T9" fmla="*/ 28 h 504"/>
                      <a:gd name="T10" fmla="*/ 406 w 2736"/>
                      <a:gd name="T11" fmla="*/ 28 h 504"/>
                      <a:gd name="T12" fmla="*/ 151 w 2736"/>
                      <a:gd name="T13" fmla="*/ 78 h 504"/>
                      <a:gd name="T14" fmla="*/ 0 w 2736"/>
                      <a:gd name="T15" fmla="*/ 1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37" name="Freeform 49">
                    <a:extLst>
                      <a:ext uri="{FF2B5EF4-FFF2-40B4-BE49-F238E27FC236}">
                        <a16:creationId xmlns:a16="http://schemas.microsoft.com/office/drawing/2014/main" id="{E4005A8A-51C1-4BCE-BE80-C7A2AB27D2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5 h 791"/>
                      <a:gd name="T4" fmla="*/ 153 w 1769"/>
                      <a:gd name="T5" fmla="*/ 54 h 791"/>
                      <a:gd name="T6" fmla="*/ 212 w 1769"/>
                      <a:gd name="T7" fmla="*/ 116 h 791"/>
                      <a:gd name="T8" fmla="*/ 231 w 1769"/>
                      <a:gd name="T9" fmla="*/ 164 h 791"/>
                      <a:gd name="T10" fmla="*/ 222 w 1769"/>
                      <a:gd name="T11" fmla="*/ 212 h 791"/>
                      <a:gd name="T12" fmla="*/ 209 w 1769"/>
                      <a:gd name="T13" fmla="*/ 171 h 791"/>
                      <a:gd name="T14" fmla="*/ 183 w 1769"/>
                      <a:gd name="T15" fmla="*/ 122 h 791"/>
                      <a:gd name="T16" fmla="*/ 146 w 1769"/>
                      <a:gd name="T17" fmla="*/ 79 h 791"/>
                      <a:gd name="T18" fmla="*/ 77 w 1769"/>
                      <a:gd name="T19" fmla="*/ 41 h 791"/>
                      <a:gd name="T20" fmla="*/ 0 w 1769"/>
                      <a:gd name="T21" fmla="*/ 21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1" name="Group 50">
                  <a:extLst>
                    <a:ext uri="{FF2B5EF4-FFF2-40B4-BE49-F238E27FC236}">
                      <a16:creationId xmlns:a16="http://schemas.microsoft.com/office/drawing/2014/main" id="{E6F31DC2-1629-424A-B317-33569D3F61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>
                    <a:extLst>
                      <a:ext uri="{FF2B5EF4-FFF2-40B4-BE49-F238E27FC236}">
                        <a16:creationId xmlns:a16="http://schemas.microsoft.com/office/drawing/2014/main" id="{982E8E12-04CF-44F6-B46B-CE5933B09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155 w 2736"/>
                      <a:gd name="T3" fmla="*/ 40 h 504"/>
                      <a:gd name="T4" fmla="*/ 319 w 2736"/>
                      <a:gd name="T5" fmla="*/ 6 h 504"/>
                      <a:gd name="T6" fmla="*/ 492 w 2736"/>
                      <a:gd name="T7" fmla="*/ 6 h 504"/>
                      <a:gd name="T8" fmla="*/ 489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35" name="Freeform 52">
                    <a:extLst>
                      <a:ext uri="{FF2B5EF4-FFF2-40B4-BE49-F238E27FC236}">
                        <a16:creationId xmlns:a16="http://schemas.microsoft.com/office/drawing/2014/main" id="{33B0B162-113A-4B5A-8CE8-392DD062E7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19 w 1769"/>
                      <a:gd name="T5" fmla="*/ 48 h 791"/>
                      <a:gd name="T6" fmla="*/ 166 w 1769"/>
                      <a:gd name="T7" fmla="*/ 103 h 791"/>
                      <a:gd name="T8" fmla="*/ 181 w 1769"/>
                      <a:gd name="T9" fmla="*/ 145 h 791"/>
                      <a:gd name="T10" fmla="*/ 174 w 1769"/>
                      <a:gd name="T11" fmla="*/ 187 h 791"/>
                      <a:gd name="T12" fmla="*/ 164 w 1769"/>
                      <a:gd name="T13" fmla="*/ 151 h 791"/>
                      <a:gd name="T14" fmla="*/ 143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2" name="Group 53">
                  <a:extLst>
                    <a:ext uri="{FF2B5EF4-FFF2-40B4-BE49-F238E27FC236}">
                      <a16:creationId xmlns:a16="http://schemas.microsoft.com/office/drawing/2014/main" id="{1FB90A97-FFDA-414F-AF39-277F249DE4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>
                    <a:extLst>
                      <a:ext uri="{FF2B5EF4-FFF2-40B4-BE49-F238E27FC236}">
                        <a16:creationId xmlns:a16="http://schemas.microsoft.com/office/drawing/2014/main" id="{C47859D6-68EC-47F4-9814-E5C0D7B2DB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33" name="Freeform 55">
                    <a:extLst>
                      <a:ext uri="{FF2B5EF4-FFF2-40B4-BE49-F238E27FC236}">
                        <a16:creationId xmlns:a16="http://schemas.microsoft.com/office/drawing/2014/main" id="{BFFF4043-7A85-43AE-8159-7C06EE2DF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38 w 1769"/>
                      <a:gd name="T3" fmla="*/ 6 h 791"/>
                      <a:gd name="T4" fmla="*/ 90 w 1769"/>
                      <a:gd name="T5" fmla="*/ 19 h 791"/>
                      <a:gd name="T6" fmla="*/ 125 w 1769"/>
                      <a:gd name="T7" fmla="*/ 42 h 791"/>
                      <a:gd name="T8" fmla="*/ 137 w 1769"/>
                      <a:gd name="T9" fmla="*/ 59 h 791"/>
                      <a:gd name="T10" fmla="*/ 131 w 1769"/>
                      <a:gd name="T11" fmla="*/ 76 h 791"/>
                      <a:gd name="T12" fmla="*/ 123 w 1769"/>
                      <a:gd name="T13" fmla="*/ 61 h 791"/>
                      <a:gd name="T14" fmla="*/ 108 w 1769"/>
                      <a:gd name="T15" fmla="*/ 44 h 791"/>
                      <a:gd name="T16" fmla="*/ 86 w 1769"/>
                      <a:gd name="T17" fmla="*/ 28 h 791"/>
                      <a:gd name="T18" fmla="*/ 45 w 1769"/>
                      <a:gd name="T19" fmla="*/ 15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3" name="Group 56">
                  <a:extLst>
                    <a:ext uri="{FF2B5EF4-FFF2-40B4-BE49-F238E27FC236}">
                      <a16:creationId xmlns:a16="http://schemas.microsoft.com/office/drawing/2014/main" id="{54159512-8BC9-43D4-8DE8-954671A3EA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>
                    <a:extLst>
                      <a:ext uri="{FF2B5EF4-FFF2-40B4-BE49-F238E27FC236}">
                        <a16:creationId xmlns:a16="http://schemas.microsoft.com/office/drawing/2014/main" id="{9D817EAF-6EA8-4F9E-A000-A397138A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2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31" name="Freeform 58">
                    <a:extLst>
                      <a:ext uri="{FF2B5EF4-FFF2-40B4-BE49-F238E27FC236}">
                        <a16:creationId xmlns:a16="http://schemas.microsoft.com/office/drawing/2014/main" id="{7CFF4DB2-B46A-4AA0-9F71-2B41044C74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3 h 791"/>
                      <a:gd name="T8" fmla="*/ 92 w 1769"/>
                      <a:gd name="T9" fmla="*/ 46 h 791"/>
                      <a:gd name="T10" fmla="*/ 89 w 1769"/>
                      <a:gd name="T11" fmla="*/ 60 h 791"/>
                      <a:gd name="T12" fmla="*/ 83 w 1769"/>
                      <a:gd name="T13" fmla="*/ 48 h 791"/>
                      <a:gd name="T14" fmla="*/ 73 w 1769"/>
                      <a:gd name="T15" fmla="*/ 34 h 791"/>
                      <a:gd name="T16" fmla="*/ 58 w 1769"/>
                      <a:gd name="T17" fmla="*/ 22 h 791"/>
                      <a:gd name="T18" fmla="*/ 30 w 1769"/>
                      <a:gd name="T19" fmla="*/ 11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4" name="Group 59">
                  <a:extLst>
                    <a:ext uri="{FF2B5EF4-FFF2-40B4-BE49-F238E27FC236}">
                      <a16:creationId xmlns:a16="http://schemas.microsoft.com/office/drawing/2014/main" id="{5860575C-6203-424E-8C9E-F84B0F91F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>
                    <a:extLst>
                      <a:ext uri="{FF2B5EF4-FFF2-40B4-BE49-F238E27FC236}">
                        <a16:creationId xmlns:a16="http://schemas.microsoft.com/office/drawing/2014/main" id="{9BD60176-3DF7-42E1-9D9F-7CB194BFC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50 w 2736"/>
                      <a:gd name="T9" fmla="*/ 8 h 504"/>
                      <a:gd name="T10" fmla="*/ 162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29" name="Freeform 61">
                    <a:extLst>
                      <a:ext uri="{FF2B5EF4-FFF2-40B4-BE49-F238E27FC236}">
                        <a16:creationId xmlns:a16="http://schemas.microsoft.com/office/drawing/2014/main" id="{AC7638EF-AEE0-4EAD-89ED-0CFEC13A59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6 h 791"/>
                      <a:gd name="T6" fmla="*/ 85 w 1769"/>
                      <a:gd name="T7" fmla="*/ 34 h 791"/>
                      <a:gd name="T8" fmla="*/ 92 w 1769"/>
                      <a:gd name="T9" fmla="*/ 48 h 791"/>
                      <a:gd name="T10" fmla="*/ 89 w 1769"/>
                      <a:gd name="T11" fmla="*/ 62 h 791"/>
                      <a:gd name="T12" fmla="*/ 83 w 1769"/>
                      <a:gd name="T13" fmla="*/ 50 h 791"/>
                      <a:gd name="T14" fmla="*/ 73 w 1769"/>
                      <a:gd name="T15" fmla="*/ 36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5" name="Group 62">
                  <a:extLst>
                    <a:ext uri="{FF2B5EF4-FFF2-40B4-BE49-F238E27FC236}">
                      <a16:creationId xmlns:a16="http://schemas.microsoft.com/office/drawing/2014/main" id="{56B81CBC-C355-49CE-A93E-EF6190EAE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>
                    <a:extLst>
                      <a:ext uri="{FF2B5EF4-FFF2-40B4-BE49-F238E27FC236}">
                        <a16:creationId xmlns:a16="http://schemas.microsoft.com/office/drawing/2014/main" id="{7B840E5D-5092-45F2-866A-7A36D1D06D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5 w 2736"/>
                      <a:gd name="T7" fmla="*/ 0 h 504"/>
                      <a:gd name="T8" fmla="*/ 15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27" name="Freeform 64">
                    <a:extLst>
                      <a:ext uri="{FF2B5EF4-FFF2-40B4-BE49-F238E27FC236}">
                        <a16:creationId xmlns:a16="http://schemas.microsoft.com/office/drawing/2014/main" id="{E1ACBDAC-079A-4102-BE40-32EA36054F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5 w 1769"/>
                      <a:gd name="T11" fmla="*/ 4 h 791"/>
                      <a:gd name="T12" fmla="*/ 5 w 1769"/>
                      <a:gd name="T13" fmla="*/ 3 h 791"/>
                      <a:gd name="T14" fmla="*/ 4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6" name="Group 65">
                  <a:extLst>
                    <a:ext uri="{FF2B5EF4-FFF2-40B4-BE49-F238E27FC236}">
                      <a16:creationId xmlns:a16="http://schemas.microsoft.com/office/drawing/2014/main" id="{73E8F020-60B8-4CA2-AA24-2C77E35A08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>
                    <a:extLst>
                      <a:ext uri="{FF2B5EF4-FFF2-40B4-BE49-F238E27FC236}">
                        <a16:creationId xmlns:a16="http://schemas.microsoft.com/office/drawing/2014/main" id="{F70AA8DB-6A58-41AF-BB11-978F249265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6 w 2736"/>
                      <a:gd name="T7" fmla="*/ 0 h 504"/>
                      <a:gd name="T8" fmla="*/ 16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25" name="Freeform 67">
                    <a:extLst>
                      <a:ext uri="{FF2B5EF4-FFF2-40B4-BE49-F238E27FC236}">
                        <a16:creationId xmlns:a16="http://schemas.microsoft.com/office/drawing/2014/main" id="{94740E6A-216E-4B6A-A186-3BED2C2AAE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6 w 1769"/>
                      <a:gd name="T11" fmla="*/ 4 h 791"/>
                      <a:gd name="T12" fmla="*/ 5 w 1769"/>
                      <a:gd name="T13" fmla="*/ 3 h 791"/>
                      <a:gd name="T14" fmla="*/ 5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7" name="Group 68">
                  <a:extLst>
                    <a:ext uri="{FF2B5EF4-FFF2-40B4-BE49-F238E27FC236}">
                      <a16:creationId xmlns:a16="http://schemas.microsoft.com/office/drawing/2014/main" id="{412EBA32-B2AC-491A-A9A3-B296786A27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>
                    <a:extLst>
                      <a:ext uri="{FF2B5EF4-FFF2-40B4-BE49-F238E27FC236}">
                        <a16:creationId xmlns:a16="http://schemas.microsoft.com/office/drawing/2014/main" id="{52DA9C79-313C-462A-9CD5-AE321D91F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56 w 2736"/>
                      <a:gd name="T3" fmla="*/ 13 h 504"/>
                      <a:gd name="T4" fmla="*/ 116 w 2736"/>
                      <a:gd name="T5" fmla="*/ 2 h 504"/>
                      <a:gd name="T6" fmla="*/ 178 w 2736"/>
                      <a:gd name="T7" fmla="*/ 2 h 504"/>
                      <a:gd name="T8" fmla="*/ 177 w 2736"/>
                      <a:gd name="T9" fmla="*/ 8 h 504"/>
                      <a:gd name="T10" fmla="*/ 115 w 2736"/>
                      <a:gd name="T11" fmla="*/ 8 h 504"/>
                      <a:gd name="T12" fmla="*/ 43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23" name="Freeform 70">
                    <a:extLst>
                      <a:ext uri="{FF2B5EF4-FFF2-40B4-BE49-F238E27FC236}">
                        <a16:creationId xmlns:a16="http://schemas.microsoft.com/office/drawing/2014/main" id="{E26920E0-4A5D-455E-AAFF-EFBACC09B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3 h 791"/>
                      <a:gd name="T8" fmla="*/ 65 w 1769"/>
                      <a:gd name="T9" fmla="*/ 47 h 791"/>
                      <a:gd name="T10" fmla="*/ 63 w 1769"/>
                      <a:gd name="T11" fmla="*/ 61 h 791"/>
                      <a:gd name="T12" fmla="*/ 59 w 1769"/>
                      <a:gd name="T13" fmla="*/ 49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8" name="Group 71">
                  <a:extLst>
                    <a:ext uri="{FF2B5EF4-FFF2-40B4-BE49-F238E27FC236}">
                      <a16:creationId xmlns:a16="http://schemas.microsoft.com/office/drawing/2014/main" id="{CC36640C-3F40-4B1A-82F3-3F8574C1DB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>
                    <a:extLst>
                      <a:ext uri="{FF2B5EF4-FFF2-40B4-BE49-F238E27FC236}">
                        <a16:creationId xmlns:a16="http://schemas.microsoft.com/office/drawing/2014/main" id="{06775AA7-4095-4263-8098-E9B9714E9E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48 w 2736"/>
                      <a:gd name="T3" fmla="*/ 13 h 504"/>
                      <a:gd name="T4" fmla="*/ 98 w 2736"/>
                      <a:gd name="T5" fmla="*/ 2 h 504"/>
                      <a:gd name="T6" fmla="*/ 150 w 2736"/>
                      <a:gd name="T7" fmla="*/ 2 h 504"/>
                      <a:gd name="T8" fmla="*/ 149 w 2736"/>
                      <a:gd name="T9" fmla="*/ 8 h 504"/>
                      <a:gd name="T10" fmla="*/ 97 w 2736"/>
                      <a:gd name="T11" fmla="*/ 8 h 504"/>
                      <a:gd name="T12" fmla="*/ 36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21" name="Freeform 73">
                    <a:extLst>
                      <a:ext uri="{FF2B5EF4-FFF2-40B4-BE49-F238E27FC236}">
                        <a16:creationId xmlns:a16="http://schemas.microsoft.com/office/drawing/2014/main" id="{C4608078-25A3-46E4-B36A-87B70A8EA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4 h 791"/>
                      <a:gd name="T4" fmla="*/ 39 w 1769"/>
                      <a:gd name="T5" fmla="*/ 15 h 791"/>
                      <a:gd name="T6" fmla="*/ 54 w 1769"/>
                      <a:gd name="T7" fmla="*/ 34 h 791"/>
                      <a:gd name="T8" fmla="*/ 59 w 1769"/>
                      <a:gd name="T9" fmla="*/ 47 h 791"/>
                      <a:gd name="T10" fmla="*/ 56 w 1769"/>
                      <a:gd name="T11" fmla="*/ 62 h 791"/>
                      <a:gd name="T12" fmla="*/ 53 w 1769"/>
                      <a:gd name="T13" fmla="*/ 49 h 791"/>
                      <a:gd name="T14" fmla="*/ 46 w 1769"/>
                      <a:gd name="T15" fmla="*/ 35 h 791"/>
                      <a:gd name="T16" fmla="*/ 37 w 1769"/>
                      <a:gd name="T17" fmla="*/ 23 h 791"/>
                      <a:gd name="T18" fmla="*/ 1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79" name="Group 74">
                  <a:extLst>
                    <a:ext uri="{FF2B5EF4-FFF2-40B4-BE49-F238E27FC236}">
                      <a16:creationId xmlns:a16="http://schemas.microsoft.com/office/drawing/2014/main" id="{ADE56677-421C-4B3F-8877-1D0735827C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>
                    <a:extLst>
                      <a:ext uri="{FF2B5EF4-FFF2-40B4-BE49-F238E27FC236}">
                        <a16:creationId xmlns:a16="http://schemas.microsoft.com/office/drawing/2014/main" id="{36A58E7C-EEAD-420A-BC26-6023E5466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78 w 2736"/>
                      <a:gd name="T3" fmla="*/ 13 h 504"/>
                      <a:gd name="T4" fmla="*/ 161 w 2736"/>
                      <a:gd name="T5" fmla="*/ 2 h 504"/>
                      <a:gd name="T6" fmla="*/ 248 w 2736"/>
                      <a:gd name="T7" fmla="*/ 2 h 504"/>
                      <a:gd name="T8" fmla="*/ 247 w 2736"/>
                      <a:gd name="T9" fmla="*/ 8 h 504"/>
                      <a:gd name="T10" fmla="*/ 160 w 2736"/>
                      <a:gd name="T11" fmla="*/ 8 h 504"/>
                      <a:gd name="T12" fmla="*/ 59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19" name="Freeform 76">
                    <a:extLst>
                      <a:ext uri="{FF2B5EF4-FFF2-40B4-BE49-F238E27FC236}">
                        <a16:creationId xmlns:a16="http://schemas.microsoft.com/office/drawing/2014/main" id="{5591DCEA-E363-4A0A-B5C5-159BC2BD9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4 w 1769"/>
                      <a:gd name="T3" fmla="*/ 4 h 791"/>
                      <a:gd name="T4" fmla="*/ 57 w 1769"/>
                      <a:gd name="T5" fmla="*/ 15 h 791"/>
                      <a:gd name="T6" fmla="*/ 79 w 1769"/>
                      <a:gd name="T7" fmla="*/ 33 h 791"/>
                      <a:gd name="T8" fmla="*/ 86 w 1769"/>
                      <a:gd name="T9" fmla="*/ 47 h 791"/>
                      <a:gd name="T10" fmla="*/ 83 w 1769"/>
                      <a:gd name="T11" fmla="*/ 61 h 791"/>
                      <a:gd name="T12" fmla="*/ 78 w 1769"/>
                      <a:gd name="T13" fmla="*/ 49 h 791"/>
                      <a:gd name="T14" fmla="*/ 68 w 1769"/>
                      <a:gd name="T15" fmla="*/ 35 h 791"/>
                      <a:gd name="T16" fmla="*/ 54 w 1769"/>
                      <a:gd name="T17" fmla="*/ 23 h 791"/>
                      <a:gd name="T18" fmla="*/ 2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80" name="Group 77">
                  <a:extLst>
                    <a:ext uri="{FF2B5EF4-FFF2-40B4-BE49-F238E27FC236}">
                      <a16:creationId xmlns:a16="http://schemas.microsoft.com/office/drawing/2014/main" id="{AA0562F4-1DFE-4782-9C1E-F46E882B5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>
                    <a:extLst>
                      <a:ext uri="{FF2B5EF4-FFF2-40B4-BE49-F238E27FC236}">
                        <a16:creationId xmlns:a16="http://schemas.microsoft.com/office/drawing/2014/main" id="{52303442-068C-4C61-93D1-AA253E7AC4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78 w 2736"/>
                      <a:gd name="T3" fmla="*/ 13 h 504"/>
                      <a:gd name="T4" fmla="*/ 160 w 2736"/>
                      <a:gd name="T5" fmla="*/ 2 h 504"/>
                      <a:gd name="T6" fmla="*/ 247 w 2736"/>
                      <a:gd name="T7" fmla="*/ 2 h 504"/>
                      <a:gd name="T8" fmla="*/ 245 w 2736"/>
                      <a:gd name="T9" fmla="*/ 8 h 504"/>
                      <a:gd name="T10" fmla="*/ 159 w 2736"/>
                      <a:gd name="T11" fmla="*/ 8 h 504"/>
                      <a:gd name="T12" fmla="*/ 59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17" name="Freeform 79">
                    <a:extLst>
                      <a:ext uri="{FF2B5EF4-FFF2-40B4-BE49-F238E27FC236}">
                        <a16:creationId xmlns:a16="http://schemas.microsoft.com/office/drawing/2014/main" id="{6FC2EAEF-DB13-4D0F-9EFF-400F3BE343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4 w 1769"/>
                      <a:gd name="T3" fmla="*/ 4 h 791"/>
                      <a:gd name="T4" fmla="*/ 56 w 1769"/>
                      <a:gd name="T5" fmla="*/ 16 h 791"/>
                      <a:gd name="T6" fmla="*/ 79 w 1769"/>
                      <a:gd name="T7" fmla="*/ 34 h 791"/>
                      <a:gd name="T8" fmla="*/ 85 w 1769"/>
                      <a:gd name="T9" fmla="*/ 48 h 791"/>
                      <a:gd name="T10" fmla="*/ 82 w 1769"/>
                      <a:gd name="T11" fmla="*/ 62 h 791"/>
                      <a:gd name="T12" fmla="*/ 77 w 1769"/>
                      <a:gd name="T13" fmla="*/ 50 h 791"/>
                      <a:gd name="T14" fmla="*/ 68 w 1769"/>
                      <a:gd name="T15" fmla="*/ 36 h 791"/>
                      <a:gd name="T16" fmla="*/ 54 w 1769"/>
                      <a:gd name="T17" fmla="*/ 23 h 791"/>
                      <a:gd name="T18" fmla="*/ 28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sp>
              <p:nvSpPr>
                <p:cNvPr id="1081" name="Freeform 80">
                  <a:extLst>
                    <a:ext uri="{FF2B5EF4-FFF2-40B4-BE49-F238E27FC236}">
                      <a16:creationId xmlns:a16="http://schemas.microsoft.com/office/drawing/2014/main" id="{66C91898-638B-4927-A776-A8225CEDACC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1 h 504"/>
                    <a:gd name="T2" fmla="*/ 3 w 2736"/>
                    <a:gd name="T3" fmla="*/ 0 h 504"/>
                    <a:gd name="T4" fmla="*/ 6 w 2736"/>
                    <a:gd name="T5" fmla="*/ 0 h 504"/>
                    <a:gd name="T6" fmla="*/ 9 w 2736"/>
                    <a:gd name="T7" fmla="*/ 0 h 504"/>
                    <a:gd name="T8" fmla="*/ 9 w 2736"/>
                    <a:gd name="T9" fmla="*/ 0 h 504"/>
                    <a:gd name="T10" fmla="*/ 6 w 2736"/>
                    <a:gd name="T11" fmla="*/ 0 h 504"/>
                    <a:gd name="T12" fmla="*/ 2 w 2736"/>
                    <a:gd name="T13" fmla="*/ 0 h 504"/>
                    <a:gd name="T14" fmla="*/ 0 w 2736"/>
                    <a:gd name="T15" fmla="*/ 1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1082" name="Freeform 81">
                  <a:extLst>
                    <a:ext uri="{FF2B5EF4-FFF2-40B4-BE49-F238E27FC236}">
                      <a16:creationId xmlns:a16="http://schemas.microsoft.com/office/drawing/2014/main" id="{025C4F9C-503F-457E-84FA-FDE3D0F3B63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1 w 1769"/>
                    <a:gd name="T3" fmla="*/ 0 h 791"/>
                    <a:gd name="T4" fmla="*/ 2 w 1769"/>
                    <a:gd name="T5" fmla="*/ 0 h 791"/>
                    <a:gd name="T6" fmla="*/ 3 w 1769"/>
                    <a:gd name="T7" fmla="*/ 1 h 791"/>
                    <a:gd name="T8" fmla="*/ 3 w 1769"/>
                    <a:gd name="T9" fmla="*/ 1 h 791"/>
                    <a:gd name="T10" fmla="*/ 3 w 1769"/>
                    <a:gd name="T11" fmla="*/ 1 h 791"/>
                    <a:gd name="T12" fmla="*/ 3 w 1769"/>
                    <a:gd name="T13" fmla="*/ 1 h 791"/>
                    <a:gd name="T14" fmla="*/ 3 w 1769"/>
                    <a:gd name="T15" fmla="*/ 1 h 791"/>
                    <a:gd name="T16" fmla="*/ 2 w 1769"/>
                    <a:gd name="T17" fmla="*/ 0 h 791"/>
                    <a:gd name="T18" fmla="*/ 1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1083" name="Group 82">
                  <a:extLst>
                    <a:ext uri="{FF2B5EF4-FFF2-40B4-BE49-F238E27FC236}">
                      <a16:creationId xmlns:a16="http://schemas.microsoft.com/office/drawing/2014/main" id="{9AA1816E-BCEF-4EB2-B192-3D48A512E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>
                    <a:extLst>
                      <a:ext uri="{FF2B5EF4-FFF2-40B4-BE49-F238E27FC236}">
                        <a16:creationId xmlns:a16="http://schemas.microsoft.com/office/drawing/2014/main" id="{D1BB5D16-8D06-4778-8304-58AA50D7B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>
                      <a:gd name="T0" fmla="*/ 0 w 2736"/>
                      <a:gd name="T1" fmla="*/ 25 h 504"/>
                      <a:gd name="T2" fmla="*/ 48 w 2736"/>
                      <a:gd name="T3" fmla="*/ 8 h 504"/>
                      <a:gd name="T4" fmla="*/ 98 w 2736"/>
                      <a:gd name="T5" fmla="*/ 1 h 504"/>
                      <a:gd name="T6" fmla="*/ 151 w 2736"/>
                      <a:gd name="T7" fmla="*/ 1 h 504"/>
                      <a:gd name="T8" fmla="*/ 150 w 2736"/>
                      <a:gd name="T9" fmla="*/ 5 h 504"/>
                      <a:gd name="T10" fmla="*/ 97 w 2736"/>
                      <a:gd name="T11" fmla="*/ 5 h 504"/>
                      <a:gd name="T12" fmla="*/ 36 w 2736"/>
                      <a:gd name="T13" fmla="*/ 15 h 504"/>
                      <a:gd name="T14" fmla="*/ 0 w 2736"/>
                      <a:gd name="T15" fmla="*/ 2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15" name="Freeform 84">
                    <a:extLst>
                      <a:ext uri="{FF2B5EF4-FFF2-40B4-BE49-F238E27FC236}">
                        <a16:creationId xmlns:a16="http://schemas.microsoft.com/office/drawing/2014/main" id="{3871AA1A-3BD6-4E77-9280-CF2C301864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3 h 791"/>
                      <a:gd name="T4" fmla="*/ 38 w 1769"/>
                      <a:gd name="T5" fmla="*/ 10 h 791"/>
                      <a:gd name="T6" fmla="*/ 53 w 1769"/>
                      <a:gd name="T7" fmla="*/ 21 h 791"/>
                      <a:gd name="T8" fmla="*/ 58 w 1769"/>
                      <a:gd name="T9" fmla="*/ 29 h 791"/>
                      <a:gd name="T10" fmla="*/ 55 w 1769"/>
                      <a:gd name="T11" fmla="*/ 38 h 791"/>
                      <a:gd name="T12" fmla="*/ 52 w 1769"/>
                      <a:gd name="T13" fmla="*/ 31 h 791"/>
                      <a:gd name="T14" fmla="*/ 45 w 1769"/>
                      <a:gd name="T15" fmla="*/ 22 h 791"/>
                      <a:gd name="T16" fmla="*/ 36 w 1769"/>
                      <a:gd name="T17" fmla="*/ 14 h 791"/>
                      <a:gd name="T18" fmla="*/ 19 w 1769"/>
                      <a:gd name="T19" fmla="*/ 7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84" name="Group 85">
                  <a:extLst>
                    <a:ext uri="{FF2B5EF4-FFF2-40B4-BE49-F238E27FC236}">
                      <a16:creationId xmlns:a16="http://schemas.microsoft.com/office/drawing/2014/main" id="{C9FD177C-4999-424D-A919-64D718F9B9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>
                    <a:extLst>
                      <a:ext uri="{FF2B5EF4-FFF2-40B4-BE49-F238E27FC236}">
                        <a16:creationId xmlns:a16="http://schemas.microsoft.com/office/drawing/2014/main" id="{4FFDA0E9-4578-4091-A1FE-B389ABF855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65 w 2736"/>
                      <a:gd name="T3" fmla="*/ 26 h 504"/>
                      <a:gd name="T4" fmla="*/ 133 w 2736"/>
                      <a:gd name="T5" fmla="*/ 4 h 504"/>
                      <a:gd name="T6" fmla="*/ 205 w 2736"/>
                      <a:gd name="T7" fmla="*/ 4 h 504"/>
                      <a:gd name="T8" fmla="*/ 204 w 2736"/>
                      <a:gd name="T9" fmla="*/ 16 h 504"/>
                      <a:gd name="T10" fmla="*/ 132 w 2736"/>
                      <a:gd name="T11" fmla="*/ 16 h 504"/>
                      <a:gd name="T12" fmla="*/ 49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13" name="Freeform 87">
                    <a:extLst>
                      <a:ext uri="{FF2B5EF4-FFF2-40B4-BE49-F238E27FC236}">
                        <a16:creationId xmlns:a16="http://schemas.microsoft.com/office/drawing/2014/main" id="{EBB2EEDF-45FB-4710-BA4C-E779C66A86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1 w 1769"/>
                      <a:gd name="T3" fmla="*/ 9 h 791"/>
                      <a:gd name="T4" fmla="*/ 50 w 1769"/>
                      <a:gd name="T5" fmla="*/ 30 h 791"/>
                      <a:gd name="T6" fmla="*/ 69 w 1769"/>
                      <a:gd name="T7" fmla="*/ 66 h 791"/>
                      <a:gd name="T8" fmla="*/ 75 w 1769"/>
                      <a:gd name="T9" fmla="*/ 92 h 791"/>
                      <a:gd name="T10" fmla="*/ 72 w 1769"/>
                      <a:gd name="T11" fmla="*/ 120 h 791"/>
                      <a:gd name="T12" fmla="*/ 68 w 1769"/>
                      <a:gd name="T13" fmla="*/ 96 h 791"/>
                      <a:gd name="T14" fmla="*/ 59 w 1769"/>
                      <a:gd name="T15" fmla="*/ 69 h 791"/>
                      <a:gd name="T16" fmla="*/ 48 w 1769"/>
                      <a:gd name="T17" fmla="*/ 45 h 791"/>
                      <a:gd name="T18" fmla="*/ 25 w 1769"/>
                      <a:gd name="T19" fmla="*/ 23 h 791"/>
                      <a:gd name="T20" fmla="*/ 0 w 1769"/>
                      <a:gd name="T21" fmla="*/ 1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85" name="Group 88">
                  <a:extLst>
                    <a:ext uri="{FF2B5EF4-FFF2-40B4-BE49-F238E27FC236}">
                      <a16:creationId xmlns:a16="http://schemas.microsoft.com/office/drawing/2014/main" id="{C4477122-A499-4FC1-B3AF-13D0B4A199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>
                    <a:extLst>
                      <a:ext uri="{FF2B5EF4-FFF2-40B4-BE49-F238E27FC236}">
                        <a16:creationId xmlns:a16="http://schemas.microsoft.com/office/drawing/2014/main" id="{DA6F2EB7-1B6E-4D1A-83C2-6E58473EE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7 w 2736"/>
                      <a:gd name="T3" fmla="*/ 1 h 504"/>
                      <a:gd name="T4" fmla="*/ 75 w 2736"/>
                      <a:gd name="T5" fmla="*/ 0 h 504"/>
                      <a:gd name="T6" fmla="*/ 116 w 2736"/>
                      <a:gd name="T7" fmla="*/ 0 h 504"/>
                      <a:gd name="T8" fmla="*/ 115 w 2736"/>
                      <a:gd name="T9" fmla="*/ 1 h 504"/>
                      <a:gd name="T10" fmla="*/ 75 w 2736"/>
                      <a:gd name="T11" fmla="*/ 1 h 504"/>
                      <a:gd name="T12" fmla="*/ 28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11" name="Freeform 90">
                    <a:extLst>
                      <a:ext uri="{FF2B5EF4-FFF2-40B4-BE49-F238E27FC236}">
                        <a16:creationId xmlns:a16="http://schemas.microsoft.com/office/drawing/2014/main" id="{FCF09D18-E1A0-431A-BCAB-451C82722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2 w 1769"/>
                      <a:gd name="T3" fmla="*/ 0 h 791"/>
                      <a:gd name="T4" fmla="*/ 28 w 1769"/>
                      <a:gd name="T5" fmla="*/ 1 h 791"/>
                      <a:gd name="T6" fmla="*/ 39 w 1769"/>
                      <a:gd name="T7" fmla="*/ 2 h 791"/>
                      <a:gd name="T8" fmla="*/ 42 w 1769"/>
                      <a:gd name="T9" fmla="*/ 3 h 791"/>
                      <a:gd name="T10" fmla="*/ 41 w 1769"/>
                      <a:gd name="T11" fmla="*/ 4 h 791"/>
                      <a:gd name="T12" fmla="*/ 38 w 1769"/>
                      <a:gd name="T13" fmla="*/ 3 h 791"/>
                      <a:gd name="T14" fmla="*/ 34 w 1769"/>
                      <a:gd name="T15" fmla="*/ 2 h 791"/>
                      <a:gd name="T16" fmla="*/ 27 w 1769"/>
                      <a:gd name="T17" fmla="*/ 1 h 791"/>
                      <a:gd name="T18" fmla="*/ 1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86" name="Group 91">
                  <a:extLst>
                    <a:ext uri="{FF2B5EF4-FFF2-40B4-BE49-F238E27FC236}">
                      <a16:creationId xmlns:a16="http://schemas.microsoft.com/office/drawing/2014/main" id="{436173BD-FB62-4309-B1F3-A2EBCA9FA5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>
                    <a:extLst>
                      <a:ext uri="{FF2B5EF4-FFF2-40B4-BE49-F238E27FC236}">
                        <a16:creationId xmlns:a16="http://schemas.microsoft.com/office/drawing/2014/main" id="{6715123D-1418-46A4-A401-A22FAC0DC6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09" name="Freeform 93">
                    <a:extLst>
                      <a:ext uri="{FF2B5EF4-FFF2-40B4-BE49-F238E27FC236}">
                        <a16:creationId xmlns:a16="http://schemas.microsoft.com/office/drawing/2014/main" id="{18F33157-EA26-482E-B550-FB62EE8A9D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34" y="3453"/>
                    <a:ext cx="907" cy="48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6 w 1769"/>
                      <a:gd name="T3" fmla="*/ 14 h 791"/>
                      <a:gd name="T4" fmla="*/ 156 w 1769"/>
                      <a:gd name="T5" fmla="*/ 48 h 791"/>
                      <a:gd name="T6" fmla="*/ 217 w 1769"/>
                      <a:gd name="T7" fmla="*/ 102 h 791"/>
                      <a:gd name="T8" fmla="*/ 236 w 1769"/>
                      <a:gd name="T9" fmla="*/ 143 h 791"/>
                      <a:gd name="T10" fmla="*/ 228 w 1769"/>
                      <a:gd name="T11" fmla="*/ 186 h 791"/>
                      <a:gd name="T12" fmla="*/ 214 w 1769"/>
                      <a:gd name="T13" fmla="*/ 150 h 791"/>
                      <a:gd name="T14" fmla="*/ 187 w 1769"/>
                      <a:gd name="T15" fmla="*/ 108 h 791"/>
                      <a:gd name="T16" fmla="*/ 150 w 1769"/>
                      <a:gd name="T17" fmla="*/ 70 h 791"/>
                      <a:gd name="T18" fmla="*/ 78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87" name="Group 94">
                  <a:extLst>
                    <a:ext uri="{FF2B5EF4-FFF2-40B4-BE49-F238E27FC236}">
                      <a16:creationId xmlns:a16="http://schemas.microsoft.com/office/drawing/2014/main" id="{6C60B78B-4C30-4A28-AF69-F8539707D7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>
                    <a:extLst>
                      <a:ext uri="{FF2B5EF4-FFF2-40B4-BE49-F238E27FC236}">
                        <a16:creationId xmlns:a16="http://schemas.microsoft.com/office/drawing/2014/main" id="{4B2D4563-C9E0-4186-BD9F-E0B1425F07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171 w 2736"/>
                      <a:gd name="T3" fmla="*/ 40 h 504"/>
                      <a:gd name="T4" fmla="*/ 351 w 2736"/>
                      <a:gd name="T5" fmla="*/ 6 h 504"/>
                      <a:gd name="T6" fmla="*/ 541 w 2736"/>
                      <a:gd name="T7" fmla="*/ 6 h 504"/>
                      <a:gd name="T8" fmla="*/ 538 w 2736"/>
                      <a:gd name="T9" fmla="*/ 25 h 504"/>
                      <a:gd name="T10" fmla="*/ 349 w 2736"/>
                      <a:gd name="T11" fmla="*/ 25 h 504"/>
                      <a:gd name="T12" fmla="*/ 12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07" name="Freeform 96">
                    <a:extLst>
                      <a:ext uri="{FF2B5EF4-FFF2-40B4-BE49-F238E27FC236}">
                        <a16:creationId xmlns:a16="http://schemas.microsoft.com/office/drawing/2014/main" id="{CD05257B-E899-4701-8899-852B91605C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91" y="3603"/>
                    <a:ext cx="82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48 w 1769"/>
                      <a:gd name="T3" fmla="*/ 14 h 791"/>
                      <a:gd name="T4" fmla="*/ 115 w 1769"/>
                      <a:gd name="T5" fmla="*/ 48 h 791"/>
                      <a:gd name="T6" fmla="*/ 160 w 1769"/>
                      <a:gd name="T7" fmla="*/ 102 h 791"/>
                      <a:gd name="T8" fmla="*/ 175 w 1769"/>
                      <a:gd name="T9" fmla="*/ 143 h 791"/>
                      <a:gd name="T10" fmla="*/ 168 w 1769"/>
                      <a:gd name="T11" fmla="*/ 186 h 791"/>
                      <a:gd name="T12" fmla="*/ 159 w 1769"/>
                      <a:gd name="T13" fmla="*/ 150 h 791"/>
                      <a:gd name="T14" fmla="*/ 139 w 1769"/>
                      <a:gd name="T15" fmla="*/ 108 h 791"/>
                      <a:gd name="T16" fmla="*/ 110 w 1769"/>
                      <a:gd name="T17" fmla="*/ 70 h 791"/>
                      <a:gd name="T18" fmla="*/ 58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88" name="Group 97">
                  <a:extLst>
                    <a:ext uri="{FF2B5EF4-FFF2-40B4-BE49-F238E27FC236}">
                      <a16:creationId xmlns:a16="http://schemas.microsoft.com/office/drawing/2014/main" id="{205F2311-5DBB-4800-884A-D6C9A0E532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>
                    <a:extLst>
                      <a:ext uri="{FF2B5EF4-FFF2-40B4-BE49-F238E27FC236}">
                        <a16:creationId xmlns:a16="http://schemas.microsoft.com/office/drawing/2014/main" id="{1A2347F5-37DE-428C-AF90-5244A084ED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363" y="2658"/>
                    <a:ext cx="1722" cy="302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215 w 2736"/>
                      <a:gd name="T3" fmla="*/ 37 h 504"/>
                      <a:gd name="T4" fmla="*/ 443 w 2736"/>
                      <a:gd name="T5" fmla="*/ 5 h 504"/>
                      <a:gd name="T6" fmla="*/ 682 w 2736"/>
                      <a:gd name="T7" fmla="*/ 5 h 504"/>
                      <a:gd name="T8" fmla="*/ 678 w 2736"/>
                      <a:gd name="T9" fmla="*/ 22 h 504"/>
                      <a:gd name="T10" fmla="*/ 440 w 2736"/>
                      <a:gd name="T11" fmla="*/ 22 h 504"/>
                      <a:gd name="T12" fmla="*/ 163 w 2736"/>
                      <a:gd name="T13" fmla="*/ 63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05" name="Freeform 99">
                    <a:extLst>
                      <a:ext uri="{FF2B5EF4-FFF2-40B4-BE49-F238E27FC236}">
                        <a16:creationId xmlns:a16="http://schemas.microsoft.com/office/drawing/2014/main" id="{3B84874B-0B57-4974-891F-5D227CD2C6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684" y="3838"/>
                    <a:ext cx="920" cy="4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8 w 1769"/>
                      <a:gd name="T3" fmla="*/ 11 h 791"/>
                      <a:gd name="T4" fmla="*/ 163 w 1769"/>
                      <a:gd name="T5" fmla="*/ 39 h 791"/>
                      <a:gd name="T6" fmla="*/ 227 w 1769"/>
                      <a:gd name="T7" fmla="*/ 84 h 791"/>
                      <a:gd name="T8" fmla="*/ 247 w 1769"/>
                      <a:gd name="T9" fmla="*/ 118 h 791"/>
                      <a:gd name="T10" fmla="*/ 238 w 1769"/>
                      <a:gd name="T11" fmla="*/ 153 h 791"/>
                      <a:gd name="T12" fmla="*/ 224 w 1769"/>
                      <a:gd name="T13" fmla="*/ 123 h 791"/>
                      <a:gd name="T14" fmla="*/ 195 w 1769"/>
                      <a:gd name="T15" fmla="*/ 88 h 791"/>
                      <a:gd name="T16" fmla="*/ 156 w 1769"/>
                      <a:gd name="T17" fmla="*/ 57 h 791"/>
                      <a:gd name="T18" fmla="*/ 82 w 1769"/>
                      <a:gd name="T19" fmla="*/ 30 h 791"/>
                      <a:gd name="T20" fmla="*/ 0 w 1769"/>
                      <a:gd name="T21" fmla="*/ 14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89" name="Group 100">
                  <a:extLst>
                    <a:ext uri="{FF2B5EF4-FFF2-40B4-BE49-F238E27FC236}">
                      <a16:creationId xmlns:a16="http://schemas.microsoft.com/office/drawing/2014/main" id="{A0E7BE6C-1901-4112-B0AF-0067AB8165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>
                    <a:extLst>
                      <a:ext uri="{FF2B5EF4-FFF2-40B4-BE49-F238E27FC236}">
                        <a16:creationId xmlns:a16="http://schemas.microsoft.com/office/drawing/2014/main" id="{19939490-B0FA-4F8C-BEE0-701A5FE2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3 w 2736"/>
                      <a:gd name="T5" fmla="*/ 6 h 504"/>
                      <a:gd name="T6" fmla="*/ 683 w 2736"/>
                      <a:gd name="T7" fmla="*/ 6 h 504"/>
                      <a:gd name="T8" fmla="*/ 680 w 2736"/>
                      <a:gd name="T9" fmla="*/ 25 h 504"/>
                      <a:gd name="T10" fmla="*/ 441 w 2736"/>
                      <a:gd name="T11" fmla="*/ 25 h 504"/>
                      <a:gd name="T12" fmla="*/ 163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03" name="Freeform 102">
                    <a:extLst>
                      <a:ext uri="{FF2B5EF4-FFF2-40B4-BE49-F238E27FC236}">
                        <a16:creationId xmlns:a16="http://schemas.microsoft.com/office/drawing/2014/main" id="{79053C7F-4530-4DC5-9BDE-1BB9E7C05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6 h 791"/>
                      <a:gd name="T10" fmla="*/ 242 w 1769"/>
                      <a:gd name="T11" fmla="*/ 189 h 791"/>
                      <a:gd name="T12" fmla="*/ 227 w 1769"/>
                      <a:gd name="T13" fmla="*/ 151 h 791"/>
                      <a:gd name="T14" fmla="*/ 199 w 1769"/>
                      <a:gd name="T15" fmla="*/ 109 h 791"/>
                      <a:gd name="T16" fmla="*/ 158 w 1769"/>
                      <a:gd name="T17" fmla="*/ 71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90" name="Group 103">
                  <a:extLst>
                    <a:ext uri="{FF2B5EF4-FFF2-40B4-BE49-F238E27FC236}">
                      <a16:creationId xmlns:a16="http://schemas.microsoft.com/office/drawing/2014/main" id="{C2021EA0-0D0C-4390-998A-1D1D391915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>
                    <a:extLst>
                      <a:ext uri="{FF2B5EF4-FFF2-40B4-BE49-F238E27FC236}">
                        <a16:creationId xmlns:a16="http://schemas.microsoft.com/office/drawing/2014/main" id="{7AC821D4-2718-4685-877A-EFDFA43FB6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9" y="2477"/>
                    <a:ext cx="1643" cy="299"/>
                  </a:xfrm>
                  <a:custGeom>
                    <a:avLst/>
                    <a:gdLst>
                      <a:gd name="T0" fmla="*/ 0 w 2736"/>
                      <a:gd name="T1" fmla="*/ 105 h 504"/>
                      <a:gd name="T2" fmla="*/ 187 w 2736"/>
                      <a:gd name="T3" fmla="*/ 35 h 504"/>
                      <a:gd name="T4" fmla="*/ 385 w 2736"/>
                      <a:gd name="T5" fmla="*/ 5 h 504"/>
                      <a:gd name="T6" fmla="*/ 593 w 2736"/>
                      <a:gd name="T7" fmla="*/ 5 h 504"/>
                      <a:gd name="T8" fmla="*/ 589 w 2736"/>
                      <a:gd name="T9" fmla="*/ 21 h 504"/>
                      <a:gd name="T10" fmla="*/ 382 w 2736"/>
                      <a:gd name="T11" fmla="*/ 21 h 504"/>
                      <a:gd name="T12" fmla="*/ 142 w 2736"/>
                      <a:gd name="T13" fmla="*/ 61 h 504"/>
                      <a:gd name="T14" fmla="*/ 0 w 2736"/>
                      <a:gd name="T15" fmla="*/ 10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101" name="Freeform 105">
                    <a:extLst>
                      <a:ext uri="{FF2B5EF4-FFF2-40B4-BE49-F238E27FC236}">
                        <a16:creationId xmlns:a16="http://schemas.microsoft.com/office/drawing/2014/main" id="{95E010F4-DB74-41C3-8659-66B65D1203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548"/>
                    <a:ext cx="885" cy="46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1 w 1769"/>
                      <a:gd name="T3" fmla="*/ 12 h 791"/>
                      <a:gd name="T4" fmla="*/ 145 w 1769"/>
                      <a:gd name="T5" fmla="*/ 42 h 791"/>
                      <a:gd name="T6" fmla="*/ 202 w 1769"/>
                      <a:gd name="T7" fmla="*/ 90 h 791"/>
                      <a:gd name="T8" fmla="*/ 220 w 1769"/>
                      <a:gd name="T9" fmla="*/ 127 h 791"/>
                      <a:gd name="T10" fmla="*/ 212 w 1769"/>
                      <a:gd name="T11" fmla="*/ 164 h 791"/>
                      <a:gd name="T12" fmla="*/ 199 w 1769"/>
                      <a:gd name="T13" fmla="*/ 132 h 791"/>
                      <a:gd name="T14" fmla="*/ 174 w 1769"/>
                      <a:gd name="T15" fmla="*/ 94 h 791"/>
                      <a:gd name="T16" fmla="*/ 139 w 1769"/>
                      <a:gd name="T17" fmla="*/ 62 h 791"/>
                      <a:gd name="T18" fmla="*/ 73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91" name="Group 106">
                  <a:extLst>
                    <a:ext uri="{FF2B5EF4-FFF2-40B4-BE49-F238E27FC236}">
                      <a16:creationId xmlns:a16="http://schemas.microsoft.com/office/drawing/2014/main" id="{021962A5-B24B-4527-8E97-742C9FB067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>
                    <a:extLst>
                      <a:ext uri="{FF2B5EF4-FFF2-40B4-BE49-F238E27FC236}">
                        <a16:creationId xmlns:a16="http://schemas.microsoft.com/office/drawing/2014/main" id="{3EA33C79-D73C-45E7-86F2-9D20ED80D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57 h 504"/>
                      <a:gd name="T2" fmla="*/ 173 w 2736"/>
                      <a:gd name="T3" fmla="*/ 19 h 504"/>
                      <a:gd name="T4" fmla="*/ 356 w 2736"/>
                      <a:gd name="T5" fmla="*/ 3 h 504"/>
                      <a:gd name="T6" fmla="*/ 547 w 2736"/>
                      <a:gd name="T7" fmla="*/ 3 h 504"/>
                      <a:gd name="T8" fmla="*/ 544 w 2736"/>
                      <a:gd name="T9" fmla="*/ 12 h 504"/>
                      <a:gd name="T10" fmla="*/ 353 w 2736"/>
                      <a:gd name="T11" fmla="*/ 12 h 504"/>
                      <a:gd name="T12" fmla="*/ 130 w 2736"/>
                      <a:gd name="T13" fmla="*/ 33 h 504"/>
                      <a:gd name="T14" fmla="*/ 0 w 2736"/>
                      <a:gd name="T15" fmla="*/ 5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099" name="Freeform 108">
                    <a:extLst>
                      <a:ext uri="{FF2B5EF4-FFF2-40B4-BE49-F238E27FC236}">
                        <a16:creationId xmlns:a16="http://schemas.microsoft.com/office/drawing/2014/main" id="{7C582B2B-8EED-4B3F-A5B8-75482EDCD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6" y="3684"/>
                    <a:ext cx="851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4 w 1769"/>
                      <a:gd name="T3" fmla="*/ 6 h 791"/>
                      <a:gd name="T4" fmla="*/ 129 w 1769"/>
                      <a:gd name="T5" fmla="*/ 23 h 791"/>
                      <a:gd name="T6" fmla="*/ 179 w 1769"/>
                      <a:gd name="T7" fmla="*/ 50 h 791"/>
                      <a:gd name="T8" fmla="*/ 195 w 1769"/>
                      <a:gd name="T9" fmla="*/ 71 h 791"/>
                      <a:gd name="T10" fmla="*/ 188 w 1769"/>
                      <a:gd name="T11" fmla="*/ 91 h 791"/>
                      <a:gd name="T12" fmla="*/ 177 w 1769"/>
                      <a:gd name="T13" fmla="*/ 73 h 791"/>
                      <a:gd name="T14" fmla="*/ 154 w 1769"/>
                      <a:gd name="T15" fmla="*/ 53 h 791"/>
                      <a:gd name="T16" fmla="*/ 123 w 1769"/>
                      <a:gd name="T17" fmla="*/ 34 h 791"/>
                      <a:gd name="T18" fmla="*/ 64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92" name="Group 109">
                  <a:extLst>
                    <a:ext uri="{FF2B5EF4-FFF2-40B4-BE49-F238E27FC236}">
                      <a16:creationId xmlns:a16="http://schemas.microsoft.com/office/drawing/2014/main" id="{53986580-F8F5-4B8A-85FB-0535337970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>
                    <a:extLst>
                      <a:ext uri="{FF2B5EF4-FFF2-40B4-BE49-F238E27FC236}">
                        <a16:creationId xmlns:a16="http://schemas.microsoft.com/office/drawing/2014/main" id="{D31203D5-2B3D-41BA-89D0-943972F2F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27" y="2677"/>
                    <a:ext cx="1432" cy="247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24 w 2736"/>
                      <a:gd name="T3" fmla="*/ 20 h 504"/>
                      <a:gd name="T4" fmla="*/ 255 w 2736"/>
                      <a:gd name="T5" fmla="*/ 3 h 504"/>
                      <a:gd name="T6" fmla="*/ 392 w 2736"/>
                      <a:gd name="T7" fmla="*/ 3 h 504"/>
                      <a:gd name="T8" fmla="*/ 390 w 2736"/>
                      <a:gd name="T9" fmla="*/ 12 h 504"/>
                      <a:gd name="T10" fmla="*/ 253 w 2736"/>
                      <a:gd name="T11" fmla="*/ 12 h 504"/>
                      <a:gd name="T12" fmla="*/ 94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097" name="Freeform 111">
                    <a:extLst>
                      <a:ext uri="{FF2B5EF4-FFF2-40B4-BE49-F238E27FC236}">
                        <a16:creationId xmlns:a16="http://schemas.microsoft.com/office/drawing/2014/main" id="{041604D8-82DA-48AE-8322-15C067B62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7" y="3665"/>
                    <a:ext cx="789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43 w 1769"/>
                      <a:gd name="T3" fmla="*/ 6 h 791"/>
                      <a:gd name="T4" fmla="*/ 103 w 1769"/>
                      <a:gd name="T5" fmla="*/ 23 h 791"/>
                      <a:gd name="T6" fmla="*/ 143 w 1769"/>
                      <a:gd name="T7" fmla="*/ 50 h 791"/>
                      <a:gd name="T8" fmla="*/ 156 w 1769"/>
                      <a:gd name="T9" fmla="*/ 71 h 791"/>
                      <a:gd name="T10" fmla="*/ 150 w 1769"/>
                      <a:gd name="T11" fmla="*/ 91 h 791"/>
                      <a:gd name="T12" fmla="*/ 141 w 1769"/>
                      <a:gd name="T13" fmla="*/ 73 h 791"/>
                      <a:gd name="T14" fmla="*/ 124 w 1769"/>
                      <a:gd name="T15" fmla="*/ 53 h 791"/>
                      <a:gd name="T16" fmla="*/ 99 w 1769"/>
                      <a:gd name="T17" fmla="*/ 34 h 791"/>
                      <a:gd name="T18" fmla="*/ 52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093" name="Group 112">
                  <a:extLst>
                    <a:ext uri="{FF2B5EF4-FFF2-40B4-BE49-F238E27FC236}">
                      <a16:creationId xmlns:a16="http://schemas.microsoft.com/office/drawing/2014/main" id="{B1FE605D-E43F-49AA-B54C-C8D155D406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>
                    <a:extLst>
                      <a:ext uri="{FF2B5EF4-FFF2-40B4-BE49-F238E27FC236}">
                        <a16:creationId xmlns:a16="http://schemas.microsoft.com/office/drawing/2014/main" id="{CB1B3F16-A9CA-479E-8AFA-4EA2990A4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25 h 504"/>
                      <a:gd name="T2" fmla="*/ 124 w 2736"/>
                      <a:gd name="T3" fmla="*/ 8 h 504"/>
                      <a:gd name="T4" fmla="*/ 255 w 2736"/>
                      <a:gd name="T5" fmla="*/ 1 h 504"/>
                      <a:gd name="T6" fmla="*/ 392 w 2736"/>
                      <a:gd name="T7" fmla="*/ 1 h 504"/>
                      <a:gd name="T8" fmla="*/ 390 w 2736"/>
                      <a:gd name="T9" fmla="*/ 5 h 504"/>
                      <a:gd name="T10" fmla="*/ 253 w 2736"/>
                      <a:gd name="T11" fmla="*/ 5 h 504"/>
                      <a:gd name="T12" fmla="*/ 94 w 2736"/>
                      <a:gd name="T13" fmla="*/ 15 h 504"/>
                      <a:gd name="T14" fmla="*/ 0 w 2736"/>
                      <a:gd name="T15" fmla="*/ 2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095" name="Freeform 114">
                    <a:extLst>
                      <a:ext uri="{FF2B5EF4-FFF2-40B4-BE49-F238E27FC236}">
                        <a16:creationId xmlns:a16="http://schemas.microsoft.com/office/drawing/2014/main" id="{F0E4F2F3-39C4-482A-BE82-760E2ADC5A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51" y="3722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9 w 1769"/>
                      <a:gd name="T3" fmla="*/ 3 h 791"/>
                      <a:gd name="T4" fmla="*/ 95 w 1769"/>
                      <a:gd name="T5" fmla="*/ 10 h 791"/>
                      <a:gd name="T6" fmla="*/ 131 w 1769"/>
                      <a:gd name="T7" fmla="*/ 22 h 791"/>
                      <a:gd name="T8" fmla="*/ 143 w 1769"/>
                      <a:gd name="T9" fmla="*/ 31 h 791"/>
                      <a:gd name="T10" fmla="*/ 137 w 1769"/>
                      <a:gd name="T11" fmla="*/ 41 h 791"/>
                      <a:gd name="T12" fmla="*/ 130 w 1769"/>
                      <a:gd name="T13" fmla="*/ 32 h 791"/>
                      <a:gd name="T14" fmla="*/ 113 w 1769"/>
                      <a:gd name="T15" fmla="*/ 23 h 791"/>
                      <a:gd name="T16" fmla="*/ 91 w 1769"/>
                      <a:gd name="T17" fmla="*/ 15 h 791"/>
                      <a:gd name="T18" fmla="*/ 47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</p:grpSp>
          <p:sp>
            <p:nvSpPr>
              <p:cNvPr id="1038" name="Freeform 115">
                <a:extLst>
                  <a:ext uri="{FF2B5EF4-FFF2-40B4-BE49-F238E27FC236}">
                    <a16:creationId xmlns:a16="http://schemas.microsoft.com/office/drawing/2014/main" id="{59BB725B-A03E-42F3-BF76-0000F24D1E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1 w 776"/>
                  <a:gd name="T39" fmla="*/ 27 h 2368"/>
                  <a:gd name="T40" fmla="*/ 11 w 776"/>
                  <a:gd name="T41" fmla="*/ 29 h 2368"/>
                  <a:gd name="T42" fmla="*/ 11 w 776"/>
                  <a:gd name="T43" fmla="*/ 32 h 2368"/>
                  <a:gd name="T44" fmla="*/ 11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9" name="Arc 116">
                <a:extLst>
                  <a:ext uri="{FF2B5EF4-FFF2-40B4-BE49-F238E27FC236}">
                    <a16:creationId xmlns:a16="http://schemas.microsoft.com/office/drawing/2014/main" id="{357C6AFF-CEC2-43EA-B73F-2CF5B6CCFD9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0" name="Arc 117">
                <a:extLst>
                  <a:ext uri="{FF2B5EF4-FFF2-40B4-BE49-F238E27FC236}">
                    <a16:creationId xmlns:a16="http://schemas.microsoft.com/office/drawing/2014/main" id="{EB8FFAFE-3817-4CBD-AEC4-C90B1AD8817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1" name="Arc 118">
                <a:extLst>
                  <a:ext uri="{FF2B5EF4-FFF2-40B4-BE49-F238E27FC236}">
                    <a16:creationId xmlns:a16="http://schemas.microsoft.com/office/drawing/2014/main" id="{8EE41120-364E-4C56-AA34-D3861F36B17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2" name="Arc 119">
                <a:extLst>
                  <a:ext uri="{FF2B5EF4-FFF2-40B4-BE49-F238E27FC236}">
                    <a16:creationId xmlns:a16="http://schemas.microsoft.com/office/drawing/2014/main" id="{5269A043-DCB6-40AE-97AF-F77C6165CE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3" name="Arc 120">
                <a:extLst>
                  <a:ext uri="{FF2B5EF4-FFF2-40B4-BE49-F238E27FC236}">
                    <a16:creationId xmlns:a16="http://schemas.microsoft.com/office/drawing/2014/main" id="{5E5E36AF-6B09-49D2-BECD-61E697E5A2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4" name="Arc 121">
                <a:extLst>
                  <a:ext uri="{FF2B5EF4-FFF2-40B4-BE49-F238E27FC236}">
                    <a16:creationId xmlns:a16="http://schemas.microsoft.com/office/drawing/2014/main" id="{0F2E0CF6-7903-4EDA-BD09-755A86C644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5" name="Arc 122">
                <a:extLst>
                  <a:ext uri="{FF2B5EF4-FFF2-40B4-BE49-F238E27FC236}">
                    <a16:creationId xmlns:a16="http://schemas.microsoft.com/office/drawing/2014/main" id="{991E93DF-2C75-4F72-BB42-5449CCBE13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6" name="Arc 123">
                <a:extLst>
                  <a:ext uri="{FF2B5EF4-FFF2-40B4-BE49-F238E27FC236}">
                    <a16:creationId xmlns:a16="http://schemas.microsoft.com/office/drawing/2014/main" id="{244FAFF1-6FFC-4144-9AC5-00FF0ACF52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7" name="Freeform 124">
                <a:extLst>
                  <a:ext uri="{FF2B5EF4-FFF2-40B4-BE49-F238E27FC236}">
                    <a16:creationId xmlns:a16="http://schemas.microsoft.com/office/drawing/2014/main" id="{CD082CBC-6689-43F8-8326-BF8E172096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8 w 776"/>
                  <a:gd name="T23" fmla="*/ 12 h 2368"/>
                  <a:gd name="T24" fmla="*/ 8 w 776"/>
                  <a:gd name="T25" fmla="*/ 14 h 2368"/>
                  <a:gd name="T26" fmla="*/ 9 w 776"/>
                  <a:gd name="T27" fmla="*/ 16 h 2368"/>
                  <a:gd name="T28" fmla="*/ 9 w 776"/>
                  <a:gd name="T29" fmla="*/ 18 h 2368"/>
                  <a:gd name="T30" fmla="*/ 10 w 776"/>
                  <a:gd name="T31" fmla="*/ 19 h 2368"/>
                  <a:gd name="T32" fmla="*/ 9 w 776"/>
                  <a:gd name="T33" fmla="*/ 21 h 2368"/>
                  <a:gd name="T34" fmla="*/ 10 w 776"/>
                  <a:gd name="T35" fmla="*/ 24 h 2368"/>
                  <a:gd name="T36" fmla="*/ 9 w 776"/>
                  <a:gd name="T37" fmla="*/ 25 h 2368"/>
                  <a:gd name="T38" fmla="*/ 11 w 776"/>
                  <a:gd name="T39" fmla="*/ 27 h 2368"/>
                  <a:gd name="T40" fmla="*/ 10 w 776"/>
                  <a:gd name="T41" fmla="*/ 29 h 2368"/>
                  <a:gd name="T42" fmla="*/ 11 w 776"/>
                  <a:gd name="T43" fmla="*/ 32 h 2368"/>
                  <a:gd name="T44" fmla="*/ 10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8" name="Freeform 125">
                <a:extLst>
                  <a:ext uri="{FF2B5EF4-FFF2-40B4-BE49-F238E27FC236}">
                    <a16:creationId xmlns:a16="http://schemas.microsoft.com/office/drawing/2014/main" id="{D1DDAE18-A83F-4679-8876-C02B5B63459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2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4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9" name="Arc 126">
                <a:extLst>
                  <a:ext uri="{FF2B5EF4-FFF2-40B4-BE49-F238E27FC236}">
                    <a16:creationId xmlns:a16="http://schemas.microsoft.com/office/drawing/2014/main" id="{2E2EB335-E76C-4693-B371-7C666E1096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0" name="Arc 127">
                <a:extLst>
                  <a:ext uri="{FF2B5EF4-FFF2-40B4-BE49-F238E27FC236}">
                    <a16:creationId xmlns:a16="http://schemas.microsoft.com/office/drawing/2014/main" id="{10EA4E5F-808A-4F3B-A143-2BFC4790E9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1" name="Arc 128">
                <a:extLst>
                  <a:ext uri="{FF2B5EF4-FFF2-40B4-BE49-F238E27FC236}">
                    <a16:creationId xmlns:a16="http://schemas.microsoft.com/office/drawing/2014/main" id="{7E43F622-0A01-495F-A65F-63614FD657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2" name="Freeform 129">
                <a:extLst>
                  <a:ext uri="{FF2B5EF4-FFF2-40B4-BE49-F238E27FC236}">
                    <a16:creationId xmlns:a16="http://schemas.microsoft.com/office/drawing/2014/main" id="{667F96EB-0098-4C3A-A600-2C11C126AD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 h 2368"/>
                  <a:gd name="T2" fmla="*/ 40 w 776"/>
                  <a:gd name="T3" fmla="*/ 0 h 2368"/>
                  <a:gd name="T4" fmla="*/ 16 w 776"/>
                  <a:gd name="T5" fmla="*/ 3 h 2368"/>
                  <a:gd name="T6" fmla="*/ 55 w 776"/>
                  <a:gd name="T7" fmla="*/ 3 h 2368"/>
                  <a:gd name="T8" fmla="*/ 32 w 776"/>
                  <a:gd name="T9" fmla="*/ 5 h 2368"/>
                  <a:gd name="T10" fmla="*/ 64 w 776"/>
                  <a:gd name="T11" fmla="*/ 6 h 2368"/>
                  <a:gd name="T12" fmla="*/ 48 w 776"/>
                  <a:gd name="T13" fmla="*/ 7 h 2368"/>
                  <a:gd name="T14" fmla="*/ 80 w 776"/>
                  <a:gd name="T15" fmla="*/ 8 h 2368"/>
                  <a:gd name="T16" fmla="*/ 64 w 776"/>
                  <a:gd name="T17" fmla="*/ 10 h 2368"/>
                  <a:gd name="T18" fmla="*/ 87 w 776"/>
                  <a:gd name="T19" fmla="*/ 10 h 2368"/>
                  <a:gd name="T20" fmla="*/ 80 w 776"/>
                  <a:gd name="T21" fmla="*/ 12 h 2368"/>
                  <a:gd name="T22" fmla="*/ 95 w 776"/>
                  <a:gd name="T23" fmla="*/ 13 h 2368"/>
                  <a:gd name="T24" fmla="*/ 95 w 776"/>
                  <a:gd name="T25" fmla="*/ 15 h 2368"/>
                  <a:gd name="T26" fmla="*/ 111 w 776"/>
                  <a:gd name="T27" fmla="*/ 17 h 2368"/>
                  <a:gd name="T28" fmla="*/ 103 w 776"/>
                  <a:gd name="T29" fmla="*/ 20 h 2368"/>
                  <a:gd name="T30" fmla="*/ 119 w 776"/>
                  <a:gd name="T31" fmla="*/ 21 h 2368"/>
                  <a:gd name="T32" fmla="*/ 111 w 776"/>
                  <a:gd name="T33" fmla="*/ 23 h 2368"/>
                  <a:gd name="T34" fmla="*/ 119 w 776"/>
                  <a:gd name="T35" fmla="*/ 26 h 2368"/>
                  <a:gd name="T36" fmla="*/ 111 w 776"/>
                  <a:gd name="T37" fmla="*/ 27 h 2368"/>
                  <a:gd name="T38" fmla="*/ 127 w 776"/>
                  <a:gd name="T39" fmla="*/ 30 h 2368"/>
                  <a:gd name="T40" fmla="*/ 119 w 776"/>
                  <a:gd name="T41" fmla="*/ 32 h 2368"/>
                  <a:gd name="T42" fmla="*/ 127 w 776"/>
                  <a:gd name="T43" fmla="*/ 35 h 2368"/>
                  <a:gd name="T44" fmla="*/ 119 w 776"/>
                  <a:gd name="T45" fmla="*/ 36 h 2368"/>
                  <a:gd name="T46" fmla="*/ 12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3" name="Freeform 130">
                <a:extLst>
                  <a:ext uri="{FF2B5EF4-FFF2-40B4-BE49-F238E27FC236}">
                    <a16:creationId xmlns:a16="http://schemas.microsoft.com/office/drawing/2014/main" id="{3844D2F8-6BC4-44FC-8579-C446C004E3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0 h 2368"/>
                  <a:gd name="T4" fmla="*/ 4 w 776"/>
                  <a:gd name="T5" fmla="*/ 3 h 2368"/>
                  <a:gd name="T6" fmla="*/ 15 w 776"/>
                  <a:gd name="T7" fmla="*/ 3 h 2368"/>
                  <a:gd name="T8" fmla="*/ 8 w 776"/>
                  <a:gd name="T9" fmla="*/ 5 h 2368"/>
                  <a:gd name="T10" fmla="*/ 17 w 776"/>
                  <a:gd name="T11" fmla="*/ 6 h 2368"/>
                  <a:gd name="T12" fmla="*/ 13 w 776"/>
                  <a:gd name="T13" fmla="*/ 7 h 2368"/>
                  <a:gd name="T14" fmla="*/ 21 w 776"/>
                  <a:gd name="T15" fmla="*/ 8 h 2368"/>
                  <a:gd name="T16" fmla="*/ 17 w 776"/>
                  <a:gd name="T17" fmla="*/ 10 h 2368"/>
                  <a:gd name="T18" fmla="*/ 23 w 776"/>
                  <a:gd name="T19" fmla="*/ 10 h 2368"/>
                  <a:gd name="T20" fmla="*/ 21 w 776"/>
                  <a:gd name="T21" fmla="*/ 12 h 2368"/>
                  <a:gd name="T22" fmla="*/ 25 w 776"/>
                  <a:gd name="T23" fmla="*/ 13 h 2368"/>
                  <a:gd name="T24" fmla="*/ 25 w 776"/>
                  <a:gd name="T25" fmla="*/ 15 h 2368"/>
                  <a:gd name="T26" fmla="*/ 29 w 776"/>
                  <a:gd name="T27" fmla="*/ 17 h 2368"/>
                  <a:gd name="T28" fmla="*/ 27 w 776"/>
                  <a:gd name="T29" fmla="*/ 19 h 2368"/>
                  <a:gd name="T30" fmla="*/ 31 w 776"/>
                  <a:gd name="T31" fmla="*/ 21 h 2368"/>
                  <a:gd name="T32" fmla="*/ 29 w 776"/>
                  <a:gd name="T33" fmla="*/ 23 h 2368"/>
                  <a:gd name="T34" fmla="*/ 31 w 776"/>
                  <a:gd name="T35" fmla="*/ 26 h 2368"/>
                  <a:gd name="T36" fmla="*/ 29 w 776"/>
                  <a:gd name="T37" fmla="*/ 27 h 2368"/>
                  <a:gd name="T38" fmla="*/ 33 w 776"/>
                  <a:gd name="T39" fmla="*/ 29 h 2368"/>
                  <a:gd name="T40" fmla="*/ 31 w 776"/>
                  <a:gd name="T41" fmla="*/ 32 h 2368"/>
                  <a:gd name="T42" fmla="*/ 33 w 776"/>
                  <a:gd name="T43" fmla="*/ 35 h 2368"/>
                  <a:gd name="T44" fmla="*/ 31 w 776"/>
                  <a:gd name="T45" fmla="*/ 36 h 2368"/>
                  <a:gd name="T46" fmla="*/ 33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4" name="Freeform 131">
                <a:extLst>
                  <a:ext uri="{FF2B5EF4-FFF2-40B4-BE49-F238E27FC236}">
                    <a16:creationId xmlns:a16="http://schemas.microsoft.com/office/drawing/2014/main" id="{6F0EF92D-CAB8-4224-8748-9A909D7840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0 h 2368"/>
                  <a:gd name="T4" fmla="*/ 1 w 776"/>
                  <a:gd name="T5" fmla="*/ 3 h 2368"/>
                  <a:gd name="T6" fmla="*/ 3 w 776"/>
                  <a:gd name="T7" fmla="*/ 3 h 2368"/>
                  <a:gd name="T8" fmla="*/ 2 w 776"/>
                  <a:gd name="T9" fmla="*/ 5 h 2368"/>
                  <a:gd name="T10" fmla="*/ 4 w 776"/>
                  <a:gd name="T11" fmla="*/ 6 h 2368"/>
                  <a:gd name="T12" fmla="*/ 3 w 776"/>
                  <a:gd name="T13" fmla="*/ 7 h 2368"/>
                  <a:gd name="T14" fmla="*/ 4 w 776"/>
                  <a:gd name="T15" fmla="*/ 8 h 2368"/>
                  <a:gd name="T16" fmla="*/ 4 w 776"/>
                  <a:gd name="T17" fmla="*/ 10 h 2368"/>
                  <a:gd name="T18" fmla="*/ 5 w 776"/>
                  <a:gd name="T19" fmla="*/ 10 h 2368"/>
                  <a:gd name="T20" fmla="*/ 4 w 776"/>
                  <a:gd name="T21" fmla="*/ 12 h 2368"/>
                  <a:gd name="T22" fmla="*/ 5 w 776"/>
                  <a:gd name="T23" fmla="*/ 13 h 2368"/>
                  <a:gd name="T24" fmla="*/ 5 w 776"/>
                  <a:gd name="T25" fmla="*/ 15 h 2368"/>
                  <a:gd name="T26" fmla="*/ 6 w 776"/>
                  <a:gd name="T27" fmla="*/ 17 h 2368"/>
                  <a:gd name="T28" fmla="*/ 6 w 776"/>
                  <a:gd name="T29" fmla="*/ 19 h 2368"/>
                  <a:gd name="T30" fmla="*/ 7 w 776"/>
                  <a:gd name="T31" fmla="*/ 21 h 2368"/>
                  <a:gd name="T32" fmla="*/ 6 w 776"/>
                  <a:gd name="T33" fmla="*/ 23 h 2368"/>
                  <a:gd name="T34" fmla="*/ 7 w 776"/>
                  <a:gd name="T35" fmla="*/ 26 h 2368"/>
                  <a:gd name="T36" fmla="*/ 6 w 776"/>
                  <a:gd name="T37" fmla="*/ 27 h 2368"/>
                  <a:gd name="T38" fmla="*/ 7 w 776"/>
                  <a:gd name="T39" fmla="*/ 29 h 2368"/>
                  <a:gd name="T40" fmla="*/ 7 w 776"/>
                  <a:gd name="T41" fmla="*/ 32 h 2368"/>
                  <a:gd name="T42" fmla="*/ 7 w 776"/>
                  <a:gd name="T43" fmla="*/ 35 h 2368"/>
                  <a:gd name="T44" fmla="*/ 7 w 776"/>
                  <a:gd name="T45" fmla="*/ 36 h 2368"/>
                  <a:gd name="T46" fmla="*/ 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5" name="Freeform 132">
                <a:extLst>
                  <a:ext uri="{FF2B5EF4-FFF2-40B4-BE49-F238E27FC236}">
                    <a16:creationId xmlns:a16="http://schemas.microsoft.com/office/drawing/2014/main" id="{00337ED3-A841-4212-BF5C-56862DAE7B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 h 2368"/>
                  <a:gd name="T2" fmla="*/ 32 w 776"/>
                  <a:gd name="T3" fmla="*/ 0 h 2368"/>
                  <a:gd name="T4" fmla="*/ 13 w 776"/>
                  <a:gd name="T5" fmla="*/ 3 h 2368"/>
                  <a:gd name="T6" fmla="*/ 44 w 776"/>
                  <a:gd name="T7" fmla="*/ 3 h 2368"/>
                  <a:gd name="T8" fmla="*/ 25 w 776"/>
                  <a:gd name="T9" fmla="*/ 6 h 2368"/>
                  <a:gd name="T10" fmla="*/ 50 w 776"/>
                  <a:gd name="T11" fmla="*/ 7 h 2368"/>
                  <a:gd name="T12" fmla="*/ 38 w 776"/>
                  <a:gd name="T13" fmla="*/ 8 h 2368"/>
                  <a:gd name="T14" fmla="*/ 63 w 776"/>
                  <a:gd name="T15" fmla="*/ 9 h 2368"/>
                  <a:gd name="T16" fmla="*/ 50 w 776"/>
                  <a:gd name="T17" fmla="*/ 11 h 2368"/>
                  <a:gd name="T18" fmla="*/ 70 w 776"/>
                  <a:gd name="T19" fmla="*/ 12 h 2368"/>
                  <a:gd name="T20" fmla="*/ 63 w 776"/>
                  <a:gd name="T21" fmla="*/ 14 h 2368"/>
                  <a:gd name="T22" fmla="*/ 76 w 776"/>
                  <a:gd name="T23" fmla="*/ 16 h 2368"/>
                  <a:gd name="T24" fmla="*/ 76 w 776"/>
                  <a:gd name="T25" fmla="*/ 17 h 2368"/>
                  <a:gd name="T26" fmla="*/ 89 w 776"/>
                  <a:gd name="T27" fmla="*/ 20 h 2368"/>
                  <a:gd name="T28" fmla="*/ 82 w 776"/>
                  <a:gd name="T29" fmla="*/ 23 h 2368"/>
                  <a:gd name="T30" fmla="*/ 95 w 776"/>
                  <a:gd name="T31" fmla="*/ 24 h 2368"/>
                  <a:gd name="T32" fmla="*/ 89 w 776"/>
                  <a:gd name="T33" fmla="*/ 27 h 2368"/>
                  <a:gd name="T34" fmla="*/ 95 w 776"/>
                  <a:gd name="T35" fmla="*/ 30 h 2368"/>
                  <a:gd name="T36" fmla="*/ 89 w 776"/>
                  <a:gd name="T37" fmla="*/ 32 h 2368"/>
                  <a:gd name="T38" fmla="*/ 101 w 776"/>
                  <a:gd name="T39" fmla="*/ 34 h 2368"/>
                  <a:gd name="T40" fmla="*/ 95 w 776"/>
                  <a:gd name="T41" fmla="*/ 37 h 2368"/>
                  <a:gd name="T42" fmla="*/ 101 w 776"/>
                  <a:gd name="T43" fmla="*/ 41 h 2368"/>
                  <a:gd name="T44" fmla="*/ 95 w 776"/>
                  <a:gd name="T45" fmla="*/ 41 h 2368"/>
                  <a:gd name="T46" fmla="*/ 10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6" name="Freeform 133">
                <a:extLst>
                  <a:ext uri="{FF2B5EF4-FFF2-40B4-BE49-F238E27FC236}">
                    <a16:creationId xmlns:a16="http://schemas.microsoft.com/office/drawing/2014/main" id="{C3175563-6FA8-40A6-A632-11B304613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108 w 776"/>
                  <a:gd name="T3" fmla="*/ 0 h 2368"/>
                  <a:gd name="T4" fmla="*/ 43 w 776"/>
                  <a:gd name="T5" fmla="*/ 1 h 2368"/>
                  <a:gd name="T6" fmla="*/ 151 w 776"/>
                  <a:gd name="T7" fmla="*/ 1 h 2368"/>
                  <a:gd name="T8" fmla="*/ 86 w 776"/>
                  <a:gd name="T9" fmla="*/ 2 h 2368"/>
                  <a:gd name="T10" fmla="*/ 172 w 776"/>
                  <a:gd name="T11" fmla="*/ 2 h 2368"/>
                  <a:gd name="T12" fmla="*/ 129 w 776"/>
                  <a:gd name="T13" fmla="*/ 2 h 2368"/>
                  <a:gd name="T14" fmla="*/ 215 w 776"/>
                  <a:gd name="T15" fmla="*/ 3 h 2368"/>
                  <a:gd name="T16" fmla="*/ 172 w 776"/>
                  <a:gd name="T17" fmla="*/ 3 h 2368"/>
                  <a:gd name="T18" fmla="*/ 237 w 776"/>
                  <a:gd name="T19" fmla="*/ 4 h 2368"/>
                  <a:gd name="T20" fmla="*/ 215 w 776"/>
                  <a:gd name="T21" fmla="*/ 4 h 2368"/>
                  <a:gd name="T22" fmla="*/ 259 w 776"/>
                  <a:gd name="T23" fmla="*/ 5 h 2368"/>
                  <a:gd name="T24" fmla="*/ 259 w 776"/>
                  <a:gd name="T25" fmla="*/ 5 h 2368"/>
                  <a:gd name="T26" fmla="*/ 301 w 776"/>
                  <a:gd name="T27" fmla="*/ 6 h 2368"/>
                  <a:gd name="T28" fmla="*/ 280 w 776"/>
                  <a:gd name="T29" fmla="*/ 7 h 2368"/>
                  <a:gd name="T30" fmla="*/ 323 w 776"/>
                  <a:gd name="T31" fmla="*/ 7 h 2368"/>
                  <a:gd name="T32" fmla="*/ 301 w 776"/>
                  <a:gd name="T33" fmla="*/ 8 h 2368"/>
                  <a:gd name="T34" fmla="*/ 323 w 776"/>
                  <a:gd name="T35" fmla="*/ 9 h 2368"/>
                  <a:gd name="T36" fmla="*/ 301 w 776"/>
                  <a:gd name="T37" fmla="*/ 9 h 2368"/>
                  <a:gd name="T38" fmla="*/ 344 w 776"/>
                  <a:gd name="T39" fmla="*/ 10 h 2368"/>
                  <a:gd name="T40" fmla="*/ 323 w 776"/>
                  <a:gd name="T41" fmla="*/ 11 h 2368"/>
                  <a:gd name="T42" fmla="*/ 344 w 776"/>
                  <a:gd name="T43" fmla="*/ 12 h 2368"/>
                  <a:gd name="T44" fmla="*/ 323 w 776"/>
                  <a:gd name="T45" fmla="*/ 12 h 2368"/>
                  <a:gd name="T46" fmla="*/ 344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7" name="Freeform 134">
                <a:extLst>
                  <a:ext uri="{FF2B5EF4-FFF2-40B4-BE49-F238E27FC236}">
                    <a16:creationId xmlns:a16="http://schemas.microsoft.com/office/drawing/2014/main" id="{E5F44B6C-F60F-4BE7-B706-524ABF24BF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1 h 2368"/>
                  <a:gd name="T2" fmla="*/ 9 w 776"/>
                  <a:gd name="T3" fmla="*/ 0 h 2368"/>
                  <a:gd name="T4" fmla="*/ 4 w 776"/>
                  <a:gd name="T5" fmla="*/ 2 h 2368"/>
                  <a:gd name="T6" fmla="*/ 13 w 776"/>
                  <a:gd name="T7" fmla="*/ 2 h 2368"/>
                  <a:gd name="T8" fmla="*/ 7 w 776"/>
                  <a:gd name="T9" fmla="*/ 4 h 2368"/>
                  <a:gd name="T10" fmla="*/ 14 w 776"/>
                  <a:gd name="T11" fmla="*/ 5 h 2368"/>
                  <a:gd name="T12" fmla="*/ 11 w 776"/>
                  <a:gd name="T13" fmla="*/ 6 h 2368"/>
                  <a:gd name="T14" fmla="*/ 18 w 776"/>
                  <a:gd name="T15" fmla="*/ 7 h 2368"/>
                  <a:gd name="T16" fmla="*/ 14 w 776"/>
                  <a:gd name="T17" fmla="*/ 8 h 2368"/>
                  <a:gd name="T18" fmla="*/ 20 w 776"/>
                  <a:gd name="T19" fmla="*/ 8 h 2368"/>
                  <a:gd name="T20" fmla="*/ 18 w 776"/>
                  <a:gd name="T21" fmla="*/ 10 h 2368"/>
                  <a:gd name="T22" fmla="*/ 22 w 776"/>
                  <a:gd name="T23" fmla="*/ 11 h 2368"/>
                  <a:gd name="T24" fmla="*/ 22 w 776"/>
                  <a:gd name="T25" fmla="*/ 12 h 2368"/>
                  <a:gd name="T26" fmla="*/ 25 w 776"/>
                  <a:gd name="T27" fmla="*/ 14 h 2368"/>
                  <a:gd name="T28" fmla="*/ 23 w 776"/>
                  <a:gd name="T29" fmla="*/ 16 h 2368"/>
                  <a:gd name="T30" fmla="*/ 27 w 776"/>
                  <a:gd name="T31" fmla="*/ 17 h 2368"/>
                  <a:gd name="T32" fmla="*/ 25 w 776"/>
                  <a:gd name="T33" fmla="*/ 19 h 2368"/>
                  <a:gd name="T34" fmla="*/ 27 w 776"/>
                  <a:gd name="T35" fmla="*/ 21 h 2368"/>
                  <a:gd name="T36" fmla="*/ 25 w 776"/>
                  <a:gd name="T37" fmla="*/ 22 h 2368"/>
                  <a:gd name="T38" fmla="*/ 29 w 776"/>
                  <a:gd name="T39" fmla="*/ 24 h 2368"/>
                  <a:gd name="T40" fmla="*/ 27 w 776"/>
                  <a:gd name="T41" fmla="*/ 26 h 2368"/>
                  <a:gd name="T42" fmla="*/ 29 w 776"/>
                  <a:gd name="T43" fmla="*/ 29 h 2368"/>
                  <a:gd name="T44" fmla="*/ 27 w 776"/>
                  <a:gd name="T45" fmla="*/ 29 h 2368"/>
                  <a:gd name="T46" fmla="*/ 29 w 776"/>
                  <a:gd name="T47" fmla="*/ 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8" name="Freeform 135">
                <a:extLst>
                  <a:ext uri="{FF2B5EF4-FFF2-40B4-BE49-F238E27FC236}">
                    <a16:creationId xmlns:a16="http://schemas.microsoft.com/office/drawing/2014/main" id="{85F58F05-450C-4868-BDCB-AFCA00F2A08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5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7 w 776"/>
                  <a:gd name="T23" fmla="*/ 2 h 2368"/>
                  <a:gd name="T24" fmla="*/ 7 w 776"/>
                  <a:gd name="T25" fmla="*/ 3 h 2368"/>
                  <a:gd name="T26" fmla="*/ 8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8 w 776"/>
                  <a:gd name="T33" fmla="*/ 4 h 2368"/>
                  <a:gd name="T34" fmla="*/ 8 w 776"/>
                  <a:gd name="T35" fmla="*/ 4 h 2368"/>
                  <a:gd name="T36" fmla="*/ 8 w 776"/>
                  <a:gd name="T37" fmla="*/ 5 h 2368"/>
                  <a:gd name="T38" fmla="*/ 9 w 776"/>
                  <a:gd name="T39" fmla="*/ 5 h 2368"/>
                  <a:gd name="T40" fmla="*/ 8 w 776"/>
                  <a:gd name="T41" fmla="*/ 5 h 2368"/>
                  <a:gd name="T42" fmla="*/ 9 w 776"/>
                  <a:gd name="T43" fmla="*/ 6 h 2368"/>
                  <a:gd name="T44" fmla="*/ 8 w 776"/>
                  <a:gd name="T45" fmla="*/ 6 h 2368"/>
                  <a:gd name="T46" fmla="*/ 9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9" name="Freeform 136">
                <a:extLst>
                  <a:ext uri="{FF2B5EF4-FFF2-40B4-BE49-F238E27FC236}">
                    <a16:creationId xmlns:a16="http://schemas.microsoft.com/office/drawing/2014/main" id="{AD9537C1-0845-422C-A712-36B23CBF60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3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4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1027" name="Rectangle 137">
            <a:extLst>
              <a:ext uri="{FF2B5EF4-FFF2-40B4-BE49-F238E27FC236}">
                <a16:creationId xmlns:a16="http://schemas.microsoft.com/office/drawing/2014/main" id="{B5A6879B-F94F-4975-9A40-869751F20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1625"/>
            <a:ext cx="103632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8" name="Rectangle 138">
            <a:extLst>
              <a:ext uri="{FF2B5EF4-FFF2-40B4-BE49-F238E27FC236}">
                <a16:creationId xmlns:a16="http://schemas.microsoft.com/office/drawing/2014/main" id="{3D6EBE67-AFCA-48F4-8604-150C60F86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53387" name="Rectangle 139">
            <a:extLst>
              <a:ext uri="{FF2B5EF4-FFF2-40B4-BE49-F238E27FC236}">
                <a16:creationId xmlns:a16="http://schemas.microsoft.com/office/drawing/2014/main" id="{604BF1BE-3627-4F0A-B198-D30D5E0045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8B99288-6884-4F1A-A5C1-FE074AB3F599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3388" name="Rectangle 140">
            <a:extLst>
              <a:ext uri="{FF2B5EF4-FFF2-40B4-BE49-F238E27FC236}">
                <a16:creationId xmlns:a16="http://schemas.microsoft.com/office/drawing/2014/main" id="{38E5E44D-6D50-434E-A70B-4BE60B7E82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389" name="Rectangle 141">
            <a:extLst>
              <a:ext uri="{FF2B5EF4-FFF2-40B4-BE49-F238E27FC236}">
                <a16:creationId xmlns:a16="http://schemas.microsoft.com/office/drawing/2014/main" id="{EB1112D7-C440-4C7B-B527-713F5173BB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EAEFC29-EA0A-43CE-A989-EF78427E109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42569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22F800D2-0373-4FED-9AAA-58DE50E4CD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22F800D2-0373-4FED-9AAA-58DE50E4C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91123F22-0584-4C9D-844F-9AA12BB785B5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861BC6A5-FF77-4DA0-B017-CF6E5234FC0F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3498C876-9644-4E7A-80F2-072EE114F685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F95D2F25-58E2-48F6-8698-06010B698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D084FBD3-586B-4508-833E-DBD691714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4E1DE608-B0F5-40EB-AD1C-2E4DFC6DF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2D716C8B-541E-452D-A4D2-55B66E8BB177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6470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22363"/>
            <a:ext cx="11982202" cy="2387600"/>
          </a:xfrm>
        </p:spPr>
        <p:txBody>
          <a:bodyPr>
            <a:normAutofit/>
          </a:bodyPr>
          <a:lstStyle/>
          <a:p>
            <a:r>
              <a:rPr lang="en-US" b="1" dirty="0"/>
              <a:t>		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KULIAH 15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4FDF35-7B59-42D2-8EF7-162FE05D4A75}"/>
              </a:ext>
            </a:extLst>
          </p:cNvPr>
          <p:cNvSpPr txBox="1">
            <a:spLocks/>
          </p:cNvSpPr>
          <p:nvPr/>
        </p:nvSpPr>
        <p:spPr>
          <a:xfrm>
            <a:off x="104899" y="3509963"/>
            <a:ext cx="1198220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		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   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KEWIRAUSAHAAN</a:t>
            </a: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D2003B71-A055-4D69-B89E-8998376D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134146" name="AutoShape 2">
            <a:extLst>
              <a:ext uri="{FF2B5EF4-FFF2-40B4-BE49-F238E27FC236}">
                <a16:creationId xmlns:a16="http://schemas.microsoft.com/office/drawing/2014/main" id="{44248A2A-4877-484C-BC75-EAC23E6E6D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1" y="1981201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0784"/>
                  <a:invGamma/>
                  <a:alpha val="12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47" name="Oval 3">
            <a:extLst>
              <a:ext uri="{FF2B5EF4-FFF2-40B4-BE49-F238E27FC236}">
                <a16:creationId xmlns:a16="http://schemas.microsoft.com/office/drawing/2014/main" id="{043C35DC-DC23-44D9-AEC7-A0B80B8931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1800" y="2286000"/>
            <a:ext cx="3200400" cy="32004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48" name="AutoShape 4">
            <a:extLst>
              <a:ext uri="{FF2B5EF4-FFF2-40B4-BE49-F238E27FC236}">
                <a16:creationId xmlns:a16="http://schemas.microsoft.com/office/drawing/2014/main" id="{AAB4C387-1286-41D6-A539-873A1C84EC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75690" y="1218009"/>
            <a:ext cx="5250248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Terampil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teknis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sosial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konseptual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49" name="AutoShape 5">
            <a:extLst>
              <a:ext uri="{FF2B5EF4-FFF2-40B4-BE49-F238E27FC236}">
                <a16:creationId xmlns:a16="http://schemas.microsoft.com/office/drawing/2014/main" id="{47D492AE-0081-4FBA-A06F-BCD9BCED5E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37708" y="2130958"/>
            <a:ext cx="4351337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Etos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kerja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50" name="AutoShape 6">
            <a:extLst>
              <a:ext uri="{FF2B5EF4-FFF2-40B4-BE49-F238E27FC236}">
                <a16:creationId xmlns:a16="http://schemas.microsoft.com/office/drawing/2014/main" id="{B3147B34-3844-481A-89CD-BA975E9FAC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0" y="3175902"/>
            <a:ext cx="4724400" cy="7129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1129A1"/>
              </a:buClr>
              <a:defRPr/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Keberanian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ambil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risiko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51" name="AutoShape 7">
            <a:extLst>
              <a:ext uri="{FF2B5EF4-FFF2-40B4-BE49-F238E27FC236}">
                <a16:creationId xmlns:a16="http://schemas.microsoft.com/office/drawing/2014/main" id="{6768A4A4-CE95-4851-AF3C-6704205ADA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0" y="4048347"/>
            <a:ext cx="3581400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Negosiasi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53" name="AutoShape 9">
            <a:extLst>
              <a:ext uri="{FF2B5EF4-FFF2-40B4-BE49-F238E27FC236}">
                <a16:creationId xmlns:a16="http://schemas.microsoft.com/office/drawing/2014/main" id="{36F66E82-8E2C-4574-A095-883D86B661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38800" y="4839152"/>
            <a:ext cx="358140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Intuisi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bisnis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C4C4A-7461-43F3-979B-2FEA89EC4AA4}"/>
              </a:ext>
            </a:extLst>
          </p:cNvPr>
          <p:cNvSpPr txBox="1"/>
          <p:nvPr/>
        </p:nvSpPr>
        <p:spPr>
          <a:xfrm>
            <a:off x="3323064" y="3429000"/>
            <a:ext cx="191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TEKNIK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CEC47F55-D6A0-4B7D-9F7E-4670E03368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74421" y="5498719"/>
            <a:ext cx="358140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Keluarga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pengusaha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2006-01 (Jan)\scan0006.jpg">
            <a:extLst>
              <a:ext uri="{FF2B5EF4-FFF2-40B4-BE49-F238E27FC236}">
                <a16:creationId xmlns:a16="http://schemas.microsoft.com/office/drawing/2014/main" id="{9FD352E4-A20A-41CB-AF56-E698ADF3EC0A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8766" r="7505" b="9589"/>
          <a:stretch/>
        </p:blipFill>
        <p:spPr bwMode="auto">
          <a:xfrm rot="16200000">
            <a:off x="2620536" y="-1037063"/>
            <a:ext cx="6690732" cy="8764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217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82CBC8-0705-4E05-82AB-876EC1597D5C}"/>
              </a:ext>
            </a:extLst>
          </p:cNvPr>
          <p:cNvSpPr/>
          <p:nvPr/>
        </p:nvSpPr>
        <p:spPr>
          <a:xfrm>
            <a:off x="271346" y="0"/>
            <a:ext cx="11920654" cy="513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94310" algn="just">
              <a:lnSpc>
                <a:spcPct val="20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entrepreneurial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berperilaku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mengutamakan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mutu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kepuasan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pelanggan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630555" algn="just"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memasarkan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lulusannya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mengelola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sekolahnya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bisnis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disiplin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mengutamakan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hemat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menghargai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kinerja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sistem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bonus;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peluang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berpikir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kreatif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inovatif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58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3708D3-C562-4F4D-80E1-D1BF2E5C78FF}"/>
              </a:ext>
            </a:extLst>
          </p:cNvPr>
          <p:cNvSpPr/>
          <p:nvPr/>
        </p:nvSpPr>
        <p:spPr>
          <a:xfrm>
            <a:off x="427464" y="133404"/>
            <a:ext cx="11627004" cy="685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94310" algn="just">
              <a:lnSpc>
                <a:spcPct val="20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entrepreneurial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terutama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negeri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dibatasi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peraturan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kebijakan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atasannya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sulit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berpikir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luar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aturan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mengikatnya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berbeda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kebijakan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atasannya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sudah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merasa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zona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nyaman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kreatif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inovatif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sudah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terbiasa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diperintah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menunggu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instruksi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atasan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kreatif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inovatif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2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2D9C4-F982-46A8-AA6D-D47BDD2373ED}"/>
              </a:ext>
            </a:extLst>
          </p:cNvPr>
          <p:cNvSpPr/>
          <p:nvPr/>
        </p:nvSpPr>
        <p:spPr>
          <a:xfrm>
            <a:off x="-134588" y="0"/>
            <a:ext cx="122236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lnSpc>
                <a:spcPct val="200000"/>
              </a:lnSpc>
              <a:spcAft>
                <a:spcPts val="0"/>
              </a:spcAft>
            </a:pPr>
            <a:r>
              <a:rPr lang="id-ID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Plato (427-347) dalam bukunya yang berjudul </a:t>
            </a:r>
            <a:r>
              <a:rPr lang="id-ID" sz="4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Republic</a:t>
            </a:r>
            <a:r>
              <a:rPr lang="id-ID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telah membagi tiga gaya kepemimpinan yaitu: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 algn="just">
              <a:lnSpc>
                <a:spcPct val="200000"/>
              </a:lnSpc>
              <a:spcAft>
                <a:spcPts val="0"/>
              </a:spcAft>
            </a:pPr>
            <a:r>
              <a:rPr lang="id-ID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(1) filosopher,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 algn="just">
              <a:lnSpc>
                <a:spcPct val="200000"/>
              </a:lnSpc>
              <a:spcAft>
                <a:spcPts val="0"/>
              </a:spcAft>
            </a:pPr>
            <a:r>
              <a:rPr lang="id-ID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(2) militer, dan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624138" algn="l"/>
              </a:tabLs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(</a:t>
            </a:r>
            <a:r>
              <a:rPr lang="id-ID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id-ID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entrepreneur</a:t>
            </a:r>
            <a:r>
              <a:rPr lang="id-ID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59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3157A5-5B23-45C4-AAAF-FE59C3E134F2}"/>
              </a:ext>
            </a:extLst>
          </p:cNvPr>
          <p:cNvSpPr/>
          <p:nvPr/>
        </p:nvSpPr>
        <p:spPr>
          <a:xfrm>
            <a:off x="399802" y="243882"/>
            <a:ext cx="11701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dikenalkan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(1803), Cantillon (1925), dan Schumpeter (1934).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25A59-DB80-44AE-870F-3A069AC1D0FA}"/>
              </a:ext>
            </a:extLst>
          </p:cNvPr>
          <p:cNvSpPr/>
          <p:nvPr/>
        </p:nvSpPr>
        <p:spPr>
          <a:xfrm>
            <a:off x="293649" y="2350676"/>
            <a:ext cx="11807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Anda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ingin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sukses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Anda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kompetensi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entrepreneur 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Anda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bersaing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abad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21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21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st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Century Skill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024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FCB00C-0808-43F8-9088-64C7E9B13FE9}"/>
              </a:ext>
            </a:extLst>
          </p:cNvPr>
          <p:cNvSpPr/>
          <p:nvPr/>
        </p:nvSpPr>
        <p:spPr>
          <a:xfrm>
            <a:off x="0" y="310002"/>
            <a:ext cx="12009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Schumpeter,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bapak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</a:rPr>
              <a:t>Entrepreneur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menyatakan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</a:rPr>
              <a:t>entrepreneur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multimakna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tergantung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sudut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pandang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mendefinisikannya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06B82-DE90-461F-8031-95FE99A0FB5E}"/>
              </a:ext>
            </a:extLst>
          </p:cNvPr>
          <p:cNvSpPr/>
          <p:nvPr/>
        </p:nvSpPr>
        <p:spPr>
          <a:xfrm>
            <a:off x="182138" y="3610762"/>
            <a:ext cx="12009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Overton (2000: 1) mendefinisikan </a:t>
            </a:r>
            <a:r>
              <a:rPr lang="id-ID" sz="5400" i="1" dirty="0">
                <a:latin typeface="Times New Roman" panose="02020603050405020304" pitchFamily="18" charset="0"/>
                <a:ea typeface="Calibri" panose="020F0502020204030204" pitchFamily="34" charset="0"/>
              </a:rPr>
              <a:t>entrepreneur</a:t>
            </a:r>
            <a:r>
              <a:rPr lang="id-ID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sebagai orang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yang </a:t>
            </a:r>
            <a:r>
              <a:rPr lang="id-ID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inova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tif</a:t>
            </a:r>
            <a:r>
              <a:rPr lang="id-ID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dan kreat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id-ID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dalam memanfaatkan peluang bisnis.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816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2FD79-3905-4875-A7C7-1B78074BBFB1}"/>
              </a:ext>
            </a:extLst>
          </p:cNvPr>
          <p:cNvSpPr/>
          <p:nvPr/>
        </p:nvSpPr>
        <p:spPr>
          <a:xfrm>
            <a:off x="237892" y="198490"/>
            <a:ext cx="11816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id-ID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ntrepreneur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ial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adalah 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orang yang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menciptakan   sesuatu secara kreatif/inovatif/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terbaik s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ehingga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memiliki nilai tambah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007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E975-80FD-4573-8945-059C523D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511" y="2479963"/>
            <a:ext cx="8664964" cy="4253346"/>
          </a:xfrm>
        </p:spPr>
        <p:txBody>
          <a:bodyPr>
            <a:noAutofit/>
          </a:bodyPr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FF00"/>
                </a:solidFill>
              </a:rPr>
              <a:t>What Schools Can Learn from Business Leaders?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ID" sz="2400" dirty="0" err="1"/>
              <a:t>Dorongan</a:t>
            </a:r>
            <a:r>
              <a:rPr lang="en-ID" sz="2400" dirty="0"/>
              <a:t> </a:t>
            </a:r>
            <a:r>
              <a:rPr lang="en-ID" sz="2400" dirty="0" err="1"/>
              <a:t>wirausaha</a:t>
            </a:r>
            <a:r>
              <a:rPr lang="en-ID" sz="2400" dirty="0"/>
              <a:t>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fokus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banyak</a:t>
            </a:r>
            <a:r>
              <a:rPr lang="en-ID" sz="2400" dirty="0"/>
              <a:t> </a:t>
            </a:r>
            <a:r>
              <a:rPr lang="en-ID" sz="2400" dirty="0" err="1"/>
              <a:t>penelitian</a:t>
            </a:r>
            <a:r>
              <a:rPr lang="en-ID" sz="2400" dirty="0"/>
              <a:t>. </a:t>
            </a:r>
            <a:r>
              <a:rPr lang="en-ID" sz="2400" b="1" dirty="0">
                <a:solidFill>
                  <a:srgbClr val="FFFF00"/>
                </a:solidFill>
              </a:rPr>
              <a:t>Schumpeter</a:t>
            </a:r>
            <a:r>
              <a:rPr lang="en-ID" sz="2400" dirty="0"/>
              <a:t> </a:t>
            </a:r>
            <a:r>
              <a:rPr lang="en-ID" sz="2400" dirty="0" err="1"/>
              <a:t>menggambarkan</a:t>
            </a:r>
            <a:r>
              <a:rPr lang="en-ID" sz="2400" dirty="0"/>
              <a:t> </a:t>
            </a:r>
            <a:r>
              <a:rPr lang="en-ID" sz="2400" dirty="0" err="1"/>
              <a:t>dorongan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"</a:t>
            </a:r>
            <a:r>
              <a:rPr lang="en-ID" sz="2400" dirty="0" err="1"/>
              <a:t>keinginan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menaklukkan</a:t>
            </a:r>
            <a:r>
              <a:rPr lang="en-ID" sz="2400" dirty="0"/>
              <a:t> </a:t>
            </a:r>
            <a:r>
              <a:rPr lang="en-ID" sz="2400" dirty="0" err="1"/>
              <a:t>mimpi</a:t>
            </a:r>
            <a:r>
              <a:rPr lang="en-ID" sz="2400" dirty="0"/>
              <a:t> dan </a:t>
            </a:r>
            <a:r>
              <a:rPr lang="en-ID" sz="2400" dirty="0" err="1"/>
              <a:t>keinginan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menemukan</a:t>
            </a:r>
            <a:r>
              <a:rPr lang="en-ID" sz="2400" dirty="0"/>
              <a:t> </a:t>
            </a:r>
            <a:r>
              <a:rPr lang="en-ID" sz="2400" dirty="0" err="1"/>
              <a:t>kerajaan</a:t>
            </a:r>
            <a:r>
              <a:rPr lang="en-ID" sz="2400" dirty="0"/>
              <a:t> </a:t>
            </a:r>
            <a:r>
              <a:rPr lang="en-ID" sz="2400" dirty="0" err="1"/>
              <a:t>pribadi</a:t>
            </a:r>
            <a:r>
              <a:rPr lang="en-ID" sz="2400" dirty="0"/>
              <a:t>," </a:t>
            </a:r>
            <a:r>
              <a:rPr lang="en-ID" sz="2400" dirty="0" err="1"/>
              <a:t>dengan</a:t>
            </a:r>
            <a:r>
              <a:rPr lang="en-ID" sz="2400" dirty="0"/>
              <a:t> "</a:t>
            </a:r>
            <a:r>
              <a:rPr lang="en-ID" sz="2400" dirty="0" err="1"/>
              <a:t>menciptakan</a:t>
            </a:r>
            <a:r>
              <a:rPr lang="en-ID" sz="2400" dirty="0"/>
              <a:t> </a:t>
            </a:r>
            <a:r>
              <a:rPr lang="en-ID" sz="2400" dirty="0" err="1"/>
              <a:t>kegembiraan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menyelesaikan</a:t>
            </a:r>
            <a:r>
              <a:rPr lang="en-ID" sz="2400" dirty="0"/>
              <a:t> </a:t>
            </a:r>
            <a:r>
              <a:rPr lang="en-ID" sz="2400" dirty="0" err="1"/>
              <a:t>sesuatu</a:t>
            </a:r>
            <a:r>
              <a:rPr lang="en-ID" sz="2400" dirty="0"/>
              <a:t>." 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ID" sz="2400" dirty="0" err="1"/>
              <a:t>Contoh</a:t>
            </a:r>
            <a:r>
              <a:rPr lang="en-ID" sz="2400" dirty="0"/>
              <a:t> yang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persyaratan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pendiri</a:t>
            </a:r>
            <a:r>
              <a:rPr lang="en-ID" sz="2400" dirty="0"/>
              <a:t> </a:t>
            </a:r>
            <a:r>
              <a:rPr lang="en-ID" sz="2400" dirty="0" err="1"/>
              <a:t>bisnis</a:t>
            </a:r>
            <a:r>
              <a:rPr lang="en-ID" sz="2400" dirty="0"/>
              <a:t> </a:t>
            </a:r>
            <a:r>
              <a:rPr lang="en-ID" sz="2400" dirty="0" err="1"/>
              <a:t>menciptakan</a:t>
            </a:r>
            <a:r>
              <a:rPr lang="en-ID" sz="2400" dirty="0"/>
              <a:t> </a:t>
            </a:r>
            <a:r>
              <a:rPr lang="en-ID" sz="2400" dirty="0" err="1"/>
              <a:t>visi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perusahaannya</a:t>
            </a:r>
            <a:r>
              <a:rPr lang="en-ID" sz="2400" dirty="0"/>
              <a:t>, dan </a:t>
            </a:r>
            <a:r>
              <a:rPr lang="en-ID" sz="2400" dirty="0" err="1"/>
              <a:t>menginspirasi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mempengaruhi</a:t>
            </a:r>
            <a:r>
              <a:rPr lang="en-ID" sz="2400" dirty="0"/>
              <a:t> orang lain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melihat</a:t>
            </a:r>
            <a:r>
              <a:rPr lang="en-ID" sz="2400" dirty="0"/>
              <a:t> dan </a:t>
            </a:r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impian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73825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F7C2163A-CCBE-42F2-A036-9B8CF86EA1D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447800"/>
            <a:ext cx="83058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id-ID" sz="4000" b="1" dirty="0" err="1">
                <a:solidFill>
                  <a:schemeClr val="bg2"/>
                </a:solidFill>
                <a:latin typeface="Tahoma" panose="020B0604030504040204" pitchFamily="34" charset="0"/>
              </a:rPr>
              <a:t>Definisi</a:t>
            </a:r>
            <a:endParaRPr lang="en-US" altLang="id-ID" sz="4000" b="1" dirty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id-ID" sz="2800" b="1" dirty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r>
              <a:rPr lang="en-US" altLang="id-ID" sz="2800" b="1" i="1" dirty="0" err="1">
                <a:solidFill>
                  <a:schemeClr val="bg2"/>
                </a:solidFill>
              </a:rPr>
              <a:t>Entreprenuerial</a:t>
            </a:r>
            <a:r>
              <a:rPr lang="en-US" altLang="id-ID" sz="2800" b="1" i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adalah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sifat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untuk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menciptakan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sesuatu</a:t>
            </a:r>
            <a:r>
              <a:rPr lang="en-US" altLang="id-ID" sz="2800" b="1" dirty="0">
                <a:solidFill>
                  <a:schemeClr val="bg2"/>
                </a:solidFill>
              </a:rPr>
              <a:t> yang </a:t>
            </a:r>
            <a:r>
              <a:rPr lang="en-US" altLang="id-ID" sz="2800" b="1" dirty="0" err="1">
                <a:solidFill>
                  <a:schemeClr val="bg2"/>
                </a:solidFill>
              </a:rPr>
              <a:t>baru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secara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kreatif</a:t>
            </a:r>
            <a:r>
              <a:rPr lang="en-US" altLang="id-ID" sz="2800" b="1" dirty="0">
                <a:solidFill>
                  <a:schemeClr val="bg2"/>
                </a:solidFill>
              </a:rPr>
              <a:t>, </a:t>
            </a:r>
            <a:r>
              <a:rPr lang="en-US" altLang="id-ID" sz="2800" b="1" dirty="0" err="1">
                <a:solidFill>
                  <a:schemeClr val="bg2"/>
                </a:solidFill>
              </a:rPr>
              <a:t>inovatif</a:t>
            </a:r>
            <a:r>
              <a:rPr lang="en-US" altLang="id-ID" sz="2800" b="1" dirty="0">
                <a:solidFill>
                  <a:schemeClr val="bg2"/>
                </a:solidFill>
              </a:rPr>
              <a:t>, &amp; </a:t>
            </a:r>
            <a:r>
              <a:rPr lang="en-US" altLang="id-ID" sz="2800" b="1" dirty="0" err="1">
                <a:solidFill>
                  <a:schemeClr val="bg2"/>
                </a:solidFill>
              </a:rPr>
              <a:t>terbaik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untuk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mewujudkan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nilai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tambah</a:t>
            </a:r>
            <a:r>
              <a:rPr lang="en-US" altLang="id-ID" sz="2800" b="1" dirty="0">
                <a:solidFill>
                  <a:schemeClr val="bg2"/>
                </a:solidFill>
              </a:rPr>
              <a:t> (Overton, 2002).</a:t>
            </a:r>
          </a:p>
          <a:p>
            <a:r>
              <a:rPr lang="en-US" altLang="id-ID" sz="2800" b="1" dirty="0">
                <a:solidFill>
                  <a:schemeClr val="bg2"/>
                </a:solidFill>
              </a:rPr>
              <a:t>Nilai </a:t>
            </a:r>
            <a:r>
              <a:rPr lang="en-US" altLang="id-ID" sz="2800" b="1" dirty="0" err="1">
                <a:solidFill>
                  <a:schemeClr val="bg2"/>
                </a:solidFill>
              </a:rPr>
              <a:t>tambah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termasuk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nilai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jual</a:t>
            </a:r>
            <a:r>
              <a:rPr lang="en-US" altLang="id-ID" sz="2800" b="1" dirty="0">
                <a:solidFill>
                  <a:schemeClr val="bg2"/>
                </a:solidFill>
              </a:rPr>
              <a:t>.</a:t>
            </a:r>
          </a:p>
          <a:p>
            <a:r>
              <a:rPr lang="en-US" altLang="id-ID" sz="2800" b="1" dirty="0">
                <a:solidFill>
                  <a:schemeClr val="bg2"/>
                </a:solidFill>
              </a:rPr>
              <a:t>KEWIRAUSAHAAN </a:t>
            </a:r>
            <a:r>
              <a:rPr lang="en-US" altLang="id-ID" sz="2800" b="1" dirty="0" err="1">
                <a:solidFill>
                  <a:schemeClr val="bg2"/>
                </a:solidFill>
              </a:rPr>
              <a:t>singkatan</a:t>
            </a:r>
            <a:r>
              <a:rPr lang="en-US" altLang="id-ID" sz="2800" b="1" dirty="0">
                <a:solidFill>
                  <a:schemeClr val="bg2"/>
                </a:solidFill>
              </a:rPr>
              <a:t> </a:t>
            </a:r>
            <a:r>
              <a:rPr lang="en-US" altLang="id-ID" sz="2800" b="1" dirty="0" err="1">
                <a:solidFill>
                  <a:schemeClr val="bg2"/>
                </a:solidFill>
              </a:rPr>
              <a:t>dari</a:t>
            </a:r>
            <a:r>
              <a:rPr lang="en-US" altLang="id-ID" sz="2800" b="1" dirty="0">
                <a:solidFill>
                  <a:schemeClr val="bg2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6864D94F-D4C4-4F0E-9738-284BCCBEDA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304800"/>
            <a:ext cx="5181600" cy="6553200"/>
          </a:xfrm>
        </p:spPr>
        <p:txBody>
          <a:bodyPr/>
          <a:lstStyle/>
          <a:p>
            <a:r>
              <a:rPr lang="en-US" altLang="id-ID" sz="2400" dirty="0" err="1">
                <a:solidFill>
                  <a:srgbClr val="FF0000"/>
                </a:solidFill>
              </a:rPr>
              <a:t>K</a:t>
            </a:r>
            <a:r>
              <a:rPr lang="en-US" altLang="id-ID" sz="2400" dirty="0" err="1">
                <a:solidFill>
                  <a:schemeClr val="bg2"/>
                </a:solidFill>
              </a:rPr>
              <a:t>reatif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E</a:t>
            </a:r>
            <a:r>
              <a:rPr lang="en-US" altLang="id-ID" sz="2400" dirty="0" err="1">
                <a:solidFill>
                  <a:schemeClr val="bg2"/>
                </a:solidFill>
              </a:rPr>
              <a:t>nerjik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W</a:t>
            </a:r>
            <a:r>
              <a:rPr lang="en-US" altLang="id-ID" sz="2400" dirty="0" err="1">
                <a:solidFill>
                  <a:schemeClr val="bg2"/>
                </a:solidFill>
              </a:rPr>
              <a:t>awasan</a:t>
            </a:r>
            <a:r>
              <a:rPr lang="en-US" altLang="id-ID" sz="2400" dirty="0">
                <a:solidFill>
                  <a:schemeClr val="bg2"/>
                </a:solidFill>
              </a:rPr>
              <a:t> </a:t>
            </a:r>
            <a:r>
              <a:rPr lang="en-US" altLang="id-ID" sz="2400" dirty="0" err="1">
                <a:solidFill>
                  <a:schemeClr val="bg2"/>
                </a:solidFill>
              </a:rPr>
              <a:t>pemasaran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I</a:t>
            </a:r>
            <a:r>
              <a:rPr lang="en-US" altLang="id-ID" sz="2400" dirty="0" err="1">
                <a:solidFill>
                  <a:schemeClr val="bg2"/>
                </a:solidFill>
              </a:rPr>
              <a:t>novatif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  <a:highlight>
                  <a:srgbClr val="C0C0C0"/>
                </a:highlight>
              </a:rPr>
              <a:t>R</a:t>
            </a:r>
            <a:r>
              <a:rPr lang="en-US" altLang="id-ID" sz="2400" dirty="0" err="1">
                <a:solidFill>
                  <a:schemeClr val="bg2"/>
                </a:solidFill>
              </a:rPr>
              <a:t>isiko</a:t>
            </a:r>
            <a:r>
              <a:rPr lang="en-US" altLang="id-ID" sz="2400" dirty="0">
                <a:solidFill>
                  <a:schemeClr val="bg2"/>
                </a:solidFill>
              </a:rPr>
              <a:t> </a:t>
            </a:r>
            <a:r>
              <a:rPr lang="en-US" altLang="id-ID" sz="2400" dirty="0" err="1">
                <a:solidFill>
                  <a:schemeClr val="bg2"/>
                </a:solidFill>
              </a:rPr>
              <a:t>bisnis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A</a:t>
            </a:r>
            <a:r>
              <a:rPr lang="en-US" altLang="id-ID" sz="2400" dirty="0" err="1">
                <a:solidFill>
                  <a:schemeClr val="bg2"/>
                </a:solidFill>
              </a:rPr>
              <a:t>gresif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Ulet</a:t>
            </a:r>
            <a:endParaRPr lang="en-US" altLang="id-ID" sz="2400" dirty="0">
              <a:solidFill>
                <a:srgbClr val="FF0000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S</a:t>
            </a:r>
            <a:r>
              <a:rPr lang="en-US" altLang="id-ID" sz="2400" dirty="0" err="1">
                <a:solidFill>
                  <a:schemeClr val="bg2"/>
                </a:solidFill>
              </a:rPr>
              <a:t>upel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A</a:t>
            </a:r>
            <a:r>
              <a:rPr lang="en-US" altLang="id-ID" sz="2400" dirty="0" err="1">
                <a:solidFill>
                  <a:schemeClr val="bg2"/>
                </a:solidFill>
              </a:rPr>
              <a:t>ntusias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H</a:t>
            </a:r>
            <a:r>
              <a:rPr lang="en-US" altLang="id-ID" sz="2400" dirty="0" err="1">
                <a:solidFill>
                  <a:schemeClr val="bg2"/>
                </a:solidFill>
              </a:rPr>
              <a:t>emat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>
                <a:solidFill>
                  <a:srgbClr val="FF0000"/>
                </a:solidFill>
              </a:rPr>
              <a:t>A</a:t>
            </a:r>
            <a:r>
              <a:rPr lang="en-US" altLang="id-ID" sz="2400" dirty="0">
                <a:solidFill>
                  <a:schemeClr val="bg2"/>
                </a:solidFill>
              </a:rPr>
              <a:t>sa</a:t>
            </a: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A</a:t>
            </a:r>
            <a:r>
              <a:rPr lang="en-US" altLang="id-ID" sz="2400" dirty="0" err="1">
                <a:solidFill>
                  <a:schemeClr val="bg2"/>
                </a:solidFill>
              </a:rPr>
              <a:t>mbisi</a:t>
            </a:r>
            <a:endParaRPr lang="en-US" altLang="id-ID" sz="2400" dirty="0">
              <a:solidFill>
                <a:schemeClr val="bg2"/>
              </a:solidFill>
            </a:endParaRPr>
          </a:p>
          <a:p>
            <a:r>
              <a:rPr lang="en-US" altLang="id-ID" sz="2400" dirty="0" err="1">
                <a:solidFill>
                  <a:srgbClr val="FF0000"/>
                </a:solidFill>
              </a:rPr>
              <a:t>N</a:t>
            </a:r>
            <a:r>
              <a:rPr lang="en-US" altLang="id-ID" sz="2400" dirty="0" err="1">
                <a:solidFill>
                  <a:schemeClr val="bg2"/>
                </a:solidFill>
              </a:rPr>
              <a:t>egosiatif</a:t>
            </a:r>
            <a:r>
              <a:rPr lang="en-US" altLang="id-ID" sz="2400" dirty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None/>
            </a:pPr>
            <a:endParaRPr lang="en-US" altLang="id-ID" sz="2400" b="1" dirty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endParaRPr lang="en-US" altLang="id-ID" sz="2400" dirty="0">
              <a:solidFill>
                <a:schemeClr val="bg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CF9292-E0E9-4C9A-B6BC-F512E8EB10D9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1447800" cy="411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 err="1">
                <a:solidFill>
                  <a:srgbClr val="000000"/>
                </a:solidFill>
                <a:latin typeface="Arial Black"/>
              </a:rPr>
              <a:t>lanjutan</a:t>
            </a:r>
            <a:endParaRPr lang="en-US" sz="2000" dirty="0">
              <a:solidFill>
                <a:srgbClr val="0000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B1FD-8447-4B87-92EF-53012A55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3" y="1537856"/>
            <a:ext cx="7315201" cy="886691"/>
          </a:xfrm>
        </p:spPr>
        <p:txBody>
          <a:bodyPr>
            <a:noAutofit/>
          </a:bodyPr>
          <a:lstStyle/>
          <a:p>
            <a:r>
              <a:rPr lang="en-US" sz="3200" b="1" dirty="0" err="1"/>
              <a:t>Kepemimpinan</a:t>
            </a:r>
            <a:r>
              <a:rPr lang="en-US" sz="3200" b="1" dirty="0"/>
              <a:t> </a:t>
            </a:r>
            <a:r>
              <a:rPr lang="en-US" sz="3200" b="1" i="1" dirty="0"/>
              <a:t>Entrepreneurial</a:t>
            </a:r>
            <a:r>
              <a:rPr lang="en-US" sz="3200" b="1" dirty="0"/>
              <a:t>  </a:t>
            </a:r>
            <a:r>
              <a:rPr lang="en-US" sz="3200" b="1" dirty="0" err="1"/>
              <a:t>dibutuhkan</a:t>
            </a:r>
            <a:r>
              <a:rPr lang="en-US" sz="3200" b="1" dirty="0"/>
              <a:t> di </a:t>
            </a:r>
            <a:r>
              <a:rPr lang="en-US" sz="3200" b="1" dirty="0" err="1"/>
              <a:t>sekolah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endParaRPr lang="en-ID" sz="32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9AAAC7-6F6B-4A44-BCC8-223150F46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808634"/>
              </p:ext>
            </p:extLst>
          </p:nvPr>
        </p:nvGraphicFramePr>
        <p:xfrm>
          <a:off x="2361754" y="2618509"/>
          <a:ext cx="7841673" cy="368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2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415</Words>
  <Application>Microsoft Office PowerPoint</Application>
  <PresentationFormat>Widescreen</PresentationFormat>
  <Paragraphs>55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Fireworks</vt:lpstr>
      <vt:lpstr>cdb2004208gl</vt:lpstr>
      <vt:lpstr>Adobe Photoshop Image</vt:lpstr>
      <vt:lpstr>  KULIAH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Kepemimpinan Entrepreneurial  dibutuhkan di sekolah untuk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51</cp:revision>
  <dcterms:created xsi:type="dcterms:W3CDTF">2019-05-23T14:32:51Z</dcterms:created>
  <dcterms:modified xsi:type="dcterms:W3CDTF">2019-07-02T10:08:39Z</dcterms:modified>
</cp:coreProperties>
</file>