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8.xml" ContentType="application/vnd.openxmlformats-officedocument.theme+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9.xml" ContentType="application/vnd.openxmlformats-officedocument.theme+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10.xml" ContentType="application/vnd.openxmlformats-officedocument.theme+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11.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0.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 id="2147483855" r:id="rId2"/>
    <p:sldMasterId id="2147483867" r:id="rId3"/>
    <p:sldMasterId id="2147483879" r:id="rId4"/>
    <p:sldMasterId id="2147483891" r:id="rId5"/>
    <p:sldMasterId id="2147483903" r:id="rId6"/>
    <p:sldMasterId id="2147483915" r:id="rId7"/>
    <p:sldMasterId id="2147483927" r:id="rId8"/>
    <p:sldMasterId id="2147483939" r:id="rId9"/>
    <p:sldMasterId id="2147483951" r:id="rId10"/>
    <p:sldMasterId id="2147483963" r:id="rId11"/>
    <p:sldMasterId id="2147483979" r:id="rId12"/>
  </p:sldMasterIdLst>
  <p:notesMasterIdLst>
    <p:notesMasterId r:id="rId59"/>
  </p:notesMasterIdLst>
  <p:handoutMasterIdLst>
    <p:handoutMasterId r:id="rId60"/>
  </p:handoutMasterIdLst>
  <p:sldIdLst>
    <p:sldId id="307" r:id="rId13"/>
    <p:sldId id="373" r:id="rId14"/>
    <p:sldId id="384" r:id="rId15"/>
    <p:sldId id="375" r:id="rId16"/>
    <p:sldId id="386" r:id="rId17"/>
    <p:sldId id="377" r:id="rId18"/>
    <p:sldId id="378" r:id="rId19"/>
    <p:sldId id="379" r:id="rId20"/>
    <p:sldId id="380" r:id="rId21"/>
    <p:sldId id="381" r:id="rId22"/>
    <p:sldId id="382" r:id="rId23"/>
    <p:sldId id="308" r:id="rId24"/>
    <p:sldId id="383" r:id="rId25"/>
    <p:sldId id="309" r:id="rId26"/>
    <p:sldId id="387" r:id="rId27"/>
    <p:sldId id="389" r:id="rId28"/>
    <p:sldId id="391" r:id="rId29"/>
    <p:sldId id="393" r:id="rId30"/>
    <p:sldId id="394" r:id="rId31"/>
    <p:sldId id="310" r:id="rId32"/>
    <p:sldId id="311" r:id="rId33"/>
    <p:sldId id="312" r:id="rId34"/>
    <p:sldId id="313" r:id="rId35"/>
    <p:sldId id="314" r:id="rId36"/>
    <p:sldId id="330" r:id="rId37"/>
    <p:sldId id="360" r:id="rId38"/>
    <p:sldId id="361" r:id="rId39"/>
    <p:sldId id="362" r:id="rId40"/>
    <p:sldId id="363" r:id="rId41"/>
    <p:sldId id="364" r:id="rId42"/>
    <p:sldId id="365" r:id="rId43"/>
    <p:sldId id="366" r:id="rId44"/>
    <p:sldId id="367" r:id="rId45"/>
    <p:sldId id="368" r:id="rId46"/>
    <p:sldId id="369" r:id="rId47"/>
    <p:sldId id="370" r:id="rId48"/>
    <p:sldId id="371" r:id="rId49"/>
    <p:sldId id="372" r:id="rId50"/>
    <p:sldId id="335" r:id="rId51"/>
    <p:sldId id="336" r:id="rId52"/>
    <p:sldId id="339" r:id="rId53"/>
    <p:sldId id="340" r:id="rId54"/>
    <p:sldId id="341" r:id="rId55"/>
    <p:sldId id="342" r:id="rId56"/>
    <p:sldId id="343" r:id="rId57"/>
    <p:sldId id="290" r:id="rId5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3300"/>
    <a:srgbClr val="77EDE2"/>
    <a:srgbClr val="CCCCFF"/>
    <a:srgbClr val="009900"/>
    <a:srgbClr val="01030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718" autoAdjust="0"/>
  </p:normalViewPr>
  <p:slideViewPr>
    <p:cSldViewPr>
      <p:cViewPr varScale="1">
        <p:scale>
          <a:sx n="70" d="100"/>
          <a:sy n="70" d="100"/>
        </p:scale>
        <p:origin x="1380" y="1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5" Type="http://schemas.openxmlformats.org/officeDocument/2006/relationships/slideMaster" Target="slideMasters/slideMaster5.xml"/><Relationship Id="rId61" Type="http://schemas.openxmlformats.org/officeDocument/2006/relationships/presProps" Target="presProps.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notesMaster" Target="notesMasters/notesMaster1.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slideMaster" Target="slideMasters/slideMaster10.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OK-SAPTO\My%20Dok%20C\PROGRAM%202009\03%20KELEMBAGAAN\data%20ssn.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D:\DOK-SAPTO\My%20Dok%20C\PROGRAM%202009\03%20KELEMBAGAAN\data%20ssn.xlsx" TargetMode="External"/><Relationship Id="rId1" Type="http://schemas.openxmlformats.org/officeDocument/2006/relationships/image" Target="../media/image15.jpeg"/></Relationships>
</file>

<file path=ppt/charts/_rels/chart4.xml.rels><?xml version="1.0" encoding="UTF-8" standalone="yes"?>
<Relationships xmlns="http://schemas.openxmlformats.org/package/2006/relationships"><Relationship Id="rId1" Type="http://schemas.openxmlformats.org/officeDocument/2006/relationships/oleObject" Target="file:///D:\DOK-SAPTO\My%20Dok%20C\PROGRAM%202009\03%20KELEMBAGAAN\data%20ssn.xlsx"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file:///C:\Users\Dr.%20Sapto%20Haryoko\Documents\data%20ssn1.xlsx" TargetMode="External"/><Relationship Id="rId1" Type="http://schemas.openxmlformats.org/officeDocument/2006/relationships/image" Target="../media/image15.jpeg"/></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layout/>
      <c:overlay val="0"/>
    </c:title>
    <c:autoTitleDeleted val="0"/>
    <c:view3D>
      <c:rotX val="15"/>
      <c:rotY val="20"/>
      <c:rAngAx val="1"/>
    </c:view3D>
    <c:floor>
      <c:thickness val="0"/>
      <c:spPr>
        <a:gradFill>
          <a:gsLst>
            <a:gs pos="0">
              <a:srgbClr val="D6B19C"/>
            </a:gs>
            <a:gs pos="30000">
              <a:srgbClr val="D49E6C"/>
            </a:gs>
            <a:gs pos="70000">
              <a:srgbClr val="A65528"/>
            </a:gs>
            <a:gs pos="100000">
              <a:srgbClr val="663012"/>
            </a:gs>
          </a:gsLst>
          <a:lin ang="5400000" scaled="0"/>
        </a:gradFill>
      </c:spPr>
    </c:floor>
    <c:sideWall>
      <c:thickness val="0"/>
      <c:spPr>
        <a:gradFill>
          <a:gsLst>
            <a:gs pos="0">
              <a:srgbClr val="5E9EFF"/>
            </a:gs>
            <a:gs pos="39999">
              <a:srgbClr val="85C2FF"/>
            </a:gs>
            <a:gs pos="70000">
              <a:srgbClr val="C4D6EB"/>
            </a:gs>
            <a:gs pos="100000">
              <a:srgbClr val="FFEBFA"/>
            </a:gs>
          </a:gsLst>
          <a:lin ang="5400000" scaled="0"/>
        </a:gradFill>
      </c:spPr>
    </c:sideWall>
    <c:backWall>
      <c:thickness val="0"/>
      <c:spPr>
        <a:gradFill>
          <a:gsLst>
            <a:gs pos="0">
              <a:srgbClr val="5E9EFF"/>
            </a:gs>
            <a:gs pos="39999">
              <a:srgbClr val="85C2FF"/>
            </a:gs>
            <a:gs pos="70000">
              <a:srgbClr val="C4D6EB"/>
            </a:gs>
            <a:gs pos="100000">
              <a:srgbClr val="FFEBFA"/>
            </a:gs>
          </a:gsLst>
          <a:lin ang="5400000" scaled="0"/>
        </a:gradFill>
      </c:spPr>
    </c:backWall>
    <c:plotArea>
      <c:layout>
        <c:manualLayout>
          <c:layoutTarget val="inner"/>
          <c:xMode val="edge"/>
          <c:yMode val="edge"/>
          <c:x val="8.1761779777527827E-2"/>
          <c:y val="0.15905769591301086"/>
          <c:w val="0.90345622685014837"/>
          <c:h val="0.72722186197313665"/>
        </c:manualLayout>
      </c:layout>
      <c:bar3DChart>
        <c:barDir val="col"/>
        <c:grouping val="stacked"/>
        <c:varyColors val="0"/>
        <c:ser>
          <c:idx val="0"/>
          <c:order val="0"/>
          <c:tx>
            <c:strRef>
              <c:f>Sheet1!$A$2</c:f>
              <c:strCache>
                <c:ptCount val="1"/>
              </c:strCache>
            </c:strRef>
          </c:tx>
          <c:invertIfNegative val="0"/>
          <c:dLbls>
            <c:dLbl>
              <c:idx val="0"/>
              <c:layout>
                <c:manualLayout>
                  <c:x val="1.5873015873015914E-3"/>
                  <c:y val="2.976190476190481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Sheet1!$B$1:$H$1</c:f>
              <c:numCache>
                <c:formatCode>General</c:formatCode>
                <c:ptCount val="7"/>
                <c:pt idx="0">
                  <c:v>2004</c:v>
                </c:pt>
                <c:pt idx="1">
                  <c:v>2005</c:v>
                </c:pt>
                <c:pt idx="2">
                  <c:v>2006</c:v>
                </c:pt>
                <c:pt idx="3">
                  <c:v>2007</c:v>
                </c:pt>
                <c:pt idx="4">
                  <c:v>2008</c:v>
                </c:pt>
                <c:pt idx="5">
                  <c:v>2009</c:v>
                </c:pt>
              </c:numCache>
            </c:numRef>
          </c:cat>
          <c:val>
            <c:numRef>
              <c:f>Sheet1!$B$2:$H$2</c:f>
              <c:numCache>
                <c:formatCode>General</c:formatCode>
                <c:ptCount val="7"/>
                <c:pt idx="0">
                  <c:v>335</c:v>
                </c:pt>
                <c:pt idx="1">
                  <c:v>299</c:v>
                </c:pt>
                <c:pt idx="2">
                  <c:v>117</c:v>
                </c:pt>
                <c:pt idx="3">
                  <c:v>278</c:v>
                </c:pt>
                <c:pt idx="4">
                  <c:v>830</c:v>
                </c:pt>
                <c:pt idx="5">
                  <c:v>512</c:v>
                </c:pt>
              </c:numCache>
            </c:numRef>
          </c:val>
        </c:ser>
        <c:dLbls>
          <c:showLegendKey val="0"/>
          <c:showVal val="1"/>
          <c:showCatName val="0"/>
          <c:showSerName val="0"/>
          <c:showPercent val="0"/>
          <c:showBubbleSize val="0"/>
        </c:dLbls>
        <c:gapWidth val="150"/>
        <c:shape val="cylinder"/>
        <c:axId val="895731648"/>
        <c:axId val="895732208"/>
        <c:axId val="0"/>
      </c:bar3DChart>
      <c:catAx>
        <c:axId val="895731648"/>
        <c:scaling>
          <c:orientation val="minMax"/>
        </c:scaling>
        <c:delete val="0"/>
        <c:axPos val="b"/>
        <c:numFmt formatCode="General" sourceLinked="1"/>
        <c:majorTickMark val="out"/>
        <c:minorTickMark val="none"/>
        <c:tickLblPos val="nextTo"/>
        <c:crossAx val="895732208"/>
        <c:crosses val="autoZero"/>
        <c:auto val="1"/>
        <c:lblAlgn val="ctr"/>
        <c:lblOffset val="100"/>
        <c:noMultiLvlLbl val="0"/>
      </c:catAx>
      <c:valAx>
        <c:axId val="895732208"/>
        <c:scaling>
          <c:orientation val="minMax"/>
        </c:scaling>
        <c:delete val="0"/>
        <c:axPos val="l"/>
        <c:majorGridlines/>
        <c:numFmt formatCode="General" sourceLinked="1"/>
        <c:majorTickMark val="out"/>
        <c:minorTickMark val="none"/>
        <c:tickLblPos val="nextTo"/>
        <c:crossAx val="895731648"/>
        <c:crosses val="autoZero"/>
        <c:crossBetween val="between"/>
      </c:valAx>
    </c:plotArea>
    <c:legend>
      <c:legendPos val="r"/>
      <c:layout/>
      <c:overlay val="1"/>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layout/>
      <c:overlay val="0"/>
    </c:title>
    <c:autoTitleDeleted val="0"/>
    <c:plotArea>
      <c:layout>
        <c:manualLayout>
          <c:layoutTarget val="inner"/>
          <c:xMode val="edge"/>
          <c:yMode val="edge"/>
          <c:x val="6.2593115166962518E-2"/>
          <c:y val="0.15010321743489929"/>
          <c:w val="0.84105806138394545"/>
          <c:h val="0.72075496180954912"/>
        </c:manualLayout>
      </c:layout>
      <c:lineChart>
        <c:grouping val="standard"/>
        <c:varyColors val="0"/>
        <c:ser>
          <c:idx val="0"/>
          <c:order val="0"/>
          <c:tx>
            <c:strRef>
              <c:f>Sheet1!$A$45</c:f>
              <c:strCache>
                <c:ptCount val="1"/>
              </c:strCache>
            </c:strRef>
          </c:tx>
          <c:dLbls>
            <c:dLbl>
              <c:idx val="0"/>
              <c:spPr/>
              <c:txPr>
                <a:bodyPr/>
                <a:lstStyle/>
                <a:p>
                  <a:pPr>
                    <a:defRPr>
                      <a:solidFill>
                        <a:schemeClr val="bg1"/>
                      </a:solidFill>
                    </a:defRPr>
                  </a:pPr>
                  <a:endParaRPr lang="en-US"/>
                </a:p>
              </c:txPr>
              <c:showLegendKey val="0"/>
              <c:showVal val="1"/>
              <c:showCatName val="0"/>
              <c:showSerName val="0"/>
              <c:showPercent val="0"/>
              <c:showBubbleSize val="0"/>
            </c:dLbl>
            <c:dLbl>
              <c:idx val="1"/>
              <c:spPr/>
              <c:txPr>
                <a:bodyPr/>
                <a:lstStyle/>
                <a:p>
                  <a:pPr>
                    <a:defRPr>
                      <a:solidFill>
                        <a:schemeClr val="tx1"/>
                      </a:solidFill>
                    </a:defRPr>
                  </a:pPr>
                  <a:endParaRPr lang="en-US"/>
                </a:p>
              </c:txPr>
              <c:showLegendKey val="0"/>
              <c:showVal val="1"/>
              <c:showCatName val="0"/>
              <c:showSerName val="0"/>
              <c:showPercent val="0"/>
              <c:showBubbleSize val="0"/>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Sheet1!$B$44:$F$44</c:f>
              <c:numCache>
                <c:formatCode>General</c:formatCode>
                <c:ptCount val="5"/>
                <c:pt idx="0">
                  <c:v>2005</c:v>
                </c:pt>
                <c:pt idx="1">
                  <c:v>2006</c:v>
                </c:pt>
                <c:pt idx="2">
                  <c:v>2007</c:v>
                </c:pt>
                <c:pt idx="3">
                  <c:v>2008</c:v>
                </c:pt>
              </c:numCache>
            </c:numRef>
          </c:cat>
          <c:val>
            <c:numRef>
              <c:f>Sheet1!$B$45:$F$45</c:f>
              <c:numCache>
                <c:formatCode>General</c:formatCode>
                <c:ptCount val="5"/>
                <c:pt idx="0">
                  <c:v>326</c:v>
                </c:pt>
                <c:pt idx="1">
                  <c:v>332</c:v>
                </c:pt>
                <c:pt idx="2">
                  <c:v>335</c:v>
                </c:pt>
                <c:pt idx="3">
                  <c:v>339</c:v>
                </c:pt>
              </c:numCache>
            </c:numRef>
          </c:val>
          <c:smooth val="0"/>
        </c:ser>
        <c:dLbls>
          <c:showLegendKey val="0"/>
          <c:showVal val="0"/>
          <c:showCatName val="0"/>
          <c:showSerName val="0"/>
          <c:showPercent val="0"/>
          <c:showBubbleSize val="0"/>
        </c:dLbls>
        <c:marker val="1"/>
        <c:smooth val="0"/>
        <c:axId val="895734448"/>
        <c:axId val="895735008"/>
      </c:lineChart>
      <c:catAx>
        <c:axId val="895734448"/>
        <c:scaling>
          <c:orientation val="minMax"/>
        </c:scaling>
        <c:delete val="0"/>
        <c:axPos val="b"/>
        <c:numFmt formatCode="General" sourceLinked="1"/>
        <c:majorTickMark val="out"/>
        <c:minorTickMark val="none"/>
        <c:tickLblPos val="nextTo"/>
        <c:crossAx val="895735008"/>
        <c:crosses val="autoZero"/>
        <c:auto val="1"/>
        <c:lblAlgn val="ctr"/>
        <c:lblOffset val="100"/>
        <c:noMultiLvlLbl val="0"/>
      </c:catAx>
      <c:valAx>
        <c:axId val="895735008"/>
        <c:scaling>
          <c:orientation val="minMax"/>
        </c:scaling>
        <c:delete val="0"/>
        <c:axPos val="l"/>
        <c:majorGridlines/>
        <c:numFmt formatCode="General" sourceLinked="1"/>
        <c:majorTickMark val="out"/>
        <c:minorTickMark val="none"/>
        <c:tickLblPos val="nextTo"/>
        <c:crossAx val="895734448"/>
        <c:crosses val="autoZero"/>
        <c:crossBetween val="between"/>
      </c:valAx>
      <c:spPr>
        <a:gradFill>
          <a:gsLst>
            <a:gs pos="0">
              <a:sysClr val="windowText" lastClr="000000"/>
            </a:gs>
            <a:gs pos="53000">
              <a:srgbClr val="D4DEFF"/>
            </a:gs>
            <a:gs pos="83000">
              <a:srgbClr val="D4DEFF"/>
            </a:gs>
            <a:gs pos="100000">
              <a:srgbClr val="96AB94"/>
            </a:gs>
          </a:gsLst>
          <a:lin ang="5400000" scaled="0"/>
        </a:gradFill>
      </c:spPr>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layout/>
      <c:overlay val="0"/>
    </c:title>
    <c:autoTitleDeleted val="0"/>
    <c:view3D>
      <c:rotX val="15"/>
      <c:rotY val="20"/>
      <c:rAngAx val="1"/>
    </c:view3D>
    <c:floor>
      <c:thickness val="0"/>
      <c:spPr>
        <a:blipFill>
          <a:blip xmlns:r="http://schemas.openxmlformats.org/officeDocument/2006/relationships" r:embed="rId1"/>
          <a:tile tx="0" ty="0" sx="100000" sy="100000" flip="none" algn="tl"/>
        </a:blipFill>
      </c:spPr>
    </c:floor>
    <c:sideWall>
      <c:thickness val="0"/>
      <c:spPr>
        <a:gradFill>
          <a:gsLst>
            <a:gs pos="0">
              <a:srgbClr val="FBEAC7"/>
            </a:gs>
            <a:gs pos="17999">
              <a:srgbClr val="FEE7F2"/>
            </a:gs>
            <a:gs pos="36000">
              <a:srgbClr val="FAC77D"/>
            </a:gs>
            <a:gs pos="61000">
              <a:srgbClr val="FBA97D"/>
            </a:gs>
            <a:gs pos="82001">
              <a:srgbClr val="FBD49C"/>
            </a:gs>
            <a:gs pos="100000">
              <a:srgbClr val="FEE7F2"/>
            </a:gs>
          </a:gsLst>
          <a:lin ang="6000000" scaled="0"/>
        </a:gradFill>
      </c:spPr>
    </c:sideWall>
    <c:backWall>
      <c:thickness val="0"/>
      <c:spPr>
        <a:gradFill>
          <a:gsLst>
            <a:gs pos="0">
              <a:srgbClr val="FBEAC7"/>
            </a:gs>
            <a:gs pos="17999">
              <a:srgbClr val="FEE7F2"/>
            </a:gs>
            <a:gs pos="36000">
              <a:srgbClr val="FAC77D"/>
            </a:gs>
            <a:gs pos="61000">
              <a:srgbClr val="FBA97D"/>
            </a:gs>
            <a:gs pos="82001">
              <a:srgbClr val="FBD49C"/>
            </a:gs>
            <a:gs pos="100000">
              <a:srgbClr val="FEE7F2"/>
            </a:gs>
          </a:gsLst>
          <a:lin ang="6000000" scaled="0"/>
        </a:gradFill>
      </c:spPr>
    </c:backWall>
    <c:plotArea>
      <c:layout/>
      <c:bar3DChart>
        <c:barDir val="col"/>
        <c:grouping val="clustered"/>
        <c:varyColors val="0"/>
        <c:ser>
          <c:idx val="0"/>
          <c:order val="0"/>
          <c:tx>
            <c:strRef>
              <c:f>Sheet1!$A$68</c:f>
              <c:strCache>
                <c:ptCount val="1"/>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Sheet1!$B$67:$H$67</c:f>
              <c:numCache>
                <c:formatCode>General</c:formatCode>
                <c:ptCount val="7"/>
                <c:pt idx="0">
                  <c:v>2009</c:v>
                </c:pt>
                <c:pt idx="1">
                  <c:v>2010</c:v>
                </c:pt>
                <c:pt idx="2">
                  <c:v>2011</c:v>
                </c:pt>
                <c:pt idx="3">
                  <c:v>2012</c:v>
                </c:pt>
                <c:pt idx="4">
                  <c:v>2013</c:v>
                </c:pt>
                <c:pt idx="5">
                  <c:v>2014</c:v>
                </c:pt>
              </c:numCache>
            </c:numRef>
          </c:cat>
          <c:val>
            <c:numRef>
              <c:f>Sheet1!$B$68:$H$68</c:f>
              <c:numCache>
                <c:formatCode>General</c:formatCode>
                <c:ptCount val="7"/>
                <c:pt idx="0">
                  <c:v>2369</c:v>
                </c:pt>
                <c:pt idx="1">
                  <c:v>3080</c:v>
                </c:pt>
                <c:pt idx="2">
                  <c:v>4004</c:v>
                </c:pt>
                <c:pt idx="3">
                  <c:v>5205</c:v>
                </c:pt>
                <c:pt idx="4">
                  <c:v>6766</c:v>
                </c:pt>
                <c:pt idx="5">
                  <c:v>8795</c:v>
                </c:pt>
              </c:numCache>
            </c:numRef>
          </c:val>
        </c:ser>
        <c:dLbls>
          <c:showLegendKey val="0"/>
          <c:showVal val="0"/>
          <c:showCatName val="0"/>
          <c:showSerName val="0"/>
          <c:showPercent val="0"/>
          <c:showBubbleSize val="0"/>
        </c:dLbls>
        <c:gapWidth val="150"/>
        <c:shape val="box"/>
        <c:axId val="895737248"/>
        <c:axId val="895737808"/>
        <c:axId val="0"/>
      </c:bar3DChart>
      <c:catAx>
        <c:axId val="895737248"/>
        <c:scaling>
          <c:orientation val="minMax"/>
        </c:scaling>
        <c:delete val="0"/>
        <c:axPos val="b"/>
        <c:numFmt formatCode="General" sourceLinked="1"/>
        <c:majorTickMark val="out"/>
        <c:minorTickMark val="none"/>
        <c:tickLblPos val="nextTo"/>
        <c:crossAx val="895737808"/>
        <c:crosses val="autoZero"/>
        <c:auto val="1"/>
        <c:lblAlgn val="ctr"/>
        <c:lblOffset val="100"/>
        <c:noMultiLvlLbl val="0"/>
      </c:catAx>
      <c:valAx>
        <c:axId val="895737808"/>
        <c:scaling>
          <c:orientation val="minMax"/>
        </c:scaling>
        <c:delete val="0"/>
        <c:axPos val="l"/>
        <c:majorGridlines/>
        <c:numFmt formatCode="General" sourceLinked="1"/>
        <c:majorTickMark val="out"/>
        <c:minorTickMark val="none"/>
        <c:tickLblPos val="nextTo"/>
        <c:crossAx val="895737248"/>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layout/>
      <c:overlay val="0"/>
    </c:title>
    <c:autoTitleDeleted val="0"/>
    <c:view3D>
      <c:rotX val="15"/>
      <c:rotY val="20"/>
      <c:rAngAx val="1"/>
    </c:view3D>
    <c:floor>
      <c:thickness val="0"/>
      <c:spPr>
        <a:solidFill>
          <a:schemeClr val="accent1"/>
        </a:solidFill>
      </c:spPr>
    </c:floor>
    <c:sideWall>
      <c:thickness val="0"/>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sideWall>
    <c:backWall>
      <c:thickness val="0"/>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backWall>
    <c:plotArea>
      <c:layout/>
      <c:bar3DChart>
        <c:barDir val="col"/>
        <c:grouping val="clustered"/>
        <c:varyColors val="0"/>
        <c:ser>
          <c:idx val="0"/>
          <c:order val="0"/>
          <c:tx>
            <c:strRef>
              <c:f>Sheet1!$A$220</c:f>
              <c:strCache>
                <c:ptCount val="1"/>
              </c:strCache>
            </c:strRef>
          </c:tx>
          <c:invertIfNegative val="0"/>
          <c:dLbls>
            <c:spPr>
              <a:noFill/>
              <a:ln>
                <a:noFill/>
              </a:ln>
              <a:effectLst/>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Sheet1!$B$219:$H$219</c:f>
              <c:numCache>
                <c:formatCode>General</c:formatCode>
                <c:ptCount val="7"/>
                <c:pt idx="0">
                  <c:v>2009</c:v>
                </c:pt>
                <c:pt idx="1">
                  <c:v>2010</c:v>
                </c:pt>
                <c:pt idx="2">
                  <c:v>2011</c:v>
                </c:pt>
                <c:pt idx="3">
                  <c:v>2012</c:v>
                </c:pt>
                <c:pt idx="4">
                  <c:v>2013</c:v>
                </c:pt>
                <c:pt idx="5">
                  <c:v>2014</c:v>
                </c:pt>
              </c:numCache>
            </c:numRef>
          </c:cat>
          <c:val>
            <c:numRef>
              <c:f>Sheet1!$B$220:$H$220</c:f>
              <c:numCache>
                <c:formatCode>General</c:formatCode>
                <c:ptCount val="7"/>
                <c:pt idx="0">
                  <c:v>7871</c:v>
                </c:pt>
                <c:pt idx="1">
                  <c:v>9445</c:v>
                </c:pt>
                <c:pt idx="2">
                  <c:v>11334</c:v>
                </c:pt>
                <c:pt idx="3">
                  <c:v>13600</c:v>
                </c:pt>
                <c:pt idx="4">
                  <c:v>16320</c:v>
                </c:pt>
                <c:pt idx="5">
                  <c:v>19584</c:v>
                </c:pt>
              </c:numCache>
            </c:numRef>
          </c:val>
        </c:ser>
        <c:dLbls>
          <c:showLegendKey val="0"/>
          <c:showVal val="0"/>
          <c:showCatName val="0"/>
          <c:showSerName val="0"/>
          <c:showPercent val="0"/>
          <c:showBubbleSize val="0"/>
        </c:dLbls>
        <c:gapWidth val="150"/>
        <c:shape val="box"/>
        <c:axId val="895883408"/>
        <c:axId val="895883968"/>
        <c:axId val="0"/>
      </c:bar3DChart>
      <c:catAx>
        <c:axId val="895883408"/>
        <c:scaling>
          <c:orientation val="minMax"/>
        </c:scaling>
        <c:delete val="0"/>
        <c:axPos val="b"/>
        <c:numFmt formatCode="General" sourceLinked="1"/>
        <c:majorTickMark val="out"/>
        <c:minorTickMark val="none"/>
        <c:tickLblPos val="nextTo"/>
        <c:crossAx val="895883968"/>
        <c:crosses val="autoZero"/>
        <c:auto val="1"/>
        <c:lblAlgn val="ctr"/>
        <c:lblOffset val="100"/>
        <c:noMultiLvlLbl val="0"/>
      </c:catAx>
      <c:valAx>
        <c:axId val="895883968"/>
        <c:scaling>
          <c:orientation val="minMax"/>
        </c:scaling>
        <c:delete val="0"/>
        <c:axPos val="l"/>
        <c:majorGridlines/>
        <c:numFmt formatCode="General" sourceLinked="1"/>
        <c:majorTickMark val="out"/>
        <c:minorTickMark val="none"/>
        <c:tickLblPos val="nextTo"/>
        <c:crossAx val="89588340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spPr>
        <a:blipFill>
          <a:blip xmlns:r="http://schemas.openxmlformats.org/officeDocument/2006/relationships" r:embed="rId1"/>
          <a:tile tx="0" ty="0" sx="100000" sy="100000" flip="none" algn="tl"/>
        </a:blipFill>
      </c:spPr>
    </c:floor>
    <c:sideWall>
      <c:thickness val="0"/>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sideWall>
    <c:backWall>
      <c:thickness val="0"/>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backWall>
    <c:plotArea>
      <c:layout>
        <c:manualLayout>
          <c:layoutTarget val="inner"/>
          <c:xMode val="edge"/>
          <c:yMode val="edge"/>
          <c:x val="3.9383798616082079E-2"/>
          <c:y val="3.0428225317989097E-2"/>
          <c:w val="0.9403743736578386"/>
          <c:h val="0.88445305875227032"/>
        </c:manualLayout>
      </c:layout>
      <c:bar3DChart>
        <c:barDir val="col"/>
        <c:grouping val="clustered"/>
        <c:varyColors val="0"/>
        <c:ser>
          <c:idx val="0"/>
          <c:order val="0"/>
          <c:tx>
            <c:strRef>
              <c:f>Sheet1!$B$2</c:f>
              <c:strCache>
                <c:ptCount val="1"/>
                <c:pt idx="0">
                  <c:v>Capaian 2007</c:v>
                </c:pt>
              </c:strCache>
            </c:strRef>
          </c:tx>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Sheet1!$C$1:$J$1</c:f>
              <c:strCache>
                <c:ptCount val="8"/>
                <c:pt idx="0">
                  <c:v>SKL </c:v>
                </c:pt>
                <c:pt idx="1">
                  <c:v>ISI</c:v>
                </c:pt>
                <c:pt idx="2">
                  <c:v>PROSES</c:v>
                </c:pt>
                <c:pt idx="3">
                  <c:v>DIDIK </c:v>
                </c:pt>
                <c:pt idx="4">
                  <c:v>SARANA</c:v>
                </c:pt>
                <c:pt idx="5">
                  <c:v>MANAJ</c:v>
                </c:pt>
                <c:pt idx="6">
                  <c:v>DANA</c:v>
                </c:pt>
                <c:pt idx="7">
                  <c:v>NILAI</c:v>
                </c:pt>
              </c:strCache>
            </c:strRef>
          </c:cat>
          <c:val>
            <c:numRef>
              <c:f>Sheet1!$C$2:$J$2</c:f>
              <c:numCache>
                <c:formatCode>General</c:formatCode>
                <c:ptCount val="8"/>
                <c:pt idx="0">
                  <c:v>33.800000000000004</c:v>
                </c:pt>
                <c:pt idx="1">
                  <c:v>55.3</c:v>
                </c:pt>
                <c:pt idx="2">
                  <c:v>47</c:v>
                </c:pt>
                <c:pt idx="3">
                  <c:v>31.2</c:v>
                </c:pt>
                <c:pt idx="4">
                  <c:v>28.5</c:v>
                </c:pt>
                <c:pt idx="5">
                  <c:v>69.900000000000006</c:v>
                </c:pt>
                <c:pt idx="6">
                  <c:v>35.700000000000003</c:v>
                </c:pt>
                <c:pt idx="7">
                  <c:v>33.200000000000003</c:v>
                </c:pt>
              </c:numCache>
            </c:numRef>
          </c:val>
        </c:ser>
        <c:ser>
          <c:idx val="1"/>
          <c:order val="1"/>
          <c:tx>
            <c:strRef>
              <c:f>Sheet1!$B$3</c:f>
              <c:strCache>
                <c:ptCount val="1"/>
                <c:pt idx="0">
                  <c:v>Capaian 2008</c:v>
                </c:pt>
              </c:strCache>
            </c:strRef>
          </c:tx>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Sheet1!$C$1:$J$1</c:f>
              <c:strCache>
                <c:ptCount val="8"/>
                <c:pt idx="0">
                  <c:v>SKL </c:v>
                </c:pt>
                <c:pt idx="1">
                  <c:v>ISI</c:v>
                </c:pt>
                <c:pt idx="2">
                  <c:v>PROSES</c:v>
                </c:pt>
                <c:pt idx="3">
                  <c:v>DIDIK </c:v>
                </c:pt>
                <c:pt idx="4">
                  <c:v>SARANA</c:v>
                </c:pt>
                <c:pt idx="5">
                  <c:v>MANAJ</c:v>
                </c:pt>
                <c:pt idx="6">
                  <c:v>DANA</c:v>
                </c:pt>
                <c:pt idx="7">
                  <c:v>NILAI</c:v>
                </c:pt>
              </c:strCache>
            </c:strRef>
          </c:cat>
          <c:val>
            <c:numRef>
              <c:f>Sheet1!$C$3:$J$3</c:f>
              <c:numCache>
                <c:formatCode>General</c:formatCode>
                <c:ptCount val="8"/>
                <c:pt idx="0">
                  <c:v>35.800000000000004</c:v>
                </c:pt>
                <c:pt idx="1">
                  <c:v>56.2</c:v>
                </c:pt>
                <c:pt idx="2">
                  <c:v>48.6</c:v>
                </c:pt>
                <c:pt idx="3">
                  <c:v>32.300000000000004</c:v>
                </c:pt>
                <c:pt idx="4">
                  <c:v>29.6</c:v>
                </c:pt>
                <c:pt idx="5">
                  <c:v>70.5</c:v>
                </c:pt>
                <c:pt idx="6">
                  <c:v>32.700000000000003</c:v>
                </c:pt>
                <c:pt idx="7">
                  <c:v>33.300000000000004</c:v>
                </c:pt>
              </c:numCache>
            </c:numRef>
          </c:val>
        </c:ser>
        <c:ser>
          <c:idx val="2"/>
          <c:order val="2"/>
          <c:tx>
            <c:strRef>
              <c:f>Sheet1!$B$4</c:f>
              <c:strCache>
                <c:ptCount val="1"/>
                <c:pt idx="0">
                  <c:v>Target SNP</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Sheet1!$C$1:$J$1</c:f>
              <c:strCache>
                <c:ptCount val="8"/>
                <c:pt idx="0">
                  <c:v>SKL </c:v>
                </c:pt>
                <c:pt idx="1">
                  <c:v>ISI</c:v>
                </c:pt>
                <c:pt idx="2">
                  <c:v>PROSES</c:v>
                </c:pt>
                <c:pt idx="3">
                  <c:v>DIDIK </c:v>
                </c:pt>
                <c:pt idx="4">
                  <c:v>SARANA</c:v>
                </c:pt>
                <c:pt idx="5">
                  <c:v>MANAJ</c:v>
                </c:pt>
                <c:pt idx="6">
                  <c:v>DANA</c:v>
                </c:pt>
                <c:pt idx="7">
                  <c:v>NILAI</c:v>
                </c:pt>
              </c:strCache>
            </c:strRef>
          </c:cat>
          <c:val>
            <c:numRef>
              <c:f>Sheet1!$C$4:$J$4</c:f>
              <c:numCache>
                <c:formatCode>General</c:formatCode>
                <c:ptCount val="8"/>
                <c:pt idx="0">
                  <c:v>40</c:v>
                </c:pt>
                <c:pt idx="1">
                  <c:v>60</c:v>
                </c:pt>
                <c:pt idx="2">
                  <c:v>60</c:v>
                </c:pt>
                <c:pt idx="3">
                  <c:v>40</c:v>
                </c:pt>
                <c:pt idx="4">
                  <c:v>40</c:v>
                </c:pt>
                <c:pt idx="5">
                  <c:v>80</c:v>
                </c:pt>
                <c:pt idx="6">
                  <c:v>40</c:v>
                </c:pt>
                <c:pt idx="7">
                  <c:v>40</c:v>
                </c:pt>
              </c:numCache>
            </c:numRef>
          </c:val>
        </c:ser>
        <c:dLbls>
          <c:showLegendKey val="0"/>
          <c:showVal val="0"/>
          <c:showCatName val="0"/>
          <c:showSerName val="0"/>
          <c:showPercent val="0"/>
          <c:showBubbleSize val="0"/>
        </c:dLbls>
        <c:gapWidth val="150"/>
        <c:shape val="box"/>
        <c:axId val="895887328"/>
        <c:axId val="895887888"/>
        <c:axId val="0"/>
      </c:bar3DChart>
      <c:catAx>
        <c:axId val="895887328"/>
        <c:scaling>
          <c:orientation val="minMax"/>
        </c:scaling>
        <c:delete val="0"/>
        <c:axPos val="b"/>
        <c:numFmt formatCode="General" sourceLinked="0"/>
        <c:majorTickMark val="out"/>
        <c:minorTickMark val="none"/>
        <c:tickLblPos val="nextTo"/>
        <c:crossAx val="895887888"/>
        <c:crosses val="autoZero"/>
        <c:auto val="1"/>
        <c:lblAlgn val="ctr"/>
        <c:lblOffset val="100"/>
        <c:noMultiLvlLbl val="0"/>
      </c:catAx>
      <c:valAx>
        <c:axId val="895887888"/>
        <c:scaling>
          <c:orientation val="minMax"/>
        </c:scaling>
        <c:delete val="0"/>
        <c:axPos val="l"/>
        <c:majorGridlines/>
        <c:numFmt formatCode="General" sourceLinked="1"/>
        <c:majorTickMark val="out"/>
        <c:minorTickMark val="none"/>
        <c:tickLblPos val="nextTo"/>
        <c:crossAx val="895887328"/>
        <c:crosses val="autoZero"/>
        <c:crossBetween val="between"/>
      </c:valAx>
    </c:plotArea>
    <c:legend>
      <c:legendPos val="r"/>
      <c:layout>
        <c:manualLayout>
          <c:xMode val="edge"/>
          <c:yMode val="edge"/>
          <c:x val="0.84039975772259357"/>
          <c:y val="0.11601564510318572"/>
          <c:w val="0.13680821948538491"/>
          <c:h val="0.218524633061351"/>
        </c:manualLayout>
      </c:layout>
      <c:overlay val="0"/>
      <c:txPr>
        <a:bodyPr/>
        <a:lstStyle/>
        <a:p>
          <a:pPr>
            <a:defRPr>
              <a:solidFill>
                <a:schemeClr val="bg1"/>
              </a:solidFill>
            </a:defRPr>
          </a:pPr>
          <a:endParaRPr lang="en-US"/>
        </a:p>
      </c:txPr>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F9AE46-08DC-4CB1-99E8-2E7FC5288D45}"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id-ID"/>
        </a:p>
      </dgm:t>
    </dgm:pt>
    <dgm:pt modelId="{EE4977AC-61A4-4E02-A48C-4482A47D83FD}">
      <dgm:prSet phldrT="[Text]" custT="1"/>
      <dgm:spPr/>
      <dgm:t>
        <a:bodyPr/>
        <a:lstStyle/>
        <a:p>
          <a:r>
            <a:rPr lang="id-ID" sz="1800" b="1" dirty="0" smtClean="0"/>
            <a:t>RINTISAN</a:t>
          </a:r>
          <a:endParaRPr lang="id-ID" sz="1800" b="1" dirty="0"/>
        </a:p>
      </dgm:t>
    </dgm:pt>
    <dgm:pt modelId="{4507669E-622C-49B0-BD61-1966C15A1516}" type="parTrans" cxnId="{4D44E0A1-D76E-4CBD-B659-CD5D543B7DEA}">
      <dgm:prSet/>
      <dgm:spPr/>
      <dgm:t>
        <a:bodyPr/>
        <a:lstStyle/>
        <a:p>
          <a:endParaRPr lang="id-ID"/>
        </a:p>
      </dgm:t>
    </dgm:pt>
    <dgm:pt modelId="{B9AEC9B8-5164-4FE0-84C2-CC1CD2C255F1}" type="sibTrans" cxnId="{4D44E0A1-D76E-4CBD-B659-CD5D543B7DEA}">
      <dgm:prSet/>
      <dgm:spPr/>
      <dgm:t>
        <a:bodyPr/>
        <a:lstStyle/>
        <a:p>
          <a:endParaRPr lang="id-ID"/>
        </a:p>
      </dgm:t>
    </dgm:pt>
    <dgm:pt modelId="{0CF06E87-CA85-4BCF-B697-EB275A199314}">
      <dgm:prSet phldrT="[Text]"/>
      <dgm:spPr/>
      <dgm:t>
        <a:bodyPr/>
        <a:lstStyle/>
        <a:p>
          <a:r>
            <a:rPr lang="id-ID" dirty="0" smtClean="0"/>
            <a:t>Pot</a:t>
          </a:r>
          <a:endParaRPr lang="id-ID" dirty="0"/>
        </a:p>
      </dgm:t>
    </dgm:pt>
    <dgm:pt modelId="{EA10BDB3-30C1-4F39-A51E-71ABFF87BC53}" type="parTrans" cxnId="{294A9C31-FE86-4D81-B328-2C3EC0BDA199}">
      <dgm:prSet/>
      <dgm:spPr/>
      <dgm:t>
        <a:bodyPr/>
        <a:lstStyle/>
        <a:p>
          <a:endParaRPr lang="id-ID"/>
        </a:p>
      </dgm:t>
    </dgm:pt>
    <dgm:pt modelId="{9728C8C8-3BDA-4133-BF92-DEFEEA7AD96A}" type="sibTrans" cxnId="{294A9C31-FE86-4D81-B328-2C3EC0BDA199}">
      <dgm:prSet/>
      <dgm:spPr/>
      <dgm:t>
        <a:bodyPr/>
        <a:lstStyle/>
        <a:p>
          <a:endParaRPr lang="id-ID"/>
        </a:p>
      </dgm:t>
    </dgm:pt>
    <dgm:pt modelId="{95B2803D-4408-4CDD-9AE0-6C536FAC98BA}">
      <dgm:prSet phldrT="[Text]"/>
      <dgm:spPr/>
      <dgm:t>
        <a:bodyPr/>
        <a:lstStyle/>
        <a:p>
          <a:r>
            <a:rPr lang="id-ID" dirty="0" smtClean="0"/>
            <a:t>SSN</a:t>
          </a:r>
          <a:endParaRPr lang="id-ID" dirty="0"/>
        </a:p>
      </dgm:t>
    </dgm:pt>
    <dgm:pt modelId="{1DA6A4AB-34F3-4E75-B92C-770577E75A2F}" type="parTrans" cxnId="{BF2AC079-0E64-4019-8685-CCA7F414D4D5}">
      <dgm:prSet/>
      <dgm:spPr/>
      <dgm:t>
        <a:bodyPr/>
        <a:lstStyle/>
        <a:p>
          <a:endParaRPr lang="id-ID"/>
        </a:p>
      </dgm:t>
    </dgm:pt>
    <dgm:pt modelId="{DE87696E-73B2-4C8B-A3E7-AE37DBF4B16D}" type="sibTrans" cxnId="{BF2AC079-0E64-4019-8685-CCA7F414D4D5}">
      <dgm:prSet/>
      <dgm:spPr/>
      <dgm:t>
        <a:bodyPr/>
        <a:lstStyle/>
        <a:p>
          <a:endParaRPr lang="id-ID"/>
        </a:p>
      </dgm:t>
    </dgm:pt>
    <dgm:pt modelId="{BE631CE7-4460-4E66-9944-F13AAEA41F63}">
      <dgm:prSet phldrT="[Text]"/>
      <dgm:spPr/>
      <dgm:t>
        <a:bodyPr/>
        <a:lstStyle/>
        <a:p>
          <a:r>
            <a:rPr lang="id-ID" b="1" dirty="0" smtClean="0"/>
            <a:t>KONSOLIDASI</a:t>
          </a:r>
          <a:endParaRPr lang="id-ID" b="1" dirty="0"/>
        </a:p>
      </dgm:t>
    </dgm:pt>
    <dgm:pt modelId="{4DC89041-DD1F-437D-B80A-56247AA0DB9E}" type="parTrans" cxnId="{0AC0FB34-6D4A-45B1-BFC1-9E87936E7600}">
      <dgm:prSet/>
      <dgm:spPr/>
      <dgm:t>
        <a:bodyPr/>
        <a:lstStyle/>
        <a:p>
          <a:endParaRPr lang="id-ID"/>
        </a:p>
      </dgm:t>
    </dgm:pt>
    <dgm:pt modelId="{F7087EA8-2889-4EA0-9F21-54573F3E6A41}" type="sibTrans" cxnId="{0AC0FB34-6D4A-45B1-BFC1-9E87936E7600}">
      <dgm:prSet/>
      <dgm:spPr/>
      <dgm:t>
        <a:bodyPr/>
        <a:lstStyle/>
        <a:p>
          <a:endParaRPr lang="id-ID"/>
        </a:p>
      </dgm:t>
    </dgm:pt>
    <dgm:pt modelId="{4E0E5794-18D5-45B4-8011-8804833FEE54}">
      <dgm:prSet phldrT="[Text]"/>
      <dgm:spPr/>
      <dgm:t>
        <a:bodyPr/>
        <a:lstStyle/>
        <a:p>
          <a:r>
            <a:rPr lang="id-ID" dirty="0" smtClean="0"/>
            <a:t>Pot</a:t>
          </a:r>
          <a:endParaRPr lang="id-ID" dirty="0"/>
        </a:p>
      </dgm:t>
    </dgm:pt>
    <dgm:pt modelId="{6FFE5990-8EE3-4E41-B682-049AE711FA15}" type="parTrans" cxnId="{2C704686-BEE7-4E59-8E7A-906E5D360858}">
      <dgm:prSet/>
      <dgm:spPr/>
      <dgm:t>
        <a:bodyPr/>
        <a:lstStyle/>
        <a:p>
          <a:endParaRPr lang="id-ID"/>
        </a:p>
      </dgm:t>
    </dgm:pt>
    <dgm:pt modelId="{C8EDB14E-D5F3-44B6-9D09-4D5A902FE36A}" type="sibTrans" cxnId="{2C704686-BEE7-4E59-8E7A-906E5D360858}">
      <dgm:prSet/>
      <dgm:spPr/>
      <dgm:t>
        <a:bodyPr/>
        <a:lstStyle/>
        <a:p>
          <a:endParaRPr lang="id-ID"/>
        </a:p>
      </dgm:t>
    </dgm:pt>
    <dgm:pt modelId="{34C9D50A-D4D4-439C-8F44-440A9E854384}">
      <dgm:prSet phldrT="[Text]"/>
      <dgm:spPr/>
      <dgm:t>
        <a:bodyPr/>
        <a:lstStyle/>
        <a:p>
          <a:r>
            <a:rPr lang="id-ID" dirty="0" smtClean="0"/>
            <a:t>SSN</a:t>
          </a:r>
          <a:endParaRPr lang="id-ID" dirty="0"/>
        </a:p>
      </dgm:t>
    </dgm:pt>
    <dgm:pt modelId="{2E49C87E-A874-4C65-A368-AED840711872}" type="parTrans" cxnId="{850C71BC-33C7-4CEF-B606-BCF95E248AD8}">
      <dgm:prSet/>
      <dgm:spPr/>
      <dgm:t>
        <a:bodyPr/>
        <a:lstStyle/>
        <a:p>
          <a:endParaRPr lang="id-ID"/>
        </a:p>
      </dgm:t>
    </dgm:pt>
    <dgm:pt modelId="{56F0F42C-18EF-4EB1-939B-004DD0B7CD6E}" type="sibTrans" cxnId="{850C71BC-33C7-4CEF-B606-BCF95E248AD8}">
      <dgm:prSet/>
      <dgm:spPr/>
      <dgm:t>
        <a:bodyPr/>
        <a:lstStyle/>
        <a:p>
          <a:endParaRPr lang="id-ID"/>
        </a:p>
      </dgm:t>
    </dgm:pt>
    <dgm:pt modelId="{E6C40824-4729-4BAD-98D3-D848B15998CF}">
      <dgm:prSet phldrT="[Text]"/>
      <dgm:spPr/>
      <dgm:t>
        <a:bodyPr/>
        <a:lstStyle/>
        <a:p>
          <a:r>
            <a:rPr lang="id-ID" b="1" dirty="0" smtClean="0"/>
            <a:t>KEMANDIRIAN</a:t>
          </a:r>
          <a:endParaRPr lang="id-ID" b="1" dirty="0"/>
        </a:p>
      </dgm:t>
    </dgm:pt>
    <dgm:pt modelId="{CCBE02B0-6013-409B-A69E-245C22648D14}" type="parTrans" cxnId="{FE0CBAC9-EAEC-4870-B601-76B6B93BCD83}">
      <dgm:prSet/>
      <dgm:spPr/>
      <dgm:t>
        <a:bodyPr/>
        <a:lstStyle/>
        <a:p>
          <a:endParaRPr lang="id-ID"/>
        </a:p>
      </dgm:t>
    </dgm:pt>
    <dgm:pt modelId="{47B57854-80F0-4506-ADF1-392CDB74A5C5}" type="sibTrans" cxnId="{FE0CBAC9-EAEC-4870-B601-76B6B93BCD83}">
      <dgm:prSet/>
      <dgm:spPr/>
      <dgm:t>
        <a:bodyPr/>
        <a:lstStyle/>
        <a:p>
          <a:endParaRPr lang="id-ID"/>
        </a:p>
      </dgm:t>
    </dgm:pt>
    <dgm:pt modelId="{5A5E96A8-1837-48E0-A61A-70D24E2C6387}">
      <dgm:prSet phldrT="[Text]"/>
      <dgm:spPr/>
      <dgm:t>
        <a:bodyPr/>
        <a:lstStyle/>
        <a:p>
          <a:r>
            <a:rPr lang="id-ID" dirty="0" smtClean="0"/>
            <a:t>SSN</a:t>
          </a:r>
          <a:endParaRPr lang="id-ID" dirty="0"/>
        </a:p>
      </dgm:t>
    </dgm:pt>
    <dgm:pt modelId="{6E0697B3-BCB1-421E-A370-A193BBAFDA37}" type="parTrans" cxnId="{E27A969B-65C2-45E4-A59A-8A6B5EF68C4F}">
      <dgm:prSet/>
      <dgm:spPr/>
      <dgm:t>
        <a:bodyPr/>
        <a:lstStyle/>
        <a:p>
          <a:endParaRPr lang="id-ID"/>
        </a:p>
      </dgm:t>
    </dgm:pt>
    <dgm:pt modelId="{1756C77D-4432-4EB1-8008-95B771A69E13}" type="sibTrans" cxnId="{E27A969B-65C2-45E4-A59A-8A6B5EF68C4F}">
      <dgm:prSet/>
      <dgm:spPr/>
      <dgm:t>
        <a:bodyPr/>
        <a:lstStyle/>
        <a:p>
          <a:endParaRPr lang="id-ID"/>
        </a:p>
      </dgm:t>
    </dgm:pt>
    <dgm:pt modelId="{9692A8F7-F3FD-43DB-A223-4DC3A5A908E7}" type="pres">
      <dgm:prSet presAssocID="{CDF9AE46-08DC-4CB1-99E8-2E7FC5288D45}" presName="Name0" presStyleCnt="0">
        <dgm:presLayoutVars>
          <dgm:dir/>
          <dgm:animLvl val="lvl"/>
          <dgm:resizeHandles val="exact"/>
        </dgm:presLayoutVars>
      </dgm:prSet>
      <dgm:spPr/>
      <dgm:t>
        <a:bodyPr/>
        <a:lstStyle/>
        <a:p>
          <a:endParaRPr lang="id-ID"/>
        </a:p>
      </dgm:t>
    </dgm:pt>
    <dgm:pt modelId="{79EA3A4C-F2E1-411D-8E6F-65B6CF432B83}" type="pres">
      <dgm:prSet presAssocID="{E6C40824-4729-4BAD-98D3-D848B15998CF}" presName="boxAndChildren" presStyleCnt="0"/>
      <dgm:spPr/>
    </dgm:pt>
    <dgm:pt modelId="{EEA9FB64-3D46-49EC-BBAE-0F625449BE5C}" type="pres">
      <dgm:prSet presAssocID="{E6C40824-4729-4BAD-98D3-D848B15998CF}" presName="parentTextBox" presStyleLbl="node1" presStyleIdx="0" presStyleCnt="3"/>
      <dgm:spPr/>
      <dgm:t>
        <a:bodyPr/>
        <a:lstStyle/>
        <a:p>
          <a:endParaRPr lang="id-ID"/>
        </a:p>
      </dgm:t>
    </dgm:pt>
    <dgm:pt modelId="{7F192FF8-6FC1-4673-8EB5-0202DCF2AFE6}" type="pres">
      <dgm:prSet presAssocID="{E6C40824-4729-4BAD-98D3-D848B15998CF}" presName="entireBox" presStyleLbl="node1" presStyleIdx="0" presStyleCnt="3"/>
      <dgm:spPr/>
      <dgm:t>
        <a:bodyPr/>
        <a:lstStyle/>
        <a:p>
          <a:endParaRPr lang="id-ID"/>
        </a:p>
      </dgm:t>
    </dgm:pt>
    <dgm:pt modelId="{413A741D-C2FB-4FF9-9940-217082CB9258}" type="pres">
      <dgm:prSet presAssocID="{E6C40824-4729-4BAD-98D3-D848B15998CF}" presName="descendantBox" presStyleCnt="0"/>
      <dgm:spPr/>
    </dgm:pt>
    <dgm:pt modelId="{939C7B95-B055-47DE-B991-B16F3490560F}" type="pres">
      <dgm:prSet presAssocID="{5A5E96A8-1837-48E0-A61A-70D24E2C6387}" presName="childTextBox" presStyleLbl="fgAccFollowNode1" presStyleIdx="0" presStyleCnt="5">
        <dgm:presLayoutVars>
          <dgm:bulletEnabled val="1"/>
        </dgm:presLayoutVars>
      </dgm:prSet>
      <dgm:spPr/>
      <dgm:t>
        <a:bodyPr/>
        <a:lstStyle/>
        <a:p>
          <a:endParaRPr lang="id-ID"/>
        </a:p>
      </dgm:t>
    </dgm:pt>
    <dgm:pt modelId="{DE5E4D18-E7C2-4F80-BC92-B0AC41C4B553}" type="pres">
      <dgm:prSet presAssocID="{F7087EA8-2889-4EA0-9F21-54573F3E6A41}" presName="sp" presStyleCnt="0"/>
      <dgm:spPr/>
    </dgm:pt>
    <dgm:pt modelId="{CDF9238C-044C-4ADE-8046-7A44847A57A5}" type="pres">
      <dgm:prSet presAssocID="{BE631CE7-4460-4E66-9944-F13AAEA41F63}" presName="arrowAndChildren" presStyleCnt="0"/>
      <dgm:spPr/>
    </dgm:pt>
    <dgm:pt modelId="{675F2C4B-1263-440C-BB21-9222E3CEB0E9}" type="pres">
      <dgm:prSet presAssocID="{BE631CE7-4460-4E66-9944-F13AAEA41F63}" presName="parentTextArrow" presStyleLbl="node1" presStyleIdx="0" presStyleCnt="3"/>
      <dgm:spPr/>
      <dgm:t>
        <a:bodyPr/>
        <a:lstStyle/>
        <a:p>
          <a:endParaRPr lang="id-ID"/>
        </a:p>
      </dgm:t>
    </dgm:pt>
    <dgm:pt modelId="{D42E141D-ED1D-4359-B7A7-66B5ABDD20B2}" type="pres">
      <dgm:prSet presAssocID="{BE631CE7-4460-4E66-9944-F13AAEA41F63}" presName="arrow" presStyleLbl="node1" presStyleIdx="1" presStyleCnt="3"/>
      <dgm:spPr/>
      <dgm:t>
        <a:bodyPr/>
        <a:lstStyle/>
        <a:p>
          <a:endParaRPr lang="id-ID"/>
        </a:p>
      </dgm:t>
    </dgm:pt>
    <dgm:pt modelId="{A50C125E-3FC9-4324-8050-3099D06DE68C}" type="pres">
      <dgm:prSet presAssocID="{BE631CE7-4460-4E66-9944-F13AAEA41F63}" presName="descendantArrow" presStyleCnt="0"/>
      <dgm:spPr/>
    </dgm:pt>
    <dgm:pt modelId="{1E9A5615-637B-4910-9959-511D35283936}" type="pres">
      <dgm:prSet presAssocID="{4E0E5794-18D5-45B4-8011-8804833FEE54}" presName="childTextArrow" presStyleLbl="fgAccFollowNode1" presStyleIdx="1" presStyleCnt="5">
        <dgm:presLayoutVars>
          <dgm:bulletEnabled val="1"/>
        </dgm:presLayoutVars>
      </dgm:prSet>
      <dgm:spPr/>
      <dgm:t>
        <a:bodyPr/>
        <a:lstStyle/>
        <a:p>
          <a:endParaRPr lang="id-ID"/>
        </a:p>
      </dgm:t>
    </dgm:pt>
    <dgm:pt modelId="{337FF92C-33EC-42D1-BFE8-E8FFE6CACEE2}" type="pres">
      <dgm:prSet presAssocID="{34C9D50A-D4D4-439C-8F44-440A9E854384}" presName="childTextArrow" presStyleLbl="fgAccFollowNode1" presStyleIdx="2" presStyleCnt="5">
        <dgm:presLayoutVars>
          <dgm:bulletEnabled val="1"/>
        </dgm:presLayoutVars>
      </dgm:prSet>
      <dgm:spPr/>
      <dgm:t>
        <a:bodyPr/>
        <a:lstStyle/>
        <a:p>
          <a:endParaRPr lang="id-ID"/>
        </a:p>
      </dgm:t>
    </dgm:pt>
    <dgm:pt modelId="{CA851A95-FD94-42B2-9414-B0178BE4BD63}" type="pres">
      <dgm:prSet presAssocID="{B9AEC9B8-5164-4FE0-84C2-CC1CD2C255F1}" presName="sp" presStyleCnt="0"/>
      <dgm:spPr/>
    </dgm:pt>
    <dgm:pt modelId="{0CD63CC7-191C-43FF-BE21-3A17ED90F349}" type="pres">
      <dgm:prSet presAssocID="{EE4977AC-61A4-4E02-A48C-4482A47D83FD}" presName="arrowAndChildren" presStyleCnt="0"/>
      <dgm:spPr/>
    </dgm:pt>
    <dgm:pt modelId="{F20600B6-A5EF-4D67-8310-A4E374DB6951}" type="pres">
      <dgm:prSet presAssocID="{EE4977AC-61A4-4E02-A48C-4482A47D83FD}" presName="parentTextArrow" presStyleLbl="node1" presStyleIdx="1" presStyleCnt="3"/>
      <dgm:spPr/>
      <dgm:t>
        <a:bodyPr/>
        <a:lstStyle/>
        <a:p>
          <a:endParaRPr lang="id-ID"/>
        </a:p>
      </dgm:t>
    </dgm:pt>
    <dgm:pt modelId="{377CC7A9-8926-460D-BAB0-5606A34B42DC}" type="pres">
      <dgm:prSet presAssocID="{EE4977AC-61A4-4E02-A48C-4482A47D83FD}" presName="arrow" presStyleLbl="node1" presStyleIdx="2" presStyleCnt="3"/>
      <dgm:spPr/>
      <dgm:t>
        <a:bodyPr/>
        <a:lstStyle/>
        <a:p>
          <a:endParaRPr lang="id-ID"/>
        </a:p>
      </dgm:t>
    </dgm:pt>
    <dgm:pt modelId="{86E22352-5418-4CEB-BE00-A39918128FA1}" type="pres">
      <dgm:prSet presAssocID="{EE4977AC-61A4-4E02-A48C-4482A47D83FD}" presName="descendantArrow" presStyleCnt="0"/>
      <dgm:spPr/>
    </dgm:pt>
    <dgm:pt modelId="{39D74D0D-77D6-417E-A84B-2ECFC98CF53E}" type="pres">
      <dgm:prSet presAssocID="{0CF06E87-CA85-4BCF-B697-EB275A199314}" presName="childTextArrow" presStyleLbl="fgAccFollowNode1" presStyleIdx="3" presStyleCnt="5">
        <dgm:presLayoutVars>
          <dgm:bulletEnabled val="1"/>
        </dgm:presLayoutVars>
      </dgm:prSet>
      <dgm:spPr/>
      <dgm:t>
        <a:bodyPr/>
        <a:lstStyle/>
        <a:p>
          <a:endParaRPr lang="id-ID"/>
        </a:p>
      </dgm:t>
    </dgm:pt>
    <dgm:pt modelId="{CEFB0ED7-A0CC-4610-BF57-FEA5BC11F3EC}" type="pres">
      <dgm:prSet presAssocID="{95B2803D-4408-4CDD-9AE0-6C536FAC98BA}" presName="childTextArrow" presStyleLbl="fgAccFollowNode1" presStyleIdx="4" presStyleCnt="5">
        <dgm:presLayoutVars>
          <dgm:bulletEnabled val="1"/>
        </dgm:presLayoutVars>
      </dgm:prSet>
      <dgm:spPr/>
      <dgm:t>
        <a:bodyPr/>
        <a:lstStyle/>
        <a:p>
          <a:endParaRPr lang="id-ID"/>
        </a:p>
      </dgm:t>
    </dgm:pt>
  </dgm:ptLst>
  <dgm:cxnLst>
    <dgm:cxn modelId="{EEF3C0F1-F230-4831-8B23-B391185D7EA6}" type="presOf" srcId="{E6C40824-4729-4BAD-98D3-D848B15998CF}" destId="{7F192FF8-6FC1-4673-8EB5-0202DCF2AFE6}" srcOrd="1" destOrd="0" presId="urn:microsoft.com/office/officeart/2005/8/layout/process4"/>
    <dgm:cxn modelId="{6AA9F137-5802-48DD-80EF-97A18175F714}" type="presOf" srcId="{5A5E96A8-1837-48E0-A61A-70D24E2C6387}" destId="{939C7B95-B055-47DE-B991-B16F3490560F}" srcOrd="0" destOrd="0" presId="urn:microsoft.com/office/officeart/2005/8/layout/process4"/>
    <dgm:cxn modelId="{2C704686-BEE7-4E59-8E7A-906E5D360858}" srcId="{BE631CE7-4460-4E66-9944-F13AAEA41F63}" destId="{4E0E5794-18D5-45B4-8011-8804833FEE54}" srcOrd="0" destOrd="0" parTransId="{6FFE5990-8EE3-4E41-B682-049AE711FA15}" sibTransId="{C8EDB14E-D5F3-44B6-9D09-4D5A902FE36A}"/>
    <dgm:cxn modelId="{F196664A-AFC7-4C69-B7DC-E3825694F779}" type="presOf" srcId="{4E0E5794-18D5-45B4-8011-8804833FEE54}" destId="{1E9A5615-637B-4910-9959-511D35283936}" srcOrd="0" destOrd="0" presId="urn:microsoft.com/office/officeart/2005/8/layout/process4"/>
    <dgm:cxn modelId="{294A9C31-FE86-4D81-B328-2C3EC0BDA199}" srcId="{EE4977AC-61A4-4E02-A48C-4482A47D83FD}" destId="{0CF06E87-CA85-4BCF-B697-EB275A199314}" srcOrd="0" destOrd="0" parTransId="{EA10BDB3-30C1-4F39-A51E-71ABFF87BC53}" sibTransId="{9728C8C8-3BDA-4133-BF92-DEFEEA7AD96A}"/>
    <dgm:cxn modelId="{BF2AC079-0E64-4019-8685-CCA7F414D4D5}" srcId="{EE4977AC-61A4-4E02-A48C-4482A47D83FD}" destId="{95B2803D-4408-4CDD-9AE0-6C536FAC98BA}" srcOrd="1" destOrd="0" parTransId="{1DA6A4AB-34F3-4E75-B92C-770577E75A2F}" sibTransId="{DE87696E-73B2-4C8B-A3E7-AE37DBF4B16D}"/>
    <dgm:cxn modelId="{4D44E0A1-D76E-4CBD-B659-CD5D543B7DEA}" srcId="{CDF9AE46-08DC-4CB1-99E8-2E7FC5288D45}" destId="{EE4977AC-61A4-4E02-A48C-4482A47D83FD}" srcOrd="0" destOrd="0" parTransId="{4507669E-622C-49B0-BD61-1966C15A1516}" sibTransId="{B9AEC9B8-5164-4FE0-84C2-CC1CD2C255F1}"/>
    <dgm:cxn modelId="{2A4B593D-14F5-48F1-81B7-529C760D7F75}" type="presOf" srcId="{EE4977AC-61A4-4E02-A48C-4482A47D83FD}" destId="{377CC7A9-8926-460D-BAB0-5606A34B42DC}" srcOrd="1" destOrd="0" presId="urn:microsoft.com/office/officeart/2005/8/layout/process4"/>
    <dgm:cxn modelId="{850C71BC-33C7-4CEF-B606-BCF95E248AD8}" srcId="{BE631CE7-4460-4E66-9944-F13AAEA41F63}" destId="{34C9D50A-D4D4-439C-8F44-440A9E854384}" srcOrd="1" destOrd="0" parTransId="{2E49C87E-A874-4C65-A368-AED840711872}" sibTransId="{56F0F42C-18EF-4EB1-939B-004DD0B7CD6E}"/>
    <dgm:cxn modelId="{F2C1BA8A-CD1B-4A4A-8D4D-AD386C595C8B}" type="presOf" srcId="{EE4977AC-61A4-4E02-A48C-4482A47D83FD}" destId="{F20600B6-A5EF-4D67-8310-A4E374DB6951}" srcOrd="0" destOrd="0" presId="urn:microsoft.com/office/officeart/2005/8/layout/process4"/>
    <dgm:cxn modelId="{0AC0FB34-6D4A-45B1-BFC1-9E87936E7600}" srcId="{CDF9AE46-08DC-4CB1-99E8-2E7FC5288D45}" destId="{BE631CE7-4460-4E66-9944-F13AAEA41F63}" srcOrd="1" destOrd="0" parTransId="{4DC89041-DD1F-437D-B80A-56247AA0DB9E}" sibTransId="{F7087EA8-2889-4EA0-9F21-54573F3E6A41}"/>
    <dgm:cxn modelId="{0AA5EFE1-798E-4C01-9267-A19EA3DACCAD}" type="presOf" srcId="{0CF06E87-CA85-4BCF-B697-EB275A199314}" destId="{39D74D0D-77D6-417E-A84B-2ECFC98CF53E}" srcOrd="0" destOrd="0" presId="urn:microsoft.com/office/officeart/2005/8/layout/process4"/>
    <dgm:cxn modelId="{C7AB5DDA-C101-4D8C-A53E-DC50CE4601BE}" type="presOf" srcId="{E6C40824-4729-4BAD-98D3-D848B15998CF}" destId="{EEA9FB64-3D46-49EC-BBAE-0F625449BE5C}" srcOrd="0" destOrd="0" presId="urn:microsoft.com/office/officeart/2005/8/layout/process4"/>
    <dgm:cxn modelId="{9196401E-520D-432D-AC99-D98A0A302772}" type="presOf" srcId="{BE631CE7-4460-4E66-9944-F13AAEA41F63}" destId="{675F2C4B-1263-440C-BB21-9222E3CEB0E9}" srcOrd="0" destOrd="0" presId="urn:microsoft.com/office/officeart/2005/8/layout/process4"/>
    <dgm:cxn modelId="{305C38F5-BB6E-4A1F-B6A3-A275EAE20F9F}" type="presOf" srcId="{95B2803D-4408-4CDD-9AE0-6C536FAC98BA}" destId="{CEFB0ED7-A0CC-4610-BF57-FEA5BC11F3EC}" srcOrd="0" destOrd="0" presId="urn:microsoft.com/office/officeart/2005/8/layout/process4"/>
    <dgm:cxn modelId="{B1EA8A12-EE76-4A56-847E-5CE3EBD487D7}" type="presOf" srcId="{34C9D50A-D4D4-439C-8F44-440A9E854384}" destId="{337FF92C-33EC-42D1-BFE8-E8FFE6CACEE2}" srcOrd="0" destOrd="0" presId="urn:microsoft.com/office/officeart/2005/8/layout/process4"/>
    <dgm:cxn modelId="{C5DF0602-FFC4-43A6-B7C9-F9D1B09D0F0B}" type="presOf" srcId="{BE631CE7-4460-4E66-9944-F13AAEA41F63}" destId="{D42E141D-ED1D-4359-B7A7-66B5ABDD20B2}" srcOrd="1" destOrd="0" presId="urn:microsoft.com/office/officeart/2005/8/layout/process4"/>
    <dgm:cxn modelId="{FE0CBAC9-EAEC-4870-B601-76B6B93BCD83}" srcId="{CDF9AE46-08DC-4CB1-99E8-2E7FC5288D45}" destId="{E6C40824-4729-4BAD-98D3-D848B15998CF}" srcOrd="2" destOrd="0" parTransId="{CCBE02B0-6013-409B-A69E-245C22648D14}" sibTransId="{47B57854-80F0-4506-ADF1-392CDB74A5C5}"/>
    <dgm:cxn modelId="{E27A969B-65C2-45E4-A59A-8A6B5EF68C4F}" srcId="{E6C40824-4729-4BAD-98D3-D848B15998CF}" destId="{5A5E96A8-1837-48E0-A61A-70D24E2C6387}" srcOrd="0" destOrd="0" parTransId="{6E0697B3-BCB1-421E-A370-A193BBAFDA37}" sibTransId="{1756C77D-4432-4EB1-8008-95B771A69E13}"/>
    <dgm:cxn modelId="{36547DAC-62C7-402D-AA68-BF44101108E7}" type="presOf" srcId="{CDF9AE46-08DC-4CB1-99E8-2E7FC5288D45}" destId="{9692A8F7-F3FD-43DB-A223-4DC3A5A908E7}" srcOrd="0" destOrd="0" presId="urn:microsoft.com/office/officeart/2005/8/layout/process4"/>
    <dgm:cxn modelId="{E8081E39-EC33-48F7-9EC9-150871D1F014}" type="presParOf" srcId="{9692A8F7-F3FD-43DB-A223-4DC3A5A908E7}" destId="{79EA3A4C-F2E1-411D-8E6F-65B6CF432B83}" srcOrd="0" destOrd="0" presId="urn:microsoft.com/office/officeart/2005/8/layout/process4"/>
    <dgm:cxn modelId="{1AC888DE-E4F3-4C52-AF50-7E7657759C68}" type="presParOf" srcId="{79EA3A4C-F2E1-411D-8E6F-65B6CF432B83}" destId="{EEA9FB64-3D46-49EC-BBAE-0F625449BE5C}" srcOrd="0" destOrd="0" presId="urn:microsoft.com/office/officeart/2005/8/layout/process4"/>
    <dgm:cxn modelId="{149CA21B-37B7-4753-808D-050747A0D1F5}" type="presParOf" srcId="{79EA3A4C-F2E1-411D-8E6F-65B6CF432B83}" destId="{7F192FF8-6FC1-4673-8EB5-0202DCF2AFE6}" srcOrd="1" destOrd="0" presId="urn:microsoft.com/office/officeart/2005/8/layout/process4"/>
    <dgm:cxn modelId="{16AE7247-38BD-40A2-B643-F380590C9890}" type="presParOf" srcId="{79EA3A4C-F2E1-411D-8E6F-65B6CF432B83}" destId="{413A741D-C2FB-4FF9-9940-217082CB9258}" srcOrd="2" destOrd="0" presId="urn:microsoft.com/office/officeart/2005/8/layout/process4"/>
    <dgm:cxn modelId="{52789C2A-0185-4220-8935-05ABEA85C68F}" type="presParOf" srcId="{413A741D-C2FB-4FF9-9940-217082CB9258}" destId="{939C7B95-B055-47DE-B991-B16F3490560F}" srcOrd="0" destOrd="0" presId="urn:microsoft.com/office/officeart/2005/8/layout/process4"/>
    <dgm:cxn modelId="{D30C899E-74C3-41FE-A954-800E5A108C5D}" type="presParOf" srcId="{9692A8F7-F3FD-43DB-A223-4DC3A5A908E7}" destId="{DE5E4D18-E7C2-4F80-BC92-B0AC41C4B553}" srcOrd="1" destOrd="0" presId="urn:microsoft.com/office/officeart/2005/8/layout/process4"/>
    <dgm:cxn modelId="{4E799F11-A269-4D07-A810-784352769049}" type="presParOf" srcId="{9692A8F7-F3FD-43DB-A223-4DC3A5A908E7}" destId="{CDF9238C-044C-4ADE-8046-7A44847A57A5}" srcOrd="2" destOrd="0" presId="urn:microsoft.com/office/officeart/2005/8/layout/process4"/>
    <dgm:cxn modelId="{8CFC11B9-CB51-4ECE-A501-043C30EF2571}" type="presParOf" srcId="{CDF9238C-044C-4ADE-8046-7A44847A57A5}" destId="{675F2C4B-1263-440C-BB21-9222E3CEB0E9}" srcOrd="0" destOrd="0" presId="urn:microsoft.com/office/officeart/2005/8/layout/process4"/>
    <dgm:cxn modelId="{CC85BBD8-36C6-40C6-91C2-CE87447E61CB}" type="presParOf" srcId="{CDF9238C-044C-4ADE-8046-7A44847A57A5}" destId="{D42E141D-ED1D-4359-B7A7-66B5ABDD20B2}" srcOrd="1" destOrd="0" presId="urn:microsoft.com/office/officeart/2005/8/layout/process4"/>
    <dgm:cxn modelId="{A5984ED1-E89A-4A66-8A57-B85D4F25E0CF}" type="presParOf" srcId="{CDF9238C-044C-4ADE-8046-7A44847A57A5}" destId="{A50C125E-3FC9-4324-8050-3099D06DE68C}" srcOrd="2" destOrd="0" presId="urn:microsoft.com/office/officeart/2005/8/layout/process4"/>
    <dgm:cxn modelId="{E9E8D7FD-A9D4-455F-8B1B-50698B5F3050}" type="presParOf" srcId="{A50C125E-3FC9-4324-8050-3099D06DE68C}" destId="{1E9A5615-637B-4910-9959-511D35283936}" srcOrd="0" destOrd="0" presId="urn:microsoft.com/office/officeart/2005/8/layout/process4"/>
    <dgm:cxn modelId="{6D41491A-9600-401E-AA42-47BB1F2DD504}" type="presParOf" srcId="{A50C125E-3FC9-4324-8050-3099D06DE68C}" destId="{337FF92C-33EC-42D1-BFE8-E8FFE6CACEE2}" srcOrd="1" destOrd="0" presId="urn:microsoft.com/office/officeart/2005/8/layout/process4"/>
    <dgm:cxn modelId="{68D1F95D-6F04-4CA7-B69F-EF63BC986FE7}" type="presParOf" srcId="{9692A8F7-F3FD-43DB-A223-4DC3A5A908E7}" destId="{CA851A95-FD94-42B2-9414-B0178BE4BD63}" srcOrd="3" destOrd="0" presId="urn:microsoft.com/office/officeart/2005/8/layout/process4"/>
    <dgm:cxn modelId="{F9499F4A-8E7D-4DEB-B4F3-128760DF19ED}" type="presParOf" srcId="{9692A8F7-F3FD-43DB-A223-4DC3A5A908E7}" destId="{0CD63CC7-191C-43FF-BE21-3A17ED90F349}" srcOrd="4" destOrd="0" presId="urn:microsoft.com/office/officeart/2005/8/layout/process4"/>
    <dgm:cxn modelId="{2C134986-8FCE-4F4D-9AB5-269556E0B52F}" type="presParOf" srcId="{0CD63CC7-191C-43FF-BE21-3A17ED90F349}" destId="{F20600B6-A5EF-4D67-8310-A4E374DB6951}" srcOrd="0" destOrd="0" presId="urn:microsoft.com/office/officeart/2005/8/layout/process4"/>
    <dgm:cxn modelId="{718B7609-77CD-4930-80A7-4CC003EE2294}" type="presParOf" srcId="{0CD63CC7-191C-43FF-BE21-3A17ED90F349}" destId="{377CC7A9-8926-460D-BAB0-5606A34B42DC}" srcOrd="1" destOrd="0" presId="urn:microsoft.com/office/officeart/2005/8/layout/process4"/>
    <dgm:cxn modelId="{3439A89A-6E10-4375-A3A3-3FCFBAB291FC}" type="presParOf" srcId="{0CD63CC7-191C-43FF-BE21-3A17ED90F349}" destId="{86E22352-5418-4CEB-BE00-A39918128FA1}" srcOrd="2" destOrd="0" presId="urn:microsoft.com/office/officeart/2005/8/layout/process4"/>
    <dgm:cxn modelId="{278FA9E4-9AAF-4B27-937C-7F5E4D565879}" type="presParOf" srcId="{86E22352-5418-4CEB-BE00-A39918128FA1}" destId="{39D74D0D-77D6-417E-A84B-2ECFC98CF53E}" srcOrd="0" destOrd="0" presId="urn:microsoft.com/office/officeart/2005/8/layout/process4"/>
    <dgm:cxn modelId="{71A89EFD-4CDE-4DE5-88C0-62A2ED36D4D2}" type="presParOf" srcId="{86E22352-5418-4CEB-BE00-A39918128FA1}" destId="{CEFB0ED7-A0CC-4610-BF57-FEA5BC11F3EC}"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94D5FAB-8078-48A7-A763-16D339ABB858}" type="doc">
      <dgm:prSet loTypeId="urn:microsoft.com/office/officeart/2005/8/layout/vList3#3" loCatId="list" qsTypeId="urn:microsoft.com/office/officeart/2005/8/quickstyle/simple1" qsCatId="simple" csTypeId="urn:microsoft.com/office/officeart/2005/8/colors/accent1_2" csCatId="accent1" phldr="1"/>
      <dgm:spPr/>
    </dgm:pt>
    <dgm:pt modelId="{3E777B0A-63DC-4718-B4B0-AAD2C520998B}">
      <dgm:prSet phldrT="[Text]"/>
      <dgm:spPr/>
      <dgm:t>
        <a:bodyPr/>
        <a:lstStyle/>
        <a:p>
          <a:r>
            <a:rPr lang="id-ID" b="1" dirty="0" smtClean="0">
              <a:latin typeface="Arial Rounded MT Bold" pitchFamily="34" charset="0"/>
            </a:rPr>
            <a:t>DITJEN PMPTK</a:t>
          </a:r>
        </a:p>
        <a:p>
          <a:r>
            <a:rPr lang="id-ID" b="1" dirty="0" smtClean="0">
              <a:latin typeface="Arial Rounded MT Bold" pitchFamily="34" charset="0"/>
            </a:rPr>
            <a:t>PERGURUAN TINGGI</a:t>
          </a:r>
          <a:endParaRPr lang="id-ID" b="1" dirty="0">
            <a:latin typeface="Arial Rounded MT Bold" pitchFamily="34" charset="0"/>
          </a:endParaRPr>
        </a:p>
      </dgm:t>
    </dgm:pt>
    <dgm:pt modelId="{63246711-BBCC-4D81-8D78-710EE2BF6AA5}" type="parTrans" cxnId="{5F7144DC-485E-4EA9-AD60-D219C3C77EC6}">
      <dgm:prSet/>
      <dgm:spPr/>
      <dgm:t>
        <a:bodyPr/>
        <a:lstStyle/>
        <a:p>
          <a:endParaRPr lang="id-ID" b="1">
            <a:latin typeface="Arial Rounded MT Bold" pitchFamily="34" charset="0"/>
          </a:endParaRPr>
        </a:p>
      </dgm:t>
    </dgm:pt>
    <dgm:pt modelId="{5CABB149-CE87-4696-A7AD-0D2ED796D18F}" type="sibTrans" cxnId="{5F7144DC-485E-4EA9-AD60-D219C3C77EC6}">
      <dgm:prSet/>
      <dgm:spPr/>
      <dgm:t>
        <a:bodyPr/>
        <a:lstStyle/>
        <a:p>
          <a:endParaRPr lang="id-ID" b="1">
            <a:latin typeface="Arial Rounded MT Bold" pitchFamily="34" charset="0"/>
          </a:endParaRPr>
        </a:p>
      </dgm:t>
    </dgm:pt>
    <dgm:pt modelId="{62DD8090-8202-4650-B287-364FEA88E8DE}">
      <dgm:prSet phldrT="[Text]" custT="1"/>
      <dgm:spPr/>
      <dgm:t>
        <a:bodyPr/>
        <a:lstStyle/>
        <a:p>
          <a:r>
            <a:rPr lang="id-ID" sz="1600" b="1" dirty="0" smtClean="0">
              <a:latin typeface="Arial Rounded MT Bold" pitchFamily="34" charset="0"/>
            </a:rPr>
            <a:t>DIT. PSMP</a:t>
          </a:r>
          <a:endParaRPr lang="id-ID" sz="1100" b="1" dirty="0">
            <a:latin typeface="Arial Rounded MT Bold" pitchFamily="34" charset="0"/>
          </a:endParaRPr>
        </a:p>
      </dgm:t>
    </dgm:pt>
    <dgm:pt modelId="{2BDB44D8-B463-47AE-9A41-B135B209D916}" type="parTrans" cxnId="{0B22E6DD-FF67-440F-A86A-939E5150B88D}">
      <dgm:prSet/>
      <dgm:spPr/>
      <dgm:t>
        <a:bodyPr/>
        <a:lstStyle/>
        <a:p>
          <a:endParaRPr lang="id-ID" b="1">
            <a:latin typeface="Arial Rounded MT Bold" pitchFamily="34" charset="0"/>
          </a:endParaRPr>
        </a:p>
      </dgm:t>
    </dgm:pt>
    <dgm:pt modelId="{5E816405-1800-4045-B02E-2519E6278ABD}" type="sibTrans" cxnId="{0B22E6DD-FF67-440F-A86A-939E5150B88D}">
      <dgm:prSet/>
      <dgm:spPr/>
      <dgm:t>
        <a:bodyPr/>
        <a:lstStyle/>
        <a:p>
          <a:endParaRPr lang="id-ID" b="1">
            <a:latin typeface="Arial Rounded MT Bold" pitchFamily="34" charset="0"/>
          </a:endParaRPr>
        </a:p>
      </dgm:t>
    </dgm:pt>
    <dgm:pt modelId="{571D1E8C-F46B-45A3-87EA-A891DE036A38}" type="pres">
      <dgm:prSet presAssocID="{494D5FAB-8078-48A7-A763-16D339ABB858}" presName="linearFlow" presStyleCnt="0">
        <dgm:presLayoutVars>
          <dgm:dir/>
          <dgm:resizeHandles val="exact"/>
        </dgm:presLayoutVars>
      </dgm:prSet>
      <dgm:spPr/>
    </dgm:pt>
    <dgm:pt modelId="{0751872A-8264-46A2-A87F-58709814B933}" type="pres">
      <dgm:prSet presAssocID="{3E777B0A-63DC-4718-B4B0-AAD2C520998B}" presName="composite" presStyleCnt="0"/>
      <dgm:spPr/>
    </dgm:pt>
    <dgm:pt modelId="{9F21DC37-B159-452D-9D4C-F5CB0307F64E}" type="pres">
      <dgm:prSet presAssocID="{3E777B0A-63DC-4718-B4B0-AAD2C520998B}" presName="imgShp" presStyleLbl="fgImgPlace1" presStyleIdx="0" presStyleCnt="2" custLinFactX="164505" custLinFactNeighborX="200000" custLinFactNeighborY="-134"/>
      <dgm:spPr/>
    </dgm:pt>
    <dgm:pt modelId="{9C16C0F7-8B48-467A-8871-653E141CADAC}" type="pres">
      <dgm:prSet presAssocID="{3E777B0A-63DC-4718-B4B0-AAD2C520998B}" presName="txShp" presStyleLbl="node1" presStyleIdx="0" presStyleCnt="2">
        <dgm:presLayoutVars>
          <dgm:bulletEnabled val="1"/>
        </dgm:presLayoutVars>
      </dgm:prSet>
      <dgm:spPr/>
      <dgm:t>
        <a:bodyPr/>
        <a:lstStyle/>
        <a:p>
          <a:endParaRPr lang="id-ID"/>
        </a:p>
      </dgm:t>
    </dgm:pt>
    <dgm:pt modelId="{F720734D-43C7-4B62-AF0D-9A73F1C6535A}" type="pres">
      <dgm:prSet presAssocID="{5CABB149-CE87-4696-A7AD-0D2ED796D18F}" presName="spacing" presStyleCnt="0"/>
      <dgm:spPr/>
    </dgm:pt>
    <dgm:pt modelId="{D3F68E01-A252-4922-9C3A-EBAF424818DF}" type="pres">
      <dgm:prSet presAssocID="{62DD8090-8202-4650-B287-364FEA88E8DE}" presName="composite" presStyleCnt="0"/>
      <dgm:spPr/>
    </dgm:pt>
    <dgm:pt modelId="{FA029D95-496F-4EDB-B233-AF37741782B6}" type="pres">
      <dgm:prSet presAssocID="{62DD8090-8202-4650-B287-364FEA88E8DE}" presName="imgShp" presStyleLbl="fgImgPlace1" presStyleIdx="1" presStyleCnt="2" custLinFactX="174964" custLinFactNeighborX="200000" custLinFactNeighborY="-35845"/>
      <dgm:spPr/>
    </dgm:pt>
    <dgm:pt modelId="{0F469B3B-7C24-453C-B40D-4936D29F0345}" type="pres">
      <dgm:prSet presAssocID="{62DD8090-8202-4650-B287-364FEA88E8DE}" presName="txShp" presStyleLbl="node1" presStyleIdx="1" presStyleCnt="2" custLinFactNeighborX="3147" custLinFactNeighborY="-35845">
        <dgm:presLayoutVars>
          <dgm:bulletEnabled val="1"/>
        </dgm:presLayoutVars>
      </dgm:prSet>
      <dgm:spPr/>
      <dgm:t>
        <a:bodyPr/>
        <a:lstStyle/>
        <a:p>
          <a:endParaRPr lang="id-ID"/>
        </a:p>
      </dgm:t>
    </dgm:pt>
  </dgm:ptLst>
  <dgm:cxnLst>
    <dgm:cxn modelId="{505406C3-9698-466F-BCC2-D91819B9AE02}" type="presOf" srcId="{3E777B0A-63DC-4718-B4B0-AAD2C520998B}" destId="{9C16C0F7-8B48-467A-8871-653E141CADAC}" srcOrd="0" destOrd="0" presId="urn:microsoft.com/office/officeart/2005/8/layout/vList3#3"/>
    <dgm:cxn modelId="{A0ECC793-442D-48AB-B159-9A9851F79A96}" type="presOf" srcId="{62DD8090-8202-4650-B287-364FEA88E8DE}" destId="{0F469B3B-7C24-453C-B40D-4936D29F0345}" srcOrd="0" destOrd="0" presId="urn:microsoft.com/office/officeart/2005/8/layout/vList3#3"/>
    <dgm:cxn modelId="{5F7144DC-485E-4EA9-AD60-D219C3C77EC6}" srcId="{494D5FAB-8078-48A7-A763-16D339ABB858}" destId="{3E777B0A-63DC-4718-B4B0-AAD2C520998B}" srcOrd="0" destOrd="0" parTransId="{63246711-BBCC-4D81-8D78-710EE2BF6AA5}" sibTransId="{5CABB149-CE87-4696-A7AD-0D2ED796D18F}"/>
    <dgm:cxn modelId="{0B22E6DD-FF67-440F-A86A-939E5150B88D}" srcId="{494D5FAB-8078-48A7-A763-16D339ABB858}" destId="{62DD8090-8202-4650-B287-364FEA88E8DE}" srcOrd="1" destOrd="0" parTransId="{2BDB44D8-B463-47AE-9A41-B135B209D916}" sibTransId="{5E816405-1800-4045-B02E-2519E6278ABD}"/>
    <dgm:cxn modelId="{71394DB2-5129-40C4-8FBD-7FC0D49203AA}" type="presOf" srcId="{494D5FAB-8078-48A7-A763-16D339ABB858}" destId="{571D1E8C-F46B-45A3-87EA-A891DE036A38}" srcOrd="0" destOrd="0" presId="urn:microsoft.com/office/officeart/2005/8/layout/vList3#3"/>
    <dgm:cxn modelId="{3598B106-ED8A-4A18-BEBF-12A504B69F16}" type="presParOf" srcId="{571D1E8C-F46B-45A3-87EA-A891DE036A38}" destId="{0751872A-8264-46A2-A87F-58709814B933}" srcOrd="0" destOrd="0" presId="urn:microsoft.com/office/officeart/2005/8/layout/vList3#3"/>
    <dgm:cxn modelId="{7C16C11E-3098-4A46-80F4-B60D0DF726FB}" type="presParOf" srcId="{0751872A-8264-46A2-A87F-58709814B933}" destId="{9F21DC37-B159-452D-9D4C-F5CB0307F64E}" srcOrd="0" destOrd="0" presId="urn:microsoft.com/office/officeart/2005/8/layout/vList3#3"/>
    <dgm:cxn modelId="{BC92F255-6CFD-4FAC-AB4D-B5F245F1A488}" type="presParOf" srcId="{0751872A-8264-46A2-A87F-58709814B933}" destId="{9C16C0F7-8B48-467A-8871-653E141CADAC}" srcOrd="1" destOrd="0" presId="urn:microsoft.com/office/officeart/2005/8/layout/vList3#3"/>
    <dgm:cxn modelId="{C3BDF198-B065-4608-AD3D-B36607BEF10C}" type="presParOf" srcId="{571D1E8C-F46B-45A3-87EA-A891DE036A38}" destId="{F720734D-43C7-4B62-AF0D-9A73F1C6535A}" srcOrd="1" destOrd="0" presId="urn:microsoft.com/office/officeart/2005/8/layout/vList3#3"/>
    <dgm:cxn modelId="{DB80CB0E-C0AC-4801-8A58-712A00B3F03C}" type="presParOf" srcId="{571D1E8C-F46B-45A3-87EA-A891DE036A38}" destId="{D3F68E01-A252-4922-9C3A-EBAF424818DF}" srcOrd="2" destOrd="0" presId="urn:microsoft.com/office/officeart/2005/8/layout/vList3#3"/>
    <dgm:cxn modelId="{537CB661-EE3E-4FE0-9EC1-569A5410D9AD}" type="presParOf" srcId="{D3F68E01-A252-4922-9C3A-EBAF424818DF}" destId="{FA029D95-496F-4EDB-B233-AF37741782B6}" srcOrd="0" destOrd="0" presId="urn:microsoft.com/office/officeart/2005/8/layout/vList3#3"/>
    <dgm:cxn modelId="{8499C38A-EF76-49D9-A81F-0CF5AA2595DB}" type="presParOf" srcId="{D3F68E01-A252-4922-9C3A-EBAF424818DF}" destId="{0F469B3B-7C24-453C-B40D-4936D29F0345}" srcOrd="1" destOrd="0" presId="urn:microsoft.com/office/officeart/2005/8/layout/vList3#3"/>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9D987BF-F725-4C58-BDC5-279E5C93AE1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d-ID"/>
        </a:p>
      </dgm:t>
    </dgm:pt>
    <dgm:pt modelId="{9B585279-1277-450A-A6EE-244283750D76}">
      <dgm:prSet phldrT="[Text]" custT="1"/>
      <dgm:spPr/>
      <dgm:t>
        <a:bodyPr/>
        <a:lstStyle/>
        <a:p>
          <a:r>
            <a:rPr lang="id-ID" sz="1600" dirty="0" smtClean="0">
              <a:latin typeface="Arial Rounded MT Bold" pitchFamily="34" charset="0"/>
            </a:rPr>
            <a:t>SARPRAS</a:t>
          </a:r>
          <a:endParaRPr lang="id-ID" sz="1600" dirty="0">
            <a:latin typeface="Arial Rounded MT Bold" pitchFamily="34" charset="0"/>
          </a:endParaRPr>
        </a:p>
      </dgm:t>
    </dgm:pt>
    <dgm:pt modelId="{9A0D2582-7C72-4138-BD2E-73B4E3275152}" type="parTrans" cxnId="{09B3BFE3-6834-491B-9D80-09335A766A30}">
      <dgm:prSet/>
      <dgm:spPr/>
      <dgm:t>
        <a:bodyPr/>
        <a:lstStyle/>
        <a:p>
          <a:endParaRPr lang="id-ID"/>
        </a:p>
      </dgm:t>
    </dgm:pt>
    <dgm:pt modelId="{3422AFD5-7F4F-46C8-A2BD-2874552C3E07}" type="sibTrans" cxnId="{09B3BFE3-6834-491B-9D80-09335A766A30}">
      <dgm:prSet/>
      <dgm:spPr/>
      <dgm:t>
        <a:bodyPr/>
        <a:lstStyle/>
        <a:p>
          <a:endParaRPr lang="id-ID"/>
        </a:p>
      </dgm:t>
    </dgm:pt>
    <dgm:pt modelId="{8221A6E4-0210-4063-83B8-96FECB2A3CC2}">
      <dgm:prSet phldrT="[Text]" custT="1"/>
      <dgm:spPr/>
      <dgm:t>
        <a:bodyPr/>
        <a:lstStyle/>
        <a:p>
          <a:r>
            <a:rPr lang="id-ID" sz="1600" dirty="0" smtClean="0">
              <a:latin typeface="Arial Rounded MT Bold" pitchFamily="34" charset="0"/>
            </a:rPr>
            <a:t>PENGEMBANGAN RUANG KELAS</a:t>
          </a:r>
          <a:endParaRPr lang="id-ID" sz="1600" dirty="0">
            <a:latin typeface="Arial Rounded MT Bold" pitchFamily="34" charset="0"/>
          </a:endParaRPr>
        </a:p>
      </dgm:t>
    </dgm:pt>
    <dgm:pt modelId="{CEF0E24A-34B8-4EE3-B809-C25043DD1F89}" type="parTrans" cxnId="{29B6E898-D3E8-4BAD-91EA-16F3FA2765DE}">
      <dgm:prSet/>
      <dgm:spPr/>
      <dgm:t>
        <a:bodyPr/>
        <a:lstStyle/>
        <a:p>
          <a:endParaRPr lang="id-ID"/>
        </a:p>
      </dgm:t>
    </dgm:pt>
    <dgm:pt modelId="{7830622E-6E2D-4FDA-BC79-481C7D0C1BB0}" type="sibTrans" cxnId="{29B6E898-D3E8-4BAD-91EA-16F3FA2765DE}">
      <dgm:prSet/>
      <dgm:spPr/>
      <dgm:t>
        <a:bodyPr/>
        <a:lstStyle/>
        <a:p>
          <a:endParaRPr lang="id-ID"/>
        </a:p>
      </dgm:t>
    </dgm:pt>
    <dgm:pt modelId="{3B0F23B2-797F-4508-A8EA-FBE3ADE20CC4}">
      <dgm:prSet phldrT="[Text]" custT="1"/>
      <dgm:spPr/>
      <dgm:t>
        <a:bodyPr/>
        <a:lstStyle/>
        <a:p>
          <a:r>
            <a:rPr lang="id-ID" sz="1600" dirty="0" smtClean="0">
              <a:latin typeface="Arial Rounded MT Bold" pitchFamily="34" charset="0"/>
            </a:rPr>
            <a:t>PENGEMBANGAN JARINGAN INTERNET</a:t>
          </a:r>
          <a:endParaRPr lang="id-ID" sz="1600" dirty="0">
            <a:latin typeface="Arial Rounded MT Bold" pitchFamily="34" charset="0"/>
          </a:endParaRPr>
        </a:p>
      </dgm:t>
    </dgm:pt>
    <dgm:pt modelId="{F5F2021E-B814-481C-902D-718B9C5457E7}" type="parTrans" cxnId="{753C1229-5672-4D76-ADEC-C1341A968D79}">
      <dgm:prSet/>
      <dgm:spPr/>
      <dgm:t>
        <a:bodyPr/>
        <a:lstStyle/>
        <a:p>
          <a:endParaRPr lang="id-ID"/>
        </a:p>
      </dgm:t>
    </dgm:pt>
    <dgm:pt modelId="{C716CEE7-87E9-4B5E-84C5-2C5F19CD2898}" type="sibTrans" cxnId="{753C1229-5672-4D76-ADEC-C1341A968D79}">
      <dgm:prSet/>
      <dgm:spPr/>
      <dgm:t>
        <a:bodyPr/>
        <a:lstStyle/>
        <a:p>
          <a:endParaRPr lang="id-ID"/>
        </a:p>
      </dgm:t>
    </dgm:pt>
    <dgm:pt modelId="{5FCF075A-57DC-4D42-974B-AA74093D4FF2}">
      <dgm:prSet phldrT="[Text]"/>
      <dgm:spPr/>
      <dgm:t>
        <a:bodyPr/>
        <a:lstStyle/>
        <a:p>
          <a:r>
            <a:rPr lang="id-ID" dirty="0" smtClean="0">
              <a:latin typeface="Arial Rounded MT Bold" pitchFamily="34" charset="0"/>
            </a:rPr>
            <a:t>PENGELO-</a:t>
          </a:r>
        </a:p>
        <a:p>
          <a:r>
            <a:rPr lang="id-ID" dirty="0" smtClean="0">
              <a:latin typeface="Arial Rounded MT Bold" pitchFamily="34" charset="0"/>
            </a:rPr>
            <a:t>LAAN</a:t>
          </a:r>
          <a:endParaRPr lang="id-ID" dirty="0">
            <a:latin typeface="Arial Rounded MT Bold" pitchFamily="34" charset="0"/>
          </a:endParaRPr>
        </a:p>
      </dgm:t>
    </dgm:pt>
    <dgm:pt modelId="{813FD391-755E-4319-BFC3-C2BCE60A9EB7}" type="parTrans" cxnId="{FD431971-6897-47D9-9C4B-F38BE53E32EA}">
      <dgm:prSet/>
      <dgm:spPr/>
      <dgm:t>
        <a:bodyPr/>
        <a:lstStyle/>
        <a:p>
          <a:endParaRPr lang="id-ID"/>
        </a:p>
      </dgm:t>
    </dgm:pt>
    <dgm:pt modelId="{DD8678B6-2813-4EA4-B8BF-E23C9952BF3E}" type="sibTrans" cxnId="{FD431971-6897-47D9-9C4B-F38BE53E32EA}">
      <dgm:prSet/>
      <dgm:spPr/>
      <dgm:t>
        <a:bodyPr/>
        <a:lstStyle/>
        <a:p>
          <a:endParaRPr lang="id-ID"/>
        </a:p>
      </dgm:t>
    </dgm:pt>
    <dgm:pt modelId="{723C27D3-BF45-46C0-B503-03845C7C84FE}">
      <dgm:prSet phldrT="[Text]" custT="1"/>
      <dgm:spPr/>
      <dgm:t>
        <a:bodyPr/>
        <a:lstStyle/>
        <a:p>
          <a:r>
            <a:rPr lang="id-ID" sz="1400" b="1" dirty="0" smtClean="0">
              <a:latin typeface="Arial Rounded MT Bold" pitchFamily="34" charset="0"/>
            </a:rPr>
            <a:t>PENGEMBANGAN SIM SEKOLAH BERBASIS TIK (PAS)</a:t>
          </a:r>
          <a:endParaRPr lang="id-ID" sz="1400" b="1" dirty="0">
            <a:latin typeface="Arial Rounded MT Bold" pitchFamily="34" charset="0"/>
          </a:endParaRPr>
        </a:p>
      </dgm:t>
    </dgm:pt>
    <dgm:pt modelId="{47F8F079-8EA8-4B9F-BED6-4E5B420D6F64}" type="parTrans" cxnId="{1222760E-10E4-41A1-83B2-C651594020DA}">
      <dgm:prSet/>
      <dgm:spPr/>
      <dgm:t>
        <a:bodyPr/>
        <a:lstStyle/>
        <a:p>
          <a:endParaRPr lang="id-ID"/>
        </a:p>
      </dgm:t>
    </dgm:pt>
    <dgm:pt modelId="{FDFF47D9-D355-419A-9BCA-7A8A586E00A2}" type="sibTrans" cxnId="{1222760E-10E4-41A1-83B2-C651594020DA}">
      <dgm:prSet/>
      <dgm:spPr/>
      <dgm:t>
        <a:bodyPr/>
        <a:lstStyle/>
        <a:p>
          <a:endParaRPr lang="id-ID"/>
        </a:p>
      </dgm:t>
    </dgm:pt>
    <dgm:pt modelId="{BD4FFA42-CB32-4502-A63B-766A6423A9F4}">
      <dgm:prSet phldrT="[Text]" custT="1"/>
      <dgm:spPr/>
      <dgm:t>
        <a:bodyPr/>
        <a:lstStyle/>
        <a:p>
          <a:r>
            <a:rPr lang="id-ID" sz="1400" b="1" dirty="0" smtClean="0">
              <a:latin typeface="Arial Rounded MT Bold" pitchFamily="34" charset="0"/>
            </a:rPr>
            <a:t>LAINNYA</a:t>
          </a:r>
          <a:endParaRPr lang="id-ID" sz="1400" b="1" dirty="0">
            <a:latin typeface="Arial Rounded MT Bold" pitchFamily="34" charset="0"/>
          </a:endParaRPr>
        </a:p>
      </dgm:t>
    </dgm:pt>
    <dgm:pt modelId="{6F6ABCF0-FED1-4AA7-AEF6-88D7AF3FB2DC}" type="parTrans" cxnId="{86D66B10-1E59-43C3-A713-76B956C9AEC3}">
      <dgm:prSet/>
      <dgm:spPr/>
      <dgm:t>
        <a:bodyPr/>
        <a:lstStyle/>
        <a:p>
          <a:endParaRPr lang="id-ID"/>
        </a:p>
      </dgm:t>
    </dgm:pt>
    <dgm:pt modelId="{6C375BAD-D30A-46A3-BD0A-8A7206C5C4D4}" type="sibTrans" cxnId="{86D66B10-1E59-43C3-A713-76B956C9AEC3}">
      <dgm:prSet/>
      <dgm:spPr/>
      <dgm:t>
        <a:bodyPr/>
        <a:lstStyle/>
        <a:p>
          <a:endParaRPr lang="id-ID"/>
        </a:p>
      </dgm:t>
    </dgm:pt>
    <dgm:pt modelId="{7DDC678F-0351-419F-BBC1-28AFF575BE57}">
      <dgm:prSet phldrT="[Text]" custT="1"/>
      <dgm:spPr/>
      <dgm:t>
        <a:bodyPr/>
        <a:lstStyle/>
        <a:p>
          <a:r>
            <a:rPr lang="id-ID" sz="1600" dirty="0" smtClean="0">
              <a:latin typeface="Arial Rounded MT Bold" pitchFamily="34" charset="0"/>
            </a:rPr>
            <a:t>LAINNYA</a:t>
          </a:r>
          <a:endParaRPr lang="id-ID" sz="1600" dirty="0">
            <a:latin typeface="Arial Rounded MT Bold" pitchFamily="34" charset="0"/>
          </a:endParaRPr>
        </a:p>
      </dgm:t>
    </dgm:pt>
    <dgm:pt modelId="{49D3D46F-FA93-4D1C-9463-23CE2FE13691}" type="parTrans" cxnId="{C7F2B4D0-A9E1-496E-B4DB-C225A5195D45}">
      <dgm:prSet/>
      <dgm:spPr/>
      <dgm:t>
        <a:bodyPr/>
        <a:lstStyle/>
        <a:p>
          <a:endParaRPr lang="id-ID"/>
        </a:p>
      </dgm:t>
    </dgm:pt>
    <dgm:pt modelId="{253E9400-6BE1-4A65-A116-51E14AC08E6A}" type="sibTrans" cxnId="{C7F2B4D0-A9E1-496E-B4DB-C225A5195D45}">
      <dgm:prSet/>
      <dgm:spPr/>
      <dgm:t>
        <a:bodyPr/>
        <a:lstStyle/>
        <a:p>
          <a:endParaRPr lang="id-ID"/>
        </a:p>
      </dgm:t>
    </dgm:pt>
    <dgm:pt modelId="{D8A44D4B-68F4-4B80-BB9C-BADE72496316}">
      <dgm:prSet phldrT="[Text]" custT="1"/>
      <dgm:spPr/>
      <dgm:t>
        <a:bodyPr/>
        <a:lstStyle/>
        <a:p>
          <a:r>
            <a:rPr lang="id-ID" sz="1600" dirty="0" smtClean="0">
              <a:latin typeface="Arial Rounded MT Bold" pitchFamily="34" charset="0"/>
            </a:rPr>
            <a:t>BANTUAN PEMDA-PROVINSI</a:t>
          </a:r>
          <a:endParaRPr lang="id-ID" sz="1600" dirty="0">
            <a:latin typeface="Arial Rounded MT Bold" pitchFamily="34" charset="0"/>
          </a:endParaRPr>
        </a:p>
      </dgm:t>
    </dgm:pt>
    <dgm:pt modelId="{9BEC07DA-31CC-469E-947F-8393916EB4D2}" type="parTrans" cxnId="{AD21239C-5892-44CD-BBCB-66F7054DC6A9}">
      <dgm:prSet/>
      <dgm:spPr/>
      <dgm:t>
        <a:bodyPr/>
        <a:lstStyle/>
        <a:p>
          <a:endParaRPr lang="id-ID"/>
        </a:p>
      </dgm:t>
    </dgm:pt>
    <dgm:pt modelId="{00269955-E232-427E-8F87-29FD2E1BF590}" type="sibTrans" cxnId="{AD21239C-5892-44CD-BBCB-66F7054DC6A9}">
      <dgm:prSet/>
      <dgm:spPr/>
      <dgm:t>
        <a:bodyPr/>
        <a:lstStyle/>
        <a:p>
          <a:endParaRPr lang="id-ID"/>
        </a:p>
      </dgm:t>
    </dgm:pt>
    <dgm:pt modelId="{2FABDFBE-370A-4205-BFE1-DF9FAC5B34BB}">
      <dgm:prSet phldrT="[Text]" custT="1"/>
      <dgm:spPr/>
      <dgm:t>
        <a:bodyPr/>
        <a:lstStyle/>
        <a:p>
          <a:r>
            <a:rPr lang="id-ID" sz="1600" dirty="0" smtClean="0">
              <a:latin typeface="Arial Rounded MT Bold" pitchFamily="34" charset="0"/>
            </a:rPr>
            <a:t>LAINNYA</a:t>
          </a:r>
          <a:endParaRPr lang="id-ID" sz="1600" dirty="0">
            <a:latin typeface="Arial Rounded MT Bold" pitchFamily="34" charset="0"/>
          </a:endParaRPr>
        </a:p>
      </dgm:t>
    </dgm:pt>
    <dgm:pt modelId="{0FD6E6F9-DA08-4741-ABD5-1921BD047862}" type="parTrans" cxnId="{1B994528-36DD-4627-8AB1-BD59F909DB98}">
      <dgm:prSet/>
      <dgm:spPr/>
      <dgm:t>
        <a:bodyPr/>
        <a:lstStyle/>
        <a:p>
          <a:endParaRPr lang="id-ID"/>
        </a:p>
      </dgm:t>
    </dgm:pt>
    <dgm:pt modelId="{AE1A9D26-10AC-4D45-8CC7-222F0470739A}" type="sibTrans" cxnId="{1B994528-36DD-4627-8AB1-BD59F909DB98}">
      <dgm:prSet/>
      <dgm:spPr/>
      <dgm:t>
        <a:bodyPr/>
        <a:lstStyle/>
        <a:p>
          <a:endParaRPr lang="id-ID"/>
        </a:p>
      </dgm:t>
    </dgm:pt>
    <dgm:pt modelId="{41B89664-3A98-4A6D-A319-8719A2CA2215}">
      <dgm:prSet phldrT="[Text]" custT="1"/>
      <dgm:spPr/>
      <dgm:t>
        <a:bodyPr/>
        <a:lstStyle/>
        <a:p>
          <a:r>
            <a:rPr lang="id-ID" sz="1600" dirty="0" smtClean="0">
              <a:latin typeface="Arial Rounded MT Bold" pitchFamily="34" charset="0"/>
            </a:rPr>
            <a:t>PENGEMBANGAN LAB, RUANG MULTI MEDIA, LAB BHS</a:t>
          </a:r>
          <a:endParaRPr lang="id-ID" sz="1600" dirty="0">
            <a:latin typeface="Arial Rounded MT Bold" pitchFamily="34" charset="0"/>
          </a:endParaRPr>
        </a:p>
      </dgm:t>
    </dgm:pt>
    <dgm:pt modelId="{3FF19104-7AE9-4076-80E3-F0499035DF32}" type="parTrans" cxnId="{5FB5A0F1-A0B5-4526-8FD9-EF636572123E}">
      <dgm:prSet/>
      <dgm:spPr/>
      <dgm:t>
        <a:bodyPr/>
        <a:lstStyle/>
        <a:p>
          <a:endParaRPr lang="id-ID"/>
        </a:p>
      </dgm:t>
    </dgm:pt>
    <dgm:pt modelId="{FE532C57-250A-4714-9A37-946AF9D0953D}" type="sibTrans" cxnId="{5FB5A0F1-A0B5-4526-8FD9-EF636572123E}">
      <dgm:prSet/>
      <dgm:spPr/>
      <dgm:t>
        <a:bodyPr/>
        <a:lstStyle/>
        <a:p>
          <a:endParaRPr lang="id-ID"/>
        </a:p>
      </dgm:t>
    </dgm:pt>
    <dgm:pt modelId="{C3E0BA28-1DB8-444E-B9E4-2CFA62363FB4}">
      <dgm:prSet phldrT="[Text]" custT="1"/>
      <dgm:spPr/>
      <dgm:t>
        <a:bodyPr/>
        <a:lstStyle/>
        <a:p>
          <a:r>
            <a:rPr lang="id-ID" sz="1600" dirty="0" smtClean="0">
              <a:latin typeface="Arial Rounded MT Bold" pitchFamily="34" charset="0"/>
            </a:rPr>
            <a:t>PENGEMBANGAN SARPRAS LAINNYA</a:t>
          </a:r>
          <a:endParaRPr lang="id-ID" sz="1600" dirty="0">
            <a:latin typeface="Arial Rounded MT Bold" pitchFamily="34" charset="0"/>
          </a:endParaRPr>
        </a:p>
      </dgm:t>
    </dgm:pt>
    <dgm:pt modelId="{95E9CA3B-9EAC-40C0-BD66-01014FF3A4E3}" type="parTrans" cxnId="{6193FEC5-351F-42A7-9C83-EAB3CDA592F5}">
      <dgm:prSet/>
      <dgm:spPr/>
      <dgm:t>
        <a:bodyPr/>
        <a:lstStyle/>
        <a:p>
          <a:endParaRPr lang="id-ID"/>
        </a:p>
      </dgm:t>
    </dgm:pt>
    <dgm:pt modelId="{6397CFDD-0C7A-4A50-8AAE-A084043E3A07}" type="sibTrans" cxnId="{6193FEC5-351F-42A7-9C83-EAB3CDA592F5}">
      <dgm:prSet/>
      <dgm:spPr/>
      <dgm:t>
        <a:bodyPr/>
        <a:lstStyle/>
        <a:p>
          <a:endParaRPr lang="id-ID"/>
        </a:p>
      </dgm:t>
    </dgm:pt>
    <dgm:pt modelId="{795ECC02-ADA7-471F-B6F4-81F0244CC407}">
      <dgm:prSet phldrT="[Text]" custT="1"/>
      <dgm:spPr/>
      <dgm:t>
        <a:bodyPr/>
        <a:lstStyle/>
        <a:p>
          <a:r>
            <a:rPr lang="id-ID" sz="1400" b="1" dirty="0" smtClean="0">
              <a:latin typeface="Arial Rounded MT Bold" pitchFamily="34" charset="0"/>
            </a:rPr>
            <a:t> PERSIAPAN STANDAR ISO 9001:2000</a:t>
          </a:r>
          <a:endParaRPr lang="id-ID" sz="1400" b="1" dirty="0">
            <a:latin typeface="Arial Rounded MT Bold" pitchFamily="34" charset="0"/>
          </a:endParaRPr>
        </a:p>
      </dgm:t>
    </dgm:pt>
    <dgm:pt modelId="{8ACB3C96-0FD7-4AD7-AD1F-BFE348B6B99A}" type="parTrans" cxnId="{9D5E95BD-8EA6-4BA0-BD06-BA73A8888A1F}">
      <dgm:prSet/>
      <dgm:spPr/>
      <dgm:t>
        <a:bodyPr/>
        <a:lstStyle/>
        <a:p>
          <a:endParaRPr lang="id-ID"/>
        </a:p>
      </dgm:t>
    </dgm:pt>
    <dgm:pt modelId="{BAA117E5-B40D-4C0C-9919-053FBBF49449}" type="sibTrans" cxnId="{9D5E95BD-8EA6-4BA0-BD06-BA73A8888A1F}">
      <dgm:prSet/>
      <dgm:spPr/>
      <dgm:t>
        <a:bodyPr/>
        <a:lstStyle/>
        <a:p>
          <a:endParaRPr lang="id-ID"/>
        </a:p>
      </dgm:t>
    </dgm:pt>
    <dgm:pt modelId="{2BEA9430-AF1C-4262-905E-3C8DABD2F6AF}">
      <dgm:prSet phldrT="[Text]" custT="1"/>
      <dgm:spPr/>
      <dgm:t>
        <a:bodyPr/>
        <a:lstStyle/>
        <a:p>
          <a:r>
            <a:rPr lang="id-ID" sz="1400" b="1" dirty="0" smtClean="0">
              <a:latin typeface="Arial Rounded MT Bold" pitchFamily="34" charset="0"/>
            </a:rPr>
            <a:t>MELAKSANAKAN KERJASAMA DENGAN SEKOLAH/LEMBAGA LAIN</a:t>
          </a:r>
          <a:endParaRPr lang="id-ID" sz="1400" b="1" dirty="0">
            <a:latin typeface="Arial Rounded MT Bold" pitchFamily="34" charset="0"/>
          </a:endParaRPr>
        </a:p>
      </dgm:t>
    </dgm:pt>
    <dgm:pt modelId="{0E4BC559-2BC4-4C21-BAB4-EBFCAF9D6C47}" type="parTrans" cxnId="{28F15E24-D1E2-44CA-9502-71559627ABF0}">
      <dgm:prSet/>
      <dgm:spPr/>
      <dgm:t>
        <a:bodyPr/>
        <a:lstStyle/>
        <a:p>
          <a:endParaRPr lang="id-ID"/>
        </a:p>
      </dgm:t>
    </dgm:pt>
    <dgm:pt modelId="{1CDABC52-02DD-4090-8114-971194FFCB09}" type="sibTrans" cxnId="{28F15E24-D1E2-44CA-9502-71559627ABF0}">
      <dgm:prSet/>
      <dgm:spPr/>
      <dgm:t>
        <a:bodyPr/>
        <a:lstStyle/>
        <a:p>
          <a:endParaRPr lang="id-ID"/>
        </a:p>
      </dgm:t>
    </dgm:pt>
    <dgm:pt modelId="{230F36D1-8C45-4112-89AE-EF76E63EA91A}">
      <dgm:prSet phldrT="[Text]" custT="1"/>
      <dgm:spPr/>
      <dgm:t>
        <a:bodyPr/>
        <a:lstStyle/>
        <a:p>
          <a:r>
            <a:rPr lang="id-ID" sz="1600" dirty="0" smtClean="0">
              <a:latin typeface="Arial Rounded MT Bold" pitchFamily="34" charset="0"/>
            </a:rPr>
            <a:t>BANTUAN PEMDA-KAB/KOTA</a:t>
          </a:r>
          <a:endParaRPr lang="id-ID" sz="1600" dirty="0">
            <a:latin typeface="Arial Rounded MT Bold" pitchFamily="34" charset="0"/>
          </a:endParaRPr>
        </a:p>
      </dgm:t>
    </dgm:pt>
    <dgm:pt modelId="{1524C721-DC8B-4074-9998-0898DA208F60}" type="parTrans" cxnId="{BBDF9EE8-3EE2-4213-96D0-11C1E3EA6C7D}">
      <dgm:prSet/>
      <dgm:spPr/>
      <dgm:t>
        <a:bodyPr/>
        <a:lstStyle/>
        <a:p>
          <a:endParaRPr lang="id-ID"/>
        </a:p>
      </dgm:t>
    </dgm:pt>
    <dgm:pt modelId="{9B4E731E-DAD4-4DE2-853F-826B60D7CB24}" type="sibTrans" cxnId="{BBDF9EE8-3EE2-4213-96D0-11C1E3EA6C7D}">
      <dgm:prSet/>
      <dgm:spPr/>
      <dgm:t>
        <a:bodyPr/>
        <a:lstStyle/>
        <a:p>
          <a:endParaRPr lang="id-ID"/>
        </a:p>
      </dgm:t>
    </dgm:pt>
    <dgm:pt modelId="{6D6AC935-E286-4C65-986B-9225012C6943}">
      <dgm:prSet phldrT="[Text]" custT="1"/>
      <dgm:spPr/>
      <dgm:t>
        <a:bodyPr/>
        <a:lstStyle/>
        <a:p>
          <a:r>
            <a:rPr lang="id-ID" sz="1600" dirty="0" smtClean="0">
              <a:latin typeface="Arial Rounded MT Bold" pitchFamily="34" charset="0"/>
            </a:rPr>
            <a:t>BANTUAN DUNIA USAHA/INDUSTRI</a:t>
          </a:r>
          <a:endParaRPr lang="id-ID" sz="1600" dirty="0">
            <a:latin typeface="Arial Rounded MT Bold" pitchFamily="34" charset="0"/>
          </a:endParaRPr>
        </a:p>
      </dgm:t>
    </dgm:pt>
    <dgm:pt modelId="{40650407-05DF-4220-B451-9430FB488533}" type="parTrans" cxnId="{9ED8423B-FAD2-4D91-B8E7-80BE283D48CB}">
      <dgm:prSet/>
      <dgm:spPr/>
      <dgm:t>
        <a:bodyPr/>
        <a:lstStyle/>
        <a:p>
          <a:endParaRPr lang="id-ID"/>
        </a:p>
      </dgm:t>
    </dgm:pt>
    <dgm:pt modelId="{EBA60B31-0D9D-4E44-BB40-BDCA4FDE4A84}" type="sibTrans" cxnId="{9ED8423B-FAD2-4D91-B8E7-80BE283D48CB}">
      <dgm:prSet/>
      <dgm:spPr/>
      <dgm:t>
        <a:bodyPr/>
        <a:lstStyle/>
        <a:p>
          <a:endParaRPr lang="id-ID"/>
        </a:p>
      </dgm:t>
    </dgm:pt>
    <dgm:pt modelId="{C2D5BCA5-2E3A-4103-B04E-05BACF13BEC8}">
      <dgm:prSet phldrT="[Text]" custT="1"/>
      <dgm:spPr/>
      <dgm:t>
        <a:bodyPr/>
        <a:lstStyle/>
        <a:p>
          <a:r>
            <a:rPr lang="id-ID" sz="1600" dirty="0" smtClean="0">
              <a:latin typeface="Arial Rounded MT Bold" pitchFamily="34" charset="0"/>
            </a:rPr>
            <a:t>BANTUAN KOMITE SEKOLAH</a:t>
          </a:r>
          <a:endParaRPr lang="id-ID" sz="1600" dirty="0">
            <a:latin typeface="Arial Rounded MT Bold" pitchFamily="34" charset="0"/>
          </a:endParaRPr>
        </a:p>
      </dgm:t>
    </dgm:pt>
    <dgm:pt modelId="{1FD5B087-B28F-4D38-8806-CEDA7BFF578A}" type="parTrans" cxnId="{23788FA0-072A-40EC-A7A7-762D6C5D5052}">
      <dgm:prSet/>
      <dgm:spPr/>
      <dgm:t>
        <a:bodyPr/>
        <a:lstStyle/>
        <a:p>
          <a:endParaRPr lang="id-ID"/>
        </a:p>
      </dgm:t>
    </dgm:pt>
    <dgm:pt modelId="{F2623459-3723-4C75-A25C-CB446FFCA680}" type="sibTrans" cxnId="{23788FA0-072A-40EC-A7A7-762D6C5D5052}">
      <dgm:prSet/>
      <dgm:spPr/>
      <dgm:t>
        <a:bodyPr/>
        <a:lstStyle/>
        <a:p>
          <a:endParaRPr lang="id-ID"/>
        </a:p>
      </dgm:t>
    </dgm:pt>
    <dgm:pt modelId="{246156C9-7CBF-4972-8E73-C0375D006B1F}" type="pres">
      <dgm:prSet presAssocID="{E9D987BF-F725-4C58-BDC5-279E5C93AE14}" presName="linearFlow" presStyleCnt="0">
        <dgm:presLayoutVars>
          <dgm:dir/>
          <dgm:animLvl val="lvl"/>
          <dgm:resizeHandles val="exact"/>
        </dgm:presLayoutVars>
      </dgm:prSet>
      <dgm:spPr/>
      <dgm:t>
        <a:bodyPr/>
        <a:lstStyle/>
        <a:p>
          <a:endParaRPr lang="id-ID"/>
        </a:p>
      </dgm:t>
    </dgm:pt>
    <dgm:pt modelId="{6BB42B3C-FC4E-4340-9413-29FB9D5ED6F2}" type="pres">
      <dgm:prSet presAssocID="{9B585279-1277-450A-A6EE-244283750D76}" presName="composite" presStyleCnt="0"/>
      <dgm:spPr/>
    </dgm:pt>
    <dgm:pt modelId="{ECF59F67-548B-418A-933E-1B724103ACC6}" type="pres">
      <dgm:prSet presAssocID="{9B585279-1277-450A-A6EE-244283750D76}" presName="parentText" presStyleLbl="alignNode1" presStyleIdx="0" presStyleCnt="3" custScaleX="121650" custScaleY="126783" custLinFactNeighborX="5976" custLinFactNeighborY="16688">
        <dgm:presLayoutVars>
          <dgm:chMax val="1"/>
          <dgm:bulletEnabled val="1"/>
        </dgm:presLayoutVars>
      </dgm:prSet>
      <dgm:spPr/>
      <dgm:t>
        <a:bodyPr/>
        <a:lstStyle/>
        <a:p>
          <a:endParaRPr lang="id-ID"/>
        </a:p>
      </dgm:t>
    </dgm:pt>
    <dgm:pt modelId="{1DE254D0-46D1-44EA-96B7-444BA41E52C3}" type="pres">
      <dgm:prSet presAssocID="{9B585279-1277-450A-A6EE-244283750D76}" presName="descendantText" presStyleLbl="alignAcc1" presStyleIdx="0" presStyleCnt="3" custScaleX="92543" custScaleY="144771" custLinFactNeighborY="13055">
        <dgm:presLayoutVars>
          <dgm:bulletEnabled val="1"/>
        </dgm:presLayoutVars>
      </dgm:prSet>
      <dgm:spPr/>
      <dgm:t>
        <a:bodyPr/>
        <a:lstStyle/>
        <a:p>
          <a:endParaRPr lang="id-ID"/>
        </a:p>
      </dgm:t>
    </dgm:pt>
    <dgm:pt modelId="{47A26DD8-7295-4AD5-B31F-AAA1C3223928}" type="pres">
      <dgm:prSet presAssocID="{3422AFD5-7F4F-46C8-A2BD-2874552C3E07}" presName="sp" presStyleCnt="0"/>
      <dgm:spPr/>
    </dgm:pt>
    <dgm:pt modelId="{7302B814-2693-471C-940E-9D3F50405093}" type="pres">
      <dgm:prSet presAssocID="{5FCF075A-57DC-4D42-974B-AA74093D4FF2}" presName="composite" presStyleCnt="0"/>
      <dgm:spPr/>
    </dgm:pt>
    <dgm:pt modelId="{006FA16D-2142-4C33-B8C0-FB70AC0141AB}" type="pres">
      <dgm:prSet presAssocID="{5FCF075A-57DC-4D42-974B-AA74093D4FF2}" presName="parentText" presStyleLbl="alignNode1" presStyleIdx="1" presStyleCnt="3" custScaleX="127091" custScaleY="137473" custLinFactNeighborY="6902">
        <dgm:presLayoutVars>
          <dgm:chMax val="1"/>
          <dgm:bulletEnabled val="1"/>
        </dgm:presLayoutVars>
      </dgm:prSet>
      <dgm:spPr/>
      <dgm:t>
        <a:bodyPr/>
        <a:lstStyle/>
        <a:p>
          <a:endParaRPr lang="id-ID"/>
        </a:p>
      </dgm:t>
    </dgm:pt>
    <dgm:pt modelId="{6DB87F9A-E8DC-4EC2-BBA6-2FAB04C9DB01}" type="pres">
      <dgm:prSet presAssocID="{5FCF075A-57DC-4D42-974B-AA74093D4FF2}" presName="descendantText" presStyleLbl="alignAcc1" presStyleIdx="1" presStyleCnt="3" custScaleX="92087" custScaleY="149571" custLinFactNeighborX="-704">
        <dgm:presLayoutVars>
          <dgm:bulletEnabled val="1"/>
        </dgm:presLayoutVars>
      </dgm:prSet>
      <dgm:spPr/>
      <dgm:t>
        <a:bodyPr/>
        <a:lstStyle/>
        <a:p>
          <a:endParaRPr lang="id-ID"/>
        </a:p>
      </dgm:t>
    </dgm:pt>
    <dgm:pt modelId="{58C38B2B-C47D-4D12-B3ED-ACC5C1BB3B85}" type="pres">
      <dgm:prSet presAssocID="{DD8678B6-2813-4EA4-B8BF-E23C9952BF3E}" presName="sp" presStyleCnt="0"/>
      <dgm:spPr/>
    </dgm:pt>
    <dgm:pt modelId="{D32276F9-A634-499E-890E-3CAC02A49387}" type="pres">
      <dgm:prSet presAssocID="{7DDC678F-0351-419F-BBC1-28AFF575BE57}" presName="composite" presStyleCnt="0"/>
      <dgm:spPr/>
    </dgm:pt>
    <dgm:pt modelId="{8DD27E0A-E75A-44E7-B9F6-613BF4BDBB56}" type="pres">
      <dgm:prSet presAssocID="{7DDC678F-0351-419F-BBC1-28AFF575BE57}" presName="parentText" presStyleLbl="alignNode1" presStyleIdx="2" presStyleCnt="3" custScaleX="130478" custScaleY="124236" custLinFactNeighborX="0" custLinFactNeighborY="-4803">
        <dgm:presLayoutVars>
          <dgm:chMax val="1"/>
          <dgm:bulletEnabled val="1"/>
        </dgm:presLayoutVars>
      </dgm:prSet>
      <dgm:spPr/>
      <dgm:t>
        <a:bodyPr/>
        <a:lstStyle/>
        <a:p>
          <a:endParaRPr lang="id-ID"/>
        </a:p>
      </dgm:t>
    </dgm:pt>
    <dgm:pt modelId="{A4431F17-C6D9-4A6F-927C-1D469186789A}" type="pres">
      <dgm:prSet presAssocID="{7DDC678F-0351-419F-BBC1-28AFF575BE57}" presName="descendantText" presStyleLbl="alignAcc1" presStyleIdx="2" presStyleCnt="3" custScaleX="90245" custScaleY="148256" custLinFactNeighborX="-1814" custLinFactNeighborY="-2132">
        <dgm:presLayoutVars>
          <dgm:bulletEnabled val="1"/>
        </dgm:presLayoutVars>
      </dgm:prSet>
      <dgm:spPr/>
      <dgm:t>
        <a:bodyPr/>
        <a:lstStyle/>
        <a:p>
          <a:endParaRPr lang="id-ID"/>
        </a:p>
      </dgm:t>
    </dgm:pt>
  </dgm:ptLst>
  <dgm:cxnLst>
    <dgm:cxn modelId="{9ED8423B-FAD2-4D91-B8E7-80BE283D48CB}" srcId="{7DDC678F-0351-419F-BBC1-28AFF575BE57}" destId="{6D6AC935-E286-4C65-986B-9225012C6943}" srcOrd="2" destOrd="0" parTransId="{40650407-05DF-4220-B451-9430FB488533}" sibTransId="{EBA60B31-0D9D-4E44-BB40-BDCA4FDE4A84}"/>
    <dgm:cxn modelId="{B1FBDEAA-95A1-43A4-BA91-D3EBC13AB581}" type="presOf" srcId="{C2D5BCA5-2E3A-4103-B04E-05BACF13BEC8}" destId="{A4431F17-C6D9-4A6F-927C-1D469186789A}" srcOrd="0" destOrd="3" presId="urn:microsoft.com/office/officeart/2005/8/layout/chevron2"/>
    <dgm:cxn modelId="{6193FEC5-351F-42A7-9C83-EAB3CDA592F5}" srcId="{9B585279-1277-450A-A6EE-244283750D76}" destId="{C3E0BA28-1DB8-444E-B9E4-2CFA62363FB4}" srcOrd="3" destOrd="0" parTransId="{95E9CA3B-9EAC-40C0-BD66-01014FF3A4E3}" sibTransId="{6397CFDD-0C7A-4A50-8AAE-A084043E3A07}"/>
    <dgm:cxn modelId="{AD21239C-5892-44CD-BBCB-66F7054DC6A9}" srcId="{7DDC678F-0351-419F-BBC1-28AFF575BE57}" destId="{D8A44D4B-68F4-4B80-BB9C-BADE72496316}" srcOrd="0" destOrd="0" parTransId="{9BEC07DA-31CC-469E-947F-8393916EB4D2}" sibTransId="{00269955-E232-427E-8F87-29FD2E1BF590}"/>
    <dgm:cxn modelId="{9D5E95BD-8EA6-4BA0-BD06-BA73A8888A1F}" srcId="{5FCF075A-57DC-4D42-974B-AA74093D4FF2}" destId="{795ECC02-ADA7-471F-B6F4-81F0244CC407}" srcOrd="1" destOrd="0" parTransId="{8ACB3C96-0FD7-4AD7-AD1F-BFE348B6B99A}" sibTransId="{BAA117E5-B40D-4C0C-9919-053FBBF49449}"/>
    <dgm:cxn modelId="{BBDF9EE8-3EE2-4213-96D0-11C1E3EA6C7D}" srcId="{7DDC678F-0351-419F-BBC1-28AFF575BE57}" destId="{230F36D1-8C45-4112-89AE-EF76E63EA91A}" srcOrd="1" destOrd="0" parTransId="{1524C721-DC8B-4074-9998-0898DA208F60}" sibTransId="{9B4E731E-DAD4-4DE2-853F-826B60D7CB24}"/>
    <dgm:cxn modelId="{C00F979F-4D45-4026-9445-6FB4CD916F91}" type="presOf" srcId="{230F36D1-8C45-4112-89AE-EF76E63EA91A}" destId="{A4431F17-C6D9-4A6F-927C-1D469186789A}" srcOrd="0" destOrd="1" presId="urn:microsoft.com/office/officeart/2005/8/layout/chevron2"/>
    <dgm:cxn modelId="{FD431971-6897-47D9-9C4B-F38BE53E32EA}" srcId="{E9D987BF-F725-4C58-BDC5-279E5C93AE14}" destId="{5FCF075A-57DC-4D42-974B-AA74093D4FF2}" srcOrd="1" destOrd="0" parTransId="{813FD391-755E-4319-BFC3-C2BCE60A9EB7}" sibTransId="{DD8678B6-2813-4EA4-B8BF-E23C9952BF3E}"/>
    <dgm:cxn modelId="{7D04B826-75BC-44C6-BA00-4D607B80B2D5}" type="presOf" srcId="{E9D987BF-F725-4C58-BDC5-279E5C93AE14}" destId="{246156C9-7CBF-4972-8E73-C0375D006B1F}" srcOrd="0" destOrd="0" presId="urn:microsoft.com/office/officeart/2005/8/layout/chevron2"/>
    <dgm:cxn modelId="{28F15E24-D1E2-44CA-9502-71559627ABF0}" srcId="{5FCF075A-57DC-4D42-974B-AA74093D4FF2}" destId="{2BEA9430-AF1C-4262-905E-3C8DABD2F6AF}" srcOrd="2" destOrd="0" parTransId="{0E4BC559-2BC4-4C21-BAB4-EBFCAF9D6C47}" sibTransId="{1CDABC52-02DD-4090-8114-971194FFCB09}"/>
    <dgm:cxn modelId="{14DC75C8-DA73-4653-87DC-DF715279C0A1}" type="presOf" srcId="{8221A6E4-0210-4063-83B8-96FECB2A3CC2}" destId="{1DE254D0-46D1-44EA-96B7-444BA41E52C3}" srcOrd="0" destOrd="0" presId="urn:microsoft.com/office/officeart/2005/8/layout/chevron2"/>
    <dgm:cxn modelId="{D424D266-8D0D-4A73-955F-673A72C1AA9C}" type="presOf" srcId="{795ECC02-ADA7-471F-B6F4-81F0244CC407}" destId="{6DB87F9A-E8DC-4EC2-BBA6-2FAB04C9DB01}" srcOrd="0" destOrd="1" presId="urn:microsoft.com/office/officeart/2005/8/layout/chevron2"/>
    <dgm:cxn modelId="{F84E0212-75B3-4E38-90CB-C5A98753EC4D}" type="presOf" srcId="{3B0F23B2-797F-4508-A8EA-FBE3ADE20CC4}" destId="{1DE254D0-46D1-44EA-96B7-444BA41E52C3}" srcOrd="0" destOrd="2" presId="urn:microsoft.com/office/officeart/2005/8/layout/chevron2"/>
    <dgm:cxn modelId="{03066406-54F8-414F-902A-9DC335EF7F20}" type="presOf" srcId="{D8A44D4B-68F4-4B80-BB9C-BADE72496316}" destId="{A4431F17-C6D9-4A6F-927C-1D469186789A}" srcOrd="0" destOrd="0" presId="urn:microsoft.com/office/officeart/2005/8/layout/chevron2"/>
    <dgm:cxn modelId="{E5F14989-2855-4D35-B014-5BC04F0369BC}" type="presOf" srcId="{5FCF075A-57DC-4D42-974B-AA74093D4FF2}" destId="{006FA16D-2142-4C33-B8C0-FB70AC0141AB}" srcOrd="0" destOrd="0" presId="urn:microsoft.com/office/officeart/2005/8/layout/chevron2"/>
    <dgm:cxn modelId="{52C480BC-28BC-467B-81EF-B68C691B5493}" type="presOf" srcId="{6D6AC935-E286-4C65-986B-9225012C6943}" destId="{A4431F17-C6D9-4A6F-927C-1D469186789A}" srcOrd="0" destOrd="2" presId="urn:microsoft.com/office/officeart/2005/8/layout/chevron2"/>
    <dgm:cxn modelId="{63DD1C16-29E5-4339-9FD8-6071A51B542D}" type="presOf" srcId="{C3E0BA28-1DB8-444E-B9E4-2CFA62363FB4}" destId="{1DE254D0-46D1-44EA-96B7-444BA41E52C3}" srcOrd="0" destOrd="3" presId="urn:microsoft.com/office/officeart/2005/8/layout/chevron2"/>
    <dgm:cxn modelId="{23788FA0-072A-40EC-A7A7-762D6C5D5052}" srcId="{7DDC678F-0351-419F-BBC1-28AFF575BE57}" destId="{C2D5BCA5-2E3A-4103-B04E-05BACF13BEC8}" srcOrd="3" destOrd="0" parTransId="{1FD5B087-B28F-4D38-8806-CEDA7BFF578A}" sibTransId="{F2623459-3723-4C75-A25C-CB446FFCA680}"/>
    <dgm:cxn modelId="{86D66B10-1E59-43C3-A713-76B956C9AEC3}" srcId="{5FCF075A-57DC-4D42-974B-AA74093D4FF2}" destId="{BD4FFA42-CB32-4502-A63B-766A6423A9F4}" srcOrd="3" destOrd="0" parTransId="{6F6ABCF0-FED1-4AA7-AEF6-88D7AF3FB2DC}" sibTransId="{6C375BAD-D30A-46A3-BD0A-8A7206C5C4D4}"/>
    <dgm:cxn modelId="{F88020E0-8629-442B-AE5A-A81C0979ADF3}" type="presOf" srcId="{723C27D3-BF45-46C0-B503-03845C7C84FE}" destId="{6DB87F9A-E8DC-4EC2-BBA6-2FAB04C9DB01}" srcOrd="0" destOrd="0" presId="urn:microsoft.com/office/officeart/2005/8/layout/chevron2"/>
    <dgm:cxn modelId="{5FB5A0F1-A0B5-4526-8FD9-EF636572123E}" srcId="{9B585279-1277-450A-A6EE-244283750D76}" destId="{41B89664-3A98-4A6D-A319-8719A2CA2215}" srcOrd="1" destOrd="0" parTransId="{3FF19104-7AE9-4076-80E3-F0499035DF32}" sibTransId="{FE532C57-250A-4714-9A37-946AF9D0953D}"/>
    <dgm:cxn modelId="{753C1229-5672-4D76-ADEC-C1341A968D79}" srcId="{9B585279-1277-450A-A6EE-244283750D76}" destId="{3B0F23B2-797F-4508-A8EA-FBE3ADE20CC4}" srcOrd="2" destOrd="0" parTransId="{F5F2021E-B814-481C-902D-718B9C5457E7}" sibTransId="{C716CEE7-87E9-4B5E-84C5-2C5F19CD2898}"/>
    <dgm:cxn modelId="{5469141F-5103-45D6-913F-DB8E3A5E69BB}" type="presOf" srcId="{BD4FFA42-CB32-4502-A63B-766A6423A9F4}" destId="{6DB87F9A-E8DC-4EC2-BBA6-2FAB04C9DB01}" srcOrd="0" destOrd="3" presId="urn:microsoft.com/office/officeart/2005/8/layout/chevron2"/>
    <dgm:cxn modelId="{39CA7B4C-7EBC-41A0-92F2-688A42B42803}" type="presOf" srcId="{2BEA9430-AF1C-4262-905E-3C8DABD2F6AF}" destId="{6DB87F9A-E8DC-4EC2-BBA6-2FAB04C9DB01}" srcOrd="0" destOrd="2" presId="urn:microsoft.com/office/officeart/2005/8/layout/chevron2"/>
    <dgm:cxn modelId="{112788C5-4601-4DF5-9B11-DF6C557D7609}" type="presOf" srcId="{2FABDFBE-370A-4205-BFE1-DF9FAC5B34BB}" destId="{A4431F17-C6D9-4A6F-927C-1D469186789A}" srcOrd="0" destOrd="4" presId="urn:microsoft.com/office/officeart/2005/8/layout/chevron2"/>
    <dgm:cxn modelId="{AB3AB2C5-63B1-4186-AB9A-61272A69C76E}" type="presOf" srcId="{41B89664-3A98-4A6D-A319-8719A2CA2215}" destId="{1DE254D0-46D1-44EA-96B7-444BA41E52C3}" srcOrd="0" destOrd="1" presId="urn:microsoft.com/office/officeart/2005/8/layout/chevron2"/>
    <dgm:cxn modelId="{C7F2B4D0-A9E1-496E-B4DB-C225A5195D45}" srcId="{E9D987BF-F725-4C58-BDC5-279E5C93AE14}" destId="{7DDC678F-0351-419F-BBC1-28AFF575BE57}" srcOrd="2" destOrd="0" parTransId="{49D3D46F-FA93-4D1C-9463-23CE2FE13691}" sibTransId="{253E9400-6BE1-4A65-A116-51E14AC08E6A}"/>
    <dgm:cxn modelId="{09B3BFE3-6834-491B-9D80-09335A766A30}" srcId="{E9D987BF-F725-4C58-BDC5-279E5C93AE14}" destId="{9B585279-1277-450A-A6EE-244283750D76}" srcOrd="0" destOrd="0" parTransId="{9A0D2582-7C72-4138-BD2E-73B4E3275152}" sibTransId="{3422AFD5-7F4F-46C8-A2BD-2874552C3E07}"/>
    <dgm:cxn modelId="{1222760E-10E4-41A1-83B2-C651594020DA}" srcId="{5FCF075A-57DC-4D42-974B-AA74093D4FF2}" destId="{723C27D3-BF45-46C0-B503-03845C7C84FE}" srcOrd="0" destOrd="0" parTransId="{47F8F079-8EA8-4B9F-BED6-4E5B420D6F64}" sibTransId="{FDFF47D9-D355-419A-9BCA-7A8A586E00A2}"/>
    <dgm:cxn modelId="{29B6E898-D3E8-4BAD-91EA-16F3FA2765DE}" srcId="{9B585279-1277-450A-A6EE-244283750D76}" destId="{8221A6E4-0210-4063-83B8-96FECB2A3CC2}" srcOrd="0" destOrd="0" parTransId="{CEF0E24A-34B8-4EE3-B809-C25043DD1F89}" sibTransId="{7830622E-6E2D-4FDA-BC79-481C7D0C1BB0}"/>
    <dgm:cxn modelId="{1C4FE1EF-B59F-4325-BD1B-9F911609BB63}" type="presOf" srcId="{7DDC678F-0351-419F-BBC1-28AFF575BE57}" destId="{8DD27E0A-E75A-44E7-B9F6-613BF4BDBB56}" srcOrd="0" destOrd="0" presId="urn:microsoft.com/office/officeart/2005/8/layout/chevron2"/>
    <dgm:cxn modelId="{AEAEC123-CF1F-4C5F-88BF-537F21BA0ADD}" type="presOf" srcId="{9B585279-1277-450A-A6EE-244283750D76}" destId="{ECF59F67-548B-418A-933E-1B724103ACC6}" srcOrd="0" destOrd="0" presId="urn:microsoft.com/office/officeart/2005/8/layout/chevron2"/>
    <dgm:cxn modelId="{1B994528-36DD-4627-8AB1-BD59F909DB98}" srcId="{7DDC678F-0351-419F-BBC1-28AFF575BE57}" destId="{2FABDFBE-370A-4205-BFE1-DF9FAC5B34BB}" srcOrd="4" destOrd="0" parTransId="{0FD6E6F9-DA08-4741-ABD5-1921BD047862}" sibTransId="{AE1A9D26-10AC-4D45-8CC7-222F0470739A}"/>
    <dgm:cxn modelId="{2A8BFA14-9787-4F5C-BE56-AD7AA83DDA75}" type="presParOf" srcId="{246156C9-7CBF-4972-8E73-C0375D006B1F}" destId="{6BB42B3C-FC4E-4340-9413-29FB9D5ED6F2}" srcOrd="0" destOrd="0" presId="urn:microsoft.com/office/officeart/2005/8/layout/chevron2"/>
    <dgm:cxn modelId="{1846FD6B-6FC9-4E48-A78C-FAC84F4C2645}" type="presParOf" srcId="{6BB42B3C-FC4E-4340-9413-29FB9D5ED6F2}" destId="{ECF59F67-548B-418A-933E-1B724103ACC6}" srcOrd="0" destOrd="0" presId="urn:microsoft.com/office/officeart/2005/8/layout/chevron2"/>
    <dgm:cxn modelId="{B0342847-68C0-4A27-9021-FB18F7EDE4F6}" type="presParOf" srcId="{6BB42B3C-FC4E-4340-9413-29FB9D5ED6F2}" destId="{1DE254D0-46D1-44EA-96B7-444BA41E52C3}" srcOrd="1" destOrd="0" presId="urn:microsoft.com/office/officeart/2005/8/layout/chevron2"/>
    <dgm:cxn modelId="{6F396C80-4915-423D-848C-882FB0BCE9F3}" type="presParOf" srcId="{246156C9-7CBF-4972-8E73-C0375D006B1F}" destId="{47A26DD8-7295-4AD5-B31F-AAA1C3223928}" srcOrd="1" destOrd="0" presId="urn:microsoft.com/office/officeart/2005/8/layout/chevron2"/>
    <dgm:cxn modelId="{EF1294F0-0ECA-4BD2-890A-925B1327C69E}" type="presParOf" srcId="{246156C9-7CBF-4972-8E73-C0375D006B1F}" destId="{7302B814-2693-471C-940E-9D3F50405093}" srcOrd="2" destOrd="0" presId="urn:microsoft.com/office/officeart/2005/8/layout/chevron2"/>
    <dgm:cxn modelId="{7CDCDAAE-0462-4A2B-8FBB-4F8183581FBD}" type="presParOf" srcId="{7302B814-2693-471C-940E-9D3F50405093}" destId="{006FA16D-2142-4C33-B8C0-FB70AC0141AB}" srcOrd="0" destOrd="0" presId="urn:microsoft.com/office/officeart/2005/8/layout/chevron2"/>
    <dgm:cxn modelId="{0D3F4C1C-30D3-49B1-8D30-D0CB9BC7BEF5}" type="presParOf" srcId="{7302B814-2693-471C-940E-9D3F50405093}" destId="{6DB87F9A-E8DC-4EC2-BBA6-2FAB04C9DB01}" srcOrd="1" destOrd="0" presId="urn:microsoft.com/office/officeart/2005/8/layout/chevron2"/>
    <dgm:cxn modelId="{E8780D7E-8C87-4873-901F-28D1647A3476}" type="presParOf" srcId="{246156C9-7CBF-4972-8E73-C0375D006B1F}" destId="{58C38B2B-C47D-4D12-B3ED-ACC5C1BB3B85}" srcOrd="3" destOrd="0" presId="urn:microsoft.com/office/officeart/2005/8/layout/chevron2"/>
    <dgm:cxn modelId="{54E7A4E9-5F1D-419F-A48B-64E4FBB18F69}" type="presParOf" srcId="{246156C9-7CBF-4972-8E73-C0375D006B1F}" destId="{D32276F9-A634-499E-890E-3CAC02A49387}" srcOrd="4" destOrd="0" presId="urn:microsoft.com/office/officeart/2005/8/layout/chevron2"/>
    <dgm:cxn modelId="{A5BF3D29-758E-4CB3-94A7-7CA9B598478E}" type="presParOf" srcId="{D32276F9-A634-499E-890E-3CAC02A49387}" destId="{8DD27E0A-E75A-44E7-B9F6-613BF4BDBB56}" srcOrd="0" destOrd="0" presId="urn:microsoft.com/office/officeart/2005/8/layout/chevron2"/>
    <dgm:cxn modelId="{81A061FD-A1C8-4DE1-B1F0-EBC59B0D95F0}" type="presParOf" srcId="{D32276F9-A634-499E-890E-3CAC02A49387}" destId="{A4431F17-C6D9-4A6F-927C-1D469186789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95F9115-F369-4D6C-B974-A73447151773}" type="doc">
      <dgm:prSet loTypeId="urn:microsoft.com/office/officeart/2005/8/layout/hProcess9" loCatId="process" qsTypeId="urn:microsoft.com/office/officeart/2005/8/quickstyle/simple1" qsCatId="simple" csTypeId="urn:microsoft.com/office/officeart/2005/8/colors/accent1_2" csCatId="accent1" phldr="1"/>
      <dgm:spPr/>
    </dgm:pt>
    <dgm:pt modelId="{7A3A080C-144A-4352-929B-D53AECA3C689}">
      <dgm:prSet phldrT="[Text]" custT="1"/>
      <dgm:spPr/>
      <dgm:t>
        <a:bodyPr/>
        <a:lstStyle/>
        <a:p>
          <a:r>
            <a:rPr lang="id-ID" sz="1600" dirty="0" smtClean="0">
              <a:latin typeface="Arial Rounded MT Bold" pitchFamily="34" charset="0"/>
            </a:rPr>
            <a:t>DIT. PSMP</a:t>
          </a:r>
          <a:endParaRPr lang="id-ID" sz="1600" dirty="0">
            <a:latin typeface="Arial Rounded MT Bold" pitchFamily="34" charset="0"/>
          </a:endParaRPr>
        </a:p>
      </dgm:t>
    </dgm:pt>
    <dgm:pt modelId="{FB50BDD6-13E6-480F-BF3F-A879590E12F5}" type="parTrans" cxnId="{70ED5926-CBEF-47FF-8234-E790A18D264B}">
      <dgm:prSet/>
      <dgm:spPr/>
      <dgm:t>
        <a:bodyPr/>
        <a:lstStyle/>
        <a:p>
          <a:endParaRPr lang="id-ID" sz="1600">
            <a:latin typeface="Arial Rounded MT Bold" pitchFamily="34" charset="0"/>
          </a:endParaRPr>
        </a:p>
      </dgm:t>
    </dgm:pt>
    <dgm:pt modelId="{46443E19-9111-4E22-98E0-5C2DBFC29D34}" type="sibTrans" cxnId="{70ED5926-CBEF-47FF-8234-E790A18D264B}">
      <dgm:prSet/>
      <dgm:spPr/>
      <dgm:t>
        <a:bodyPr/>
        <a:lstStyle/>
        <a:p>
          <a:endParaRPr lang="id-ID" sz="1600">
            <a:latin typeface="Arial Rounded MT Bold" pitchFamily="34" charset="0"/>
          </a:endParaRPr>
        </a:p>
      </dgm:t>
    </dgm:pt>
    <dgm:pt modelId="{F517E1E5-6B5E-4743-AED4-BCC5E63631B0}">
      <dgm:prSet phldrT="[Text]" custT="1"/>
      <dgm:spPr/>
      <dgm:t>
        <a:bodyPr/>
        <a:lstStyle/>
        <a:p>
          <a:r>
            <a:rPr lang="id-ID" sz="1600" dirty="0" smtClean="0">
              <a:latin typeface="Arial Rounded MT Bold" pitchFamily="34" charset="0"/>
            </a:rPr>
            <a:t>PROVINSI</a:t>
          </a:r>
          <a:endParaRPr lang="id-ID" sz="1600" dirty="0">
            <a:latin typeface="Arial Rounded MT Bold" pitchFamily="34" charset="0"/>
          </a:endParaRPr>
        </a:p>
      </dgm:t>
    </dgm:pt>
    <dgm:pt modelId="{71B36499-A501-48EF-A8CC-71D3A04B8E41}" type="parTrans" cxnId="{7620A691-E622-4845-B1DE-65F524E91826}">
      <dgm:prSet/>
      <dgm:spPr/>
      <dgm:t>
        <a:bodyPr/>
        <a:lstStyle/>
        <a:p>
          <a:endParaRPr lang="id-ID" sz="1600">
            <a:latin typeface="Arial Rounded MT Bold" pitchFamily="34" charset="0"/>
          </a:endParaRPr>
        </a:p>
      </dgm:t>
    </dgm:pt>
    <dgm:pt modelId="{7938BEF0-7ED2-4EC3-94E4-48A80062CD06}" type="sibTrans" cxnId="{7620A691-E622-4845-B1DE-65F524E91826}">
      <dgm:prSet/>
      <dgm:spPr/>
      <dgm:t>
        <a:bodyPr/>
        <a:lstStyle/>
        <a:p>
          <a:endParaRPr lang="id-ID" sz="1600">
            <a:latin typeface="Arial Rounded MT Bold" pitchFamily="34" charset="0"/>
          </a:endParaRPr>
        </a:p>
      </dgm:t>
    </dgm:pt>
    <dgm:pt modelId="{949C4329-7F9B-479E-98C6-265DE2879E87}">
      <dgm:prSet phldrT="[Text]" custT="1"/>
      <dgm:spPr/>
      <dgm:t>
        <a:bodyPr/>
        <a:lstStyle/>
        <a:p>
          <a:r>
            <a:rPr lang="id-ID" sz="1600" dirty="0" smtClean="0">
              <a:latin typeface="Arial Rounded MT Bold" pitchFamily="34" charset="0"/>
            </a:rPr>
            <a:t>KAB/KOTA</a:t>
          </a:r>
          <a:endParaRPr lang="id-ID" sz="1600" dirty="0">
            <a:latin typeface="Arial Rounded MT Bold" pitchFamily="34" charset="0"/>
          </a:endParaRPr>
        </a:p>
      </dgm:t>
    </dgm:pt>
    <dgm:pt modelId="{D4D4C21B-AA93-479C-B1B7-DB2B32EB6CE2}" type="parTrans" cxnId="{3DF26CBB-0E98-4A02-A109-6E195F301BBD}">
      <dgm:prSet/>
      <dgm:spPr/>
      <dgm:t>
        <a:bodyPr/>
        <a:lstStyle/>
        <a:p>
          <a:endParaRPr lang="id-ID" sz="1600">
            <a:latin typeface="Arial Rounded MT Bold" pitchFamily="34" charset="0"/>
          </a:endParaRPr>
        </a:p>
      </dgm:t>
    </dgm:pt>
    <dgm:pt modelId="{3AC54FD1-E5A2-40CF-A90A-CF359813D5DB}" type="sibTrans" cxnId="{3DF26CBB-0E98-4A02-A109-6E195F301BBD}">
      <dgm:prSet/>
      <dgm:spPr/>
      <dgm:t>
        <a:bodyPr/>
        <a:lstStyle/>
        <a:p>
          <a:endParaRPr lang="id-ID" sz="1600">
            <a:latin typeface="Arial Rounded MT Bold" pitchFamily="34" charset="0"/>
          </a:endParaRPr>
        </a:p>
      </dgm:t>
    </dgm:pt>
    <dgm:pt modelId="{052D6A6E-EA0A-41FE-B771-80C69368BD70}" type="pres">
      <dgm:prSet presAssocID="{195F9115-F369-4D6C-B974-A73447151773}" presName="CompostProcess" presStyleCnt="0">
        <dgm:presLayoutVars>
          <dgm:dir/>
          <dgm:resizeHandles val="exact"/>
        </dgm:presLayoutVars>
      </dgm:prSet>
      <dgm:spPr/>
    </dgm:pt>
    <dgm:pt modelId="{C98D1450-A3C6-4F59-8D90-4B682E60AC04}" type="pres">
      <dgm:prSet presAssocID="{195F9115-F369-4D6C-B974-A73447151773}" presName="arrow" presStyleLbl="bgShp" presStyleIdx="0" presStyleCnt="1" custLinFactNeighborX="1557" custLinFactNeighborY="1051"/>
      <dgm:spPr/>
      <dgm:t>
        <a:bodyPr/>
        <a:lstStyle/>
        <a:p>
          <a:endParaRPr lang="id-ID"/>
        </a:p>
      </dgm:t>
    </dgm:pt>
    <dgm:pt modelId="{B45C5B6D-C82C-462B-8A16-8784D221E801}" type="pres">
      <dgm:prSet presAssocID="{195F9115-F369-4D6C-B974-A73447151773}" presName="linearProcess" presStyleCnt="0"/>
      <dgm:spPr/>
    </dgm:pt>
    <dgm:pt modelId="{197D9E34-D18E-4F61-9FF8-22021734B18D}" type="pres">
      <dgm:prSet presAssocID="{7A3A080C-144A-4352-929B-D53AECA3C689}" presName="textNode" presStyleLbl="node1" presStyleIdx="0" presStyleCnt="3">
        <dgm:presLayoutVars>
          <dgm:bulletEnabled val="1"/>
        </dgm:presLayoutVars>
      </dgm:prSet>
      <dgm:spPr/>
      <dgm:t>
        <a:bodyPr/>
        <a:lstStyle/>
        <a:p>
          <a:endParaRPr lang="id-ID"/>
        </a:p>
      </dgm:t>
    </dgm:pt>
    <dgm:pt modelId="{59D85265-B9B1-4346-8972-E13D2A0FC302}" type="pres">
      <dgm:prSet presAssocID="{46443E19-9111-4E22-98E0-5C2DBFC29D34}" presName="sibTrans" presStyleCnt="0"/>
      <dgm:spPr/>
    </dgm:pt>
    <dgm:pt modelId="{7A387694-3906-4DBB-BE47-6C5B857D6061}" type="pres">
      <dgm:prSet presAssocID="{F517E1E5-6B5E-4743-AED4-BCC5E63631B0}" presName="textNode" presStyleLbl="node1" presStyleIdx="1" presStyleCnt="3">
        <dgm:presLayoutVars>
          <dgm:bulletEnabled val="1"/>
        </dgm:presLayoutVars>
      </dgm:prSet>
      <dgm:spPr/>
      <dgm:t>
        <a:bodyPr/>
        <a:lstStyle/>
        <a:p>
          <a:endParaRPr lang="id-ID"/>
        </a:p>
      </dgm:t>
    </dgm:pt>
    <dgm:pt modelId="{392D716C-FAA2-44F0-944F-62B666CCA306}" type="pres">
      <dgm:prSet presAssocID="{7938BEF0-7ED2-4EC3-94E4-48A80062CD06}" presName="sibTrans" presStyleCnt="0"/>
      <dgm:spPr/>
    </dgm:pt>
    <dgm:pt modelId="{90BD57A8-37D9-4C24-8504-4D53B5D1FF2B}" type="pres">
      <dgm:prSet presAssocID="{949C4329-7F9B-479E-98C6-265DE2879E87}" presName="textNode" presStyleLbl="node1" presStyleIdx="2" presStyleCnt="3">
        <dgm:presLayoutVars>
          <dgm:bulletEnabled val="1"/>
        </dgm:presLayoutVars>
      </dgm:prSet>
      <dgm:spPr/>
      <dgm:t>
        <a:bodyPr/>
        <a:lstStyle/>
        <a:p>
          <a:endParaRPr lang="id-ID"/>
        </a:p>
      </dgm:t>
    </dgm:pt>
  </dgm:ptLst>
  <dgm:cxnLst>
    <dgm:cxn modelId="{A390CB66-39B4-4A9B-AF2C-8CB1B4054603}" type="presOf" srcId="{F517E1E5-6B5E-4743-AED4-BCC5E63631B0}" destId="{7A387694-3906-4DBB-BE47-6C5B857D6061}" srcOrd="0" destOrd="0" presId="urn:microsoft.com/office/officeart/2005/8/layout/hProcess9"/>
    <dgm:cxn modelId="{7620A691-E622-4845-B1DE-65F524E91826}" srcId="{195F9115-F369-4D6C-B974-A73447151773}" destId="{F517E1E5-6B5E-4743-AED4-BCC5E63631B0}" srcOrd="1" destOrd="0" parTransId="{71B36499-A501-48EF-A8CC-71D3A04B8E41}" sibTransId="{7938BEF0-7ED2-4EC3-94E4-48A80062CD06}"/>
    <dgm:cxn modelId="{2429E193-09B1-4BDE-94FE-E2FC93A0439A}" type="presOf" srcId="{949C4329-7F9B-479E-98C6-265DE2879E87}" destId="{90BD57A8-37D9-4C24-8504-4D53B5D1FF2B}" srcOrd="0" destOrd="0" presId="urn:microsoft.com/office/officeart/2005/8/layout/hProcess9"/>
    <dgm:cxn modelId="{70ED5926-CBEF-47FF-8234-E790A18D264B}" srcId="{195F9115-F369-4D6C-B974-A73447151773}" destId="{7A3A080C-144A-4352-929B-D53AECA3C689}" srcOrd="0" destOrd="0" parTransId="{FB50BDD6-13E6-480F-BF3F-A879590E12F5}" sibTransId="{46443E19-9111-4E22-98E0-5C2DBFC29D34}"/>
    <dgm:cxn modelId="{3DF26CBB-0E98-4A02-A109-6E195F301BBD}" srcId="{195F9115-F369-4D6C-B974-A73447151773}" destId="{949C4329-7F9B-479E-98C6-265DE2879E87}" srcOrd="2" destOrd="0" parTransId="{D4D4C21B-AA93-479C-B1B7-DB2B32EB6CE2}" sibTransId="{3AC54FD1-E5A2-40CF-A90A-CF359813D5DB}"/>
    <dgm:cxn modelId="{F1F3EB7F-C610-4D93-942A-D83B0128219E}" type="presOf" srcId="{195F9115-F369-4D6C-B974-A73447151773}" destId="{052D6A6E-EA0A-41FE-B771-80C69368BD70}" srcOrd="0" destOrd="0" presId="urn:microsoft.com/office/officeart/2005/8/layout/hProcess9"/>
    <dgm:cxn modelId="{E2ABFA0B-3C0F-48DA-AB72-F360D37B967D}" type="presOf" srcId="{7A3A080C-144A-4352-929B-D53AECA3C689}" destId="{197D9E34-D18E-4F61-9FF8-22021734B18D}" srcOrd="0" destOrd="0" presId="urn:microsoft.com/office/officeart/2005/8/layout/hProcess9"/>
    <dgm:cxn modelId="{C5FEA41F-6AB5-4882-8345-09F6FA7F49D5}" type="presParOf" srcId="{052D6A6E-EA0A-41FE-B771-80C69368BD70}" destId="{C98D1450-A3C6-4F59-8D90-4B682E60AC04}" srcOrd="0" destOrd="0" presId="urn:microsoft.com/office/officeart/2005/8/layout/hProcess9"/>
    <dgm:cxn modelId="{CA164EF6-A4C1-4058-8431-32D0689FED4E}" type="presParOf" srcId="{052D6A6E-EA0A-41FE-B771-80C69368BD70}" destId="{B45C5B6D-C82C-462B-8A16-8784D221E801}" srcOrd="1" destOrd="0" presId="urn:microsoft.com/office/officeart/2005/8/layout/hProcess9"/>
    <dgm:cxn modelId="{0725C72D-2235-489E-86A3-61CBD5C0413F}" type="presParOf" srcId="{B45C5B6D-C82C-462B-8A16-8784D221E801}" destId="{197D9E34-D18E-4F61-9FF8-22021734B18D}" srcOrd="0" destOrd="0" presId="urn:microsoft.com/office/officeart/2005/8/layout/hProcess9"/>
    <dgm:cxn modelId="{B5D87135-54FD-4B16-A547-D5DC3BF6C90A}" type="presParOf" srcId="{B45C5B6D-C82C-462B-8A16-8784D221E801}" destId="{59D85265-B9B1-4346-8972-E13D2A0FC302}" srcOrd="1" destOrd="0" presId="urn:microsoft.com/office/officeart/2005/8/layout/hProcess9"/>
    <dgm:cxn modelId="{C8355CD1-27AC-4899-9660-32BB69CD1BAC}" type="presParOf" srcId="{B45C5B6D-C82C-462B-8A16-8784D221E801}" destId="{7A387694-3906-4DBB-BE47-6C5B857D6061}" srcOrd="2" destOrd="0" presId="urn:microsoft.com/office/officeart/2005/8/layout/hProcess9"/>
    <dgm:cxn modelId="{ADF1006B-9ED0-4B97-B402-65C30716184C}" type="presParOf" srcId="{B45C5B6D-C82C-462B-8A16-8784D221E801}" destId="{392D716C-FAA2-44F0-944F-62B666CCA306}" srcOrd="3" destOrd="0" presId="urn:microsoft.com/office/officeart/2005/8/layout/hProcess9"/>
    <dgm:cxn modelId="{783962B2-A044-43E4-9D0B-B320991E5F1F}" type="presParOf" srcId="{B45C5B6D-C82C-462B-8A16-8784D221E801}" destId="{90BD57A8-37D9-4C24-8504-4D53B5D1FF2B}"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95F9115-F369-4D6C-B974-A73447151773}" type="doc">
      <dgm:prSet loTypeId="urn:microsoft.com/office/officeart/2005/8/layout/hProcess9" loCatId="process" qsTypeId="urn:microsoft.com/office/officeart/2005/8/quickstyle/simple1" qsCatId="simple" csTypeId="urn:microsoft.com/office/officeart/2005/8/colors/accent1_2" csCatId="accent1" phldr="1"/>
      <dgm:spPr/>
    </dgm:pt>
    <dgm:pt modelId="{7A3A080C-144A-4352-929B-D53AECA3C689}">
      <dgm:prSet phldrT="[Text]" custT="1"/>
      <dgm:spPr/>
      <dgm:t>
        <a:bodyPr/>
        <a:lstStyle/>
        <a:p>
          <a:r>
            <a:rPr lang="id-ID" sz="1600" dirty="0" smtClean="0">
              <a:latin typeface="Arial Rounded MT Bold" pitchFamily="34" charset="0"/>
            </a:rPr>
            <a:t>DIT. PSMP</a:t>
          </a:r>
          <a:endParaRPr lang="id-ID" sz="1600" dirty="0">
            <a:latin typeface="Arial Rounded MT Bold" pitchFamily="34" charset="0"/>
          </a:endParaRPr>
        </a:p>
      </dgm:t>
    </dgm:pt>
    <dgm:pt modelId="{FB50BDD6-13E6-480F-BF3F-A879590E12F5}" type="parTrans" cxnId="{70ED5926-CBEF-47FF-8234-E790A18D264B}">
      <dgm:prSet/>
      <dgm:spPr/>
      <dgm:t>
        <a:bodyPr/>
        <a:lstStyle/>
        <a:p>
          <a:endParaRPr lang="id-ID" sz="1600">
            <a:latin typeface="Arial Rounded MT Bold" pitchFamily="34" charset="0"/>
          </a:endParaRPr>
        </a:p>
      </dgm:t>
    </dgm:pt>
    <dgm:pt modelId="{46443E19-9111-4E22-98E0-5C2DBFC29D34}" type="sibTrans" cxnId="{70ED5926-CBEF-47FF-8234-E790A18D264B}">
      <dgm:prSet/>
      <dgm:spPr/>
      <dgm:t>
        <a:bodyPr/>
        <a:lstStyle/>
        <a:p>
          <a:endParaRPr lang="id-ID" sz="1600">
            <a:latin typeface="Arial Rounded MT Bold" pitchFamily="34" charset="0"/>
          </a:endParaRPr>
        </a:p>
      </dgm:t>
    </dgm:pt>
    <dgm:pt modelId="{F517E1E5-6B5E-4743-AED4-BCC5E63631B0}">
      <dgm:prSet phldrT="[Text]" custT="1"/>
      <dgm:spPr/>
      <dgm:t>
        <a:bodyPr/>
        <a:lstStyle/>
        <a:p>
          <a:r>
            <a:rPr lang="id-ID" sz="1600" dirty="0" smtClean="0">
              <a:latin typeface="Arial Rounded MT Bold" pitchFamily="34" charset="0"/>
            </a:rPr>
            <a:t>DIT.PMPTK</a:t>
          </a:r>
          <a:endParaRPr lang="id-ID" sz="1600" dirty="0">
            <a:latin typeface="Arial Rounded MT Bold" pitchFamily="34" charset="0"/>
          </a:endParaRPr>
        </a:p>
      </dgm:t>
    </dgm:pt>
    <dgm:pt modelId="{71B36499-A501-48EF-A8CC-71D3A04B8E41}" type="parTrans" cxnId="{7620A691-E622-4845-B1DE-65F524E91826}">
      <dgm:prSet/>
      <dgm:spPr/>
      <dgm:t>
        <a:bodyPr/>
        <a:lstStyle/>
        <a:p>
          <a:endParaRPr lang="id-ID" sz="1600">
            <a:latin typeface="Arial Rounded MT Bold" pitchFamily="34" charset="0"/>
          </a:endParaRPr>
        </a:p>
      </dgm:t>
    </dgm:pt>
    <dgm:pt modelId="{7938BEF0-7ED2-4EC3-94E4-48A80062CD06}" type="sibTrans" cxnId="{7620A691-E622-4845-B1DE-65F524E91826}">
      <dgm:prSet/>
      <dgm:spPr/>
      <dgm:t>
        <a:bodyPr/>
        <a:lstStyle/>
        <a:p>
          <a:endParaRPr lang="id-ID" sz="1600">
            <a:latin typeface="Arial Rounded MT Bold" pitchFamily="34" charset="0"/>
          </a:endParaRPr>
        </a:p>
      </dgm:t>
    </dgm:pt>
    <dgm:pt modelId="{949C4329-7F9B-479E-98C6-265DE2879E87}">
      <dgm:prSet phldrT="[Text]" custT="1"/>
      <dgm:spPr/>
      <dgm:t>
        <a:bodyPr/>
        <a:lstStyle/>
        <a:p>
          <a:r>
            <a:rPr lang="id-ID" sz="1050" dirty="0" smtClean="0">
              <a:latin typeface="Arial Rounded MT Bold" pitchFamily="34" charset="0"/>
            </a:rPr>
            <a:t>KERJASAMA LUAR NEGERI</a:t>
          </a:r>
          <a:endParaRPr lang="id-ID" sz="1050" dirty="0">
            <a:latin typeface="Arial Rounded MT Bold" pitchFamily="34" charset="0"/>
          </a:endParaRPr>
        </a:p>
      </dgm:t>
    </dgm:pt>
    <dgm:pt modelId="{D4D4C21B-AA93-479C-B1B7-DB2B32EB6CE2}" type="parTrans" cxnId="{3DF26CBB-0E98-4A02-A109-6E195F301BBD}">
      <dgm:prSet/>
      <dgm:spPr/>
      <dgm:t>
        <a:bodyPr/>
        <a:lstStyle/>
        <a:p>
          <a:endParaRPr lang="id-ID" sz="1600">
            <a:latin typeface="Arial Rounded MT Bold" pitchFamily="34" charset="0"/>
          </a:endParaRPr>
        </a:p>
      </dgm:t>
    </dgm:pt>
    <dgm:pt modelId="{3AC54FD1-E5A2-40CF-A90A-CF359813D5DB}" type="sibTrans" cxnId="{3DF26CBB-0E98-4A02-A109-6E195F301BBD}">
      <dgm:prSet/>
      <dgm:spPr/>
      <dgm:t>
        <a:bodyPr/>
        <a:lstStyle/>
        <a:p>
          <a:endParaRPr lang="id-ID" sz="1600">
            <a:latin typeface="Arial Rounded MT Bold" pitchFamily="34" charset="0"/>
          </a:endParaRPr>
        </a:p>
      </dgm:t>
    </dgm:pt>
    <dgm:pt modelId="{052D6A6E-EA0A-41FE-B771-80C69368BD70}" type="pres">
      <dgm:prSet presAssocID="{195F9115-F369-4D6C-B974-A73447151773}" presName="CompostProcess" presStyleCnt="0">
        <dgm:presLayoutVars>
          <dgm:dir/>
          <dgm:resizeHandles val="exact"/>
        </dgm:presLayoutVars>
      </dgm:prSet>
      <dgm:spPr/>
    </dgm:pt>
    <dgm:pt modelId="{C98D1450-A3C6-4F59-8D90-4B682E60AC04}" type="pres">
      <dgm:prSet presAssocID="{195F9115-F369-4D6C-B974-A73447151773}" presName="arrow" presStyleLbl="bgShp" presStyleIdx="0" presStyleCnt="1" custLinFactNeighborX="1557"/>
      <dgm:spPr/>
      <dgm:t>
        <a:bodyPr/>
        <a:lstStyle/>
        <a:p>
          <a:endParaRPr lang="id-ID"/>
        </a:p>
      </dgm:t>
    </dgm:pt>
    <dgm:pt modelId="{B45C5B6D-C82C-462B-8A16-8784D221E801}" type="pres">
      <dgm:prSet presAssocID="{195F9115-F369-4D6C-B974-A73447151773}" presName="linearProcess" presStyleCnt="0"/>
      <dgm:spPr/>
    </dgm:pt>
    <dgm:pt modelId="{197D9E34-D18E-4F61-9FF8-22021734B18D}" type="pres">
      <dgm:prSet presAssocID="{7A3A080C-144A-4352-929B-D53AECA3C689}" presName="textNode" presStyleLbl="node1" presStyleIdx="0" presStyleCnt="3">
        <dgm:presLayoutVars>
          <dgm:bulletEnabled val="1"/>
        </dgm:presLayoutVars>
      </dgm:prSet>
      <dgm:spPr/>
      <dgm:t>
        <a:bodyPr/>
        <a:lstStyle/>
        <a:p>
          <a:endParaRPr lang="id-ID"/>
        </a:p>
      </dgm:t>
    </dgm:pt>
    <dgm:pt modelId="{59D85265-B9B1-4346-8972-E13D2A0FC302}" type="pres">
      <dgm:prSet presAssocID="{46443E19-9111-4E22-98E0-5C2DBFC29D34}" presName="sibTrans" presStyleCnt="0"/>
      <dgm:spPr/>
    </dgm:pt>
    <dgm:pt modelId="{7A387694-3906-4DBB-BE47-6C5B857D6061}" type="pres">
      <dgm:prSet presAssocID="{F517E1E5-6B5E-4743-AED4-BCC5E63631B0}" presName="textNode" presStyleLbl="node1" presStyleIdx="1" presStyleCnt="3">
        <dgm:presLayoutVars>
          <dgm:bulletEnabled val="1"/>
        </dgm:presLayoutVars>
      </dgm:prSet>
      <dgm:spPr/>
      <dgm:t>
        <a:bodyPr/>
        <a:lstStyle/>
        <a:p>
          <a:endParaRPr lang="id-ID"/>
        </a:p>
      </dgm:t>
    </dgm:pt>
    <dgm:pt modelId="{392D716C-FAA2-44F0-944F-62B666CCA306}" type="pres">
      <dgm:prSet presAssocID="{7938BEF0-7ED2-4EC3-94E4-48A80062CD06}" presName="sibTrans" presStyleCnt="0"/>
      <dgm:spPr/>
    </dgm:pt>
    <dgm:pt modelId="{90BD57A8-37D9-4C24-8504-4D53B5D1FF2B}" type="pres">
      <dgm:prSet presAssocID="{949C4329-7F9B-479E-98C6-265DE2879E87}" presName="textNode" presStyleLbl="node1" presStyleIdx="2" presStyleCnt="3">
        <dgm:presLayoutVars>
          <dgm:bulletEnabled val="1"/>
        </dgm:presLayoutVars>
      </dgm:prSet>
      <dgm:spPr/>
      <dgm:t>
        <a:bodyPr/>
        <a:lstStyle/>
        <a:p>
          <a:endParaRPr lang="id-ID"/>
        </a:p>
      </dgm:t>
    </dgm:pt>
  </dgm:ptLst>
  <dgm:cxnLst>
    <dgm:cxn modelId="{2C7A1C0C-7B24-40C9-BF62-7D46AB4AB5EE}" type="presOf" srcId="{195F9115-F369-4D6C-B974-A73447151773}" destId="{052D6A6E-EA0A-41FE-B771-80C69368BD70}" srcOrd="0" destOrd="0" presId="urn:microsoft.com/office/officeart/2005/8/layout/hProcess9"/>
    <dgm:cxn modelId="{7620A691-E622-4845-B1DE-65F524E91826}" srcId="{195F9115-F369-4D6C-B974-A73447151773}" destId="{F517E1E5-6B5E-4743-AED4-BCC5E63631B0}" srcOrd="1" destOrd="0" parTransId="{71B36499-A501-48EF-A8CC-71D3A04B8E41}" sibTransId="{7938BEF0-7ED2-4EC3-94E4-48A80062CD06}"/>
    <dgm:cxn modelId="{08662C48-525A-408D-9AB2-F1505D518428}" type="presOf" srcId="{7A3A080C-144A-4352-929B-D53AECA3C689}" destId="{197D9E34-D18E-4F61-9FF8-22021734B18D}" srcOrd="0" destOrd="0" presId="urn:microsoft.com/office/officeart/2005/8/layout/hProcess9"/>
    <dgm:cxn modelId="{70ED5926-CBEF-47FF-8234-E790A18D264B}" srcId="{195F9115-F369-4D6C-B974-A73447151773}" destId="{7A3A080C-144A-4352-929B-D53AECA3C689}" srcOrd="0" destOrd="0" parTransId="{FB50BDD6-13E6-480F-BF3F-A879590E12F5}" sibTransId="{46443E19-9111-4E22-98E0-5C2DBFC29D34}"/>
    <dgm:cxn modelId="{3DF26CBB-0E98-4A02-A109-6E195F301BBD}" srcId="{195F9115-F369-4D6C-B974-A73447151773}" destId="{949C4329-7F9B-479E-98C6-265DE2879E87}" srcOrd="2" destOrd="0" parTransId="{D4D4C21B-AA93-479C-B1B7-DB2B32EB6CE2}" sibTransId="{3AC54FD1-E5A2-40CF-A90A-CF359813D5DB}"/>
    <dgm:cxn modelId="{82AB7363-8D43-47AB-93BD-E6A7FFE8E6F5}" type="presOf" srcId="{F517E1E5-6B5E-4743-AED4-BCC5E63631B0}" destId="{7A387694-3906-4DBB-BE47-6C5B857D6061}" srcOrd="0" destOrd="0" presId="urn:microsoft.com/office/officeart/2005/8/layout/hProcess9"/>
    <dgm:cxn modelId="{86507221-73FA-4CC2-BD26-541338F6F7CC}" type="presOf" srcId="{949C4329-7F9B-479E-98C6-265DE2879E87}" destId="{90BD57A8-37D9-4C24-8504-4D53B5D1FF2B}" srcOrd="0" destOrd="0" presId="urn:microsoft.com/office/officeart/2005/8/layout/hProcess9"/>
    <dgm:cxn modelId="{236DF091-6489-4EB5-A801-9135CE365FE0}" type="presParOf" srcId="{052D6A6E-EA0A-41FE-B771-80C69368BD70}" destId="{C98D1450-A3C6-4F59-8D90-4B682E60AC04}" srcOrd="0" destOrd="0" presId="urn:microsoft.com/office/officeart/2005/8/layout/hProcess9"/>
    <dgm:cxn modelId="{8E5869DA-FF60-40FB-830B-A7FBB9A43316}" type="presParOf" srcId="{052D6A6E-EA0A-41FE-B771-80C69368BD70}" destId="{B45C5B6D-C82C-462B-8A16-8784D221E801}" srcOrd="1" destOrd="0" presId="urn:microsoft.com/office/officeart/2005/8/layout/hProcess9"/>
    <dgm:cxn modelId="{90A94075-47F7-4B4E-AE0B-ED0F8BAF57C7}" type="presParOf" srcId="{B45C5B6D-C82C-462B-8A16-8784D221E801}" destId="{197D9E34-D18E-4F61-9FF8-22021734B18D}" srcOrd="0" destOrd="0" presId="urn:microsoft.com/office/officeart/2005/8/layout/hProcess9"/>
    <dgm:cxn modelId="{7D47F0FE-69BD-4D96-A9DE-63D5649DF67B}" type="presParOf" srcId="{B45C5B6D-C82C-462B-8A16-8784D221E801}" destId="{59D85265-B9B1-4346-8972-E13D2A0FC302}" srcOrd="1" destOrd="0" presId="urn:microsoft.com/office/officeart/2005/8/layout/hProcess9"/>
    <dgm:cxn modelId="{7E06D8F8-52B6-4237-9FDE-C8F5F208F6FA}" type="presParOf" srcId="{B45C5B6D-C82C-462B-8A16-8784D221E801}" destId="{7A387694-3906-4DBB-BE47-6C5B857D6061}" srcOrd="2" destOrd="0" presId="urn:microsoft.com/office/officeart/2005/8/layout/hProcess9"/>
    <dgm:cxn modelId="{89CCAC8A-F3C3-41F2-8FE7-8D2940DC155E}" type="presParOf" srcId="{B45C5B6D-C82C-462B-8A16-8784D221E801}" destId="{392D716C-FAA2-44F0-944F-62B666CCA306}" srcOrd="3" destOrd="0" presId="urn:microsoft.com/office/officeart/2005/8/layout/hProcess9"/>
    <dgm:cxn modelId="{D77791C7-BE7F-4E67-9EAE-B2BD3B7C50D6}" type="presParOf" srcId="{B45C5B6D-C82C-462B-8A16-8784D221E801}" destId="{90BD57A8-37D9-4C24-8504-4D53B5D1FF2B}" srcOrd="4" destOrd="0" presId="urn:microsoft.com/office/officeart/2005/8/layout/hProcess9"/>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custT="1"/>
      <dgm:spPr>
        <a:solidFill>
          <a:srgbClr val="FFC000"/>
        </a:solidFill>
      </dgm:spPr>
      <dgm:t>
        <a:bodyPr/>
        <a:lstStyle/>
        <a:p>
          <a:r>
            <a:rPr lang="id-ID" sz="2000" b="1" dirty="0" smtClean="0">
              <a:solidFill>
                <a:schemeClr val="tx1"/>
              </a:solidFill>
            </a:rPr>
            <a:t>PENGEMBANGAN KURIKULUM </a:t>
          </a:r>
          <a:endParaRPr lang="id-ID" sz="2000" b="1" dirty="0">
            <a:solidFill>
              <a:schemeClr val="tx1"/>
            </a:solidFill>
          </a:endParaRPr>
        </a:p>
      </dgm:t>
    </dgm:pt>
    <dgm:pt modelId="{BD56C4D1-E447-4968-AFC3-A329FBB356DE}" type="parTrans" cxnId="{17E1DF88-A72C-479A-97E8-70A64B6A5592}">
      <dgm:prSet/>
      <dgm:spPr/>
      <dgm:t>
        <a:bodyPr/>
        <a:lstStyle/>
        <a:p>
          <a:endParaRPr lang="id-ID"/>
        </a:p>
      </dgm:t>
    </dgm:pt>
    <dgm:pt modelId="{23190CAF-CCFE-4346-8778-7D141860F27E}" type="sibTrans" cxnId="{17E1DF88-A72C-479A-97E8-70A64B6A5592}">
      <dgm:prSet/>
      <dgm:spPr/>
      <dgm:t>
        <a:bodyPr/>
        <a:lstStyle/>
        <a:p>
          <a:endParaRPr lang="id-ID"/>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LinFactNeighborX="67120" custLinFactNeighborY="-27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53BF4C6C-9B07-46F8-A92D-6D4903241EBF}" type="presOf" srcId="{CA4F8C11-5A51-4C2B-9A97-FA6B158E7BCA}" destId="{005FB5AF-C1AE-4100-A3BD-3941CDC1160A}" srcOrd="0" destOrd="0" presId="urn:microsoft.com/office/officeart/2005/8/layout/hierarchy4"/>
    <dgm:cxn modelId="{17E1DF88-A72C-479A-97E8-70A64B6A5592}" srcId="{273001FE-712F-48F0-BEAC-6FD69AEBF647}" destId="{CA4F8C11-5A51-4C2B-9A97-FA6B158E7BCA}" srcOrd="0" destOrd="0" parTransId="{BD56C4D1-E447-4968-AFC3-A329FBB356DE}" sibTransId="{23190CAF-CCFE-4346-8778-7D141860F27E}"/>
    <dgm:cxn modelId="{031E9A18-40DA-41D4-A420-299FB8394F73}" type="presOf" srcId="{273001FE-712F-48F0-BEAC-6FD69AEBF647}" destId="{9D855DC5-868A-4BE0-8506-088F10411E77}" srcOrd="0" destOrd="0" presId="urn:microsoft.com/office/officeart/2005/8/layout/hierarchy4"/>
    <dgm:cxn modelId="{5EEA212A-DC1C-4FE9-BD19-AD5E807C8DB2}" type="presParOf" srcId="{9D855DC5-868A-4BE0-8506-088F10411E77}" destId="{0E27B009-DC8C-478A-99D8-B971492E51D5}" srcOrd="0" destOrd="0" presId="urn:microsoft.com/office/officeart/2005/8/layout/hierarchy4"/>
    <dgm:cxn modelId="{0AB15E4B-FAE8-441F-B370-70AEF8C60E06}" type="presParOf" srcId="{0E27B009-DC8C-478A-99D8-B971492E51D5}" destId="{005FB5AF-C1AE-4100-A3BD-3941CDC1160A}" srcOrd="0" destOrd="0" presId="urn:microsoft.com/office/officeart/2005/8/layout/hierarchy4"/>
    <dgm:cxn modelId="{E52AA961-4620-4D37-A46F-225FB534E27C}"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dgm:spPr>
        <a:solidFill>
          <a:srgbClr val="FFC000"/>
        </a:solidFill>
      </dgm:spPr>
      <dgm:t>
        <a:bodyPr/>
        <a:lstStyle/>
        <a:p>
          <a:r>
            <a:rPr lang="id-ID" b="1" dirty="0" smtClean="0">
              <a:solidFill>
                <a:schemeClr val="tx1"/>
              </a:solidFill>
            </a:rPr>
            <a:t>PENGEMBANGAN PEMBELAJARAN</a:t>
          </a:r>
          <a:endParaRPr lang="id-ID" b="1" dirty="0">
            <a:solidFill>
              <a:schemeClr val="tx1"/>
            </a:solidFill>
          </a:endParaRPr>
        </a:p>
      </dgm:t>
    </dgm:pt>
    <dgm:pt modelId="{BD56C4D1-E447-4968-AFC3-A329FBB356DE}" type="parTrans" cxnId="{17E1DF88-A72C-479A-97E8-70A64B6A5592}">
      <dgm:prSet/>
      <dgm:spPr/>
      <dgm:t>
        <a:bodyPr/>
        <a:lstStyle/>
        <a:p>
          <a:endParaRPr lang="id-ID"/>
        </a:p>
      </dgm:t>
    </dgm:pt>
    <dgm:pt modelId="{23190CAF-CCFE-4346-8778-7D141860F27E}" type="sibTrans" cxnId="{17E1DF88-A72C-479A-97E8-70A64B6A5592}">
      <dgm:prSet/>
      <dgm:spPr/>
      <dgm:t>
        <a:bodyPr/>
        <a:lstStyle/>
        <a:p>
          <a:endParaRPr lang="id-ID"/>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LinFactNeighborX="67120" custLinFactNeighborY="-27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0641861E-26D8-4175-A2CB-89EB6470AC51}" type="presOf" srcId="{CA4F8C11-5A51-4C2B-9A97-FA6B158E7BCA}" destId="{005FB5AF-C1AE-4100-A3BD-3941CDC1160A}" srcOrd="0" destOrd="0" presId="urn:microsoft.com/office/officeart/2005/8/layout/hierarchy4"/>
    <dgm:cxn modelId="{17E1DF88-A72C-479A-97E8-70A64B6A5592}" srcId="{273001FE-712F-48F0-BEAC-6FD69AEBF647}" destId="{CA4F8C11-5A51-4C2B-9A97-FA6B158E7BCA}" srcOrd="0" destOrd="0" parTransId="{BD56C4D1-E447-4968-AFC3-A329FBB356DE}" sibTransId="{23190CAF-CCFE-4346-8778-7D141860F27E}"/>
    <dgm:cxn modelId="{B4E2D96C-8E89-4860-A0E9-0464B921EAD6}" type="presOf" srcId="{273001FE-712F-48F0-BEAC-6FD69AEBF647}" destId="{9D855DC5-868A-4BE0-8506-088F10411E77}" srcOrd="0" destOrd="0" presId="urn:microsoft.com/office/officeart/2005/8/layout/hierarchy4"/>
    <dgm:cxn modelId="{E73C0CC5-86CE-4E6F-8C54-77B62710FAE3}" type="presParOf" srcId="{9D855DC5-868A-4BE0-8506-088F10411E77}" destId="{0E27B009-DC8C-478A-99D8-B971492E51D5}" srcOrd="0" destOrd="0" presId="urn:microsoft.com/office/officeart/2005/8/layout/hierarchy4"/>
    <dgm:cxn modelId="{DE9768BA-8690-4C82-8FF5-7AB826DDB816}" type="presParOf" srcId="{0E27B009-DC8C-478A-99D8-B971492E51D5}" destId="{005FB5AF-C1AE-4100-A3BD-3941CDC1160A}" srcOrd="0" destOrd="0" presId="urn:microsoft.com/office/officeart/2005/8/layout/hierarchy4"/>
    <dgm:cxn modelId="{BA2FA663-1F34-4533-9E06-8302B1616810}"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custT="1"/>
      <dgm:spPr>
        <a:solidFill>
          <a:srgbClr val="FFC000"/>
        </a:solidFill>
      </dgm:spPr>
      <dgm:t>
        <a:bodyPr/>
        <a:lstStyle/>
        <a:p>
          <a:r>
            <a:rPr lang="id-ID" sz="2000" b="1" dirty="0" smtClean="0">
              <a:solidFill>
                <a:schemeClr val="tx1"/>
              </a:solidFill>
            </a:rPr>
            <a:t>PENGEMBANGAN SDM</a:t>
          </a:r>
          <a:endParaRPr lang="id-ID" sz="2000" b="1" dirty="0">
            <a:solidFill>
              <a:schemeClr val="tx1"/>
            </a:solidFill>
          </a:endParaRPr>
        </a:p>
      </dgm:t>
    </dgm:pt>
    <dgm:pt modelId="{BD56C4D1-E447-4968-AFC3-A329FBB356DE}" type="parTrans" cxnId="{17E1DF88-A72C-479A-97E8-70A64B6A5592}">
      <dgm:prSet/>
      <dgm:spPr/>
      <dgm:t>
        <a:bodyPr/>
        <a:lstStyle/>
        <a:p>
          <a:endParaRPr lang="id-ID"/>
        </a:p>
      </dgm:t>
    </dgm:pt>
    <dgm:pt modelId="{23190CAF-CCFE-4346-8778-7D141860F27E}" type="sibTrans" cxnId="{17E1DF88-A72C-479A-97E8-70A64B6A5592}">
      <dgm:prSet/>
      <dgm:spPr/>
      <dgm:t>
        <a:bodyPr/>
        <a:lstStyle/>
        <a:p>
          <a:endParaRPr lang="id-ID"/>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ScaleY="100000" custLinFactNeighborY="-50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805DDECD-E0D5-461C-8777-27585AA21788}" type="presOf" srcId="{273001FE-712F-48F0-BEAC-6FD69AEBF647}" destId="{9D855DC5-868A-4BE0-8506-088F10411E77}" srcOrd="0" destOrd="0" presId="urn:microsoft.com/office/officeart/2005/8/layout/hierarchy4"/>
    <dgm:cxn modelId="{17E1DF88-A72C-479A-97E8-70A64B6A5592}" srcId="{273001FE-712F-48F0-BEAC-6FD69AEBF647}" destId="{CA4F8C11-5A51-4C2B-9A97-FA6B158E7BCA}" srcOrd="0" destOrd="0" parTransId="{BD56C4D1-E447-4968-AFC3-A329FBB356DE}" sibTransId="{23190CAF-CCFE-4346-8778-7D141860F27E}"/>
    <dgm:cxn modelId="{6ECCC7A6-955A-47A6-A18F-5BCCC434D94D}" type="presOf" srcId="{CA4F8C11-5A51-4C2B-9A97-FA6B158E7BCA}" destId="{005FB5AF-C1AE-4100-A3BD-3941CDC1160A}" srcOrd="0" destOrd="0" presId="urn:microsoft.com/office/officeart/2005/8/layout/hierarchy4"/>
    <dgm:cxn modelId="{6DA6B94B-4138-4310-8620-F1C984F41EBB}" type="presParOf" srcId="{9D855DC5-868A-4BE0-8506-088F10411E77}" destId="{0E27B009-DC8C-478A-99D8-B971492E51D5}" srcOrd="0" destOrd="0" presId="urn:microsoft.com/office/officeart/2005/8/layout/hierarchy4"/>
    <dgm:cxn modelId="{1730BFE6-901F-4333-B5D3-B7C4623BE376}" type="presParOf" srcId="{0E27B009-DC8C-478A-99D8-B971492E51D5}" destId="{005FB5AF-C1AE-4100-A3BD-3941CDC1160A}" srcOrd="0" destOrd="0" presId="urn:microsoft.com/office/officeart/2005/8/layout/hierarchy4"/>
    <dgm:cxn modelId="{0131A962-4E75-468D-862F-7AD415CD803D}"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75B882B-85B0-4229-923D-437017F98652}" type="doc">
      <dgm:prSet loTypeId="urn:microsoft.com/office/officeart/2005/8/layout/equation2" loCatId="process" qsTypeId="urn:microsoft.com/office/officeart/2005/8/quickstyle/simple1" qsCatId="simple" csTypeId="urn:microsoft.com/office/officeart/2005/8/colors/accent1_2" csCatId="accent1" phldr="1"/>
      <dgm:spPr/>
    </dgm:pt>
    <dgm:pt modelId="{0C8F08EE-1BA5-42A5-968B-3C9EE96FD7F1}">
      <dgm:prSet phldrT="[Text]" custT="1"/>
      <dgm:spPr/>
      <dgm:t>
        <a:bodyPr/>
        <a:lstStyle/>
        <a:p>
          <a:r>
            <a:rPr lang="id-ID" sz="2400" dirty="0" smtClean="0">
              <a:latin typeface="Arial Black" pitchFamily="34" charset="0"/>
            </a:rPr>
            <a:t>1</a:t>
          </a:r>
          <a:endParaRPr lang="id-ID" sz="2400" dirty="0">
            <a:latin typeface="Arial Black" pitchFamily="34" charset="0"/>
          </a:endParaRPr>
        </a:p>
      </dgm:t>
    </dgm:pt>
    <dgm:pt modelId="{3DE2365D-1BE8-40A1-9DA1-AB044F76BCAA}" type="parTrans" cxnId="{D7C4AB8A-8120-43A6-82F2-98A125374FAF}">
      <dgm:prSet/>
      <dgm:spPr/>
      <dgm:t>
        <a:bodyPr/>
        <a:lstStyle/>
        <a:p>
          <a:endParaRPr lang="id-ID" sz="2400"/>
        </a:p>
      </dgm:t>
    </dgm:pt>
    <dgm:pt modelId="{BBD3793E-CA8E-408B-AEFF-9B48E142BA40}" type="sibTrans" cxnId="{D7C4AB8A-8120-43A6-82F2-98A125374FAF}">
      <dgm:prSet/>
      <dgm:spPr/>
      <dgm:t>
        <a:bodyPr/>
        <a:lstStyle/>
        <a:p>
          <a:endParaRPr lang="id-ID" sz="2400"/>
        </a:p>
      </dgm:t>
    </dgm:pt>
    <dgm:pt modelId="{B01D4D4F-F979-4C69-A144-EB820DAB9D8F}" type="pres">
      <dgm:prSet presAssocID="{A75B882B-85B0-4229-923D-437017F98652}" presName="Name0" presStyleCnt="0">
        <dgm:presLayoutVars>
          <dgm:dir/>
          <dgm:resizeHandles val="exact"/>
        </dgm:presLayoutVars>
      </dgm:prSet>
      <dgm:spPr/>
    </dgm:pt>
    <dgm:pt modelId="{5F47B9CF-C41F-43EE-AFA4-C3C282D4EB78}" type="pres">
      <dgm:prSet presAssocID="{A75B882B-85B0-4229-923D-437017F98652}" presName="vNodes" presStyleCnt="0"/>
      <dgm:spPr/>
    </dgm:pt>
    <dgm:pt modelId="{E6740AE9-0A97-4DDA-82EA-6D41BDBC3837}" type="pres">
      <dgm:prSet presAssocID="{A75B882B-85B0-4229-923D-437017F98652}" presName="lastNode" presStyleLbl="node1" presStyleIdx="0" presStyleCnt="1">
        <dgm:presLayoutVars>
          <dgm:bulletEnabled val="1"/>
        </dgm:presLayoutVars>
      </dgm:prSet>
      <dgm:spPr/>
      <dgm:t>
        <a:bodyPr/>
        <a:lstStyle/>
        <a:p>
          <a:endParaRPr lang="id-ID"/>
        </a:p>
      </dgm:t>
    </dgm:pt>
  </dgm:ptLst>
  <dgm:cxnLst>
    <dgm:cxn modelId="{2BB1ECCE-B6FA-4350-84B1-3B389E6DDC8F}" type="presOf" srcId="{0C8F08EE-1BA5-42A5-968B-3C9EE96FD7F1}" destId="{E6740AE9-0A97-4DDA-82EA-6D41BDBC3837}" srcOrd="0" destOrd="0" presId="urn:microsoft.com/office/officeart/2005/8/layout/equation2"/>
    <dgm:cxn modelId="{D7C4AB8A-8120-43A6-82F2-98A125374FAF}" srcId="{A75B882B-85B0-4229-923D-437017F98652}" destId="{0C8F08EE-1BA5-42A5-968B-3C9EE96FD7F1}" srcOrd="0" destOrd="0" parTransId="{3DE2365D-1BE8-40A1-9DA1-AB044F76BCAA}" sibTransId="{BBD3793E-CA8E-408B-AEFF-9B48E142BA40}"/>
    <dgm:cxn modelId="{8FE62C2D-61DA-40F8-957A-565706C1DC5A}" type="presOf" srcId="{A75B882B-85B0-4229-923D-437017F98652}" destId="{B01D4D4F-F979-4C69-A144-EB820DAB9D8F}" srcOrd="0" destOrd="0" presId="urn:microsoft.com/office/officeart/2005/8/layout/equation2"/>
    <dgm:cxn modelId="{47D839FF-8CE7-45EA-BB90-10E634DC3FE9}" type="presParOf" srcId="{B01D4D4F-F979-4C69-A144-EB820DAB9D8F}" destId="{5F47B9CF-C41F-43EE-AFA4-C3C282D4EB78}" srcOrd="0" destOrd="0" presId="urn:microsoft.com/office/officeart/2005/8/layout/equation2"/>
    <dgm:cxn modelId="{0A737490-4A30-48E4-A253-FAA2A763EF9E}" type="presParOf" srcId="{B01D4D4F-F979-4C69-A144-EB820DAB9D8F}" destId="{E6740AE9-0A97-4DDA-82EA-6D41BDBC3837}" srcOrd="1" destOrd="0" presId="urn:microsoft.com/office/officeart/2005/8/layout/equation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75B882B-85B0-4229-923D-437017F98652}" type="doc">
      <dgm:prSet loTypeId="urn:microsoft.com/office/officeart/2005/8/layout/equation2" loCatId="process" qsTypeId="urn:microsoft.com/office/officeart/2005/8/quickstyle/simple1" qsCatId="simple" csTypeId="urn:microsoft.com/office/officeart/2005/8/colors/accent1_2" csCatId="accent1" phldr="1"/>
      <dgm:spPr/>
    </dgm:pt>
    <dgm:pt modelId="{0C8F08EE-1BA5-42A5-968B-3C9EE96FD7F1}">
      <dgm:prSet phldrT="[Text]" custT="1"/>
      <dgm:spPr/>
      <dgm:t>
        <a:bodyPr/>
        <a:lstStyle/>
        <a:p>
          <a:r>
            <a:rPr lang="id-ID" sz="2400" dirty="0" smtClean="0">
              <a:latin typeface="Arial Black" pitchFamily="34" charset="0"/>
            </a:rPr>
            <a:t>3</a:t>
          </a:r>
          <a:endParaRPr lang="id-ID" sz="2400" dirty="0">
            <a:latin typeface="Arial Black" pitchFamily="34" charset="0"/>
          </a:endParaRPr>
        </a:p>
      </dgm:t>
    </dgm:pt>
    <dgm:pt modelId="{3DE2365D-1BE8-40A1-9DA1-AB044F76BCAA}" type="parTrans" cxnId="{D7C4AB8A-8120-43A6-82F2-98A125374FAF}">
      <dgm:prSet/>
      <dgm:spPr/>
      <dgm:t>
        <a:bodyPr/>
        <a:lstStyle/>
        <a:p>
          <a:endParaRPr lang="id-ID" sz="2400"/>
        </a:p>
      </dgm:t>
    </dgm:pt>
    <dgm:pt modelId="{BBD3793E-CA8E-408B-AEFF-9B48E142BA40}" type="sibTrans" cxnId="{D7C4AB8A-8120-43A6-82F2-98A125374FAF}">
      <dgm:prSet/>
      <dgm:spPr/>
      <dgm:t>
        <a:bodyPr/>
        <a:lstStyle/>
        <a:p>
          <a:endParaRPr lang="id-ID" sz="2400"/>
        </a:p>
      </dgm:t>
    </dgm:pt>
    <dgm:pt modelId="{B01D4D4F-F979-4C69-A144-EB820DAB9D8F}" type="pres">
      <dgm:prSet presAssocID="{A75B882B-85B0-4229-923D-437017F98652}" presName="Name0" presStyleCnt="0">
        <dgm:presLayoutVars>
          <dgm:dir/>
          <dgm:resizeHandles val="exact"/>
        </dgm:presLayoutVars>
      </dgm:prSet>
      <dgm:spPr/>
    </dgm:pt>
    <dgm:pt modelId="{5F47B9CF-C41F-43EE-AFA4-C3C282D4EB78}" type="pres">
      <dgm:prSet presAssocID="{A75B882B-85B0-4229-923D-437017F98652}" presName="vNodes" presStyleCnt="0"/>
      <dgm:spPr/>
    </dgm:pt>
    <dgm:pt modelId="{E6740AE9-0A97-4DDA-82EA-6D41BDBC3837}" type="pres">
      <dgm:prSet presAssocID="{A75B882B-85B0-4229-923D-437017F98652}" presName="lastNode" presStyleLbl="node1" presStyleIdx="0" presStyleCnt="1" custLinFactNeighborX="11654" custLinFactNeighborY="-10023">
        <dgm:presLayoutVars>
          <dgm:bulletEnabled val="1"/>
        </dgm:presLayoutVars>
      </dgm:prSet>
      <dgm:spPr/>
      <dgm:t>
        <a:bodyPr/>
        <a:lstStyle/>
        <a:p>
          <a:endParaRPr lang="id-ID"/>
        </a:p>
      </dgm:t>
    </dgm:pt>
  </dgm:ptLst>
  <dgm:cxnLst>
    <dgm:cxn modelId="{D7C4AB8A-8120-43A6-82F2-98A125374FAF}" srcId="{A75B882B-85B0-4229-923D-437017F98652}" destId="{0C8F08EE-1BA5-42A5-968B-3C9EE96FD7F1}" srcOrd="0" destOrd="0" parTransId="{3DE2365D-1BE8-40A1-9DA1-AB044F76BCAA}" sibTransId="{BBD3793E-CA8E-408B-AEFF-9B48E142BA40}"/>
    <dgm:cxn modelId="{F08C8F1D-2DC3-4F2B-8508-D411863E2640}" type="presOf" srcId="{A75B882B-85B0-4229-923D-437017F98652}" destId="{B01D4D4F-F979-4C69-A144-EB820DAB9D8F}" srcOrd="0" destOrd="0" presId="urn:microsoft.com/office/officeart/2005/8/layout/equation2"/>
    <dgm:cxn modelId="{563B6343-8114-469C-90D8-FA2F1F64B38A}" type="presOf" srcId="{0C8F08EE-1BA5-42A5-968B-3C9EE96FD7F1}" destId="{E6740AE9-0A97-4DDA-82EA-6D41BDBC3837}" srcOrd="0" destOrd="0" presId="urn:microsoft.com/office/officeart/2005/8/layout/equation2"/>
    <dgm:cxn modelId="{8BA0DA1D-3FBA-448C-8B4E-F603C1D65970}" type="presParOf" srcId="{B01D4D4F-F979-4C69-A144-EB820DAB9D8F}" destId="{5F47B9CF-C41F-43EE-AFA4-C3C282D4EB78}" srcOrd="0" destOrd="0" presId="urn:microsoft.com/office/officeart/2005/8/layout/equation2"/>
    <dgm:cxn modelId="{9506D543-4AE1-4F9C-9065-A8D5390BDDB6}" type="presParOf" srcId="{B01D4D4F-F979-4C69-A144-EB820DAB9D8F}" destId="{E6740AE9-0A97-4DDA-82EA-6D41BDBC3837}" srcOrd="1" destOrd="0" presId="urn:microsoft.com/office/officeart/2005/8/layout/equation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75B882B-85B0-4229-923D-437017F98652}" type="doc">
      <dgm:prSet loTypeId="urn:microsoft.com/office/officeart/2005/8/layout/equation2" loCatId="process" qsTypeId="urn:microsoft.com/office/officeart/2005/8/quickstyle/simple1" qsCatId="simple" csTypeId="urn:microsoft.com/office/officeart/2005/8/colors/accent1_2" csCatId="accent1" phldr="1"/>
      <dgm:spPr/>
    </dgm:pt>
    <dgm:pt modelId="{0C8F08EE-1BA5-42A5-968B-3C9EE96FD7F1}">
      <dgm:prSet phldrT="[Text]" custT="1"/>
      <dgm:spPr/>
      <dgm:t>
        <a:bodyPr/>
        <a:lstStyle/>
        <a:p>
          <a:r>
            <a:rPr lang="id-ID" sz="2400" dirty="0" smtClean="0">
              <a:latin typeface="Arial Black" pitchFamily="34" charset="0"/>
            </a:rPr>
            <a:t>2</a:t>
          </a:r>
          <a:endParaRPr lang="id-ID" sz="2400" dirty="0">
            <a:latin typeface="Arial Black" pitchFamily="34" charset="0"/>
          </a:endParaRPr>
        </a:p>
      </dgm:t>
    </dgm:pt>
    <dgm:pt modelId="{3DE2365D-1BE8-40A1-9DA1-AB044F76BCAA}" type="parTrans" cxnId="{D7C4AB8A-8120-43A6-82F2-98A125374FAF}">
      <dgm:prSet/>
      <dgm:spPr/>
      <dgm:t>
        <a:bodyPr/>
        <a:lstStyle/>
        <a:p>
          <a:endParaRPr lang="id-ID" sz="2400"/>
        </a:p>
      </dgm:t>
    </dgm:pt>
    <dgm:pt modelId="{BBD3793E-CA8E-408B-AEFF-9B48E142BA40}" type="sibTrans" cxnId="{D7C4AB8A-8120-43A6-82F2-98A125374FAF}">
      <dgm:prSet/>
      <dgm:spPr/>
      <dgm:t>
        <a:bodyPr/>
        <a:lstStyle/>
        <a:p>
          <a:endParaRPr lang="id-ID" sz="2400"/>
        </a:p>
      </dgm:t>
    </dgm:pt>
    <dgm:pt modelId="{B01D4D4F-F979-4C69-A144-EB820DAB9D8F}" type="pres">
      <dgm:prSet presAssocID="{A75B882B-85B0-4229-923D-437017F98652}" presName="Name0" presStyleCnt="0">
        <dgm:presLayoutVars>
          <dgm:dir/>
          <dgm:resizeHandles val="exact"/>
        </dgm:presLayoutVars>
      </dgm:prSet>
      <dgm:spPr/>
    </dgm:pt>
    <dgm:pt modelId="{5F47B9CF-C41F-43EE-AFA4-C3C282D4EB78}" type="pres">
      <dgm:prSet presAssocID="{A75B882B-85B0-4229-923D-437017F98652}" presName="vNodes" presStyleCnt="0"/>
      <dgm:spPr/>
    </dgm:pt>
    <dgm:pt modelId="{E6740AE9-0A97-4DDA-82EA-6D41BDBC3837}" type="pres">
      <dgm:prSet presAssocID="{A75B882B-85B0-4229-923D-437017F98652}" presName="lastNode" presStyleLbl="node1" presStyleIdx="0" presStyleCnt="1">
        <dgm:presLayoutVars>
          <dgm:bulletEnabled val="1"/>
        </dgm:presLayoutVars>
      </dgm:prSet>
      <dgm:spPr/>
      <dgm:t>
        <a:bodyPr/>
        <a:lstStyle/>
        <a:p>
          <a:endParaRPr lang="id-ID"/>
        </a:p>
      </dgm:t>
    </dgm:pt>
  </dgm:ptLst>
  <dgm:cxnLst>
    <dgm:cxn modelId="{D7C4AB8A-8120-43A6-82F2-98A125374FAF}" srcId="{A75B882B-85B0-4229-923D-437017F98652}" destId="{0C8F08EE-1BA5-42A5-968B-3C9EE96FD7F1}" srcOrd="0" destOrd="0" parTransId="{3DE2365D-1BE8-40A1-9DA1-AB044F76BCAA}" sibTransId="{BBD3793E-CA8E-408B-AEFF-9B48E142BA40}"/>
    <dgm:cxn modelId="{4F4CB7BB-CA6C-48D0-9313-4D17516F1EBF}" type="presOf" srcId="{0C8F08EE-1BA5-42A5-968B-3C9EE96FD7F1}" destId="{E6740AE9-0A97-4DDA-82EA-6D41BDBC3837}" srcOrd="0" destOrd="0" presId="urn:microsoft.com/office/officeart/2005/8/layout/equation2"/>
    <dgm:cxn modelId="{B0AA772E-40C6-461F-9129-6AA280208C09}" type="presOf" srcId="{A75B882B-85B0-4229-923D-437017F98652}" destId="{B01D4D4F-F979-4C69-A144-EB820DAB9D8F}" srcOrd="0" destOrd="0" presId="urn:microsoft.com/office/officeart/2005/8/layout/equation2"/>
    <dgm:cxn modelId="{E43501D5-6EF2-42BF-BE9A-7839830AD4DD}" type="presParOf" srcId="{B01D4D4F-F979-4C69-A144-EB820DAB9D8F}" destId="{5F47B9CF-C41F-43EE-AFA4-C3C282D4EB78}" srcOrd="0" destOrd="0" presId="urn:microsoft.com/office/officeart/2005/8/layout/equation2"/>
    <dgm:cxn modelId="{222405D1-D2FA-4ECA-9CB0-054B12378CB6}" type="presParOf" srcId="{B01D4D4F-F979-4C69-A144-EB820DAB9D8F}" destId="{E6740AE9-0A97-4DDA-82EA-6D41BDBC3837}" srcOrd="1" destOrd="0" presId="urn:microsoft.com/office/officeart/2005/8/layout/equation2"/>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E7A65C-AAF8-4906-93F4-668C151807B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id-ID"/>
        </a:p>
      </dgm:t>
    </dgm:pt>
    <dgm:pt modelId="{398E0D38-76DF-43C7-A4F7-E2B8B37928E9}">
      <dgm:prSet phldrT="[Text]" custT="1"/>
      <dgm:spPr/>
      <dgm:t>
        <a:bodyPr/>
        <a:lstStyle/>
        <a:p>
          <a:r>
            <a:rPr lang="id-ID" sz="2000" b="1" dirty="0" smtClean="0"/>
            <a:t>Pot</a:t>
          </a:r>
          <a:endParaRPr lang="id-ID" sz="2000" b="1" dirty="0"/>
        </a:p>
      </dgm:t>
    </dgm:pt>
    <dgm:pt modelId="{C11F332C-4A1B-4BA9-B058-EF2786E9679A}" type="parTrans" cxnId="{217325F1-1E6C-4DDA-8916-75158AC5C842}">
      <dgm:prSet/>
      <dgm:spPr/>
      <dgm:t>
        <a:bodyPr/>
        <a:lstStyle/>
        <a:p>
          <a:endParaRPr lang="id-ID"/>
        </a:p>
      </dgm:t>
    </dgm:pt>
    <dgm:pt modelId="{498B84D0-786D-4007-B5BA-28121DC5FE3C}" type="sibTrans" cxnId="{217325F1-1E6C-4DDA-8916-75158AC5C842}">
      <dgm:prSet/>
      <dgm:spPr/>
      <dgm:t>
        <a:bodyPr/>
        <a:lstStyle/>
        <a:p>
          <a:endParaRPr lang="id-ID"/>
        </a:p>
      </dgm:t>
    </dgm:pt>
    <dgm:pt modelId="{812757CC-6209-43CB-8D1C-DD42A0E6E82C}">
      <dgm:prSet phldrT="[Text]" custT="1"/>
      <dgm:spPr/>
      <dgm:t>
        <a:bodyPr/>
        <a:lstStyle/>
        <a:p>
          <a:r>
            <a:rPr lang="id-ID" sz="1800" b="1" dirty="0" smtClean="0"/>
            <a:t>SSN</a:t>
          </a:r>
          <a:endParaRPr lang="id-ID" sz="1800" b="1" dirty="0"/>
        </a:p>
      </dgm:t>
    </dgm:pt>
    <dgm:pt modelId="{74BB0911-F2A8-4F57-93F5-CF66431821D7}" type="parTrans" cxnId="{57CE13AB-8F81-4DDD-B97B-3CE5F64EB9C3}">
      <dgm:prSet/>
      <dgm:spPr/>
      <dgm:t>
        <a:bodyPr/>
        <a:lstStyle/>
        <a:p>
          <a:endParaRPr lang="id-ID"/>
        </a:p>
      </dgm:t>
    </dgm:pt>
    <dgm:pt modelId="{9F6CB3D2-1241-4FCA-8F86-ECA347593C8F}" type="sibTrans" cxnId="{57CE13AB-8F81-4DDD-B97B-3CE5F64EB9C3}">
      <dgm:prSet/>
      <dgm:spPr/>
      <dgm:t>
        <a:bodyPr/>
        <a:lstStyle/>
        <a:p>
          <a:endParaRPr lang="id-ID"/>
        </a:p>
      </dgm:t>
    </dgm:pt>
    <dgm:pt modelId="{5E994396-0F1C-44B0-BE0F-46CB18155777}">
      <dgm:prSet phldrT="[Text]" custT="1"/>
      <dgm:spPr/>
      <dgm:t>
        <a:bodyPr/>
        <a:lstStyle/>
        <a:p>
          <a:r>
            <a:rPr lang="id-ID" sz="1800" b="1" dirty="0" smtClean="0"/>
            <a:t>RSBI</a:t>
          </a:r>
          <a:endParaRPr lang="id-ID" sz="1800" b="1" dirty="0"/>
        </a:p>
      </dgm:t>
    </dgm:pt>
    <dgm:pt modelId="{7A2AAB0F-6A4D-42BE-8297-8073E483D731}" type="parTrans" cxnId="{D9814A67-438D-443E-A571-FFB7B0F9AA30}">
      <dgm:prSet/>
      <dgm:spPr/>
      <dgm:t>
        <a:bodyPr/>
        <a:lstStyle/>
        <a:p>
          <a:endParaRPr lang="id-ID"/>
        </a:p>
      </dgm:t>
    </dgm:pt>
    <dgm:pt modelId="{E0A708B9-1E00-4189-9B01-183800396302}" type="sibTrans" cxnId="{D9814A67-438D-443E-A571-FFB7B0F9AA30}">
      <dgm:prSet/>
      <dgm:spPr/>
      <dgm:t>
        <a:bodyPr/>
        <a:lstStyle/>
        <a:p>
          <a:endParaRPr lang="id-ID"/>
        </a:p>
      </dgm:t>
    </dgm:pt>
    <dgm:pt modelId="{79EBCA28-E321-40E5-8672-EB91B3473565}" type="pres">
      <dgm:prSet presAssocID="{94E7A65C-AAF8-4906-93F4-668C151807B3}" presName="diagram" presStyleCnt="0">
        <dgm:presLayoutVars>
          <dgm:chPref val="1"/>
          <dgm:dir/>
          <dgm:animOne val="branch"/>
          <dgm:animLvl val="lvl"/>
          <dgm:resizeHandles val="exact"/>
        </dgm:presLayoutVars>
      </dgm:prSet>
      <dgm:spPr/>
      <dgm:t>
        <a:bodyPr/>
        <a:lstStyle/>
        <a:p>
          <a:endParaRPr lang="id-ID"/>
        </a:p>
      </dgm:t>
    </dgm:pt>
    <dgm:pt modelId="{693E6409-5C77-4F09-BC42-F5AF38307EB2}" type="pres">
      <dgm:prSet presAssocID="{398E0D38-76DF-43C7-A4F7-E2B8B37928E9}" presName="root1" presStyleCnt="0"/>
      <dgm:spPr/>
    </dgm:pt>
    <dgm:pt modelId="{EFAF0648-B658-48E1-ABFF-AA94AB67FA3E}" type="pres">
      <dgm:prSet presAssocID="{398E0D38-76DF-43C7-A4F7-E2B8B37928E9}" presName="LevelOneTextNode" presStyleLbl="node0" presStyleIdx="0" presStyleCnt="1">
        <dgm:presLayoutVars>
          <dgm:chPref val="3"/>
        </dgm:presLayoutVars>
      </dgm:prSet>
      <dgm:spPr/>
      <dgm:t>
        <a:bodyPr/>
        <a:lstStyle/>
        <a:p>
          <a:endParaRPr lang="id-ID"/>
        </a:p>
      </dgm:t>
    </dgm:pt>
    <dgm:pt modelId="{A9403D98-2AD3-44B9-8F5D-AA83A0F4397C}" type="pres">
      <dgm:prSet presAssocID="{398E0D38-76DF-43C7-A4F7-E2B8B37928E9}" presName="level2hierChild" presStyleCnt="0"/>
      <dgm:spPr/>
    </dgm:pt>
    <dgm:pt modelId="{804ED5F7-B892-43E2-9CE5-871D5E07347A}" type="pres">
      <dgm:prSet presAssocID="{74BB0911-F2A8-4F57-93F5-CF66431821D7}" presName="conn2-1" presStyleLbl="parChTrans1D2" presStyleIdx="0" presStyleCnt="1"/>
      <dgm:spPr/>
      <dgm:t>
        <a:bodyPr/>
        <a:lstStyle/>
        <a:p>
          <a:endParaRPr lang="id-ID"/>
        </a:p>
      </dgm:t>
    </dgm:pt>
    <dgm:pt modelId="{8E9A1A93-53D9-4F1D-90F7-D92994298EFE}" type="pres">
      <dgm:prSet presAssocID="{74BB0911-F2A8-4F57-93F5-CF66431821D7}" presName="connTx" presStyleLbl="parChTrans1D2" presStyleIdx="0" presStyleCnt="1"/>
      <dgm:spPr/>
      <dgm:t>
        <a:bodyPr/>
        <a:lstStyle/>
        <a:p>
          <a:endParaRPr lang="id-ID"/>
        </a:p>
      </dgm:t>
    </dgm:pt>
    <dgm:pt modelId="{AED37944-C532-4B14-B4F1-85BEF28C503D}" type="pres">
      <dgm:prSet presAssocID="{812757CC-6209-43CB-8D1C-DD42A0E6E82C}" presName="root2" presStyleCnt="0"/>
      <dgm:spPr/>
    </dgm:pt>
    <dgm:pt modelId="{4C0643CC-C91D-4FE3-9C9A-3B24C792B551}" type="pres">
      <dgm:prSet presAssocID="{812757CC-6209-43CB-8D1C-DD42A0E6E82C}" presName="LevelTwoTextNode" presStyleLbl="node2" presStyleIdx="0" presStyleCnt="1">
        <dgm:presLayoutVars>
          <dgm:chPref val="3"/>
        </dgm:presLayoutVars>
      </dgm:prSet>
      <dgm:spPr/>
      <dgm:t>
        <a:bodyPr/>
        <a:lstStyle/>
        <a:p>
          <a:endParaRPr lang="id-ID"/>
        </a:p>
      </dgm:t>
    </dgm:pt>
    <dgm:pt modelId="{140D56EB-C067-4140-8FE9-0E6808C1412F}" type="pres">
      <dgm:prSet presAssocID="{812757CC-6209-43CB-8D1C-DD42A0E6E82C}" presName="level3hierChild" presStyleCnt="0"/>
      <dgm:spPr/>
    </dgm:pt>
    <dgm:pt modelId="{9ED0953E-8D86-4589-9851-66BD5A8350AB}" type="pres">
      <dgm:prSet presAssocID="{7A2AAB0F-6A4D-42BE-8297-8073E483D731}" presName="conn2-1" presStyleLbl="parChTrans1D3" presStyleIdx="0" presStyleCnt="1"/>
      <dgm:spPr/>
      <dgm:t>
        <a:bodyPr/>
        <a:lstStyle/>
        <a:p>
          <a:endParaRPr lang="id-ID"/>
        </a:p>
      </dgm:t>
    </dgm:pt>
    <dgm:pt modelId="{6438FAB3-1E8B-4A5C-89BD-D4350DBDAF14}" type="pres">
      <dgm:prSet presAssocID="{7A2AAB0F-6A4D-42BE-8297-8073E483D731}" presName="connTx" presStyleLbl="parChTrans1D3" presStyleIdx="0" presStyleCnt="1"/>
      <dgm:spPr/>
      <dgm:t>
        <a:bodyPr/>
        <a:lstStyle/>
        <a:p>
          <a:endParaRPr lang="id-ID"/>
        </a:p>
      </dgm:t>
    </dgm:pt>
    <dgm:pt modelId="{DC3541A0-D808-4E1A-BE9F-B78E2F0427ED}" type="pres">
      <dgm:prSet presAssocID="{5E994396-0F1C-44B0-BE0F-46CB18155777}" presName="root2" presStyleCnt="0"/>
      <dgm:spPr/>
    </dgm:pt>
    <dgm:pt modelId="{3101716A-C806-4CCE-B406-360785F452E2}" type="pres">
      <dgm:prSet presAssocID="{5E994396-0F1C-44B0-BE0F-46CB18155777}" presName="LevelTwoTextNode" presStyleLbl="node3" presStyleIdx="0" presStyleCnt="1">
        <dgm:presLayoutVars>
          <dgm:chPref val="3"/>
        </dgm:presLayoutVars>
      </dgm:prSet>
      <dgm:spPr/>
      <dgm:t>
        <a:bodyPr/>
        <a:lstStyle/>
        <a:p>
          <a:endParaRPr lang="id-ID"/>
        </a:p>
      </dgm:t>
    </dgm:pt>
    <dgm:pt modelId="{DE83E090-2AB6-4C49-B58D-4D17098ACCD5}" type="pres">
      <dgm:prSet presAssocID="{5E994396-0F1C-44B0-BE0F-46CB18155777}" presName="level3hierChild" presStyleCnt="0"/>
      <dgm:spPr/>
    </dgm:pt>
  </dgm:ptLst>
  <dgm:cxnLst>
    <dgm:cxn modelId="{57CE13AB-8F81-4DDD-B97B-3CE5F64EB9C3}" srcId="{398E0D38-76DF-43C7-A4F7-E2B8B37928E9}" destId="{812757CC-6209-43CB-8D1C-DD42A0E6E82C}" srcOrd="0" destOrd="0" parTransId="{74BB0911-F2A8-4F57-93F5-CF66431821D7}" sibTransId="{9F6CB3D2-1241-4FCA-8F86-ECA347593C8F}"/>
    <dgm:cxn modelId="{E7A692C4-DA97-4A60-B0F2-D835C0416039}" type="presOf" srcId="{74BB0911-F2A8-4F57-93F5-CF66431821D7}" destId="{804ED5F7-B892-43E2-9CE5-871D5E07347A}" srcOrd="0" destOrd="0" presId="urn:microsoft.com/office/officeart/2005/8/layout/hierarchy2"/>
    <dgm:cxn modelId="{F317D6B7-E9F3-4BEF-B78F-3A1B3B12F3A7}" type="presOf" srcId="{94E7A65C-AAF8-4906-93F4-668C151807B3}" destId="{79EBCA28-E321-40E5-8672-EB91B3473565}" srcOrd="0" destOrd="0" presId="urn:microsoft.com/office/officeart/2005/8/layout/hierarchy2"/>
    <dgm:cxn modelId="{E19D0046-97BA-4B7A-B7C1-340ACB9E1B6B}" type="presOf" srcId="{5E994396-0F1C-44B0-BE0F-46CB18155777}" destId="{3101716A-C806-4CCE-B406-360785F452E2}" srcOrd="0" destOrd="0" presId="urn:microsoft.com/office/officeart/2005/8/layout/hierarchy2"/>
    <dgm:cxn modelId="{58A900B0-5111-4930-87DB-DDD856033070}" type="presOf" srcId="{398E0D38-76DF-43C7-A4F7-E2B8B37928E9}" destId="{EFAF0648-B658-48E1-ABFF-AA94AB67FA3E}" srcOrd="0" destOrd="0" presId="urn:microsoft.com/office/officeart/2005/8/layout/hierarchy2"/>
    <dgm:cxn modelId="{217325F1-1E6C-4DDA-8916-75158AC5C842}" srcId="{94E7A65C-AAF8-4906-93F4-668C151807B3}" destId="{398E0D38-76DF-43C7-A4F7-E2B8B37928E9}" srcOrd="0" destOrd="0" parTransId="{C11F332C-4A1B-4BA9-B058-EF2786E9679A}" sibTransId="{498B84D0-786D-4007-B5BA-28121DC5FE3C}"/>
    <dgm:cxn modelId="{7B37A82C-533F-46D7-8B2E-718EB378B09A}" type="presOf" srcId="{812757CC-6209-43CB-8D1C-DD42A0E6E82C}" destId="{4C0643CC-C91D-4FE3-9C9A-3B24C792B551}" srcOrd="0" destOrd="0" presId="urn:microsoft.com/office/officeart/2005/8/layout/hierarchy2"/>
    <dgm:cxn modelId="{21D2677B-CD72-44D8-903F-0A20B72E115C}" type="presOf" srcId="{7A2AAB0F-6A4D-42BE-8297-8073E483D731}" destId="{6438FAB3-1E8B-4A5C-89BD-D4350DBDAF14}" srcOrd="1" destOrd="0" presId="urn:microsoft.com/office/officeart/2005/8/layout/hierarchy2"/>
    <dgm:cxn modelId="{D9814A67-438D-443E-A571-FFB7B0F9AA30}" srcId="{812757CC-6209-43CB-8D1C-DD42A0E6E82C}" destId="{5E994396-0F1C-44B0-BE0F-46CB18155777}" srcOrd="0" destOrd="0" parTransId="{7A2AAB0F-6A4D-42BE-8297-8073E483D731}" sibTransId="{E0A708B9-1E00-4189-9B01-183800396302}"/>
    <dgm:cxn modelId="{442C8844-2523-4D33-9EEC-5F88F2FE5CFE}" type="presOf" srcId="{74BB0911-F2A8-4F57-93F5-CF66431821D7}" destId="{8E9A1A93-53D9-4F1D-90F7-D92994298EFE}" srcOrd="1" destOrd="0" presId="urn:microsoft.com/office/officeart/2005/8/layout/hierarchy2"/>
    <dgm:cxn modelId="{D187F5F4-BACB-43BC-839E-941D01BD3D85}" type="presOf" srcId="{7A2AAB0F-6A4D-42BE-8297-8073E483D731}" destId="{9ED0953E-8D86-4589-9851-66BD5A8350AB}" srcOrd="0" destOrd="0" presId="urn:microsoft.com/office/officeart/2005/8/layout/hierarchy2"/>
    <dgm:cxn modelId="{11A2F03E-CD39-470B-858E-062E16C3D577}" type="presParOf" srcId="{79EBCA28-E321-40E5-8672-EB91B3473565}" destId="{693E6409-5C77-4F09-BC42-F5AF38307EB2}" srcOrd="0" destOrd="0" presId="urn:microsoft.com/office/officeart/2005/8/layout/hierarchy2"/>
    <dgm:cxn modelId="{F0F83FEF-561A-477E-8858-24C4C8CA459B}" type="presParOf" srcId="{693E6409-5C77-4F09-BC42-F5AF38307EB2}" destId="{EFAF0648-B658-48E1-ABFF-AA94AB67FA3E}" srcOrd="0" destOrd="0" presId="urn:microsoft.com/office/officeart/2005/8/layout/hierarchy2"/>
    <dgm:cxn modelId="{2855FDED-AA1A-4150-BDA0-107DDFC50723}" type="presParOf" srcId="{693E6409-5C77-4F09-BC42-F5AF38307EB2}" destId="{A9403D98-2AD3-44B9-8F5D-AA83A0F4397C}" srcOrd="1" destOrd="0" presId="urn:microsoft.com/office/officeart/2005/8/layout/hierarchy2"/>
    <dgm:cxn modelId="{7EFB768C-1F71-489F-8175-87F96E41A8A9}" type="presParOf" srcId="{A9403D98-2AD3-44B9-8F5D-AA83A0F4397C}" destId="{804ED5F7-B892-43E2-9CE5-871D5E07347A}" srcOrd="0" destOrd="0" presId="urn:microsoft.com/office/officeart/2005/8/layout/hierarchy2"/>
    <dgm:cxn modelId="{05E31EF9-41BE-40F8-BB96-4AEECCE553B5}" type="presParOf" srcId="{804ED5F7-B892-43E2-9CE5-871D5E07347A}" destId="{8E9A1A93-53D9-4F1D-90F7-D92994298EFE}" srcOrd="0" destOrd="0" presId="urn:microsoft.com/office/officeart/2005/8/layout/hierarchy2"/>
    <dgm:cxn modelId="{B690FCC0-497F-4276-AA43-1BE5352488B6}" type="presParOf" srcId="{A9403D98-2AD3-44B9-8F5D-AA83A0F4397C}" destId="{AED37944-C532-4B14-B4F1-85BEF28C503D}" srcOrd="1" destOrd="0" presId="urn:microsoft.com/office/officeart/2005/8/layout/hierarchy2"/>
    <dgm:cxn modelId="{5EB26AA1-3B89-4E8E-98BA-755371F7B293}" type="presParOf" srcId="{AED37944-C532-4B14-B4F1-85BEF28C503D}" destId="{4C0643CC-C91D-4FE3-9C9A-3B24C792B551}" srcOrd="0" destOrd="0" presId="urn:microsoft.com/office/officeart/2005/8/layout/hierarchy2"/>
    <dgm:cxn modelId="{E8FEE080-8874-4CCB-8060-7A8FE0CFD246}" type="presParOf" srcId="{AED37944-C532-4B14-B4F1-85BEF28C503D}" destId="{140D56EB-C067-4140-8FE9-0E6808C1412F}" srcOrd="1" destOrd="0" presId="urn:microsoft.com/office/officeart/2005/8/layout/hierarchy2"/>
    <dgm:cxn modelId="{40CECFFE-30BB-4AB0-9592-E932256F91E0}" type="presParOf" srcId="{140D56EB-C067-4140-8FE9-0E6808C1412F}" destId="{9ED0953E-8D86-4589-9851-66BD5A8350AB}" srcOrd="0" destOrd="0" presId="urn:microsoft.com/office/officeart/2005/8/layout/hierarchy2"/>
    <dgm:cxn modelId="{5F2267AB-459F-4131-8283-94CCC554C200}" type="presParOf" srcId="{9ED0953E-8D86-4589-9851-66BD5A8350AB}" destId="{6438FAB3-1E8B-4A5C-89BD-D4350DBDAF14}" srcOrd="0" destOrd="0" presId="urn:microsoft.com/office/officeart/2005/8/layout/hierarchy2"/>
    <dgm:cxn modelId="{323100DE-A97E-44FB-8628-10AEDA04A986}" type="presParOf" srcId="{140D56EB-C067-4140-8FE9-0E6808C1412F}" destId="{DC3541A0-D808-4E1A-BE9F-B78E2F0427ED}" srcOrd="1" destOrd="0" presId="urn:microsoft.com/office/officeart/2005/8/layout/hierarchy2"/>
    <dgm:cxn modelId="{E8ED141E-C656-4D70-BF9F-04DE71D47277}" type="presParOf" srcId="{DC3541A0-D808-4E1A-BE9F-B78E2F0427ED}" destId="{3101716A-C806-4CCE-B406-360785F452E2}" srcOrd="0" destOrd="0" presId="urn:microsoft.com/office/officeart/2005/8/layout/hierarchy2"/>
    <dgm:cxn modelId="{722E9F38-3FD1-4160-AA22-9F66460DD4F7}" type="presParOf" srcId="{DC3541A0-D808-4E1A-BE9F-B78E2F0427ED}" destId="{DE83E090-2AB6-4C49-B58D-4D17098ACCD5}" srcOrd="1" destOrd="0" presId="urn:microsoft.com/office/officeart/2005/8/layout/hierarchy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custT="1"/>
      <dgm:spPr>
        <a:solidFill>
          <a:srgbClr val="FFC000"/>
        </a:solidFill>
      </dgm:spPr>
      <dgm:t>
        <a:bodyPr/>
        <a:lstStyle/>
        <a:p>
          <a:r>
            <a:rPr lang="id-ID" sz="2000" b="1" dirty="0" smtClean="0">
              <a:solidFill>
                <a:schemeClr val="tx1"/>
              </a:solidFill>
            </a:rPr>
            <a:t>PENGEMBANGAN SARPRAS</a:t>
          </a:r>
          <a:endParaRPr lang="id-ID" sz="2000" b="1" dirty="0">
            <a:solidFill>
              <a:schemeClr val="tx1"/>
            </a:solidFill>
          </a:endParaRPr>
        </a:p>
      </dgm:t>
    </dgm:pt>
    <dgm:pt modelId="{BD56C4D1-E447-4968-AFC3-A329FBB356DE}" type="parTrans" cxnId="{17E1DF88-A72C-479A-97E8-70A64B6A5592}">
      <dgm:prSet/>
      <dgm:spPr/>
      <dgm:t>
        <a:bodyPr/>
        <a:lstStyle/>
        <a:p>
          <a:endParaRPr lang="id-ID" sz="1000"/>
        </a:p>
      </dgm:t>
    </dgm:pt>
    <dgm:pt modelId="{23190CAF-CCFE-4346-8778-7D141860F27E}" type="sibTrans" cxnId="{17E1DF88-A72C-479A-97E8-70A64B6A5592}">
      <dgm:prSet/>
      <dgm:spPr/>
      <dgm:t>
        <a:bodyPr/>
        <a:lstStyle/>
        <a:p>
          <a:endParaRPr lang="id-ID" sz="1000"/>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ScaleY="96704" custLinFactNeighborX="67120" custLinFactNeighborY="-27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17E1DF88-A72C-479A-97E8-70A64B6A5592}" srcId="{273001FE-712F-48F0-BEAC-6FD69AEBF647}" destId="{CA4F8C11-5A51-4C2B-9A97-FA6B158E7BCA}" srcOrd="0" destOrd="0" parTransId="{BD56C4D1-E447-4968-AFC3-A329FBB356DE}" sibTransId="{23190CAF-CCFE-4346-8778-7D141860F27E}"/>
    <dgm:cxn modelId="{EDB35C2B-F645-45F5-89D3-C74F02184944}" type="presOf" srcId="{CA4F8C11-5A51-4C2B-9A97-FA6B158E7BCA}" destId="{005FB5AF-C1AE-4100-A3BD-3941CDC1160A}" srcOrd="0" destOrd="0" presId="urn:microsoft.com/office/officeart/2005/8/layout/hierarchy4"/>
    <dgm:cxn modelId="{11B80A93-DBAA-4C73-987F-9DA22CAC10DE}" type="presOf" srcId="{273001FE-712F-48F0-BEAC-6FD69AEBF647}" destId="{9D855DC5-868A-4BE0-8506-088F10411E77}" srcOrd="0" destOrd="0" presId="urn:microsoft.com/office/officeart/2005/8/layout/hierarchy4"/>
    <dgm:cxn modelId="{AA27E538-E1D3-45DF-BCC7-B2A583489C0B}" type="presParOf" srcId="{9D855DC5-868A-4BE0-8506-088F10411E77}" destId="{0E27B009-DC8C-478A-99D8-B971492E51D5}" srcOrd="0" destOrd="0" presId="urn:microsoft.com/office/officeart/2005/8/layout/hierarchy4"/>
    <dgm:cxn modelId="{7F9E687B-CB91-44BC-88CD-508956D61219}" type="presParOf" srcId="{0E27B009-DC8C-478A-99D8-B971492E51D5}" destId="{005FB5AF-C1AE-4100-A3BD-3941CDC1160A}" srcOrd="0" destOrd="0" presId="urn:microsoft.com/office/officeart/2005/8/layout/hierarchy4"/>
    <dgm:cxn modelId="{AAAABA95-EC85-4F06-98A5-340ED02CE4A4}"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3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dgm:spPr>
        <a:solidFill>
          <a:srgbClr val="FFC000"/>
        </a:solidFill>
      </dgm:spPr>
      <dgm:t>
        <a:bodyPr/>
        <a:lstStyle/>
        <a:p>
          <a:r>
            <a:rPr lang="id-ID" b="1" dirty="0" smtClean="0">
              <a:solidFill>
                <a:schemeClr val="tx1"/>
              </a:solidFill>
            </a:rPr>
            <a:t>PENGEMBANGAN PENGELOLAAN</a:t>
          </a:r>
          <a:endParaRPr lang="id-ID" b="1" dirty="0">
            <a:solidFill>
              <a:schemeClr val="tx1"/>
            </a:solidFill>
          </a:endParaRPr>
        </a:p>
      </dgm:t>
    </dgm:pt>
    <dgm:pt modelId="{BD56C4D1-E447-4968-AFC3-A329FBB356DE}" type="parTrans" cxnId="{17E1DF88-A72C-479A-97E8-70A64B6A5592}">
      <dgm:prSet/>
      <dgm:spPr/>
      <dgm:t>
        <a:bodyPr/>
        <a:lstStyle/>
        <a:p>
          <a:endParaRPr lang="id-ID"/>
        </a:p>
      </dgm:t>
    </dgm:pt>
    <dgm:pt modelId="{23190CAF-CCFE-4346-8778-7D141860F27E}" type="sibTrans" cxnId="{17E1DF88-A72C-479A-97E8-70A64B6A5592}">
      <dgm:prSet/>
      <dgm:spPr/>
      <dgm:t>
        <a:bodyPr/>
        <a:lstStyle/>
        <a:p>
          <a:endParaRPr lang="id-ID"/>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LinFactNeighborX="67120" custLinFactNeighborY="-27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17E1DF88-A72C-479A-97E8-70A64B6A5592}" srcId="{273001FE-712F-48F0-BEAC-6FD69AEBF647}" destId="{CA4F8C11-5A51-4C2B-9A97-FA6B158E7BCA}" srcOrd="0" destOrd="0" parTransId="{BD56C4D1-E447-4968-AFC3-A329FBB356DE}" sibTransId="{23190CAF-CCFE-4346-8778-7D141860F27E}"/>
    <dgm:cxn modelId="{6BCFE9AE-7DF0-40AC-9B93-51BDADEBD853}" type="presOf" srcId="{273001FE-712F-48F0-BEAC-6FD69AEBF647}" destId="{9D855DC5-868A-4BE0-8506-088F10411E77}" srcOrd="0" destOrd="0" presId="urn:microsoft.com/office/officeart/2005/8/layout/hierarchy4"/>
    <dgm:cxn modelId="{E3241672-4EAD-4C68-AA66-AFC87E4A2200}" type="presOf" srcId="{CA4F8C11-5A51-4C2B-9A97-FA6B158E7BCA}" destId="{005FB5AF-C1AE-4100-A3BD-3941CDC1160A}" srcOrd="0" destOrd="0" presId="urn:microsoft.com/office/officeart/2005/8/layout/hierarchy4"/>
    <dgm:cxn modelId="{CA397C73-E162-4172-83E5-99478AA97043}" type="presParOf" srcId="{9D855DC5-868A-4BE0-8506-088F10411E77}" destId="{0E27B009-DC8C-478A-99D8-B971492E51D5}" srcOrd="0" destOrd="0" presId="urn:microsoft.com/office/officeart/2005/8/layout/hierarchy4"/>
    <dgm:cxn modelId="{178CCD34-97AE-40A9-9592-6E3F27A5F6D7}" type="presParOf" srcId="{0E27B009-DC8C-478A-99D8-B971492E51D5}" destId="{005FB5AF-C1AE-4100-A3BD-3941CDC1160A}" srcOrd="0" destOrd="0" presId="urn:microsoft.com/office/officeart/2005/8/layout/hierarchy4"/>
    <dgm:cxn modelId="{3A4349DC-4FC7-4916-A4EC-30E4CC3DDD6B}"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42"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73001FE-712F-48F0-BEAC-6FD69AEBF647}"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id-ID"/>
        </a:p>
      </dgm:t>
    </dgm:pt>
    <dgm:pt modelId="{CA4F8C11-5A51-4C2B-9A97-FA6B158E7BCA}">
      <dgm:prSet phldrT="[Text]" custT="1"/>
      <dgm:spPr>
        <a:solidFill>
          <a:srgbClr val="FFC000"/>
        </a:solidFill>
      </dgm:spPr>
      <dgm:t>
        <a:bodyPr/>
        <a:lstStyle/>
        <a:p>
          <a:r>
            <a:rPr lang="id-ID" sz="2000" b="1" dirty="0" smtClean="0">
              <a:solidFill>
                <a:schemeClr val="tx1"/>
              </a:solidFill>
            </a:rPr>
            <a:t>PENGEMBANGAN LAIN</a:t>
          </a:r>
          <a:endParaRPr lang="id-ID" sz="2000" b="1" dirty="0">
            <a:solidFill>
              <a:schemeClr val="tx1"/>
            </a:solidFill>
          </a:endParaRPr>
        </a:p>
      </dgm:t>
    </dgm:pt>
    <dgm:pt modelId="{BD56C4D1-E447-4968-AFC3-A329FBB356DE}" type="parTrans" cxnId="{17E1DF88-A72C-479A-97E8-70A64B6A5592}">
      <dgm:prSet/>
      <dgm:spPr/>
      <dgm:t>
        <a:bodyPr/>
        <a:lstStyle/>
        <a:p>
          <a:endParaRPr lang="id-ID"/>
        </a:p>
      </dgm:t>
    </dgm:pt>
    <dgm:pt modelId="{23190CAF-CCFE-4346-8778-7D141860F27E}" type="sibTrans" cxnId="{17E1DF88-A72C-479A-97E8-70A64B6A5592}">
      <dgm:prSet/>
      <dgm:spPr/>
      <dgm:t>
        <a:bodyPr/>
        <a:lstStyle/>
        <a:p>
          <a:endParaRPr lang="id-ID"/>
        </a:p>
      </dgm:t>
    </dgm:pt>
    <dgm:pt modelId="{9D855DC5-868A-4BE0-8506-088F10411E77}" type="pres">
      <dgm:prSet presAssocID="{273001FE-712F-48F0-BEAC-6FD69AEBF647}" presName="Name0" presStyleCnt="0">
        <dgm:presLayoutVars>
          <dgm:chPref val="1"/>
          <dgm:dir/>
          <dgm:animOne val="branch"/>
          <dgm:animLvl val="lvl"/>
          <dgm:resizeHandles/>
        </dgm:presLayoutVars>
      </dgm:prSet>
      <dgm:spPr/>
      <dgm:t>
        <a:bodyPr/>
        <a:lstStyle/>
        <a:p>
          <a:endParaRPr lang="id-ID"/>
        </a:p>
      </dgm:t>
    </dgm:pt>
    <dgm:pt modelId="{0E27B009-DC8C-478A-99D8-B971492E51D5}" type="pres">
      <dgm:prSet presAssocID="{CA4F8C11-5A51-4C2B-9A97-FA6B158E7BCA}" presName="vertOne" presStyleCnt="0"/>
      <dgm:spPr/>
    </dgm:pt>
    <dgm:pt modelId="{005FB5AF-C1AE-4100-A3BD-3941CDC1160A}" type="pres">
      <dgm:prSet presAssocID="{CA4F8C11-5A51-4C2B-9A97-FA6B158E7BCA}" presName="txOne" presStyleLbl="node0" presStyleIdx="0" presStyleCnt="1" custLinFactNeighborX="67120" custLinFactNeighborY="-2700">
        <dgm:presLayoutVars>
          <dgm:chPref val="3"/>
        </dgm:presLayoutVars>
      </dgm:prSet>
      <dgm:spPr/>
      <dgm:t>
        <a:bodyPr/>
        <a:lstStyle/>
        <a:p>
          <a:endParaRPr lang="id-ID"/>
        </a:p>
      </dgm:t>
    </dgm:pt>
    <dgm:pt modelId="{9A2008F9-59BA-429A-BA38-DD7CB1A017BD}" type="pres">
      <dgm:prSet presAssocID="{CA4F8C11-5A51-4C2B-9A97-FA6B158E7BCA}" presName="horzOne" presStyleCnt="0"/>
      <dgm:spPr/>
    </dgm:pt>
  </dgm:ptLst>
  <dgm:cxnLst>
    <dgm:cxn modelId="{17E1DF88-A72C-479A-97E8-70A64B6A5592}" srcId="{273001FE-712F-48F0-BEAC-6FD69AEBF647}" destId="{CA4F8C11-5A51-4C2B-9A97-FA6B158E7BCA}" srcOrd="0" destOrd="0" parTransId="{BD56C4D1-E447-4968-AFC3-A329FBB356DE}" sibTransId="{23190CAF-CCFE-4346-8778-7D141860F27E}"/>
    <dgm:cxn modelId="{4D91ACC4-16BC-4229-8F84-9E69173F06A5}" type="presOf" srcId="{273001FE-712F-48F0-BEAC-6FD69AEBF647}" destId="{9D855DC5-868A-4BE0-8506-088F10411E77}" srcOrd="0" destOrd="0" presId="urn:microsoft.com/office/officeart/2005/8/layout/hierarchy4"/>
    <dgm:cxn modelId="{1031AD6D-57BE-4D71-96E5-F92255F5F8ED}" type="presOf" srcId="{CA4F8C11-5A51-4C2B-9A97-FA6B158E7BCA}" destId="{005FB5AF-C1AE-4100-A3BD-3941CDC1160A}" srcOrd="0" destOrd="0" presId="urn:microsoft.com/office/officeart/2005/8/layout/hierarchy4"/>
    <dgm:cxn modelId="{BCEBED2C-100D-492C-A636-31B89C4975E3}" type="presParOf" srcId="{9D855DC5-868A-4BE0-8506-088F10411E77}" destId="{0E27B009-DC8C-478A-99D8-B971492E51D5}" srcOrd="0" destOrd="0" presId="urn:microsoft.com/office/officeart/2005/8/layout/hierarchy4"/>
    <dgm:cxn modelId="{B9B8941C-FEC6-4D87-87F9-AC1E90AF7915}" type="presParOf" srcId="{0E27B009-DC8C-478A-99D8-B971492E51D5}" destId="{005FB5AF-C1AE-4100-A3BD-3941CDC1160A}" srcOrd="0" destOrd="0" presId="urn:microsoft.com/office/officeart/2005/8/layout/hierarchy4"/>
    <dgm:cxn modelId="{A3B9F69F-9954-4BC9-9D37-2D820A526F0C}" type="presParOf" srcId="{0E27B009-DC8C-478A-99D8-B971492E51D5}" destId="{9A2008F9-59BA-429A-BA38-DD7CB1A017BD}" srcOrd="1" destOrd="0" presId="urn:microsoft.com/office/officeart/2005/8/layout/hierarchy4"/>
  </dgm:cxnLst>
  <dgm:bg/>
  <dgm:whole/>
  <dgm:extLst>
    <a:ext uri="http://schemas.microsoft.com/office/drawing/2008/diagram">
      <dsp:dataModelExt xmlns:dsp="http://schemas.microsoft.com/office/drawing/2008/diagram" relId="rId4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AEACEC-368B-4949-9FE5-2011FD9FDD5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d-ID"/>
        </a:p>
      </dgm:t>
    </dgm:pt>
    <dgm:pt modelId="{F1D89CA1-5ADC-41A8-A238-9A7F36582A29}">
      <dgm:prSet phldrT="[Text]"/>
      <dgm:spPr/>
      <dgm:t>
        <a:bodyPr/>
        <a:lstStyle/>
        <a:p>
          <a:r>
            <a:rPr lang="id-ID" b="1" dirty="0" smtClean="0">
              <a:latin typeface="Berlin Sans FB" pitchFamily="34" charset="0"/>
            </a:rPr>
            <a:t>Model-1</a:t>
          </a:r>
          <a:endParaRPr lang="id-ID" b="1" dirty="0">
            <a:latin typeface="Berlin Sans FB" pitchFamily="34" charset="0"/>
          </a:endParaRPr>
        </a:p>
      </dgm:t>
    </dgm:pt>
    <dgm:pt modelId="{4DAE1BC7-E42A-4937-A80C-8EB9FD5ECEF9}" type="parTrans" cxnId="{3F7F35E8-FB10-434F-9DF9-FB463AEAD400}">
      <dgm:prSet/>
      <dgm:spPr/>
      <dgm:t>
        <a:bodyPr/>
        <a:lstStyle/>
        <a:p>
          <a:endParaRPr lang="id-ID"/>
        </a:p>
      </dgm:t>
    </dgm:pt>
    <dgm:pt modelId="{B1DA72B6-CE1F-49E4-863E-F8EE218E5D76}" type="sibTrans" cxnId="{3F7F35E8-FB10-434F-9DF9-FB463AEAD400}">
      <dgm:prSet/>
      <dgm:spPr/>
      <dgm:t>
        <a:bodyPr/>
        <a:lstStyle/>
        <a:p>
          <a:endParaRPr lang="id-ID"/>
        </a:p>
      </dgm:t>
    </dgm:pt>
    <dgm:pt modelId="{8221EE17-AA9A-42C2-80CA-A726545CE9F5}">
      <dgm:prSet phldrT="[Text]" custT="1"/>
      <dgm:spPr/>
      <dgm:t>
        <a:bodyPr/>
        <a:lstStyle/>
        <a:p>
          <a:r>
            <a:rPr lang="id-ID" sz="1600" b="1" dirty="0" smtClean="0">
              <a:latin typeface="+mj-lt"/>
            </a:rPr>
            <a:t>Model baru</a:t>
          </a:r>
          <a:endParaRPr lang="id-ID" sz="1600" b="1" dirty="0">
            <a:latin typeface="+mj-lt"/>
          </a:endParaRPr>
        </a:p>
      </dgm:t>
    </dgm:pt>
    <dgm:pt modelId="{F7D5DDCE-37DB-4B03-A8A8-00F077E5E62C}" type="parTrans" cxnId="{C4B81B63-E4B2-458B-82B4-A038F10741EC}">
      <dgm:prSet/>
      <dgm:spPr/>
      <dgm:t>
        <a:bodyPr/>
        <a:lstStyle/>
        <a:p>
          <a:endParaRPr lang="id-ID"/>
        </a:p>
      </dgm:t>
    </dgm:pt>
    <dgm:pt modelId="{1F83E6E2-548A-4287-B03A-781DBDB87CE4}" type="sibTrans" cxnId="{C4B81B63-E4B2-458B-82B4-A038F10741EC}">
      <dgm:prSet/>
      <dgm:spPr/>
      <dgm:t>
        <a:bodyPr/>
        <a:lstStyle/>
        <a:p>
          <a:endParaRPr lang="id-ID"/>
        </a:p>
      </dgm:t>
    </dgm:pt>
    <dgm:pt modelId="{DA825FAE-1C16-4C28-AA2F-BBE102F2E625}">
      <dgm:prSet phldrT="[Text]"/>
      <dgm:spPr/>
      <dgm:t>
        <a:bodyPr/>
        <a:lstStyle/>
        <a:p>
          <a:r>
            <a:rPr lang="id-ID" b="1" dirty="0" smtClean="0">
              <a:latin typeface="Berlin Sans FB" pitchFamily="34" charset="0"/>
            </a:rPr>
            <a:t>Model-2</a:t>
          </a:r>
          <a:endParaRPr lang="id-ID" dirty="0"/>
        </a:p>
      </dgm:t>
    </dgm:pt>
    <dgm:pt modelId="{E89F67F6-871E-4AE1-8EFD-4340383378F3}" type="parTrans" cxnId="{1620A7CF-9DDF-43CB-9825-509455EBB94E}">
      <dgm:prSet/>
      <dgm:spPr/>
      <dgm:t>
        <a:bodyPr/>
        <a:lstStyle/>
        <a:p>
          <a:endParaRPr lang="id-ID"/>
        </a:p>
      </dgm:t>
    </dgm:pt>
    <dgm:pt modelId="{E354DB46-F182-4E8D-A9AA-2377F568D518}" type="sibTrans" cxnId="{1620A7CF-9DDF-43CB-9825-509455EBB94E}">
      <dgm:prSet/>
      <dgm:spPr/>
      <dgm:t>
        <a:bodyPr/>
        <a:lstStyle/>
        <a:p>
          <a:endParaRPr lang="id-ID"/>
        </a:p>
      </dgm:t>
    </dgm:pt>
    <dgm:pt modelId="{23C47732-BC97-44D5-A7E3-3098D178D90E}">
      <dgm:prSet phldrT="[Text]" custT="1"/>
      <dgm:spPr/>
      <dgm:t>
        <a:bodyPr/>
        <a:lstStyle/>
        <a:p>
          <a:r>
            <a:rPr lang="id-ID" sz="1400" b="1" dirty="0" smtClean="0">
              <a:latin typeface="+mj-lt"/>
            </a:rPr>
            <a:t>Satu atap satu sistem</a:t>
          </a:r>
          <a:endParaRPr lang="id-ID" sz="1400" b="1" dirty="0">
            <a:latin typeface="+mj-lt"/>
          </a:endParaRPr>
        </a:p>
      </dgm:t>
    </dgm:pt>
    <dgm:pt modelId="{51358741-AE54-4C69-9027-892F7D213672}" type="parTrans" cxnId="{B6B1CB91-4266-4EBE-BF21-F347E06F0024}">
      <dgm:prSet/>
      <dgm:spPr/>
      <dgm:t>
        <a:bodyPr/>
        <a:lstStyle/>
        <a:p>
          <a:endParaRPr lang="id-ID"/>
        </a:p>
      </dgm:t>
    </dgm:pt>
    <dgm:pt modelId="{0077633F-8034-4CEB-80CE-4AA40346E186}" type="sibTrans" cxnId="{B6B1CB91-4266-4EBE-BF21-F347E06F0024}">
      <dgm:prSet/>
      <dgm:spPr/>
      <dgm:t>
        <a:bodyPr/>
        <a:lstStyle/>
        <a:p>
          <a:endParaRPr lang="id-ID"/>
        </a:p>
      </dgm:t>
    </dgm:pt>
    <dgm:pt modelId="{E603AE11-BBC7-4FD1-903A-7E782C16C1FA}">
      <dgm:prSet phldrT="[Text]"/>
      <dgm:spPr/>
      <dgm:t>
        <a:bodyPr/>
        <a:lstStyle/>
        <a:p>
          <a:r>
            <a:rPr lang="id-ID" b="1" dirty="0" smtClean="0">
              <a:latin typeface="Berlin Sans FB" pitchFamily="34" charset="0"/>
            </a:rPr>
            <a:t>Model-3</a:t>
          </a:r>
          <a:endParaRPr lang="id-ID" dirty="0"/>
        </a:p>
      </dgm:t>
    </dgm:pt>
    <dgm:pt modelId="{CB87DA00-588B-4D7A-AD77-F29056B0D919}" type="parTrans" cxnId="{8281B93D-2400-4A91-97FF-FD74510F4080}">
      <dgm:prSet/>
      <dgm:spPr/>
      <dgm:t>
        <a:bodyPr/>
        <a:lstStyle/>
        <a:p>
          <a:endParaRPr lang="id-ID"/>
        </a:p>
      </dgm:t>
    </dgm:pt>
    <dgm:pt modelId="{5D7CA174-552D-4457-AA50-BF8435E42014}" type="sibTrans" cxnId="{8281B93D-2400-4A91-97FF-FD74510F4080}">
      <dgm:prSet/>
      <dgm:spPr/>
      <dgm:t>
        <a:bodyPr/>
        <a:lstStyle/>
        <a:p>
          <a:endParaRPr lang="id-ID"/>
        </a:p>
      </dgm:t>
    </dgm:pt>
    <dgm:pt modelId="{FF4B8B4C-9FA6-468B-8109-35ED77BCB021}">
      <dgm:prSet phldrT="[Text]" custT="1"/>
      <dgm:spPr/>
      <dgm:t>
        <a:bodyPr/>
        <a:lstStyle/>
        <a:p>
          <a:r>
            <a:rPr lang="id-ID" sz="1400" b="1" dirty="0" smtClean="0">
              <a:latin typeface="+mj-lt"/>
            </a:rPr>
            <a:t>Satu atap beda sistem</a:t>
          </a:r>
          <a:endParaRPr lang="id-ID" sz="1400" b="1" dirty="0">
            <a:latin typeface="+mj-lt"/>
          </a:endParaRPr>
        </a:p>
      </dgm:t>
    </dgm:pt>
    <dgm:pt modelId="{4023F040-1CF5-4DFC-94D5-9C45DFE5CA6F}" type="parTrans" cxnId="{5B28927E-C901-4D58-B862-127D7A2B6C46}">
      <dgm:prSet/>
      <dgm:spPr/>
      <dgm:t>
        <a:bodyPr/>
        <a:lstStyle/>
        <a:p>
          <a:endParaRPr lang="id-ID"/>
        </a:p>
      </dgm:t>
    </dgm:pt>
    <dgm:pt modelId="{B885B28F-C9B3-4321-9362-E2EB8AD6AD16}" type="sibTrans" cxnId="{5B28927E-C901-4D58-B862-127D7A2B6C46}">
      <dgm:prSet/>
      <dgm:spPr/>
      <dgm:t>
        <a:bodyPr/>
        <a:lstStyle/>
        <a:p>
          <a:endParaRPr lang="id-ID"/>
        </a:p>
      </dgm:t>
    </dgm:pt>
    <dgm:pt modelId="{AE986383-2BA5-4C51-93C9-7C5E0CF138E5}" type="pres">
      <dgm:prSet presAssocID="{43AEACEC-368B-4949-9FE5-2011FD9FDD5F}" presName="linearFlow" presStyleCnt="0">
        <dgm:presLayoutVars>
          <dgm:dir/>
          <dgm:animLvl val="lvl"/>
          <dgm:resizeHandles val="exact"/>
        </dgm:presLayoutVars>
      </dgm:prSet>
      <dgm:spPr/>
      <dgm:t>
        <a:bodyPr/>
        <a:lstStyle/>
        <a:p>
          <a:endParaRPr lang="id-ID"/>
        </a:p>
      </dgm:t>
    </dgm:pt>
    <dgm:pt modelId="{014B59FF-8F6C-41ED-B58B-68F6A0AAA57F}" type="pres">
      <dgm:prSet presAssocID="{F1D89CA1-5ADC-41A8-A238-9A7F36582A29}" presName="composite" presStyleCnt="0"/>
      <dgm:spPr/>
    </dgm:pt>
    <dgm:pt modelId="{CCB10584-31D2-4BBA-8243-A028C013897B}" type="pres">
      <dgm:prSet presAssocID="{F1D89CA1-5ADC-41A8-A238-9A7F36582A29}" presName="parentText" presStyleLbl="alignNode1" presStyleIdx="0" presStyleCnt="3">
        <dgm:presLayoutVars>
          <dgm:chMax val="1"/>
          <dgm:bulletEnabled val="1"/>
        </dgm:presLayoutVars>
      </dgm:prSet>
      <dgm:spPr/>
      <dgm:t>
        <a:bodyPr/>
        <a:lstStyle/>
        <a:p>
          <a:endParaRPr lang="id-ID"/>
        </a:p>
      </dgm:t>
    </dgm:pt>
    <dgm:pt modelId="{A30625DC-729F-4371-B9BA-0D1C65164BE9}" type="pres">
      <dgm:prSet presAssocID="{F1D89CA1-5ADC-41A8-A238-9A7F36582A29}" presName="descendantText" presStyleLbl="alignAcc1" presStyleIdx="0" presStyleCnt="3">
        <dgm:presLayoutVars>
          <dgm:bulletEnabled val="1"/>
        </dgm:presLayoutVars>
      </dgm:prSet>
      <dgm:spPr/>
      <dgm:t>
        <a:bodyPr/>
        <a:lstStyle/>
        <a:p>
          <a:endParaRPr lang="id-ID"/>
        </a:p>
      </dgm:t>
    </dgm:pt>
    <dgm:pt modelId="{02248EF7-4D1B-4A51-A69A-1BE16BA5DBD1}" type="pres">
      <dgm:prSet presAssocID="{B1DA72B6-CE1F-49E4-863E-F8EE218E5D76}" presName="sp" presStyleCnt="0"/>
      <dgm:spPr/>
    </dgm:pt>
    <dgm:pt modelId="{48982389-DAFC-4C40-8A16-F70D45422695}" type="pres">
      <dgm:prSet presAssocID="{DA825FAE-1C16-4C28-AA2F-BBE102F2E625}" presName="composite" presStyleCnt="0"/>
      <dgm:spPr/>
    </dgm:pt>
    <dgm:pt modelId="{5C904BC6-8825-4B14-B950-26DDBA8D39EE}" type="pres">
      <dgm:prSet presAssocID="{DA825FAE-1C16-4C28-AA2F-BBE102F2E625}" presName="parentText" presStyleLbl="alignNode1" presStyleIdx="1" presStyleCnt="3">
        <dgm:presLayoutVars>
          <dgm:chMax val="1"/>
          <dgm:bulletEnabled val="1"/>
        </dgm:presLayoutVars>
      </dgm:prSet>
      <dgm:spPr/>
      <dgm:t>
        <a:bodyPr/>
        <a:lstStyle/>
        <a:p>
          <a:endParaRPr lang="id-ID"/>
        </a:p>
      </dgm:t>
    </dgm:pt>
    <dgm:pt modelId="{39780FAD-F852-47BD-8847-333CB28176AD}" type="pres">
      <dgm:prSet presAssocID="{DA825FAE-1C16-4C28-AA2F-BBE102F2E625}" presName="descendantText" presStyleLbl="alignAcc1" presStyleIdx="1" presStyleCnt="3">
        <dgm:presLayoutVars>
          <dgm:bulletEnabled val="1"/>
        </dgm:presLayoutVars>
      </dgm:prSet>
      <dgm:spPr/>
      <dgm:t>
        <a:bodyPr/>
        <a:lstStyle/>
        <a:p>
          <a:endParaRPr lang="id-ID"/>
        </a:p>
      </dgm:t>
    </dgm:pt>
    <dgm:pt modelId="{4A6195F1-C216-4EF9-AEB6-C33D8627989E}" type="pres">
      <dgm:prSet presAssocID="{E354DB46-F182-4E8D-A9AA-2377F568D518}" presName="sp" presStyleCnt="0"/>
      <dgm:spPr/>
    </dgm:pt>
    <dgm:pt modelId="{4F540838-6A18-45A5-B9AD-07AE4B0055BF}" type="pres">
      <dgm:prSet presAssocID="{E603AE11-BBC7-4FD1-903A-7E782C16C1FA}" presName="composite" presStyleCnt="0"/>
      <dgm:spPr/>
    </dgm:pt>
    <dgm:pt modelId="{7D886346-22B6-452C-97D7-90298AB59CA8}" type="pres">
      <dgm:prSet presAssocID="{E603AE11-BBC7-4FD1-903A-7E782C16C1FA}" presName="parentText" presStyleLbl="alignNode1" presStyleIdx="2" presStyleCnt="3">
        <dgm:presLayoutVars>
          <dgm:chMax val="1"/>
          <dgm:bulletEnabled val="1"/>
        </dgm:presLayoutVars>
      </dgm:prSet>
      <dgm:spPr/>
      <dgm:t>
        <a:bodyPr/>
        <a:lstStyle/>
        <a:p>
          <a:endParaRPr lang="id-ID"/>
        </a:p>
      </dgm:t>
    </dgm:pt>
    <dgm:pt modelId="{E91F9AAF-AABC-44E8-856E-52E7E907D18A}" type="pres">
      <dgm:prSet presAssocID="{E603AE11-BBC7-4FD1-903A-7E782C16C1FA}" presName="descendantText" presStyleLbl="alignAcc1" presStyleIdx="2" presStyleCnt="3">
        <dgm:presLayoutVars>
          <dgm:bulletEnabled val="1"/>
        </dgm:presLayoutVars>
      </dgm:prSet>
      <dgm:spPr/>
      <dgm:t>
        <a:bodyPr/>
        <a:lstStyle/>
        <a:p>
          <a:endParaRPr lang="id-ID"/>
        </a:p>
      </dgm:t>
    </dgm:pt>
  </dgm:ptLst>
  <dgm:cxnLst>
    <dgm:cxn modelId="{3F7F35E8-FB10-434F-9DF9-FB463AEAD400}" srcId="{43AEACEC-368B-4949-9FE5-2011FD9FDD5F}" destId="{F1D89CA1-5ADC-41A8-A238-9A7F36582A29}" srcOrd="0" destOrd="0" parTransId="{4DAE1BC7-E42A-4937-A80C-8EB9FD5ECEF9}" sibTransId="{B1DA72B6-CE1F-49E4-863E-F8EE218E5D76}"/>
    <dgm:cxn modelId="{8A391877-7F53-4276-93CB-E7BFDDD68E1A}" type="presOf" srcId="{FF4B8B4C-9FA6-468B-8109-35ED77BCB021}" destId="{E91F9AAF-AABC-44E8-856E-52E7E907D18A}" srcOrd="0" destOrd="0" presId="urn:microsoft.com/office/officeart/2005/8/layout/chevron2"/>
    <dgm:cxn modelId="{DD606D9F-488F-44C1-AA1C-C565980E9612}" type="presOf" srcId="{F1D89CA1-5ADC-41A8-A238-9A7F36582A29}" destId="{CCB10584-31D2-4BBA-8243-A028C013897B}" srcOrd="0" destOrd="0" presId="urn:microsoft.com/office/officeart/2005/8/layout/chevron2"/>
    <dgm:cxn modelId="{542BBDA8-4D9F-4C97-836E-8987CA255EFD}" type="presOf" srcId="{23C47732-BC97-44D5-A7E3-3098D178D90E}" destId="{39780FAD-F852-47BD-8847-333CB28176AD}" srcOrd="0" destOrd="0" presId="urn:microsoft.com/office/officeart/2005/8/layout/chevron2"/>
    <dgm:cxn modelId="{B6B1CB91-4266-4EBE-BF21-F347E06F0024}" srcId="{DA825FAE-1C16-4C28-AA2F-BBE102F2E625}" destId="{23C47732-BC97-44D5-A7E3-3098D178D90E}" srcOrd="0" destOrd="0" parTransId="{51358741-AE54-4C69-9027-892F7D213672}" sibTransId="{0077633F-8034-4CEB-80CE-4AA40346E186}"/>
    <dgm:cxn modelId="{018096A3-87EE-481F-8E47-627BDF1DAE84}" type="presOf" srcId="{43AEACEC-368B-4949-9FE5-2011FD9FDD5F}" destId="{AE986383-2BA5-4C51-93C9-7C5E0CF138E5}" srcOrd="0" destOrd="0" presId="urn:microsoft.com/office/officeart/2005/8/layout/chevron2"/>
    <dgm:cxn modelId="{EF27B4F8-339F-47E0-86D0-B75ED0F06A9A}" type="presOf" srcId="{8221EE17-AA9A-42C2-80CA-A726545CE9F5}" destId="{A30625DC-729F-4371-B9BA-0D1C65164BE9}" srcOrd="0" destOrd="0" presId="urn:microsoft.com/office/officeart/2005/8/layout/chevron2"/>
    <dgm:cxn modelId="{8281B93D-2400-4A91-97FF-FD74510F4080}" srcId="{43AEACEC-368B-4949-9FE5-2011FD9FDD5F}" destId="{E603AE11-BBC7-4FD1-903A-7E782C16C1FA}" srcOrd="2" destOrd="0" parTransId="{CB87DA00-588B-4D7A-AD77-F29056B0D919}" sibTransId="{5D7CA174-552D-4457-AA50-BF8435E42014}"/>
    <dgm:cxn modelId="{9DE66E9B-A3EC-4310-A576-E011FE94BDAE}" type="presOf" srcId="{DA825FAE-1C16-4C28-AA2F-BBE102F2E625}" destId="{5C904BC6-8825-4B14-B950-26DDBA8D39EE}" srcOrd="0" destOrd="0" presId="urn:microsoft.com/office/officeart/2005/8/layout/chevron2"/>
    <dgm:cxn modelId="{C4B81B63-E4B2-458B-82B4-A038F10741EC}" srcId="{F1D89CA1-5ADC-41A8-A238-9A7F36582A29}" destId="{8221EE17-AA9A-42C2-80CA-A726545CE9F5}" srcOrd="0" destOrd="0" parTransId="{F7D5DDCE-37DB-4B03-A8A8-00F077E5E62C}" sibTransId="{1F83E6E2-548A-4287-B03A-781DBDB87CE4}"/>
    <dgm:cxn modelId="{DA3FBD5F-BEAF-4A58-9482-91DFBBD65FA2}" type="presOf" srcId="{E603AE11-BBC7-4FD1-903A-7E782C16C1FA}" destId="{7D886346-22B6-452C-97D7-90298AB59CA8}" srcOrd="0" destOrd="0" presId="urn:microsoft.com/office/officeart/2005/8/layout/chevron2"/>
    <dgm:cxn modelId="{1620A7CF-9DDF-43CB-9825-509455EBB94E}" srcId="{43AEACEC-368B-4949-9FE5-2011FD9FDD5F}" destId="{DA825FAE-1C16-4C28-AA2F-BBE102F2E625}" srcOrd="1" destOrd="0" parTransId="{E89F67F6-871E-4AE1-8EFD-4340383378F3}" sibTransId="{E354DB46-F182-4E8D-A9AA-2377F568D518}"/>
    <dgm:cxn modelId="{5B28927E-C901-4D58-B862-127D7A2B6C46}" srcId="{E603AE11-BBC7-4FD1-903A-7E782C16C1FA}" destId="{FF4B8B4C-9FA6-468B-8109-35ED77BCB021}" srcOrd="0" destOrd="0" parTransId="{4023F040-1CF5-4DFC-94D5-9C45DFE5CA6F}" sibTransId="{B885B28F-C9B3-4321-9362-E2EB8AD6AD16}"/>
    <dgm:cxn modelId="{9DACB282-838A-4EC0-8AFE-9ECA61973768}" type="presParOf" srcId="{AE986383-2BA5-4C51-93C9-7C5E0CF138E5}" destId="{014B59FF-8F6C-41ED-B58B-68F6A0AAA57F}" srcOrd="0" destOrd="0" presId="urn:microsoft.com/office/officeart/2005/8/layout/chevron2"/>
    <dgm:cxn modelId="{8D00B0E0-A92C-4466-8708-62561702E49E}" type="presParOf" srcId="{014B59FF-8F6C-41ED-B58B-68F6A0AAA57F}" destId="{CCB10584-31D2-4BBA-8243-A028C013897B}" srcOrd="0" destOrd="0" presId="urn:microsoft.com/office/officeart/2005/8/layout/chevron2"/>
    <dgm:cxn modelId="{BB4CA0C5-7759-4C1A-9C5C-4AD9A8893DAA}" type="presParOf" srcId="{014B59FF-8F6C-41ED-B58B-68F6A0AAA57F}" destId="{A30625DC-729F-4371-B9BA-0D1C65164BE9}" srcOrd="1" destOrd="0" presId="urn:microsoft.com/office/officeart/2005/8/layout/chevron2"/>
    <dgm:cxn modelId="{B8131788-7B83-4711-9A0E-7718CD7126CC}" type="presParOf" srcId="{AE986383-2BA5-4C51-93C9-7C5E0CF138E5}" destId="{02248EF7-4D1B-4A51-A69A-1BE16BA5DBD1}" srcOrd="1" destOrd="0" presId="urn:microsoft.com/office/officeart/2005/8/layout/chevron2"/>
    <dgm:cxn modelId="{9CC78A61-7385-4564-A146-B4A8FDF05110}" type="presParOf" srcId="{AE986383-2BA5-4C51-93C9-7C5E0CF138E5}" destId="{48982389-DAFC-4C40-8A16-F70D45422695}" srcOrd="2" destOrd="0" presId="urn:microsoft.com/office/officeart/2005/8/layout/chevron2"/>
    <dgm:cxn modelId="{ABF7C07A-B3C2-4A79-8D5B-176F7A4333EE}" type="presParOf" srcId="{48982389-DAFC-4C40-8A16-F70D45422695}" destId="{5C904BC6-8825-4B14-B950-26DDBA8D39EE}" srcOrd="0" destOrd="0" presId="urn:microsoft.com/office/officeart/2005/8/layout/chevron2"/>
    <dgm:cxn modelId="{9FD7E88C-2223-4F5C-A631-933D1576434C}" type="presParOf" srcId="{48982389-DAFC-4C40-8A16-F70D45422695}" destId="{39780FAD-F852-47BD-8847-333CB28176AD}" srcOrd="1" destOrd="0" presId="urn:microsoft.com/office/officeart/2005/8/layout/chevron2"/>
    <dgm:cxn modelId="{E31043D6-D715-4391-AF86-69EA67DFA8E0}" type="presParOf" srcId="{AE986383-2BA5-4C51-93C9-7C5E0CF138E5}" destId="{4A6195F1-C216-4EF9-AEB6-C33D8627989E}" srcOrd="3" destOrd="0" presId="urn:microsoft.com/office/officeart/2005/8/layout/chevron2"/>
    <dgm:cxn modelId="{331618DA-9F67-4955-874B-768283E7B9C7}" type="presParOf" srcId="{AE986383-2BA5-4C51-93C9-7C5E0CF138E5}" destId="{4F540838-6A18-45A5-B9AD-07AE4B0055BF}" srcOrd="4" destOrd="0" presId="urn:microsoft.com/office/officeart/2005/8/layout/chevron2"/>
    <dgm:cxn modelId="{C3475E60-C89C-466A-901E-0F927BD6B2E3}" type="presParOf" srcId="{4F540838-6A18-45A5-B9AD-07AE4B0055BF}" destId="{7D886346-22B6-452C-97D7-90298AB59CA8}" srcOrd="0" destOrd="0" presId="urn:microsoft.com/office/officeart/2005/8/layout/chevron2"/>
    <dgm:cxn modelId="{AA5866FE-0F75-4202-946F-307F0E3936F8}" type="presParOf" srcId="{4F540838-6A18-45A5-B9AD-07AE4B0055BF}" destId="{E91F9AAF-AABC-44E8-856E-52E7E907D18A}" srcOrd="1" destOrd="0" presId="urn:microsoft.com/office/officeart/2005/8/layout/chevron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BC5C4F-394E-4026-A5CD-9058632ACD4A}"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id-ID"/>
        </a:p>
      </dgm:t>
    </dgm:pt>
    <dgm:pt modelId="{182D2EDE-9234-49AC-8937-34FC676B1642}">
      <dgm:prSet phldrT="[Text]"/>
      <dgm:spPr/>
      <dgm:t>
        <a:bodyPr/>
        <a:lstStyle/>
        <a:p>
          <a:r>
            <a:rPr lang="id-ID" b="1" dirty="0" smtClean="0">
              <a:latin typeface="+mj-lt"/>
            </a:rPr>
            <a:t>Lainnya</a:t>
          </a:r>
          <a:endParaRPr lang="id-ID" b="1" dirty="0">
            <a:latin typeface="+mj-lt"/>
          </a:endParaRPr>
        </a:p>
      </dgm:t>
    </dgm:pt>
    <dgm:pt modelId="{2FF18A89-9C85-4867-B824-0714CF4E40EC}" type="parTrans" cxnId="{221F45FF-DA9D-4622-86FA-5602156C36E5}">
      <dgm:prSet/>
      <dgm:spPr/>
      <dgm:t>
        <a:bodyPr/>
        <a:lstStyle/>
        <a:p>
          <a:endParaRPr lang="id-ID" b="1">
            <a:latin typeface="+mj-lt"/>
          </a:endParaRPr>
        </a:p>
      </dgm:t>
    </dgm:pt>
    <dgm:pt modelId="{E273DC4D-2A13-4E7B-B049-A56507F94862}" type="sibTrans" cxnId="{221F45FF-DA9D-4622-86FA-5602156C36E5}">
      <dgm:prSet/>
      <dgm:spPr/>
      <dgm:t>
        <a:bodyPr/>
        <a:lstStyle/>
        <a:p>
          <a:endParaRPr lang="id-ID" b="1">
            <a:latin typeface="+mj-lt"/>
          </a:endParaRPr>
        </a:p>
      </dgm:t>
    </dgm:pt>
    <dgm:pt modelId="{D83264AE-5720-4CB2-920E-A93B294C68CA}">
      <dgm:prSet phldrT="[Text]"/>
      <dgm:spPr/>
      <dgm:t>
        <a:bodyPr/>
        <a:lstStyle/>
        <a:p>
          <a:r>
            <a:rPr lang="id-ID" b="1" dirty="0" smtClean="0">
              <a:latin typeface="+mj-lt"/>
            </a:rPr>
            <a:t>Bantuan Dana</a:t>
          </a:r>
          <a:endParaRPr lang="id-ID" b="1" dirty="0">
            <a:latin typeface="+mj-lt"/>
          </a:endParaRPr>
        </a:p>
      </dgm:t>
    </dgm:pt>
    <dgm:pt modelId="{EFD26F63-B21A-46F5-8E90-62C942A00215}" type="parTrans" cxnId="{2D4C040E-EC32-4890-A7E1-D12A9C288EF3}">
      <dgm:prSet/>
      <dgm:spPr/>
      <dgm:t>
        <a:bodyPr/>
        <a:lstStyle/>
        <a:p>
          <a:endParaRPr lang="id-ID" b="1">
            <a:latin typeface="+mj-lt"/>
          </a:endParaRPr>
        </a:p>
      </dgm:t>
    </dgm:pt>
    <dgm:pt modelId="{F311C247-BFB1-4D43-94F7-CEFECFCDA4C4}" type="sibTrans" cxnId="{2D4C040E-EC32-4890-A7E1-D12A9C288EF3}">
      <dgm:prSet/>
      <dgm:spPr/>
      <dgm:t>
        <a:bodyPr/>
        <a:lstStyle/>
        <a:p>
          <a:endParaRPr lang="id-ID" b="1">
            <a:latin typeface="+mj-lt"/>
          </a:endParaRPr>
        </a:p>
      </dgm:t>
    </dgm:pt>
    <dgm:pt modelId="{45132D3E-CA17-46C4-8989-A024594912A2}">
      <dgm:prSet phldrT="[Text]"/>
      <dgm:spPr/>
      <dgm:t>
        <a:bodyPr/>
        <a:lstStyle/>
        <a:p>
          <a:r>
            <a:rPr lang="id-ID" b="1" dirty="0" smtClean="0">
              <a:latin typeface="+mj-lt"/>
            </a:rPr>
            <a:t>Bantuan sarpras</a:t>
          </a:r>
          <a:endParaRPr lang="id-ID" b="1" dirty="0">
            <a:latin typeface="+mj-lt"/>
          </a:endParaRPr>
        </a:p>
      </dgm:t>
    </dgm:pt>
    <dgm:pt modelId="{82F39B6A-F577-4DE9-9C78-4AFBEFFD8C7A}" type="parTrans" cxnId="{F2EB9B0C-26AB-4539-B036-73A769A9F1DB}">
      <dgm:prSet/>
      <dgm:spPr/>
      <dgm:t>
        <a:bodyPr/>
        <a:lstStyle/>
        <a:p>
          <a:endParaRPr lang="id-ID" b="1">
            <a:latin typeface="+mj-lt"/>
          </a:endParaRPr>
        </a:p>
      </dgm:t>
    </dgm:pt>
    <dgm:pt modelId="{E0AA3202-6A00-4E7E-9A10-D37A5A726709}" type="sibTrans" cxnId="{F2EB9B0C-26AB-4539-B036-73A769A9F1DB}">
      <dgm:prSet/>
      <dgm:spPr/>
      <dgm:t>
        <a:bodyPr/>
        <a:lstStyle/>
        <a:p>
          <a:endParaRPr lang="id-ID" b="1">
            <a:latin typeface="+mj-lt"/>
          </a:endParaRPr>
        </a:p>
      </dgm:t>
    </dgm:pt>
    <dgm:pt modelId="{C4577308-E5EA-4D34-96F4-7AE21516B9F4}">
      <dgm:prSet phldrT="[Text]"/>
      <dgm:spPr/>
      <dgm:t>
        <a:bodyPr/>
        <a:lstStyle/>
        <a:p>
          <a:r>
            <a:rPr lang="id-ID" b="1" dirty="0" smtClean="0">
              <a:latin typeface="+mj-lt"/>
            </a:rPr>
            <a:t>Pengembangan  manajemen</a:t>
          </a:r>
          <a:endParaRPr lang="id-ID" b="1" dirty="0">
            <a:latin typeface="+mj-lt"/>
          </a:endParaRPr>
        </a:p>
      </dgm:t>
    </dgm:pt>
    <dgm:pt modelId="{62B6DBC7-079A-4F44-BB17-C9B41D891EEF}" type="parTrans" cxnId="{35171B67-CA72-44ED-97EB-1C5358DD9216}">
      <dgm:prSet/>
      <dgm:spPr/>
      <dgm:t>
        <a:bodyPr/>
        <a:lstStyle/>
        <a:p>
          <a:endParaRPr lang="id-ID" b="1">
            <a:latin typeface="+mj-lt"/>
          </a:endParaRPr>
        </a:p>
      </dgm:t>
    </dgm:pt>
    <dgm:pt modelId="{84D796B6-7C5D-4C14-9F29-0FA9ADB2B32C}" type="sibTrans" cxnId="{35171B67-CA72-44ED-97EB-1C5358DD9216}">
      <dgm:prSet/>
      <dgm:spPr/>
      <dgm:t>
        <a:bodyPr/>
        <a:lstStyle/>
        <a:p>
          <a:endParaRPr lang="id-ID" b="1">
            <a:latin typeface="+mj-lt"/>
          </a:endParaRPr>
        </a:p>
      </dgm:t>
    </dgm:pt>
    <dgm:pt modelId="{071E4318-F778-4D1B-8F47-F0DDE767D290}">
      <dgm:prSet phldrT="[Text]"/>
      <dgm:spPr/>
      <dgm:t>
        <a:bodyPr/>
        <a:lstStyle/>
        <a:p>
          <a:r>
            <a:rPr lang="id-ID" b="1" dirty="0" smtClean="0">
              <a:latin typeface="+mj-lt"/>
            </a:rPr>
            <a:t>Kerjasama dg Pemda</a:t>
          </a:r>
          <a:endParaRPr lang="id-ID" b="1" dirty="0">
            <a:latin typeface="+mj-lt"/>
          </a:endParaRPr>
        </a:p>
      </dgm:t>
    </dgm:pt>
    <dgm:pt modelId="{71E9FC3E-61BF-4F69-A3D0-4796621F3D00}" type="parTrans" cxnId="{7149AEB0-62B8-4485-B956-0185499FD3A1}">
      <dgm:prSet/>
      <dgm:spPr/>
      <dgm:t>
        <a:bodyPr/>
        <a:lstStyle/>
        <a:p>
          <a:endParaRPr lang="id-ID" b="1">
            <a:latin typeface="+mj-lt"/>
          </a:endParaRPr>
        </a:p>
      </dgm:t>
    </dgm:pt>
    <dgm:pt modelId="{4F8FD26C-6BE5-4F6C-A000-DE54F3FED0B5}" type="sibTrans" cxnId="{7149AEB0-62B8-4485-B956-0185499FD3A1}">
      <dgm:prSet/>
      <dgm:spPr/>
      <dgm:t>
        <a:bodyPr/>
        <a:lstStyle/>
        <a:p>
          <a:endParaRPr lang="id-ID" b="1">
            <a:latin typeface="+mj-lt"/>
          </a:endParaRPr>
        </a:p>
      </dgm:t>
    </dgm:pt>
    <dgm:pt modelId="{2C20A7B6-B04A-45F8-9534-4F3E3390FC2F}">
      <dgm:prSet phldrT="[Text]"/>
      <dgm:spPr/>
      <dgm:t>
        <a:bodyPr/>
        <a:lstStyle/>
        <a:p>
          <a:r>
            <a:rPr lang="id-ID" b="1" dirty="0" smtClean="0">
              <a:latin typeface="+mj-lt"/>
            </a:rPr>
            <a:t>Pengembangan SDM</a:t>
          </a:r>
          <a:endParaRPr lang="id-ID" b="1" dirty="0">
            <a:latin typeface="+mj-lt"/>
          </a:endParaRPr>
        </a:p>
      </dgm:t>
    </dgm:pt>
    <dgm:pt modelId="{3C227A79-FDF8-486E-A1CA-2E3B80F8BFCF}" type="parTrans" cxnId="{D306105C-E125-4E9D-9758-8BB0A1BAC549}">
      <dgm:prSet/>
      <dgm:spPr/>
      <dgm:t>
        <a:bodyPr/>
        <a:lstStyle/>
        <a:p>
          <a:endParaRPr lang="id-ID" b="1">
            <a:latin typeface="+mj-lt"/>
          </a:endParaRPr>
        </a:p>
      </dgm:t>
    </dgm:pt>
    <dgm:pt modelId="{3C055189-9B10-4C4B-A2CF-5C0E1002CEC6}" type="sibTrans" cxnId="{D306105C-E125-4E9D-9758-8BB0A1BAC549}">
      <dgm:prSet/>
      <dgm:spPr/>
      <dgm:t>
        <a:bodyPr/>
        <a:lstStyle/>
        <a:p>
          <a:endParaRPr lang="id-ID" b="1">
            <a:latin typeface="+mj-lt"/>
          </a:endParaRPr>
        </a:p>
      </dgm:t>
    </dgm:pt>
    <dgm:pt modelId="{D32A57F0-8E93-44B8-BF76-64A873A5C551}">
      <dgm:prSet phldrT="[Text]"/>
      <dgm:spPr/>
      <dgm:t>
        <a:bodyPr/>
        <a:lstStyle/>
        <a:p>
          <a:r>
            <a:rPr lang="id-ID" b="1" dirty="0" smtClean="0">
              <a:latin typeface="+mj-lt"/>
            </a:rPr>
            <a:t>Pengembangan PBM interaktif </a:t>
          </a:r>
          <a:endParaRPr lang="id-ID" b="1" dirty="0">
            <a:latin typeface="+mj-lt"/>
          </a:endParaRPr>
        </a:p>
      </dgm:t>
    </dgm:pt>
    <dgm:pt modelId="{92652E63-D8B6-47BF-95CC-52504F1C0BD7}" type="parTrans" cxnId="{33ECC9BF-78D5-4C56-BE05-A5EFC4A652D8}">
      <dgm:prSet/>
      <dgm:spPr/>
      <dgm:t>
        <a:bodyPr/>
        <a:lstStyle/>
        <a:p>
          <a:endParaRPr lang="id-ID" b="1">
            <a:latin typeface="+mj-lt"/>
          </a:endParaRPr>
        </a:p>
      </dgm:t>
    </dgm:pt>
    <dgm:pt modelId="{8295DD7C-4139-4FCA-A0D0-E575D8EAC5BB}" type="sibTrans" cxnId="{33ECC9BF-78D5-4C56-BE05-A5EFC4A652D8}">
      <dgm:prSet/>
      <dgm:spPr/>
      <dgm:t>
        <a:bodyPr/>
        <a:lstStyle/>
        <a:p>
          <a:endParaRPr lang="id-ID" b="1">
            <a:latin typeface="+mj-lt"/>
          </a:endParaRPr>
        </a:p>
      </dgm:t>
    </dgm:pt>
    <dgm:pt modelId="{CE64CA65-0B9F-49B4-8EA8-C6CB1DEAE852}">
      <dgm:prSet phldrT="[Text]"/>
      <dgm:spPr/>
      <dgm:t>
        <a:bodyPr/>
        <a:lstStyle/>
        <a:p>
          <a:r>
            <a:rPr lang="id-ID" b="1" dirty="0" smtClean="0">
              <a:latin typeface="+mj-lt"/>
            </a:rPr>
            <a:t>pengembangan kurikulum</a:t>
          </a:r>
          <a:endParaRPr lang="id-ID" b="1" dirty="0">
            <a:latin typeface="+mj-lt"/>
          </a:endParaRPr>
        </a:p>
      </dgm:t>
    </dgm:pt>
    <dgm:pt modelId="{D1AC9A16-2FDA-4B94-BEC4-5F9BDCC32A2E}" type="parTrans" cxnId="{0052787D-1255-4C28-B21A-6329897A2151}">
      <dgm:prSet/>
      <dgm:spPr/>
      <dgm:t>
        <a:bodyPr/>
        <a:lstStyle/>
        <a:p>
          <a:endParaRPr lang="id-ID" b="1">
            <a:latin typeface="+mj-lt"/>
          </a:endParaRPr>
        </a:p>
      </dgm:t>
    </dgm:pt>
    <dgm:pt modelId="{ED210C50-1AC2-4C82-BBE2-035165FD5FAD}" type="sibTrans" cxnId="{0052787D-1255-4C28-B21A-6329897A2151}">
      <dgm:prSet/>
      <dgm:spPr/>
      <dgm:t>
        <a:bodyPr/>
        <a:lstStyle/>
        <a:p>
          <a:endParaRPr lang="id-ID" b="1">
            <a:latin typeface="+mj-lt"/>
          </a:endParaRPr>
        </a:p>
      </dgm:t>
    </dgm:pt>
    <dgm:pt modelId="{533E0CBE-1B0D-4CAC-A53D-CFD4EAEC762E}">
      <dgm:prSet phldrT="[Text]"/>
      <dgm:spPr/>
      <dgm:t>
        <a:bodyPr/>
        <a:lstStyle/>
        <a:p>
          <a:r>
            <a:rPr lang="id-ID" b="1" dirty="0" smtClean="0">
              <a:latin typeface="+mj-lt"/>
            </a:rPr>
            <a:t>Workshop sosialisasi / pembinaan</a:t>
          </a:r>
          <a:endParaRPr lang="id-ID" b="1" dirty="0">
            <a:latin typeface="+mj-lt"/>
          </a:endParaRPr>
        </a:p>
      </dgm:t>
    </dgm:pt>
    <dgm:pt modelId="{50ABD167-40DA-40EF-AE1B-0B6894AE97BE}" type="parTrans" cxnId="{C8364A34-9D7F-4462-AAA0-4AE73B97B88E}">
      <dgm:prSet/>
      <dgm:spPr/>
      <dgm:t>
        <a:bodyPr/>
        <a:lstStyle/>
        <a:p>
          <a:endParaRPr lang="id-ID" b="1">
            <a:latin typeface="+mj-lt"/>
          </a:endParaRPr>
        </a:p>
      </dgm:t>
    </dgm:pt>
    <dgm:pt modelId="{A1E65C4D-80F9-4182-A972-BCD53A599C66}" type="sibTrans" cxnId="{C8364A34-9D7F-4462-AAA0-4AE73B97B88E}">
      <dgm:prSet/>
      <dgm:spPr/>
      <dgm:t>
        <a:bodyPr/>
        <a:lstStyle/>
        <a:p>
          <a:endParaRPr lang="id-ID" b="1">
            <a:latin typeface="+mj-lt"/>
          </a:endParaRPr>
        </a:p>
      </dgm:t>
    </dgm:pt>
    <dgm:pt modelId="{291CC710-9C33-4FCD-AD53-81197D95D734}" type="pres">
      <dgm:prSet presAssocID="{03BC5C4F-394E-4026-A5CD-9058632ACD4A}" presName="Name0" presStyleCnt="0">
        <dgm:presLayoutVars>
          <dgm:dir/>
          <dgm:resizeHandles/>
        </dgm:presLayoutVars>
      </dgm:prSet>
      <dgm:spPr/>
      <dgm:t>
        <a:bodyPr/>
        <a:lstStyle/>
        <a:p>
          <a:endParaRPr lang="id-ID"/>
        </a:p>
      </dgm:t>
    </dgm:pt>
    <dgm:pt modelId="{41AE39A8-B0FB-499F-959F-A6A2DB1E1C5C}" type="pres">
      <dgm:prSet presAssocID="{182D2EDE-9234-49AC-8937-34FC676B1642}" presName="compNode" presStyleCnt="0"/>
      <dgm:spPr/>
    </dgm:pt>
    <dgm:pt modelId="{4441BAA1-138E-43DA-ACE8-4D8B818E55B8}" type="pres">
      <dgm:prSet presAssocID="{182D2EDE-9234-49AC-8937-34FC676B1642}" presName="dummyConnPt" presStyleCnt="0"/>
      <dgm:spPr/>
    </dgm:pt>
    <dgm:pt modelId="{E1ABF69A-55C8-4F37-A0B1-A8C17B7543DA}" type="pres">
      <dgm:prSet presAssocID="{182D2EDE-9234-49AC-8937-34FC676B1642}" presName="node" presStyleLbl="node1" presStyleIdx="0" presStyleCnt="9">
        <dgm:presLayoutVars>
          <dgm:bulletEnabled val="1"/>
        </dgm:presLayoutVars>
      </dgm:prSet>
      <dgm:spPr/>
      <dgm:t>
        <a:bodyPr/>
        <a:lstStyle/>
        <a:p>
          <a:endParaRPr lang="id-ID"/>
        </a:p>
      </dgm:t>
    </dgm:pt>
    <dgm:pt modelId="{E45731ED-1E59-416D-831A-5E210C4639D5}" type="pres">
      <dgm:prSet presAssocID="{E273DC4D-2A13-4E7B-B049-A56507F94862}" presName="sibTrans" presStyleLbl="bgSibTrans2D1" presStyleIdx="0" presStyleCnt="8"/>
      <dgm:spPr/>
      <dgm:t>
        <a:bodyPr/>
        <a:lstStyle/>
        <a:p>
          <a:endParaRPr lang="id-ID"/>
        </a:p>
      </dgm:t>
    </dgm:pt>
    <dgm:pt modelId="{DCA59395-FA8A-4CA5-A0FA-D36647276CB9}" type="pres">
      <dgm:prSet presAssocID="{D83264AE-5720-4CB2-920E-A93B294C68CA}" presName="compNode" presStyleCnt="0"/>
      <dgm:spPr/>
    </dgm:pt>
    <dgm:pt modelId="{7CF2D07D-4F77-4DBB-99E0-8F736811F3D4}" type="pres">
      <dgm:prSet presAssocID="{D83264AE-5720-4CB2-920E-A93B294C68CA}" presName="dummyConnPt" presStyleCnt="0"/>
      <dgm:spPr/>
    </dgm:pt>
    <dgm:pt modelId="{FD8A5295-28CF-4F7E-8851-F56A1383E7DF}" type="pres">
      <dgm:prSet presAssocID="{D83264AE-5720-4CB2-920E-A93B294C68CA}" presName="node" presStyleLbl="node1" presStyleIdx="1" presStyleCnt="9">
        <dgm:presLayoutVars>
          <dgm:bulletEnabled val="1"/>
        </dgm:presLayoutVars>
      </dgm:prSet>
      <dgm:spPr/>
      <dgm:t>
        <a:bodyPr/>
        <a:lstStyle/>
        <a:p>
          <a:endParaRPr lang="id-ID"/>
        </a:p>
      </dgm:t>
    </dgm:pt>
    <dgm:pt modelId="{5314B99E-7D0A-4E20-86B8-88BFA1B9184C}" type="pres">
      <dgm:prSet presAssocID="{F311C247-BFB1-4D43-94F7-CEFECFCDA4C4}" presName="sibTrans" presStyleLbl="bgSibTrans2D1" presStyleIdx="1" presStyleCnt="8"/>
      <dgm:spPr/>
      <dgm:t>
        <a:bodyPr/>
        <a:lstStyle/>
        <a:p>
          <a:endParaRPr lang="id-ID"/>
        </a:p>
      </dgm:t>
    </dgm:pt>
    <dgm:pt modelId="{676FAFB1-5CF8-4119-A667-965A07963379}" type="pres">
      <dgm:prSet presAssocID="{45132D3E-CA17-46C4-8989-A024594912A2}" presName="compNode" presStyleCnt="0"/>
      <dgm:spPr/>
    </dgm:pt>
    <dgm:pt modelId="{67AA227C-4126-433A-87C8-72DF0CC4C7B2}" type="pres">
      <dgm:prSet presAssocID="{45132D3E-CA17-46C4-8989-A024594912A2}" presName="dummyConnPt" presStyleCnt="0"/>
      <dgm:spPr/>
    </dgm:pt>
    <dgm:pt modelId="{6DBABAB4-0590-4164-B38B-971812209030}" type="pres">
      <dgm:prSet presAssocID="{45132D3E-CA17-46C4-8989-A024594912A2}" presName="node" presStyleLbl="node1" presStyleIdx="2" presStyleCnt="9">
        <dgm:presLayoutVars>
          <dgm:bulletEnabled val="1"/>
        </dgm:presLayoutVars>
      </dgm:prSet>
      <dgm:spPr/>
      <dgm:t>
        <a:bodyPr/>
        <a:lstStyle/>
        <a:p>
          <a:endParaRPr lang="id-ID"/>
        </a:p>
      </dgm:t>
    </dgm:pt>
    <dgm:pt modelId="{3735F393-C7B6-4E93-A71B-289EDF6F225E}" type="pres">
      <dgm:prSet presAssocID="{E0AA3202-6A00-4E7E-9A10-D37A5A726709}" presName="sibTrans" presStyleLbl="bgSibTrans2D1" presStyleIdx="2" presStyleCnt="8"/>
      <dgm:spPr/>
      <dgm:t>
        <a:bodyPr/>
        <a:lstStyle/>
        <a:p>
          <a:endParaRPr lang="id-ID"/>
        </a:p>
      </dgm:t>
    </dgm:pt>
    <dgm:pt modelId="{E25D173B-2BA2-46BA-94CE-41E5F4F8F362}" type="pres">
      <dgm:prSet presAssocID="{C4577308-E5EA-4D34-96F4-7AE21516B9F4}" presName="compNode" presStyleCnt="0"/>
      <dgm:spPr/>
    </dgm:pt>
    <dgm:pt modelId="{FE715A22-5766-467C-8B92-C0733089E2FD}" type="pres">
      <dgm:prSet presAssocID="{C4577308-E5EA-4D34-96F4-7AE21516B9F4}" presName="dummyConnPt" presStyleCnt="0"/>
      <dgm:spPr/>
    </dgm:pt>
    <dgm:pt modelId="{583A98E3-4A12-470E-8429-BBEF9603B676}" type="pres">
      <dgm:prSet presAssocID="{C4577308-E5EA-4D34-96F4-7AE21516B9F4}" presName="node" presStyleLbl="node1" presStyleIdx="3" presStyleCnt="9">
        <dgm:presLayoutVars>
          <dgm:bulletEnabled val="1"/>
        </dgm:presLayoutVars>
      </dgm:prSet>
      <dgm:spPr/>
      <dgm:t>
        <a:bodyPr/>
        <a:lstStyle/>
        <a:p>
          <a:endParaRPr lang="id-ID"/>
        </a:p>
      </dgm:t>
    </dgm:pt>
    <dgm:pt modelId="{9A595138-2713-4C39-A5B5-E77F2FF89050}" type="pres">
      <dgm:prSet presAssocID="{84D796B6-7C5D-4C14-9F29-0FA9ADB2B32C}" presName="sibTrans" presStyleLbl="bgSibTrans2D1" presStyleIdx="3" presStyleCnt="8"/>
      <dgm:spPr/>
      <dgm:t>
        <a:bodyPr/>
        <a:lstStyle/>
        <a:p>
          <a:endParaRPr lang="id-ID"/>
        </a:p>
      </dgm:t>
    </dgm:pt>
    <dgm:pt modelId="{50DA69D3-5BE5-4D62-A5F3-560B690A72CB}" type="pres">
      <dgm:prSet presAssocID="{071E4318-F778-4D1B-8F47-F0DDE767D290}" presName="compNode" presStyleCnt="0"/>
      <dgm:spPr/>
    </dgm:pt>
    <dgm:pt modelId="{9BC30C95-E8D2-4BB9-93FC-052C6AF7FB36}" type="pres">
      <dgm:prSet presAssocID="{071E4318-F778-4D1B-8F47-F0DDE767D290}" presName="dummyConnPt" presStyleCnt="0"/>
      <dgm:spPr/>
    </dgm:pt>
    <dgm:pt modelId="{43290C2A-0F7D-4618-8BAF-9BB79FA5A6BC}" type="pres">
      <dgm:prSet presAssocID="{071E4318-F778-4D1B-8F47-F0DDE767D290}" presName="node" presStyleLbl="node1" presStyleIdx="4" presStyleCnt="9">
        <dgm:presLayoutVars>
          <dgm:bulletEnabled val="1"/>
        </dgm:presLayoutVars>
      </dgm:prSet>
      <dgm:spPr/>
      <dgm:t>
        <a:bodyPr/>
        <a:lstStyle/>
        <a:p>
          <a:endParaRPr lang="id-ID"/>
        </a:p>
      </dgm:t>
    </dgm:pt>
    <dgm:pt modelId="{EB712827-9AA3-4CB9-82CC-468001B21AAA}" type="pres">
      <dgm:prSet presAssocID="{4F8FD26C-6BE5-4F6C-A000-DE54F3FED0B5}" presName="sibTrans" presStyleLbl="bgSibTrans2D1" presStyleIdx="4" presStyleCnt="8"/>
      <dgm:spPr/>
      <dgm:t>
        <a:bodyPr/>
        <a:lstStyle/>
        <a:p>
          <a:endParaRPr lang="id-ID"/>
        </a:p>
      </dgm:t>
    </dgm:pt>
    <dgm:pt modelId="{318402C6-4844-4165-8AD2-4045C12B5F06}" type="pres">
      <dgm:prSet presAssocID="{2C20A7B6-B04A-45F8-9534-4F3E3390FC2F}" presName="compNode" presStyleCnt="0"/>
      <dgm:spPr/>
    </dgm:pt>
    <dgm:pt modelId="{E8567D11-D4BD-46F3-A023-494FF511E2F3}" type="pres">
      <dgm:prSet presAssocID="{2C20A7B6-B04A-45F8-9534-4F3E3390FC2F}" presName="dummyConnPt" presStyleCnt="0"/>
      <dgm:spPr/>
    </dgm:pt>
    <dgm:pt modelId="{64A63308-62F4-482B-B4C9-B5F74A733DB8}" type="pres">
      <dgm:prSet presAssocID="{2C20A7B6-B04A-45F8-9534-4F3E3390FC2F}" presName="node" presStyleLbl="node1" presStyleIdx="5" presStyleCnt="9">
        <dgm:presLayoutVars>
          <dgm:bulletEnabled val="1"/>
        </dgm:presLayoutVars>
      </dgm:prSet>
      <dgm:spPr/>
      <dgm:t>
        <a:bodyPr/>
        <a:lstStyle/>
        <a:p>
          <a:endParaRPr lang="id-ID"/>
        </a:p>
      </dgm:t>
    </dgm:pt>
    <dgm:pt modelId="{B723B280-FF3A-458A-8D0F-135A7E986F2F}" type="pres">
      <dgm:prSet presAssocID="{3C055189-9B10-4C4B-A2CF-5C0E1002CEC6}" presName="sibTrans" presStyleLbl="bgSibTrans2D1" presStyleIdx="5" presStyleCnt="8"/>
      <dgm:spPr/>
      <dgm:t>
        <a:bodyPr/>
        <a:lstStyle/>
        <a:p>
          <a:endParaRPr lang="id-ID"/>
        </a:p>
      </dgm:t>
    </dgm:pt>
    <dgm:pt modelId="{B7CA4777-96CE-4AC9-AF71-77433F564E62}" type="pres">
      <dgm:prSet presAssocID="{D32A57F0-8E93-44B8-BF76-64A873A5C551}" presName="compNode" presStyleCnt="0"/>
      <dgm:spPr/>
    </dgm:pt>
    <dgm:pt modelId="{BD5CBEE2-5825-4A6B-B3E6-C2E5E84EB096}" type="pres">
      <dgm:prSet presAssocID="{D32A57F0-8E93-44B8-BF76-64A873A5C551}" presName="dummyConnPt" presStyleCnt="0"/>
      <dgm:spPr/>
    </dgm:pt>
    <dgm:pt modelId="{ABC2987C-D504-42A8-A691-EF73BDBFCE85}" type="pres">
      <dgm:prSet presAssocID="{D32A57F0-8E93-44B8-BF76-64A873A5C551}" presName="node" presStyleLbl="node1" presStyleIdx="6" presStyleCnt="9">
        <dgm:presLayoutVars>
          <dgm:bulletEnabled val="1"/>
        </dgm:presLayoutVars>
      </dgm:prSet>
      <dgm:spPr/>
      <dgm:t>
        <a:bodyPr/>
        <a:lstStyle/>
        <a:p>
          <a:endParaRPr lang="id-ID"/>
        </a:p>
      </dgm:t>
    </dgm:pt>
    <dgm:pt modelId="{6C161732-E8BE-4157-93BE-68F317495104}" type="pres">
      <dgm:prSet presAssocID="{8295DD7C-4139-4FCA-A0D0-E575D8EAC5BB}" presName="sibTrans" presStyleLbl="bgSibTrans2D1" presStyleIdx="6" presStyleCnt="8"/>
      <dgm:spPr/>
      <dgm:t>
        <a:bodyPr/>
        <a:lstStyle/>
        <a:p>
          <a:endParaRPr lang="id-ID"/>
        </a:p>
      </dgm:t>
    </dgm:pt>
    <dgm:pt modelId="{E54F36C4-8F84-471C-8527-BC3109068E29}" type="pres">
      <dgm:prSet presAssocID="{CE64CA65-0B9F-49B4-8EA8-C6CB1DEAE852}" presName="compNode" presStyleCnt="0"/>
      <dgm:spPr/>
    </dgm:pt>
    <dgm:pt modelId="{D6DF44F2-E03E-4664-9E4F-23BCA3F16629}" type="pres">
      <dgm:prSet presAssocID="{CE64CA65-0B9F-49B4-8EA8-C6CB1DEAE852}" presName="dummyConnPt" presStyleCnt="0"/>
      <dgm:spPr/>
    </dgm:pt>
    <dgm:pt modelId="{861889FE-8ABD-42BC-928F-0FBDA313181A}" type="pres">
      <dgm:prSet presAssocID="{CE64CA65-0B9F-49B4-8EA8-C6CB1DEAE852}" presName="node" presStyleLbl="node1" presStyleIdx="7" presStyleCnt="9">
        <dgm:presLayoutVars>
          <dgm:bulletEnabled val="1"/>
        </dgm:presLayoutVars>
      </dgm:prSet>
      <dgm:spPr/>
      <dgm:t>
        <a:bodyPr/>
        <a:lstStyle/>
        <a:p>
          <a:endParaRPr lang="id-ID"/>
        </a:p>
      </dgm:t>
    </dgm:pt>
    <dgm:pt modelId="{39787691-F2EC-4D63-9558-F5BD412BD48C}" type="pres">
      <dgm:prSet presAssocID="{ED210C50-1AC2-4C82-BBE2-035165FD5FAD}" presName="sibTrans" presStyleLbl="bgSibTrans2D1" presStyleIdx="7" presStyleCnt="8"/>
      <dgm:spPr/>
      <dgm:t>
        <a:bodyPr/>
        <a:lstStyle/>
        <a:p>
          <a:endParaRPr lang="id-ID"/>
        </a:p>
      </dgm:t>
    </dgm:pt>
    <dgm:pt modelId="{5C5C8415-1A45-4B72-B4B7-8DC1275B6E21}" type="pres">
      <dgm:prSet presAssocID="{533E0CBE-1B0D-4CAC-A53D-CFD4EAEC762E}" presName="compNode" presStyleCnt="0"/>
      <dgm:spPr/>
    </dgm:pt>
    <dgm:pt modelId="{8A4EB881-0982-4729-985D-669967A9926A}" type="pres">
      <dgm:prSet presAssocID="{533E0CBE-1B0D-4CAC-A53D-CFD4EAEC762E}" presName="dummyConnPt" presStyleCnt="0"/>
      <dgm:spPr/>
    </dgm:pt>
    <dgm:pt modelId="{F9DFBF50-184F-4501-94BC-ABE492E2FDCF}" type="pres">
      <dgm:prSet presAssocID="{533E0CBE-1B0D-4CAC-A53D-CFD4EAEC762E}" presName="node" presStyleLbl="node1" presStyleIdx="8" presStyleCnt="9">
        <dgm:presLayoutVars>
          <dgm:bulletEnabled val="1"/>
        </dgm:presLayoutVars>
      </dgm:prSet>
      <dgm:spPr/>
      <dgm:t>
        <a:bodyPr/>
        <a:lstStyle/>
        <a:p>
          <a:endParaRPr lang="id-ID"/>
        </a:p>
      </dgm:t>
    </dgm:pt>
  </dgm:ptLst>
  <dgm:cxnLst>
    <dgm:cxn modelId="{6C4713A1-B077-4F07-A629-7DA2B0AE8BF1}" type="presOf" srcId="{2C20A7B6-B04A-45F8-9534-4F3E3390FC2F}" destId="{64A63308-62F4-482B-B4C9-B5F74A733DB8}" srcOrd="0" destOrd="0" presId="urn:microsoft.com/office/officeart/2005/8/layout/bProcess4"/>
    <dgm:cxn modelId="{B18B1964-B8D3-4F65-8DCD-BD4DF0B951F9}" type="presOf" srcId="{8295DD7C-4139-4FCA-A0D0-E575D8EAC5BB}" destId="{6C161732-E8BE-4157-93BE-68F317495104}" srcOrd="0" destOrd="0" presId="urn:microsoft.com/office/officeart/2005/8/layout/bProcess4"/>
    <dgm:cxn modelId="{3197B5D6-8742-473B-BBED-530F14EB9BF0}" type="presOf" srcId="{03BC5C4F-394E-4026-A5CD-9058632ACD4A}" destId="{291CC710-9C33-4FCD-AD53-81197D95D734}" srcOrd="0" destOrd="0" presId="urn:microsoft.com/office/officeart/2005/8/layout/bProcess4"/>
    <dgm:cxn modelId="{33ECC9BF-78D5-4C56-BE05-A5EFC4A652D8}" srcId="{03BC5C4F-394E-4026-A5CD-9058632ACD4A}" destId="{D32A57F0-8E93-44B8-BF76-64A873A5C551}" srcOrd="6" destOrd="0" parTransId="{92652E63-D8B6-47BF-95CC-52504F1C0BD7}" sibTransId="{8295DD7C-4139-4FCA-A0D0-E575D8EAC5BB}"/>
    <dgm:cxn modelId="{35171B67-CA72-44ED-97EB-1C5358DD9216}" srcId="{03BC5C4F-394E-4026-A5CD-9058632ACD4A}" destId="{C4577308-E5EA-4D34-96F4-7AE21516B9F4}" srcOrd="3" destOrd="0" parTransId="{62B6DBC7-079A-4F44-BB17-C9B41D891EEF}" sibTransId="{84D796B6-7C5D-4C14-9F29-0FA9ADB2B32C}"/>
    <dgm:cxn modelId="{C4820C10-EECB-4D6F-BD66-801AAD2FBD5A}" type="presOf" srcId="{E0AA3202-6A00-4E7E-9A10-D37A5A726709}" destId="{3735F393-C7B6-4E93-A71B-289EDF6F225E}" srcOrd="0" destOrd="0" presId="urn:microsoft.com/office/officeart/2005/8/layout/bProcess4"/>
    <dgm:cxn modelId="{90FE142C-8964-4BCA-9CE2-4D486EBBD939}" type="presOf" srcId="{182D2EDE-9234-49AC-8937-34FC676B1642}" destId="{E1ABF69A-55C8-4F37-A0B1-A8C17B7543DA}" srcOrd="0" destOrd="0" presId="urn:microsoft.com/office/officeart/2005/8/layout/bProcess4"/>
    <dgm:cxn modelId="{C8364A34-9D7F-4462-AAA0-4AE73B97B88E}" srcId="{03BC5C4F-394E-4026-A5CD-9058632ACD4A}" destId="{533E0CBE-1B0D-4CAC-A53D-CFD4EAEC762E}" srcOrd="8" destOrd="0" parTransId="{50ABD167-40DA-40EF-AE1B-0B6894AE97BE}" sibTransId="{A1E65C4D-80F9-4182-A972-BCD53A599C66}"/>
    <dgm:cxn modelId="{7149AEB0-62B8-4485-B956-0185499FD3A1}" srcId="{03BC5C4F-394E-4026-A5CD-9058632ACD4A}" destId="{071E4318-F778-4D1B-8F47-F0DDE767D290}" srcOrd="4" destOrd="0" parTransId="{71E9FC3E-61BF-4F69-A3D0-4796621F3D00}" sibTransId="{4F8FD26C-6BE5-4F6C-A000-DE54F3FED0B5}"/>
    <dgm:cxn modelId="{4765EBC2-9F1A-47C1-8840-FB34252E5C87}" type="presOf" srcId="{4F8FD26C-6BE5-4F6C-A000-DE54F3FED0B5}" destId="{EB712827-9AA3-4CB9-82CC-468001B21AAA}" srcOrd="0" destOrd="0" presId="urn:microsoft.com/office/officeart/2005/8/layout/bProcess4"/>
    <dgm:cxn modelId="{C6E1972F-D999-4871-91B5-B9D3EEE23FD6}" type="presOf" srcId="{D32A57F0-8E93-44B8-BF76-64A873A5C551}" destId="{ABC2987C-D504-42A8-A691-EF73BDBFCE85}" srcOrd="0" destOrd="0" presId="urn:microsoft.com/office/officeart/2005/8/layout/bProcess4"/>
    <dgm:cxn modelId="{5A99A759-FB8C-4A37-9BB1-48B688FEA0F4}" type="presOf" srcId="{F311C247-BFB1-4D43-94F7-CEFECFCDA4C4}" destId="{5314B99E-7D0A-4E20-86B8-88BFA1B9184C}" srcOrd="0" destOrd="0" presId="urn:microsoft.com/office/officeart/2005/8/layout/bProcess4"/>
    <dgm:cxn modelId="{7E121B60-B0E4-47B6-B602-8D1F9C21C5D5}" type="presOf" srcId="{3C055189-9B10-4C4B-A2CF-5C0E1002CEC6}" destId="{B723B280-FF3A-458A-8D0F-135A7E986F2F}" srcOrd="0" destOrd="0" presId="urn:microsoft.com/office/officeart/2005/8/layout/bProcess4"/>
    <dgm:cxn modelId="{221F45FF-DA9D-4622-86FA-5602156C36E5}" srcId="{03BC5C4F-394E-4026-A5CD-9058632ACD4A}" destId="{182D2EDE-9234-49AC-8937-34FC676B1642}" srcOrd="0" destOrd="0" parTransId="{2FF18A89-9C85-4867-B824-0714CF4E40EC}" sibTransId="{E273DC4D-2A13-4E7B-B049-A56507F94862}"/>
    <dgm:cxn modelId="{A489C684-86B8-4783-B495-2CCD3A9E2D00}" type="presOf" srcId="{D83264AE-5720-4CB2-920E-A93B294C68CA}" destId="{FD8A5295-28CF-4F7E-8851-F56A1383E7DF}" srcOrd="0" destOrd="0" presId="urn:microsoft.com/office/officeart/2005/8/layout/bProcess4"/>
    <dgm:cxn modelId="{D4C9388A-5F08-410B-8770-EA895AC1502A}" type="presOf" srcId="{C4577308-E5EA-4D34-96F4-7AE21516B9F4}" destId="{583A98E3-4A12-470E-8429-BBEF9603B676}" srcOrd="0" destOrd="0" presId="urn:microsoft.com/office/officeart/2005/8/layout/bProcess4"/>
    <dgm:cxn modelId="{2D4C040E-EC32-4890-A7E1-D12A9C288EF3}" srcId="{03BC5C4F-394E-4026-A5CD-9058632ACD4A}" destId="{D83264AE-5720-4CB2-920E-A93B294C68CA}" srcOrd="1" destOrd="0" parTransId="{EFD26F63-B21A-46F5-8E90-62C942A00215}" sibTransId="{F311C247-BFB1-4D43-94F7-CEFECFCDA4C4}"/>
    <dgm:cxn modelId="{BF496A5C-3D83-4565-80CE-C03FD1AAE2AD}" type="presOf" srcId="{CE64CA65-0B9F-49B4-8EA8-C6CB1DEAE852}" destId="{861889FE-8ABD-42BC-928F-0FBDA313181A}" srcOrd="0" destOrd="0" presId="urn:microsoft.com/office/officeart/2005/8/layout/bProcess4"/>
    <dgm:cxn modelId="{D306105C-E125-4E9D-9758-8BB0A1BAC549}" srcId="{03BC5C4F-394E-4026-A5CD-9058632ACD4A}" destId="{2C20A7B6-B04A-45F8-9534-4F3E3390FC2F}" srcOrd="5" destOrd="0" parTransId="{3C227A79-FDF8-486E-A1CA-2E3B80F8BFCF}" sibTransId="{3C055189-9B10-4C4B-A2CF-5C0E1002CEC6}"/>
    <dgm:cxn modelId="{7EDDF471-515D-419A-A1A4-A82D43D9549B}" type="presOf" srcId="{533E0CBE-1B0D-4CAC-A53D-CFD4EAEC762E}" destId="{F9DFBF50-184F-4501-94BC-ABE492E2FDCF}" srcOrd="0" destOrd="0" presId="urn:microsoft.com/office/officeart/2005/8/layout/bProcess4"/>
    <dgm:cxn modelId="{F2EB9B0C-26AB-4539-B036-73A769A9F1DB}" srcId="{03BC5C4F-394E-4026-A5CD-9058632ACD4A}" destId="{45132D3E-CA17-46C4-8989-A024594912A2}" srcOrd="2" destOrd="0" parTransId="{82F39B6A-F577-4DE9-9C78-4AFBEFFD8C7A}" sibTransId="{E0AA3202-6A00-4E7E-9A10-D37A5A726709}"/>
    <dgm:cxn modelId="{E2DE46EE-BD4F-42EE-9281-F2320AFD13A1}" type="presOf" srcId="{071E4318-F778-4D1B-8F47-F0DDE767D290}" destId="{43290C2A-0F7D-4618-8BAF-9BB79FA5A6BC}" srcOrd="0" destOrd="0" presId="urn:microsoft.com/office/officeart/2005/8/layout/bProcess4"/>
    <dgm:cxn modelId="{63579AD7-66B4-49AF-83A3-BBC3203E4E37}" type="presOf" srcId="{E273DC4D-2A13-4E7B-B049-A56507F94862}" destId="{E45731ED-1E59-416D-831A-5E210C4639D5}" srcOrd="0" destOrd="0" presId="urn:microsoft.com/office/officeart/2005/8/layout/bProcess4"/>
    <dgm:cxn modelId="{9D83B5F5-E547-45A6-9BCC-7A19858F574E}" type="presOf" srcId="{84D796B6-7C5D-4C14-9F29-0FA9ADB2B32C}" destId="{9A595138-2713-4C39-A5B5-E77F2FF89050}" srcOrd="0" destOrd="0" presId="urn:microsoft.com/office/officeart/2005/8/layout/bProcess4"/>
    <dgm:cxn modelId="{0052787D-1255-4C28-B21A-6329897A2151}" srcId="{03BC5C4F-394E-4026-A5CD-9058632ACD4A}" destId="{CE64CA65-0B9F-49B4-8EA8-C6CB1DEAE852}" srcOrd="7" destOrd="0" parTransId="{D1AC9A16-2FDA-4B94-BEC4-5F9BDCC32A2E}" sibTransId="{ED210C50-1AC2-4C82-BBE2-035165FD5FAD}"/>
    <dgm:cxn modelId="{95553499-0501-4476-81BB-24D274939992}" type="presOf" srcId="{45132D3E-CA17-46C4-8989-A024594912A2}" destId="{6DBABAB4-0590-4164-B38B-971812209030}" srcOrd="0" destOrd="0" presId="urn:microsoft.com/office/officeart/2005/8/layout/bProcess4"/>
    <dgm:cxn modelId="{D8A9909A-C1AC-429A-A2BD-CA1A8E4140F5}" type="presOf" srcId="{ED210C50-1AC2-4C82-BBE2-035165FD5FAD}" destId="{39787691-F2EC-4D63-9558-F5BD412BD48C}" srcOrd="0" destOrd="0" presId="urn:microsoft.com/office/officeart/2005/8/layout/bProcess4"/>
    <dgm:cxn modelId="{E239B981-9FD3-4AB9-BFB1-2958B4A05344}" type="presParOf" srcId="{291CC710-9C33-4FCD-AD53-81197D95D734}" destId="{41AE39A8-B0FB-499F-959F-A6A2DB1E1C5C}" srcOrd="0" destOrd="0" presId="urn:microsoft.com/office/officeart/2005/8/layout/bProcess4"/>
    <dgm:cxn modelId="{F0A8E52B-BAF6-4A55-9A20-EC12D93D8D69}" type="presParOf" srcId="{41AE39A8-B0FB-499F-959F-A6A2DB1E1C5C}" destId="{4441BAA1-138E-43DA-ACE8-4D8B818E55B8}" srcOrd="0" destOrd="0" presId="urn:microsoft.com/office/officeart/2005/8/layout/bProcess4"/>
    <dgm:cxn modelId="{79E5749F-275B-42B7-AA5D-FA9E4C272153}" type="presParOf" srcId="{41AE39A8-B0FB-499F-959F-A6A2DB1E1C5C}" destId="{E1ABF69A-55C8-4F37-A0B1-A8C17B7543DA}" srcOrd="1" destOrd="0" presId="urn:microsoft.com/office/officeart/2005/8/layout/bProcess4"/>
    <dgm:cxn modelId="{E69EB009-5520-464A-B2E4-A43907E875AD}" type="presParOf" srcId="{291CC710-9C33-4FCD-AD53-81197D95D734}" destId="{E45731ED-1E59-416D-831A-5E210C4639D5}" srcOrd="1" destOrd="0" presId="urn:microsoft.com/office/officeart/2005/8/layout/bProcess4"/>
    <dgm:cxn modelId="{2E4E78D5-D684-42BD-82D8-B43F6F58C937}" type="presParOf" srcId="{291CC710-9C33-4FCD-AD53-81197D95D734}" destId="{DCA59395-FA8A-4CA5-A0FA-D36647276CB9}" srcOrd="2" destOrd="0" presId="urn:microsoft.com/office/officeart/2005/8/layout/bProcess4"/>
    <dgm:cxn modelId="{5F161BBE-8C7A-4537-BF77-5F7B5555CE67}" type="presParOf" srcId="{DCA59395-FA8A-4CA5-A0FA-D36647276CB9}" destId="{7CF2D07D-4F77-4DBB-99E0-8F736811F3D4}" srcOrd="0" destOrd="0" presId="urn:microsoft.com/office/officeart/2005/8/layout/bProcess4"/>
    <dgm:cxn modelId="{C919D954-0BFB-410A-A1E1-7EAA37004714}" type="presParOf" srcId="{DCA59395-FA8A-4CA5-A0FA-D36647276CB9}" destId="{FD8A5295-28CF-4F7E-8851-F56A1383E7DF}" srcOrd="1" destOrd="0" presId="urn:microsoft.com/office/officeart/2005/8/layout/bProcess4"/>
    <dgm:cxn modelId="{33CC104C-BAF4-4E79-AEB5-19CFEF77F498}" type="presParOf" srcId="{291CC710-9C33-4FCD-AD53-81197D95D734}" destId="{5314B99E-7D0A-4E20-86B8-88BFA1B9184C}" srcOrd="3" destOrd="0" presId="urn:microsoft.com/office/officeart/2005/8/layout/bProcess4"/>
    <dgm:cxn modelId="{8756F543-92E9-4439-BB8B-781E1E55E81C}" type="presParOf" srcId="{291CC710-9C33-4FCD-AD53-81197D95D734}" destId="{676FAFB1-5CF8-4119-A667-965A07963379}" srcOrd="4" destOrd="0" presId="urn:microsoft.com/office/officeart/2005/8/layout/bProcess4"/>
    <dgm:cxn modelId="{9ED9D433-27CA-4E40-861A-99CF628249D5}" type="presParOf" srcId="{676FAFB1-5CF8-4119-A667-965A07963379}" destId="{67AA227C-4126-433A-87C8-72DF0CC4C7B2}" srcOrd="0" destOrd="0" presId="urn:microsoft.com/office/officeart/2005/8/layout/bProcess4"/>
    <dgm:cxn modelId="{6BFC3941-25B2-4F60-B330-02EBA6DE197F}" type="presParOf" srcId="{676FAFB1-5CF8-4119-A667-965A07963379}" destId="{6DBABAB4-0590-4164-B38B-971812209030}" srcOrd="1" destOrd="0" presId="urn:microsoft.com/office/officeart/2005/8/layout/bProcess4"/>
    <dgm:cxn modelId="{200CABC4-5A78-49A8-93BF-C2094093A9DF}" type="presParOf" srcId="{291CC710-9C33-4FCD-AD53-81197D95D734}" destId="{3735F393-C7B6-4E93-A71B-289EDF6F225E}" srcOrd="5" destOrd="0" presId="urn:microsoft.com/office/officeart/2005/8/layout/bProcess4"/>
    <dgm:cxn modelId="{B0C5867D-895B-4EDF-A3F1-150599F9851B}" type="presParOf" srcId="{291CC710-9C33-4FCD-AD53-81197D95D734}" destId="{E25D173B-2BA2-46BA-94CE-41E5F4F8F362}" srcOrd="6" destOrd="0" presId="urn:microsoft.com/office/officeart/2005/8/layout/bProcess4"/>
    <dgm:cxn modelId="{D7152738-DB9E-4F89-8FAB-9724DD6CB411}" type="presParOf" srcId="{E25D173B-2BA2-46BA-94CE-41E5F4F8F362}" destId="{FE715A22-5766-467C-8B92-C0733089E2FD}" srcOrd="0" destOrd="0" presId="urn:microsoft.com/office/officeart/2005/8/layout/bProcess4"/>
    <dgm:cxn modelId="{1F54C2D1-2D78-4E9C-B2EE-6694CB3423F9}" type="presParOf" srcId="{E25D173B-2BA2-46BA-94CE-41E5F4F8F362}" destId="{583A98E3-4A12-470E-8429-BBEF9603B676}" srcOrd="1" destOrd="0" presId="urn:microsoft.com/office/officeart/2005/8/layout/bProcess4"/>
    <dgm:cxn modelId="{D0BE966C-EA8B-4B10-87B4-E56BB38BAD11}" type="presParOf" srcId="{291CC710-9C33-4FCD-AD53-81197D95D734}" destId="{9A595138-2713-4C39-A5B5-E77F2FF89050}" srcOrd="7" destOrd="0" presId="urn:microsoft.com/office/officeart/2005/8/layout/bProcess4"/>
    <dgm:cxn modelId="{E1212C84-F8FF-4C55-8C6A-B182AED0CB9E}" type="presParOf" srcId="{291CC710-9C33-4FCD-AD53-81197D95D734}" destId="{50DA69D3-5BE5-4D62-A5F3-560B690A72CB}" srcOrd="8" destOrd="0" presId="urn:microsoft.com/office/officeart/2005/8/layout/bProcess4"/>
    <dgm:cxn modelId="{97406E4E-D140-4927-84D4-CDDC50A44B5A}" type="presParOf" srcId="{50DA69D3-5BE5-4D62-A5F3-560B690A72CB}" destId="{9BC30C95-E8D2-4BB9-93FC-052C6AF7FB36}" srcOrd="0" destOrd="0" presId="urn:microsoft.com/office/officeart/2005/8/layout/bProcess4"/>
    <dgm:cxn modelId="{4C2FBE3F-47B7-4000-8506-320320EE30EE}" type="presParOf" srcId="{50DA69D3-5BE5-4D62-A5F3-560B690A72CB}" destId="{43290C2A-0F7D-4618-8BAF-9BB79FA5A6BC}" srcOrd="1" destOrd="0" presId="urn:microsoft.com/office/officeart/2005/8/layout/bProcess4"/>
    <dgm:cxn modelId="{AF2CED64-D61C-40DC-86A3-B008DE3FF1F0}" type="presParOf" srcId="{291CC710-9C33-4FCD-AD53-81197D95D734}" destId="{EB712827-9AA3-4CB9-82CC-468001B21AAA}" srcOrd="9" destOrd="0" presId="urn:microsoft.com/office/officeart/2005/8/layout/bProcess4"/>
    <dgm:cxn modelId="{A186E638-5D74-402B-9D3C-2D1A41A45D06}" type="presParOf" srcId="{291CC710-9C33-4FCD-AD53-81197D95D734}" destId="{318402C6-4844-4165-8AD2-4045C12B5F06}" srcOrd="10" destOrd="0" presId="urn:microsoft.com/office/officeart/2005/8/layout/bProcess4"/>
    <dgm:cxn modelId="{D30E214F-B750-4966-AA75-ABC9B5BA85B1}" type="presParOf" srcId="{318402C6-4844-4165-8AD2-4045C12B5F06}" destId="{E8567D11-D4BD-46F3-A023-494FF511E2F3}" srcOrd="0" destOrd="0" presId="urn:microsoft.com/office/officeart/2005/8/layout/bProcess4"/>
    <dgm:cxn modelId="{F6FBE730-BDD8-4407-BF5F-C8B5C901B045}" type="presParOf" srcId="{318402C6-4844-4165-8AD2-4045C12B5F06}" destId="{64A63308-62F4-482B-B4C9-B5F74A733DB8}" srcOrd="1" destOrd="0" presId="urn:microsoft.com/office/officeart/2005/8/layout/bProcess4"/>
    <dgm:cxn modelId="{88C47D51-F52E-4056-8A9A-0CFDF24C863F}" type="presParOf" srcId="{291CC710-9C33-4FCD-AD53-81197D95D734}" destId="{B723B280-FF3A-458A-8D0F-135A7E986F2F}" srcOrd="11" destOrd="0" presId="urn:microsoft.com/office/officeart/2005/8/layout/bProcess4"/>
    <dgm:cxn modelId="{5A66DC23-D487-466D-B282-33E3DE220E1E}" type="presParOf" srcId="{291CC710-9C33-4FCD-AD53-81197D95D734}" destId="{B7CA4777-96CE-4AC9-AF71-77433F564E62}" srcOrd="12" destOrd="0" presId="urn:microsoft.com/office/officeart/2005/8/layout/bProcess4"/>
    <dgm:cxn modelId="{C17B6139-35A9-4CAC-88A5-23A05C8AA29A}" type="presParOf" srcId="{B7CA4777-96CE-4AC9-AF71-77433F564E62}" destId="{BD5CBEE2-5825-4A6B-B3E6-C2E5E84EB096}" srcOrd="0" destOrd="0" presId="urn:microsoft.com/office/officeart/2005/8/layout/bProcess4"/>
    <dgm:cxn modelId="{BA173DCE-7A2B-4A45-AF97-A747724B8EEE}" type="presParOf" srcId="{B7CA4777-96CE-4AC9-AF71-77433F564E62}" destId="{ABC2987C-D504-42A8-A691-EF73BDBFCE85}" srcOrd="1" destOrd="0" presId="urn:microsoft.com/office/officeart/2005/8/layout/bProcess4"/>
    <dgm:cxn modelId="{55033099-2FE1-4A19-A853-33AB709A9B74}" type="presParOf" srcId="{291CC710-9C33-4FCD-AD53-81197D95D734}" destId="{6C161732-E8BE-4157-93BE-68F317495104}" srcOrd="13" destOrd="0" presId="urn:microsoft.com/office/officeart/2005/8/layout/bProcess4"/>
    <dgm:cxn modelId="{76BC47A6-3534-4F9D-9CAA-994F8DC353CF}" type="presParOf" srcId="{291CC710-9C33-4FCD-AD53-81197D95D734}" destId="{E54F36C4-8F84-471C-8527-BC3109068E29}" srcOrd="14" destOrd="0" presId="urn:microsoft.com/office/officeart/2005/8/layout/bProcess4"/>
    <dgm:cxn modelId="{59873963-3944-4C23-89CF-C2B7D60C5307}" type="presParOf" srcId="{E54F36C4-8F84-471C-8527-BC3109068E29}" destId="{D6DF44F2-E03E-4664-9E4F-23BCA3F16629}" srcOrd="0" destOrd="0" presId="urn:microsoft.com/office/officeart/2005/8/layout/bProcess4"/>
    <dgm:cxn modelId="{ABD9597F-B299-4C56-9297-6D1A70D15147}" type="presParOf" srcId="{E54F36C4-8F84-471C-8527-BC3109068E29}" destId="{861889FE-8ABD-42BC-928F-0FBDA313181A}" srcOrd="1" destOrd="0" presId="urn:microsoft.com/office/officeart/2005/8/layout/bProcess4"/>
    <dgm:cxn modelId="{AA7D21A6-711D-4D7B-B811-8D9BC1274D8A}" type="presParOf" srcId="{291CC710-9C33-4FCD-AD53-81197D95D734}" destId="{39787691-F2EC-4D63-9558-F5BD412BD48C}" srcOrd="15" destOrd="0" presId="urn:microsoft.com/office/officeart/2005/8/layout/bProcess4"/>
    <dgm:cxn modelId="{868FF3FB-13D5-442F-B3DB-8F77E97F887E}" type="presParOf" srcId="{291CC710-9C33-4FCD-AD53-81197D95D734}" destId="{5C5C8415-1A45-4B72-B4B7-8DC1275B6E21}" srcOrd="16" destOrd="0" presId="urn:microsoft.com/office/officeart/2005/8/layout/bProcess4"/>
    <dgm:cxn modelId="{D2A69CC9-3127-40E3-87BA-FB823FC6814C}" type="presParOf" srcId="{5C5C8415-1A45-4B72-B4B7-8DC1275B6E21}" destId="{8A4EB881-0982-4729-985D-669967A9926A}" srcOrd="0" destOrd="0" presId="urn:microsoft.com/office/officeart/2005/8/layout/bProcess4"/>
    <dgm:cxn modelId="{CBC479A0-B295-4433-9267-F058DE6BF636}" type="presParOf" srcId="{5C5C8415-1A45-4B72-B4B7-8DC1275B6E21}" destId="{F9DFBF50-184F-4501-94BC-ABE492E2FDCF}" srcOrd="1" destOrd="0" presId="urn:microsoft.com/office/officeart/2005/8/layout/bProcess4"/>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191D20-3612-40AA-9C02-62E8F1E9C038}" type="doc">
      <dgm:prSet loTypeId="urn:microsoft.com/office/officeart/2005/8/layout/arrow5" loCatId="process" qsTypeId="urn:microsoft.com/office/officeart/2005/8/quickstyle/3d2" qsCatId="3D" csTypeId="urn:microsoft.com/office/officeart/2005/8/colors/accent1_2" csCatId="accent1" phldr="1"/>
      <dgm:spPr/>
      <dgm:t>
        <a:bodyPr/>
        <a:lstStyle/>
        <a:p>
          <a:endParaRPr lang="id-ID"/>
        </a:p>
      </dgm:t>
    </dgm:pt>
    <dgm:pt modelId="{D1B34280-0219-47E3-9568-311379A49B8C}">
      <dgm:prSet phldrT="[Text]"/>
      <dgm:spPr/>
      <dgm:t>
        <a:bodyPr/>
        <a:lstStyle/>
        <a:p>
          <a:endParaRPr lang="id-ID" dirty="0"/>
        </a:p>
      </dgm:t>
    </dgm:pt>
    <dgm:pt modelId="{6403C82A-7009-4348-BB69-AEBB4B080765}" type="parTrans" cxnId="{4118C93B-403D-451B-958D-3B190B698D64}">
      <dgm:prSet/>
      <dgm:spPr/>
      <dgm:t>
        <a:bodyPr/>
        <a:lstStyle/>
        <a:p>
          <a:endParaRPr lang="id-ID"/>
        </a:p>
      </dgm:t>
    </dgm:pt>
    <dgm:pt modelId="{1B600184-18A6-4FFB-82E9-63EBA1F299FB}" type="sibTrans" cxnId="{4118C93B-403D-451B-958D-3B190B698D64}">
      <dgm:prSet/>
      <dgm:spPr/>
      <dgm:t>
        <a:bodyPr/>
        <a:lstStyle/>
        <a:p>
          <a:endParaRPr lang="id-ID"/>
        </a:p>
      </dgm:t>
    </dgm:pt>
    <dgm:pt modelId="{5CBF31BE-8AEF-4C97-8203-8FE414656806}" type="pres">
      <dgm:prSet presAssocID="{AE191D20-3612-40AA-9C02-62E8F1E9C038}" presName="diagram" presStyleCnt="0">
        <dgm:presLayoutVars>
          <dgm:dir/>
          <dgm:resizeHandles val="exact"/>
        </dgm:presLayoutVars>
      </dgm:prSet>
      <dgm:spPr/>
      <dgm:t>
        <a:bodyPr/>
        <a:lstStyle/>
        <a:p>
          <a:endParaRPr lang="id-ID"/>
        </a:p>
      </dgm:t>
    </dgm:pt>
    <dgm:pt modelId="{6ECA8C26-E922-4EC6-9BFD-7C4334E3CB22}" type="pres">
      <dgm:prSet presAssocID="{D1B34280-0219-47E3-9568-311379A49B8C}" presName="arrow" presStyleLbl="node1" presStyleIdx="0" presStyleCnt="1" custAng="5400000" custRadScaleRad="117040" custRadScaleInc="-704">
        <dgm:presLayoutVars>
          <dgm:bulletEnabled val="1"/>
        </dgm:presLayoutVars>
      </dgm:prSet>
      <dgm:spPr/>
      <dgm:t>
        <a:bodyPr/>
        <a:lstStyle/>
        <a:p>
          <a:endParaRPr lang="id-ID"/>
        </a:p>
      </dgm:t>
    </dgm:pt>
  </dgm:ptLst>
  <dgm:cxnLst>
    <dgm:cxn modelId="{88B810C3-265D-47F3-A042-EBFABD01C1FC}" type="presOf" srcId="{AE191D20-3612-40AA-9C02-62E8F1E9C038}" destId="{5CBF31BE-8AEF-4C97-8203-8FE414656806}" srcOrd="0" destOrd="0" presId="urn:microsoft.com/office/officeart/2005/8/layout/arrow5"/>
    <dgm:cxn modelId="{4118C93B-403D-451B-958D-3B190B698D64}" srcId="{AE191D20-3612-40AA-9C02-62E8F1E9C038}" destId="{D1B34280-0219-47E3-9568-311379A49B8C}" srcOrd="0" destOrd="0" parTransId="{6403C82A-7009-4348-BB69-AEBB4B080765}" sibTransId="{1B600184-18A6-4FFB-82E9-63EBA1F299FB}"/>
    <dgm:cxn modelId="{078FF94B-6557-4DD5-A420-05DBB0CFEB08}" type="presOf" srcId="{D1B34280-0219-47E3-9568-311379A49B8C}" destId="{6ECA8C26-E922-4EC6-9BFD-7C4334E3CB22}" srcOrd="0" destOrd="0" presId="urn:microsoft.com/office/officeart/2005/8/layout/arrow5"/>
    <dgm:cxn modelId="{A47C1750-9D75-485D-AEBF-81F9DC6AE587}" type="presParOf" srcId="{5CBF31BE-8AEF-4C97-8203-8FE414656806}" destId="{6ECA8C26-E922-4EC6-9BFD-7C4334E3CB22}" srcOrd="0" destOrd="0" presId="urn:microsoft.com/office/officeart/2005/8/layout/arrow5"/>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B9E16D-F83F-4B5C-B39B-179D3C739658}" type="doc">
      <dgm:prSet loTypeId="urn:microsoft.com/office/officeart/2005/8/layout/arrow2" loCatId="process" qsTypeId="urn:microsoft.com/office/officeart/2005/8/quickstyle/3d2" qsCatId="3D" csTypeId="urn:microsoft.com/office/officeart/2005/8/colors/accent1_2" csCatId="accent1" phldr="1"/>
      <dgm:spPr/>
    </dgm:pt>
    <dgm:pt modelId="{FB6B62D8-D319-49E0-BB8F-6246879D6760}">
      <dgm:prSet phldrT="[Text]" custT="1"/>
      <dgm:spPr/>
      <dgm:t>
        <a:bodyPr/>
        <a:lstStyle/>
        <a:p>
          <a:r>
            <a:rPr lang="id-ID" sz="1600" b="1" i="1" dirty="0" smtClean="0"/>
            <a:t>menuju</a:t>
          </a:r>
          <a:endParaRPr lang="id-ID" sz="1600" b="1" i="1" dirty="0"/>
        </a:p>
      </dgm:t>
    </dgm:pt>
    <dgm:pt modelId="{D0CA0E92-EE8A-4C0C-94EE-65E53E21E054}" type="sibTrans" cxnId="{EA0AAB7F-BFDC-45B0-905E-8CE8F91630A1}">
      <dgm:prSet/>
      <dgm:spPr/>
      <dgm:t>
        <a:bodyPr/>
        <a:lstStyle/>
        <a:p>
          <a:endParaRPr lang="id-ID"/>
        </a:p>
      </dgm:t>
    </dgm:pt>
    <dgm:pt modelId="{3FB52DF0-B4B4-4D3A-A35F-47871B83FC10}" type="parTrans" cxnId="{EA0AAB7F-BFDC-45B0-905E-8CE8F91630A1}">
      <dgm:prSet/>
      <dgm:spPr/>
      <dgm:t>
        <a:bodyPr/>
        <a:lstStyle/>
        <a:p>
          <a:endParaRPr lang="id-ID"/>
        </a:p>
      </dgm:t>
    </dgm:pt>
    <dgm:pt modelId="{77DB6327-7761-4CBF-AB6E-5D61DB3FE957}" type="pres">
      <dgm:prSet presAssocID="{90B9E16D-F83F-4B5C-B39B-179D3C739658}" presName="arrowDiagram" presStyleCnt="0">
        <dgm:presLayoutVars>
          <dgm:chMax val="5"/>
          <dgm:dir/>
          <dgm:resizeHandles val="exact"/>
        </dgm:presLayoutVars>
      </dgm:prSet>
      <dgm:spPr/>
    </dgm:pt>
    <dgm:pt modelId="{049D7881-FF0D-4AAF-A248-85C43D05CBF9}" type="pres">
      <dgm:prSet presAssocID="{90B9E16D-F83F-4B5C-B39B-179D3C739658}" presName="arrow" presStyleLbl="bgShp" presStyleIdx="0" presStyleCnt="1" custAng="11316830" custFlipVert="1" custScaleX="99550" custScaleY="150538" custLinFactNeighborX="-42128" custLinFactNeighborY="-4405"/>
      <dgm:spPr/>
    </dgm:pt>
    <dgm:pt modelId="{1D9C26BB-0CC1-46F0-925E-459636B7D5AC}" type="pres">
      <dgm:prSet presAssocID="{90B9E16D-F83F-4B5C-B39B-179D3C739658}" presName="arrowDiagram1" presStyleCnt="0">
        <dgm:presLayoutVars>
          <dgm:bulletEnabled val="1"/>
        </dgm:presLayoutVars>
      </dgm:prSet>
      <dgm:spPr/>
    </dgm:pt>
    <dgm:pt modelId="{635AEFF4-0C27-49A4-B4CF-D603B8A93624}" type="pres">
      <dgm:prSet presAssocID="{FB6B62D8-D319-49E0-BB8F-6246879D6760}" presName="bullet1" presStyleLbl="node1" presStyleIdx="0" presStyleCnt="1"/>
      <dgm:spPr/>
    </dgm:pt>
    <dgm:pt modelId="{03A39C4A-A833-4F3E-8CB6-D87AE446D530}" type="pres">
      <dgm:prSet presAssocID="{FB6B62D8-D319-49E0-BB8F-6246879D6760}" presName="textBox1" presStyleLbl="revTx" presStyleIdx="0" presStyleCnt="1" custAng="8634032" custFlipVert="1" custScaleX="250000" custScaleY="54357" custLinFactNeighborX="-4596" custLinFactNeighborY="-85966">
        <dgm:presLayoutVars>
          <dgm:bulletEnabled val="1"/>
        </dgm:presLayoutVars>
      </dgm:prSet>
      <dgm:spPr/>
      <dgm:t>
        <a:bodyPr/>
        <a:lstStyle/>
        <a:p>
          <a:endParaRPr lang="id-ID"/>
        </a:p>
      </dgm:t>
    </dgm:pt>
  </dgm:ptLst>
  <dgm:cxnLst>
    <dgm:cxn modelId="{EA0AAB7F-BFDC-45B0-905E-8CE8F91630A1}" srcId="{90B9E16D-F83F-4B5C-B39B-179D3C739658}" destId="{FB6B62D8-D319-49E0-BB8F-6246879D6760}" srcOrd="0" destOrd="0" parTransId="{3FB52DF0-B4B4-4D3A-A35F-47871B83FC10}" sibTransId="{D0CA0E92-EE8A-4C0C-94EE-65E53E21E054}"/>
    <dgm:cxn modelId="{9C892220-EB4C-4825-9C36-D7AC24AEEC14}" type="presOf" srcId="{FB6B62D8-D319-49E0-BB8F-6246879D6760}" destId="{03A39C4A-A833-4F3E-8CB6-D87AE446D530}" srcOrd="0" destOrd="0" presId="urn:microsoft.com/office/officeart/2005/8/layout/arrow2"/>
    <dgm:cxn modelId="{7132D2E1-D9E0-4F18-8BF4-4CA1B79FDC34}" type="presOf" srcId="{90B9E16D-F83F-4B5C-B39B-179D3C739658}" destId="{77DB6327-7761-4CBF-AB6E-5D61DB3FE957}" srcOrd="0" destOrd="0" presId="urn:microsoft.com/office/officeart/2005/8/layout/arrow2"/>
    <dgm:cxn modelId="{DD98E086-E33D-4B74-A819-48D4106E936A}" type="presParOf" srcId="{77DB6327-7761-4CBF-AB6E-5D61DB3FE957}" destId="{049D7881-FF0D-4AAF-A248-85C43D05CBF9}" srcOrd="0" destOrd="0" presId="urn:microsoft.com/office/officeart/2005/8/layout/arrow2"/>
    <dgm:cxn modelId="{1CBC597C-B7C9-482A-A79A-5295900B23C6}" type="presParOf" srcId="{77DB6327-7761-4CBF-AB6E-5D61DB3FE957}" destId="{1D9C26BB-0CC1-46F0-925E-459636B7D5AC}" srcOrd="1" destOrd="0" presId="urn:microsoft.com/office/officeart/2005/8/layout/arrow2"/>
    <dgm:cxn modelId="{B6276762-52A9-480A-9574-7AD2522768F3}" type="presParOf" srcId="{1D9C26BB-0CC1-46F0-925E-459636B7D5AC}" destId="{635AEFF4-0C27-49A4-B4CF-D603B8A93624}" srcOrd="0" destOrd="0" presId="urn:microsoft.com/office/officeart/2005/8/layout/arrow2"/>
    <dgm:cxn modelId="{60AABDBD-4369-4080-B499-C9756CE0BF05}" type="presParOf" srcId="{1D9C26BB-0CC1-46F0-925E-459636B7D5AC}" destId="{03A39C4A-A833-4F3E-8CB6-D87AE446D530}" srcOrd="1" destOrd="0" presId="urn:microsoft.com/office/officeart/2005/8/layout/arrow2"/>
  </dgm:cxnLst>
  <dgm:bg/>
  <dgm:whole/>
  <dgm:extLst>
    <a:ext uri="http://schemas.microsoft.com/office/drawing/2008/diagram">
      <dsp:dataModelExt xmlns:dsp="http://schemas.microsoft.com/office/drawing/2008/diagram" relId="rId3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9D987BF-F725-4C58-BDC5-279E5C93AE1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d-ID"/>
        </a:p>
      </dgm:t>
    </dgm:pt>
    <dgm:pt modelId="{9B585279-1277-450A-A6EE-244283750D76}">
      <dgm:prSet phldrT="[Text]" custT="1"/>
      <dgm:spPr/>
      <dgm:t>
        <a:bodyPr/>
        <a:lstStyle/>
        <a:p>
          <a:r>
            <a:rPr lang="id-ID" sz="1600" dirty="0" smtClean="0">
              <a:latin typeface="Arial Rounded MT Bold" pitchFamily="34" charset="0"/>
            </a:rPr>
            <a:t>KURIKU-</a:t>
          </a:r>
        </a:p>
        <a:p>
          <a:r>
            <a:rPr lang="id-ID" sz="1600" dirty="0" smtClean="0">
              <a:latin typeface="Arial Rounded MT Bold" pitchFamily="34" charset="0"/>
            </a:rPr>
            <a:t>LUM</a:t>
          </a:r>
          <a:endParaRPr lang="id-ID" sz="1600" dirty="0">
            <a:latin typeface="Arial Rounded MT Bold" pitchFamily="34" charset="0"/>
          </a:endParaRPr>
        </a:p>
      </dgm:t>
    </dgm:pt>
    <dgm:pt modelId="{9A0D2582-7C72-4138-BD2E-73B4E3275152}" type="parTrans" cxnId="{09B3BFE3-6834-491B-9D80-09335A766A30}">
      <dgm:prSet/>
      <dgm:spPr/>
      <dgm:t>
        <a:bodyPr/>
        <a:lstStyle/>
        <a:p>
          <a:endParaRPr lang="id-ID"/>
        </a:p>
      </dgm:t>
    </dgm:pt>
    <dgm:pt modelId="{3422AFD5-7F4F-46C8-A2BD-2874552C3E07}" type="sibTrans" cxnId="{09B3BFE3-6834-491B-9D80-09335A766A30}">
      <dgm:prSet/>
      <dgm:spPr/>
      <dgm:t>
        <a:bodyPr/>
        <a:lstStyle/>
        <a:p>
          <a:endParaRPr lang="id-ID"/>
        </a:p>
      </dgm:t>
    </dgm:pt>
    <dgm:pt modelId="{8221A6E4-0210-4063-83B8-96FECB2A3CC2}">
      <dgm:prSet phldrT="[Text]"/>
      <dgm:spPr/>
      <dgm:t>
        <a:bodyPr/>
        <a:lstStyle/>
        <a:p>
          <a:r>
            <a:rPr lang="id-ID" dirty="0" smtClean="0">
              <a:latin typeface="Arial Rounded MT Bold" pitchFamily="34" charset="0"/>
            </a:rPr>
            <a:t>PELATIHAN TIM PENGEMBANG</a:t>
          </a:r>
          <a:endParaRPr lang="id-ID" dirty="0">
            <a:latin typeface="Arial Rounded MT Bold" pitchFamily="34" charset="0"/>
          </a:endParaRPr>
        </a:p>
      </dgm:t>
    </dgm:pt>
    <dgm:pt modelId="{CEF0E24A-34B8-4EE3-B809-C25043DD1F89}" type="parTrans" cxnId="{29B6E898-D3E8-4BAD-91EA-16F3FA2765DE}">
      <dgm:prSet/>
      <dgm:spPr/>
      <dgm:t>
        <a:bodyPr/>
        <a:lstStyle/>
        <a:p>
          <a:endParaRPr lang="id-ID"/>
        </a:p>
      </dgm:t>
    </dgm:pt>
    <dgm:pt modelId="{7830622E-6E2D-4FDA-BC79-481C7D0C1BB0}" type="sibTrans" cxnId="{29B6E898-D3E8-4BAD-91EA-16F3FA2765DE}">
      <dgm:prSet/>
      <dgm:spPr/>
      <dgm:t>
        <a:bodyPr/>
        <a:lstStyle/>
        <a:p>
          <a:endParaRPr lang="id-ID"/>
        </a:p>
      </dgm:t>
    </dgm:pt>
    <dgm:pt modelId="{3B0F23B2-797F-4508-A8EA-FBE3ADE20CC4}">
      <dgm:prSet phldrT="[Text]"/>
      <dgm:spPr/>
      <dgm:t>
        <a:bodyPr/>
        <a:lstStyle/>
        <a:p>
          <a:r>
            <a:rPr lang="id-ID" dirty="0" smtClean="0">
              <a:latin typeface="Arial Rounded MT Bold" pitchFamily="34" charset="0"/>
            </a:rPr>
            <a:t>PENYUSUNAN OLEH SEKOLAH</a:t>
          </a:r>
          <a:endParaRPr lang="id-ID" dirty="0">
            <a:latin typeface="Arial Rounded MT Bold" pitchFamily="34" charset="0"/>
          </a:endParaRPr>
        </a:p>
      </dgm:t>
    </dgm:pt>
    <dgm:pt modelId="{F5F2021E-B814-481C-902D-718B9C5457E7}" type="parTrans" cxnId="{753C1229-5672-4D76-ADEC-C1341A968D79}">
      <dgm:prSet/>
      <dgm:spPr/>
      <dgm:t>
        <a:bodyPr/>
        <a:lstStyle/>
        <a:p>
          <a:endParaRPr lang="id-ID"/>
        </a:p>
      </dgm:t>
    </dgm:pt>
    <dgm:pt modelId="{C716CEE7-87E9-4B5E-84C5-2C5F19CD2898}" type="sibTrans" cxnId="{753C1229-5672-4D76-ADEC-C1341A968D79}">
      <dgm:prSet/>
      <dgm:spPr/>
      <dgm:t>
        <a:bodyPr/>
        <a:lstStyle/>
        <a:p>
          <a:endParaRPr lang="id-ID"/>
        </a:p>
      </dgm:t>
    </dgm:pt>
    <dgm:pt modelId="{5FCF075A-57DC-4D42-974B-AA74093D4FF2}">
      <dgm:prSet phldrT="[Text]"/>
      <dgm:spPr/>
      <dgm:t>
        <a:bodyPr/>
        <a:lstStyle/>
        <a:p>
          <a:r>
            <a:rPr lang="id-ID" dirty="0" smtClean="0">
              <a:latin typeface="Arial Rounded MT Bold" pitchFamily="34" charset="0"/>
            </a:rPr>
            <a:t>PBM DAN PENILAIAN</a:t>
          </a:r>
          <a:endParaRPr lang="id-ID" dirty="0">
            <a:latin typeface="Arial Rounded MT Bold" pitchFamily="34" charset="0"/>
          </a:endParaRPr>
        </a:p>
      </dgm:t>
    </dgm:pt>
    <dgm:pt modelId="{813FD391-755E-4319-BFC3-C2BCE60A9EB7}" type="parTrans" cxnId="{FD431971-6897-47D9-9C4B-F38BE53E32EA}">
      <dgm:prSet/>
      <dgm:spPr/>
      <dgm:t>
        <a:bodyPr/>
        <a:lstStyle/>
        <a:p>
          <a:endParaRPr lang="id-ID"/>
        </a:p>
      </dgm:t>
    </dgm:pt>
    <dgm:pt modelId="{DD8678B6-2813-4EA4-B8BF-E23C9952BF3E}" type="sibTrans" cxnId="{FD431971-6897-47D9-9C4B-F38BE53E32EA}">
      <dgm:prSet/>
      <dgm:spPr/>
      <dgm:t>
        <a:bodyPr/>
        <a:lstStyle/>
        <a:p>
          <a:endParaRPr lang="id-ID"/>
        </a:p>
      </dgm:t>
    </dgm:pt>
    <dgm:pt modelId="{723C27D3-BF45-46C0-B503-03845C7C84FE}">
      <dgm:prSet phldrT="[Text]" custT="1"/>
      <dgm:spPr/>
      <dgm:t>
        <a:bodyPr/>
        <a:lstStyle/>
        <a:p>
          <a:endParaRPr lang="id-ID" sz="1800" dirty="0">
            <a:latin typeface="Arial Rounded MT Bold" pitchFamily="34" charset="0"/>
          </a:endParaRPr>
        </a:p>
      </dgm:t>
    </dgm:pt>
    <dgm:pt modelId="{47F8F079-8EA8-4B9F-BED6-4E5B420D6F64}" type="parTrans" cxnId="{1222760E-10E4-41A1-83B2-C651594020DA}">
      <dgm:prSet/>
      <dgm:spPr/>
      <dgm:t>
        <a:bodyPr/>
        <a:lstStyle/>
        <a:p>
          <a:endParaRPr lang="id-ID"/>
        </a:p>
      </dgm:t>
    </dgm:pt>
    <dgm:pt modelId="{FDFF47D9-D355-419A-9BCA-7A8A586E00A2}" type="sibTrans" cxnId="{1222760E-10E4-41A1-83B2-C651594020DA}">
      <dgm:prSet/>
      <dgm:spPr/>
      <dgm:t>
        <a:bodyPr/>
        <a:lstStyle/>
        <a:p>
          <a:endParaRPr lang="id-ID"/>
        </a:p>
      </dgm:t>
    </dgm:pt>
    <dgm:pt modelId="{BD4FFA42-CB32-4502-A63B-766A6423A9F4}">
      <dgm:prSet phldrT="[Text]" custT="1"/>
      <dgm:spPr/>
      <dgm:t>
        <a:bodyPr/>
        <a:lstStyle/>
        <a:p>
          <a:endParaRPr lang="id-ID" sz="1800" dirty="0">
            <a:latin typeface="Arial Rounded MT Bold" pitchFamily="34" charset="0"/>
          </a:endParaRPr>
        </a:p>
      </dgm:t>
    </dgm:pt>
    <dgm:pt modelId="{6F6ABCF0-FED1-4AA7-AEF6-88D7AF3FB2DC}" type="parTrans" cxnId="{86D66B10-1E59-43C3-A713-76B956C9AEC3}">
      <dgm:prSet/>
      <dgm:spPr/>
      <dgm:t>
        <a:bodyPr/>
        <a:lstStyle/>
        <a:p>
          <a:endParaRPr lang="id-ID"/>
        </a:p>
      </dgm:t>
    </dgm:pt>
    <dgm:pt modelId="{6C375BAD-D30A-46A3-BD0A-8A7206C5C4D4}" type="sibTrans" cxnId="{86D66B10-1E59-43C3-A713-76B956C9AEC3}">
      <dgm:prSet/>
      <dgm:spPr/>
      <dgm:t>
        <a:bodyPr/>
        <a:lstStyle/>
        <a:p>
          <a:endParaRPr lang="id-ID"/>
        </a:p>
      </dgm:t>
    </dgm:pt>
    <dgm:pt modelId="{7DDC678F-0351-419F-BBC1-28AFF575BE57}">
      <dgm:prSet phldrT="[Text]" custT="1"/>
      <dgm:spPr/>
      <dgm:t>
        <a:bodyPr/>
        <a:lstStyle/>
        <a:p>
          <a:r>
            <a:rPr lang="id-ID" sz="2000" dirty="0" smtClean="0">
              <a:latin typeface="Arial Rounded MT Bold" pitchFamily="34" charset="0"/>
            </a:rPr>
            <a:t>SDM</a:t>
          </a:r>
          <a:endParaRPr lang="id-ID" sz="2000" dirty="0">
            <a:latin typeface="Arial Rounded MT Bold" pitchFamily="34" charset="0"/>
          </a:endParaRPr>
        </a:p>
      </dgm:t>
    </dgm:pt>
    <dgm:pt modelId="{49D3D46F-FA93-4D1C-9463-23CE2FE13691}" type="parTrans" cxnId="{C7F2B4D0-A9E1-496E-B4DB-C225A5195D45}">
      <dgm:prSet/>
      <dgm:spPr/>
      <dgm:t>
        <a:bodyPr/>
        <a:lstStyle/>
        <a:p>
          <a:endParaRPr lang="id-ID"/>
        </a:p>
      </dgm:t>
    </dgm:pt>
    <dgm:pt modelId="{253E9400-6BE1-4A65-A116-51E14AC08E6A}" type="sibTrans" cxnId="{C7F2B4D0-A9E1-496E-B4DB-C225A5195D45}">
      <dgm:prSet/>
      <dgm:spPr/>
      <dgm:t>
        <a:bodyPr/>
        <a:lstStyle/>
        <a:p>
          <a:endParaRPr lang="id-ID"/>
        </a:p>
      </dgm:t>
    </dgm:pt>
    <dgm:pt modelId="{D8A44D4B-68F4-4B80-BB9C-BADE72496316}">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d-ID" dirty="0" smtClean="0">
              <a:latin typeface="Arial Rounded MT Bold" pitchFamily="34" charset="0"/>
            </a:rPr>
            <a:t>  PELATIHAN GURU    PELATIHAN TIK/MEDIA PEMBELAJARAN</a:t>
          </a:r>
        </a:p>
        <a:p>
          <a:pPr marL="57150" indent="0" defTabSz="444500">
            <a:lnSpc>
              <a:spcPct val="90000"/>
            </a:lnSpc>
            <a:spcBef>
              <a:spcPct val="0"/>
            </a:spcBef>
            <a:spcAft>
              <a:spcPct val="15000"/>
            </a:spcAft>
            <a:buNone/>
          </a:pPr>
          <a:endParaRPr lang="id-ID" dirty="0" smtClean="0">
            <a:latin typeface="Arial Rounded MT Bold" pitchFamily="34" charset="0"/>
          </a:endParaRPr>
        </a:p>
      </dgm:t>
    </dgm:pt>
    <dgm:pt modelId="{9BEC07DA-31CC-469E-947F-8393916EB4D2}" type="parTrans" cxnId="{AD21239C-5892-44CD-BBCB-66F7054DC6A9}">
      <dgm:prSet/>
      <dgm:spPr/>
      <dgm:t>
        <a:bodyPr/>
        <a:lstStyle/>
        <a:p>
          <a:endParaRPr lang="id-ID"/>
        </a:p>
      </dgm:t>
    </dgm:pt>
    <dgm:pt modelId="{00269955-E232-427E-8F87-29FD2E1BF590}" type="sibTrans" cxnId="{AD21239C-5892-44CD-BBCB-66F7054DC6A9}">
      <dgm:prSet/>
      <dgm:spPr/>
      <dgm:t>
        <a:bodyPr/>
        <a:lstStyle/>
        <a:p>
          <a:endParaRPr lang="id-ID"/>
        </a:p>
      </dgm:t>
    </dgm:pt>
    <dgm:pt modelId="{1853EA1D-2D5D-4BF5-B4EF-00A662CA6D9F}">
      <dgm:prSet custT="1"/>
      <dgm:spPr/>
      <dgm:t>
        <a:bodyPr/>
        <a:lstStyle/>
        <a:p>
          <a:r>
            <a:rPr lang="id-ID" sz="1800" dirty="0" smtClean="0">
              <a:latin typeface="Arial Rounded MT Bold" pitchFamily="34" charset="0"/>
            </a:rPr>
            <a:t>PELAKSANAAN PBM INTERAKTIF</a:t>
          </a:r>
          <a:endParaRPr lang="id-ID" sz="1800" dirty="0">
            <a:latin typeface="Arial Rounded MT Bold" pitchFamily="34" charset="0"/>
          </a:endParaRPr>
        </a:p>
      </dgm:t>
    </dgm:pt>
    <dgm:pt modelId="{F59C14D8-50C2-4BCF-A9BD-0E86A313005C}" type="parTrans" cxnId="{38C45A62-990B-436C-87CE-BD664A10F0E8}">
      <dgm:prSet/>
      <dgm:spPr/>
      <dgm:t>
        <a:bodyPr/>
        <a:lstStyle/>
        <a:p>
          <a:endParaRPr lang="id-ID"/>
        </a:p>
      </dgm:t>
    </dgm:pt>
    <dgm:pt modelId="{CAE15C35-08C7-4C0B-9FC2-B1D00892D349}" type="sibTrans" cxnId="{38C45A62-990B-436C-87CE-BD664A10F0E8}">
      <dgm:prSet/>
      <dgm:spPr/>
      <dgm:t>
        <a:bodyPr/>
        <a:lstStyle/>
        <a:p>
          <a:endParaRPr lang="id-ID"/>
        </a:p>
      </dgm:t>
    </dgm:pt>
    <dgm:pt modelId="{68BFD5CA-1774-444C-89B3-F458056DD2EA}">
      <dgm:prSet custT="1"/>
      <dgm:spPr/>
      <dgm:t>
        <a:bodyPr/>
        <a:lstStyle/>
        <a:p>
          <a:r>
            <a:rPr lang="id-ID" sz="1800" dirty="0" smtClean="0">
              <a:latin typeface="Arial Rounded MT Bold" pitchFamily="34" charset="0"/>
            </a:rPr>
            <a:t>PELAKSANAAN PBM BERBASIS  TIK</a:t>
          </a:r>
          <a:endParaRPr lang="id-ID" sz="1800" dirty="0">
            <a:latin typeface="Arial Rounded MT Bold" pitchFamily="34" charset="0"/>
          </a:endParaRPr>
        </a:p>
      </dgm:t>
    </dgm:pt>
    <dgm:pt modelId="{8020F19A-481A-4146-9445-FED0B9F272D8}" type="parTrans" cxnId="{05D03069-1710-4DA0-8473-A1101250FF6A}">
      <dgm:prSet/>
      <dgm:spPr/>
      <dgm:t>
        <a:bodyPr/>
        <a:lstStyle/>
        <a:p>
          <a:endParaRPr lang="id-ID"/>
        </a:p>
      </dgm:t>
    </dgm:pt>
    <dgm:pt modelId="{32ACABA5-B5E7-4EF2-BB76-CB09FA3BC469}" type="sibTrans" cxnId="{05D03069-1710-4DA0-8473-A1101250FF6A}">
      <dgm:prSet/>
      <dgm:spPr/>
      <dgm:t>
        <a:bodyPr/>
        <a:lstStyle/>
        <a:p>
          <a:endParaRPr lang="id-ID"/>
        </a:p>
      </dgm:t>
    </dgm:pt>
    <dgm:pt modelId="{246156C9-7CBF-4972-8E73-C0375D006B1F}" type="pres">
      <dgm:prSet presAssocID="{E9D987BF-F725-4C58-BDC5-279E5C93AE14}" presName="linearFlow" presStyleCnt="0">
        <dgm:presLayoutVars>
          <dgm:dir/>
          <dgm:animLvl val="lvl"/>
          <dgm:resizeHandles val="exact"/>
        </dgm:presLayoutVars>
      </dgm:prSet>
      <dgm:spPr/>
      <dgm:t>
        <a:bodyPr/>
        <a:lstStyle/>
        <a:p>
          <a:endParaRPr lang="id-ID"/>
        </a:p>
      </dgm:t>
    </dgm:pt>
    <dgm:pt modelId="{6BB42B3C-FC4E-4340-9413-29FB9D5ED6F2}" type="pres">
      <dgm:prSet presAssocID="{9B585279-1277-450A-A6EE-244283750D76}" presName="composite" presStyleCnt="0"/>
      <dgm:spPr/>
    </dgm:pt>
    <dgm:pt modelId="{ECF59F67-548B-418A-933E-1B724103ACC6}" type="pres">
      <dgm:prSet presAssocID="{9B585279-1277-450A-A6EE-244283750D76}" presName="parentText" presStyleLbl="alignNode1" presStyleIdx="0" presStyleCnt="3">
        <dgm:presLayoutVars>
          <dgm:chMax val="1"/>
          <dgm:bulletEnabled val="1"/>
        </dgm:presLayoutVars>
      </dgm:prSet>
      <dgm:spPr/>
      <dgm:t>
        <a:bodyPr/>
        <a:lstStyle/>
        <a:p>
          <a:endParaRPr lang="id-ID"/>
        </a:p>
      </dgm:t>
    </dgm:pt>
    <dgm:pt modelId="{1DE254D0-46D1-44EA-96B7-444BA41E52C3}" type="pres">
      <dgm:prSet presAssocID="{9B585279-1277-450A-A6EE-244283750D76}" presName="descendantText" presStyleLbl="alignAcc1" presStyleIdx="0" presStyleCnt="3">
        <dgm:presLayoutVars>
          <dgm:bulletEnabled val="1"/>
        </dgm:presLayoutVars>
      </dgm:prSet>
      <dgm:spPr/>
      <dgm:t>
        <a:bodyPr/>
        <a:lstStyle/>
        <a:p>
          <a:endParaRPr lang="id-ID"/>
        </a:p>
      </dgm:t>
    </dgm:pt>
    <dgm:pt modelId="{47A26DD8-7295-4AD5-B31F-AAA1C3223928}" type="pres">
      <dgm:prSet presAssocID="{3422AFD5-7F4F-46C8-A2BD-2874552C3E07}" presName="sp" presStyleCnt="0"/>
      <dgm:spPr/>
    </dgm:pt>
    <dgm:pt modelId="{7302B814-2693-471C-940E-9D3F50405093}" type="pres">
      <dgm:prSet presAssocID="{5FCF075A-57DC-4D42-974B-AA74093D4FF2}" presName="composite" presStyleCnt="0"/>
      <dgm:spPr/>
    </dgm:pt>
    <dgm:pt modelId="{006FA16D-2142-4C33-B8C0-FB70AC0141AB}" type="pres">
      <dgm:prSet presAssocID="{5FCF075A-57DC-4D42-974B-AA74093D4FF2}" presName="parentText" presStyleLbl="alignNode1" presStyleIdx="1" presStyleCnt="3">
        <dgm:presLayoutVars>
          <dgm:chMax val="1"/>
          <dgm:bulletEnabled val="1"/>
        </dgm:presLayoutVars>
      </dgm:prSet>
      <dgm:spPr/>
      <dgm:t>
        <a:bodyPr/>
        <a:lstStyle/>
        <a:p>
          <a:endParaRPr lang="id-ID"/>
        </a:p>
      </dgm:t>
    </dgm:pt>
    <dgm:pt modelId="{6DB87F9A-E8DC-4EC2-BBA6-2FAB04C9DB01}" type="pres">
      <dgm:prSet presAssocID="{5FCF075A-57DC-4D42-974B-AA74093D4FF2}" presName="descendantText" presStyleLbl="alignAcc1" presStyleIdx="1" presStyleCnt="3" custLinFactNeighborX="0" custLinFactNeighborY="-10393">
        <dgm:presLayoutVars>
          <dgm:bulletEnabled val="1"/>
        </dgm:presLayoutVars>
      </dgm:prSet>
      <dgm:spPr/>
      <dgm:t>
        <a:bodyPr/>
        <a:lstStyle/>
        <a:p>
          <a:endParaRPr lang="id-ID"/>
        </a:p>
      </dgm:t>
    </dgm:pt>
    <dgm:pt modelId="{58C38B2B-C47D-4D12-B3ED-ACC5C1BB3B85}" type="pres">
      <dgm:prSet presAssocID="{DD8678B6-2813-4EA4-B8BF-E23C9952BF3E}" presName="sp" presStyleCnt="0"/>
      <dgm:spPr/>
    </dgm:pt>
    <dgm:pt modelId="{D32276F9-A634-499E-890E-3CAC02A49387}" type="pres">
      <dgm:prSet presAssocID="{7DDC678F-0351-419F-BBC1-28AFF575BE57}" presName="composite" presStyleCnt="0"/>
      <dgm:spPr/>
    </dgm:pt>
    <dgm:pt modelId="{8DD27E0A-E75A-44E7-B9F6-613BF4BDBB56}" type="pres">
      <dgm:prSet presAssocID="{7DDC678F-0351-419F-BBC1-28AFF575BE57}" presName="parentText" presStyleLbl="alignNode1" presStyleIdx="2" presStyleCnt="3">
        <dgm:presLayoutVars>
          <dgm:chMax val="1"/>
          <dgm:bulletEnabled val="1"/>
        </dgm:presLayoutVars>
      </dgm:prSet>
      <dgm:spPr/>
      <dgm:t>
        <a:bodyPr/>
        <a:lstStyle/>
        <a:p>
          <a:endParaRPr lang="id-ID"/>
        </a:p>
      </dgm:t>
    </dgm:pt>
    <dgm:pt modelId="{A4431F17-C6D9-4A6F-927C-1D469186789A}" type="pres">
      <dgm:prSet presAssocID="{7DDC678F-0351-419F-BBC1-28AFF575BE57}" presName="descendantText" presStyleLbl="alignAcc1" presStyleIdx="2" presStyleCnt="3">
        <dgm:presLayoutVars>
          <dgm:bulletEnabled val="1"/>
        </dgm:presLayoutVars>
      </dgm:prSet>
      <dgm:spPr/>
      <dgm:t>
        <a:bodyPr/>
        <a:lstStyle/>
        <a:p>
          <a:endParaRPr lang="id-ID"/>
        </a:p>
      </dgm:t>
    </dgm:pt>
  </dgm:ptLst>
  <dgm:cxnLst>
    <dgm:cxn modelId="{29B6E898-D3E8-4BAD-91EA-16F3FA2765DE}" srcId="{9B585279-1277-450A-A6EE-244283750D76}" destId="{8221A6E4-0210-4063-83B8-96FECB2A3CC2}" srcOrd="0" destOrd="0" parTransId="{CEF0E24A-34B8-4EE3-B809-C25043DD1F89}" sibTransId="{7830622E-6E2D-4FDA-BC79-481C7D0C1BB0}"/>
    <dgm:cxn modelId="{19C00B6D-F2D5-4138-B98E-5270EDF4140B}" type="presOf" srcId="{7DDC678F-0351-419F-BBC1-28AFF575BE57}" destId="{8DD27E0A-E75A-44E7-B9F6-613BF4BDBB56}" srcOrd="0" destOrd="0" presId="urn:microsoft.com/office/officeart/2005/8/layout/chevron2"/>
    <dgm:cxn modelId="{1070F0D6-9263-4502-82F8-47E163E07EA8}" type="presOf" srcId="{BD4FFA42-CB32-4502-A63B-766A6423A9F4}" destId="{6DB87F9A-E8DC-4EC2-BBA6-2FAB04C9DB01}" srcOrd="0" destOrd="3" presId="urn:microsoft.com/office/officeart/2005/8/layout/chevron2"/>
    <dgm:cxn modelId="{908EFEF3-1310-45E5-BC97-5012A8D0A9E6}" type="presOf" srcId="{E9D987BF-F725-4C58-BDC5-279E5C93AE14}" destId="{246156C9-7CBF-4972-8E73-C0375D006B1F}" srcOrd="0" destOrd="0" presId="urn:microsoft.com/office/officeart/2005/8/layout/chevron2"/>
    <dgm:cxn modelId="{2EA7968D-F9AA-4E63-B45C-09BAD2CA3F80}" type="presOf" srcId="{8221A6E4-0210-4063-83B8-96FECB2A3CC2}" destId="{1DE254D0-46D1-44EA-96B7-444BA41E52C3}" srcOrd="0" destOrd="0" presId="urn:microsoft.com/office/officeart/2005/8/layout/chevron2"/>
    <dgm:cxn modelId="{A2973173-A0A9-4E42-BF9C-725CAFA700F2}" type="presOf" srcId="{9B585279-1277-450A-A6EE-244283750D76}" destId="{ECF59F67-548B-418A-933E-1B724103ACC6}" srcOrd="0" destOrd="0" presId="urn:microsoft.com/office/officeart/2005/8/layout/chevron2"/>
    <dgm:cxn modelId="{28E5DB73-B5B0-4083-BCE6-2021828B9F3B}" type="presOf" srcId="{3B0F23B2-797F-4508-A8EA-FBE3ADE20CC4}" destId="{1DE254D0-46D1-44EA-96B7-444BA41E52C3}" srcOrd="0" destOrd="1" presId="urn:microsoft.com/office/officeart/2005/8/layout/chevron2"/>
    <dgm:cxn modelId="{09B3BFE3-6834-491B-9D80-09335A766A30}" srcId="{E9D987BF-F725-4C58-BDC5-279E5C93AE14}" destId="{9B585279-1277-450A-A6EE-244283750D76}" srcOrd="0" destOrd="0" parTransId="{9A0D2582-7C72-4138-BD2E-73B4E3275152}" sibTransId="{3422AFD5-7F4F-46C8-A2BD-2874552C3E07}"/>
    <dgm:cxn modelId="{86D66B10-1E59-43C3-A713-76B956C9AEC3}" srcId="{5FCF075A-57DC-4D42-974B-AA74093D4FF2}" destId="{BD4FFA42-CB32-4502-A63B-766A6423A9F4}" srcOrd="3" destOrd="0" parTransId="{6F6ABCF0-FED1-4AA7-AEF6-88D7AF3FB2DC}" sibTransId="{6C375BAD-D30A-46A3-BD0A-8A7206C5C4D4}"/>
    <dgm:cxn modelId="{E855B8BC-C54D-4A50-A7C0-2F785CA76CFB}" type="presOf" srcId="{723C27D3-BF45-46C0-B503-03845C7C84FE}" destId="{6DB87F9A-E8DC-4EC2-BBA6-2FAB04C9DB01}" srcOrd="0" destOrd="0" presId="urn:microsoft.com/office/officeart/2005/8/layout/chevron2"/>
    <dgm:cxn modelId="{D97F3167-D056-4B10-957B-798890F3A1E6}" type="presOf" srcId="{68BFD5CA-1774-444C-89B3-F458056DD2EA}" destId="{6DB87F9A-E8DC-4EC2-BBA6-2FAB04C9DB01}" srcOrd="0" destOrd="2" presId="urn:microsoft.com/office/officeart/2005/8/layout/chevron2"/>
    <dgm:cxn modelId="{BB854B96-A613-44BB-8645-4B1A7DF1F247}" type="presOf" srcId="{D8A44D4B-68F4-4B80-BB9C-BADE72496316}" destId="{A4431F17-C6D9-4A6F-927C-1D469186789A}" srcOrd="0" destOrd="0" presId="urn:microsoft.com/office/officeart/2005/8/layout/chevron2"/>
    <dgm:cxn modelId="{FD431971-6897-47D9-9C4B-F38BE53E32EA}" srcId="{E9D987BF-F725-4C58-BDC5-279E5C93AE14}" destId="{5FCF075A-57DC-4D42-974B-AA74093D4FF2}" srcOrd="1" destOrd="0" parTransId="{813FD391-755E-4319-BFC3-C2BCE60A9EB7}" sibTransId="{DD8678B6-2813-4EA4-B8BF-E23C9952BF3E}"/>
    <dgm:cxn modelId="{05D03069-1710-4DA0-8473-A1101250FF6A}" srcId="{5FCF075A-57DC-4D42-974B-AA74093D4FF2}" destId="{68BFD5CA-1774-444C-89B3-F458056DD2EA}" srcOrd="2" destOrd="0" parTransId="{8020F19A-481A-4146-9445-FED0B9F272D8}" sibTransId="{32ACABA5-B5E7-4EF2-BB76-CB09FA3BC469}"/>
    <dgm:cxn modelId="{493549C9-AE23-4C19-A4A7-1AB9ED9E45A0}" type="presOf" srcId="{1853EA1D-2D5D-4BF5-B4EF-00A662CA6D9F}" destId="{6DB87F9A-E8DC-4EC2-BBA6-2FAB04C9DB01}" srcOrd="0" destOrd="1" presId="urn:microsoft.com/office/officeart/2005/8/layout/chevron2"/>
    <dgm:cxn modelId="{F10B3D38-BF67-4522-8EB7-C800B81E8A11}" type="presOf" srcId="{5FCF075A-57DC-4D42-974B-AA74093D4FF2}" destId="{006FA16D-2142-4C33-B8C0-FB70AC0141AB}" srcOrd="0" destOrd="0" presId="urn:microsoft.com/office/officeart/2005/8/layout/chevron2"/>
    <dgm:cxn modelId="{1222760E-10E4-41A1-83B2-C651594020DA}" srcId="{5FCF075A-57DC-4D42-974B-AA74093D4FF2}" destId="{723C27D3-BF45-46C0-B503-03845C7C84FE}" srcOrd="0" destOrd="0" parTransId="{47F8F079-8EA8-4B9F-BED6-4E5B420D6F64}" sibTransId="{FDFF47D9-D355-419A-9BCA-7A8A586E00A2}"/>
    <dgm:cxn modelId="{AD21239C-5892-44CD-BBCB-66F7054DC6A9}" srcId="{7DDC678F-0351-419F-BBC1-28AFF575BE57}" destId="{D8A44D4B-68F4-4B80-BB9C-BADE72496316}" srcOrd="0" destOrd="0" parTransId="{9BEC07DA-31CC-469E-947F-8393916EB4D2}" sibTransId="{00269955-E232-427E-8F87-29FD2E1BF590}"/>
    <dgm:cxn modelId="{38C45A62-990B-436C-87CE-BD664A10F0E8}" srcId="{5FCF075A-57DC-4D42-974B-AA74093D4FF2}" destId="{1853EA1D-2D5D-4BF5-B4EF-00A662CA6D9F}" srcOrd="1" destOrd="0" parTransId="{F59C14D8-50C2-4BCF-A9BD-0E86A313005C}" sibTransId="{CAE15C35-08C7-4C0B-9FC2-B1D00892D349}"/>
    <dgm:cxn modelId="{753C1229-5672-4D76-ADEC-C1341A968D79}" srcId="{9B585279-1277-450A-A6EE-244283750D76}" destId="{3B0F23B2-797F-4508-A8EA-FBE3ADE20CC4}" srcOrd="1" destOrd="0" parTransId="{F5F2021E-B814-481C-902D-718B9C5457E7}" sibTransId="{C716CEE7-87E9-4B5E-84C5-2C5F19CD2898}"/>
    <dgm:cxn modelId="{C7F2B4D0-A9E1-496E-B4DB-C225A5195D45}" srcId="{E9D987BF-F725-4C58-BDC5-279E5C93AE14}" destId="{7DDC678F-0351-419F-BBC1-28AFF575BE57}" srcOrd="2" destOrd="0" parTransId="{49D3D46F-FA93-4D1C-9463-23CE2FE13691}" sibTransId="{253E9400-6BE1-4A65-A116-51E14AC08E6A}"/>
    <dgm:cxn modelId="{9F399E1C-F678-4138-A14B-65AE9D9F6B70}" type="presParOf" srcId="{246156C9-7CBF-4972-8E73-C0375D006B1F}" destId="{6BB42B3C-FC4E-4340-9413-29FB9D5ED6F2}" srcOrd="0" destOrd="0" presId="urn:microsoft.com/office/officeart/2005/8/layout/chevron2"/>
    <dgm:cxn modelId="{E89D3890-AEC6-4257-A62A-AF2C76693F25}" type="presParOf" srcId="{6BB42B3C-FC4E-4340-9413-29FB9D5ED6F2}" destId="{ECF59F67-548B-418A-933E-1B724103ACC6}" srcOrd="0" destOrd="0" presId="urn:microsoft.com/office/officeart/2005/8/layout/chevron2"/>
    <dgm:cxn modelId="{6F8357B7-AC35-42EA-8EA2-5D02BBDCC3B7}" type="presParOf" srcId="{6BB42B3C-FC4E-4340-9413-29FB9D5ED6F2}" destId="{1DE254D0-46D1-44EA-96B7-444BA41E52C3}" srcOrd="1" destOrd="0" presId="urn:microsoft.com/office/officeart/2005/8/layout/chevron2"/>
    <dgm:cxn modelId="{4D31BC91-94E0-45E6-807B-6D2B6F93DE18}" type="presParOf" srcId="{246156C9-7CBF-4972-8E73-C0375D006B1F}" destId="{47A26DD8-7295-4AD5-B31F-AAA1C3223928}" srcOrd="1" destOrd="0" presId="urn:microsoft.com/office/officeart/2005/8/layout/chevron2"/>
    <dgm:cxn modelId="{783863BF-BCA7-46F8-87CA-3AC75C740552}" type="presParOf" srcId="{246156C9-7CBF-4972-8E73-C0375D006B1F}" destId="{7302B814-2693-471C-940E-9D3F50405093}" srcOrd="2" destOrd="0" presId="urn:microsoft.com/office/officeart/2005/8/layout/chevron2"/>
    <dgm:cxn modelId="{EF37B0DF-0D31-48BD-BC24-33FB4ECF26AB}" type="presParOf" srcId="{7302B814-2693-471C-940E-9D3F50405093}" destId="{006FA16D-2142-4C33-B8C0-FB70AC0141AB}" srcOrd="0" destOrd="0" presId="urn:microsoft.com/office/officeart/2005/8/layout/chevron2"/>
    <dgm:cxn modelId="{AFD9AF2D-76A2-4D1E-93AC-D59858DFEFCC}" type="presParOf" srcId="{7302B814-2693-471C-940E-9D3F50405093}" destId="{6DB87F9A-E8DC-4EC2-BBA6-2FAB04C9DB01}" srcOrd="1" destOrd="0" presId="urn:microsoft.com/office/officeart/2005/8/layout/chevron2"/>
    <dgm:cxn modelId="{99704BDB-59C6-486E-8A1F-7B7B8CF1FD31}" type="presParOf" srcId="{246156C9-7CBF-4972-8E73-C0375D006B1F}" destId="{58C38B2B-C47D-4D12-B3ED-ACC5C1BB3B85}" srcOrd="3" destOrd="0" presId="urn:microsoft.com/office/officeart/2005/8/layout/chevron2"/>
    <dgm:cxn modelId="{8BA32A22-8EDA-4A6C-97E4-35B2BC768014}" type="presParOf" srcId="{246156C9-7CBF-4972-8E73-C0375D006B1F}" destId="{D32276F9-A634-499E-890E-3CAC02A49387}" srcOrd="4" destOrd="0" presId="urn:microsoft.com/office/officeart/2005/8/layout/chevron2"/>
    <dgm:cxn modelId="{F928D5DE-071A-4675-905A-8F387459DDD5}" type="presParOf" srcId="{D32276F9-A634-499E-890E-3CAC02A49387}" destId="{8DD27E0A-E75A-44E7-B9F6-613BF4BDBB56}" srcOrd="0" destOrd="0" presId="urn:microsoft.com/office/officeart/2005/8/layout/chevron2"/>
    <dgm:cxn modelId="{46D03FEF-F09D-4586-93A7-72801D1E3AEC}" type="presParOf" srcId="{D32276F9-A634-499E-890E-3CAC02A49387}" destId="{A4431F17-C6D9-4A6F-927C-1D469186789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94D5FAB-8078-48A7-A763-16D339ABB858}" type="doc">
      <dgm:prSet loTypeId="urn:microsoft.com/office/officeart/2005/8/layout/vList3#1" loCatId="list" qsTypeId="urn:microsoft.com/office/officeart/2005/8/quickstyle/simple1" qsCatId="simple" csTypeId="urn:microsoft.com/office/officeart/2005/8/colors/accent1_2" csCatId="accent1" phldr="1"/>
      <dgm:spPr/>
    </dgm:pt>
    <dgm:pt modelId="{3E777B0A-63DC-4718-B4B0-AAD2C520998B}">
      <dgm:prSet phldrT="[Text]"/>
      <dgm:spPr/>
      <dgm:t>
        <a:bodyPr/>
        <a:lstStyle/>
        <a:p>
          <a:r>
            <a:rPr lang="id-ID" b="1" dirty="0" smtClean="0">
              <a:latin typeface="Arial Rounded MT Bold" pitchFamily="34" charset="0"/>
            </a:rPr>
            <a:t>PUSAT KURIKULUM</a:t>
          </a:r>
        </a:p>
        <a:p>
          <a:r>
            <a:rPr lang="id-ID" b="1" dirty="0" smtClean="0">
              <a:latin typeface="Arial Rounded MT Bold" pitchFamily="34" charset="0"/>
            </a:rPr>
            <a:t>PERGURUAN TINGGI</a:t>
          </a:r>
          <a:endParaRPr lang="id-ID" b="1" dirty="0">
            <a:latin typeface="Arial Rounded MT Bold" pitchFamily="34" charset="0"/>
          </a:endParaRPr>
        </a:p>
      </dgm:t>
    </dgm:pt>
    <dgm:pt modelId="{63246711-BBCC-4D81-8D78-710EE2BF6AA5}" type="parTrans" cxnId="{5F7144DC-485E-4EA9-AD60-D219C3C77EC6}">
      <dgm:prSet/>
      <dgm:spPr/>
      <dgm:t>
        <a:bodyPr/>
        <a:lstStyle/>
        <a:p>
          <a:endParaRPr lang="id-ID" b="1">
            <a:latin typeface="Arial Rounded MT Bold" pitchFamily="34" charset="0"/>
          </a:endParaRPr>
        </a:p>
      </dgm:t>
    </dgm:pt>
    <dgm:pt modelId="{5CABB149-CE87-4696-A7AD-0D2ED796D18F}" type="sibTrans" cxnId="{5F7144DC-485E-4EA9-AD60-D219C3C77EC6}">
      <dgm:prSet/>
      <dgm:spPr/>
      <dgm:t>
        <a:bodyPr/>
        <a:lstStyle/>
        <a:p>
          <a:endParaRPr lang="id-ID" b="1">
            <a:latin typeface="Arial Rounded MT Bold" pitchFamily="34" charset="0"/>
          </a:endParaRPr>
        </a:p>
      </dgm:t>
    </dgm:pt>
    <dgm:pt modelId="{62DD8090-8202-4650-B287-364FEA88E8DE}">
      <dgm:prSet phldrT="[Text]" custT="1"/>
      <dgm:spPr/>
      <dgm:t>
        <a:bodyPr/>
        <a:lstStyle/>
        <a:p>
          <a:r>
            <a:rPr lang="id-ID" sz="1600" b="1" dirty="0" smtClean="0">
              <a:latin typeface="Arial Rounded MT Bold" pitchFamily="34" charset="0"/>
            </a:rPr>
            <a:t>DIT. PSMP</a:t>
          </a:r>
          <a:endParaRPr lang="id-ID" sz="1100" b="1" dirty="0">
            <a:latin typeface="Arial Rounded MT Bold" pitchFamily="34" charset="0"/>
          </a:endParaRPr>
        </a:p>
      </dgm:t>
    </dgm:pt>
    <dgm:pt modelId="{2BDB44D8-B463-47AE-9A41-B135B209D916}" type="parTrans" cxnId="{0B22E6DD-FF67-440F-A86A-939E5150B88D}">
      <dgm:prSet/>
      <dgm:spPr/>
      <dgm:t>
        <a:bodyPr/>
        <a:lstStyle/>
        <a:p>
          <a:endParaRPr lang="id-ID" b="1">
            <a:latin typeface="Arial Rounded MT Bold" pitchFamily="34" charset="0"/>
          </a:endParaRPr>
        </a:p>
      </dgm:t>
    </dgm:pt>
    <dgm:pt modelId="{5E816405-1800-4045-B02E-2519E6278ABD}" type="sibTrans" cxnId="{0B22E6DD-FF67-440F-A86A-939E5150B88D}">
      <dgm:prSet/>
      <dgm:spPr/>
      <dgm:t>
        <a:bodyPr/>
        <a:lstStyle/>
        <a:p>
          <a:endParaRPr lang="id-ID" b="1">
            <a:latin typeface="Arial Rounded MT Bold" pitchFamily="34" charset="0"/>
          </a:endParaRPr>
        </a:p>
      </dgm:t>
    </dgm:pt>
    <dgm:pt modelId="{571D1E8C-F46B-45A3-87EA-A891DE036A38}" type="pres">
      <dgm:prSet presAssocID="{494D5FAB-8078-48A7-A763-16D339ABB858}" presName="linearFlow" presStyleCnt="0">
        <dgm:presLayoutVars>
          <dgm:dir/>
          <dgm:resizeHandles val="exact"/>
        </dgm:presLayoutVars>
      </dgm:prSet>
      <dgm:spPr/>
    </dgm:pt>
    <dgm:pt modelId="{0751872A-8264-46A2-A87F-58709814B933}" type="pres">
      <dgm:prSet presAssocID="{3E777B0A-63DC-4718-B4B0-AAD2C520998B}" presName="composite" presStyleCnt="0"/>
      <dgm:spPr/>
    </dgm:pt>
    <dgm:pt modelId="{9F21DC37-B159-452D-9D4C-F5CB0307F64E}" type="pres">
      <dgm:prSet presAssocID="{3E777B0A-63DC-4718-B4B0-AAD2C520998B}" presName="imgShp" presStyleLbl="fgImgPlace1" presStyleIdx="0" presStyleCnt="2" custLinFactX="164505" custLinFactNeighborX="200000" custLinFactNeighborY="-134"/>
      <dgm:spPr/>
    </dgm:pt>
    <dgm:pt modelId="{9C16C0F7-8B48-467A-8871-653E141CADAC}" type="pres">
      <dgm:prSet presAssocID="{3E777B0A-63DC-4718-B4B0-AAD2C520998B}" presName="txShp" presStyleLbl="node1" presStyleIdx="0" presStyleCnt="2">
        <dgm:presLayoutVars>
          <dgm:bulletEnabled val="1"/>
        </dgm:presLayoutVars>
      </dgm:prSet>
      <dgm:spPr/>
      <dgm:t>
        <a:bodyPr/>
        <a:lstStyle/>
        <a:p>
          <a:endParaRPr lang="id-ID"/>
        </a:p>
      </dgm:t>
    </dgm:pt>
    <dgm:pt modelId="{F720734D-43C7-4B62-AF0D-9A73F1C6535A}" type="pres">
      <dgm:prSet presAssocID="{5CABB149-CE87-4696-A7AD-0D2ED796D18F}" presName="spacing" presStyleCnt="0"/>
      <dgm:spPr/>
    </dgm:pt>
    <dgm:pt modelId="{D3F68E01-A252-4922-9C3A-EBAF424818DF}" type="pres">
      <dgm:prSet presAssocID="{62DD8090-8202-4650-B287-364FEA88E8DE}" presName="composite" presStyleCnt="0"/>
      <dgm:spPr/>
    </dgm:pt>
    <dgm:pt modelId="{FA029D95-496F-4EDB-B233-AF37741782B6}" type="pres">
      <dgm:prSet presAssocID="{62DD8090-8202-4650-B287-364FEA88E8DE}" presName="imgShp" presStyleLbl="fgImgPlace1" presStyleIdx="1" presStyleCnt="2" custLinFactX="174964" custLinFactNeighborX="200000" custLinFactNeighborY="-35845"/>
      <dgm:spPr/>
    </dgm:pt>
    <dgm:pt modelId="{0F469B3B-7C24-453C-B40D-4936D29F0345}" type="pres">
      <dgm:prSet presAssocID="{62DD8090-8202-4650-B287-364FEA88E8DE}" presName="txShp" presStyleLbl="node1" presStyleIdx="1" presStyleCnt="2" custLinFactNeighborX="3147" custLinFactNeighborY="-35845">
        <dgm:presLayoutVars>
          <dgm:bulletEnabled val="1"/>
        </dgm:presLayoutVars>
      </dgm:prSet>
      <dgm:spPr/>
      <dgm:t>
        <a:bodyPr/>
        <a:lstStyle/>
        <a:p>
          <a:endParaRPr lang="id-ID"/>
        </a:p>
      </dgm:t>
    </dgm:pt>
  </dgm:ptLst>
  <dgm:cxnLst>
    <dgm:cxn modelId="{ED494EBB-A820-4081-91F3-08127805E668}" type="presOf" srcId="{3E777B0A-63DC-4718-B4B0-AAD2C520998B}" destId="{9C16C0F7-8B48-467A-8871-653E141CADAC}" srcOrd="0" destOrd="0" presId="urn:microsoft.com/office/officeart/2005/8/layout/vList3#1"/>
    <dgm:cxn modelId="{5F7144DC-485E-4EA9-AD60-D219C3C77EC6}" srcId="{494D5FAB-8078-48A7-A763-16D339ABB858}" destId="{3E777B0A-63DC-4718-B4B0-AAD2C520998B}" srcOrd="0" destOrd="0" parTransId="{63246711-BBCC-4D81-8D78-710EE2BF6AA5}" sibTransId="{5CABB149-CE87-4696-A7AD-0D2ED796D18F}"/>
    <dgm:cxn modelId="{0B22E6DD-FF67-440F-A86A-939E5150B88D}" srcId="{494D5FAB-8078-48A7-A763-16D339ABB858}" destId="{62DD8090-8202-4650-B287-364FEA88E8DE}" srcOrd="1" destOrd="0" parTransId="{2BDB44D8-B463-47AE-9A41-B135B209D916}" sibTransId="{5E816405-1800-4045-B02E-2519E6278ABD}"/>
    <dgm:cxn modelId="{5C1C917A-1B14-4E52-9925-D9A17F71AB2E}" type="presOf" srcId="{494D5FAB-8078-48A7-A763-16D339ABB858}" destId="{571D1E8C-F46B-45A3-87EA-A891DE036A38}" srcOrd="0" destOrd="0" presId="urn:microsoft.com/office/officeart/2005/8/layout/vList3#1"/>
    <dgm:cxn modelId="{1D499CC0-7C68-4ABF-810A-318B67A748E3}" type="presOf" srcId="{62DD8090-8202-4650-B287-364FEA88E8DE}" destId="{0F469B3B-7C24-453C-B40D-4936D29F0345}" srcOrd="0" destOrd="0" presId="urn:microsoft.com/office/officeart/2005/8/layout/vList3#1"/>
    <dgm:cxn modelId="{44F19B4F-4FEE-4A45-B433-89D487EE572B}" type="presParOf" srcId="{571D1E8C-F46B-45A3-87EA-A891DE036A38}" destId="{0751872A-8264-46A2-A87F-58709814B933}" srcOrd="0" destOrd="0" presId="urn:microsoft.com/office/officeart/2005/8/layout/vList3#1"/>
    <dgm:cxn modelId="{3B4639EB-F0EB-4DA5-BCD1-D3ADB493EBFD}" type="presParOf" srcId="{0751872A-8264-46A2-A87F-58709814B933}" destId="{9F21DC37-B159-452D-9D4C-F5CB0307F64E}" srcOrd="0" destOrd="0" presId="urn:microsoft.com/office/officeart/2005/8/layout/vList3#1"/>
    <dgm:cxn modelId="{9FF188A6-337E-4D9B-8B86-F6D111959D95}" type="presParOf" srcId="{0751872A-8264-46A2-A87F-58709814B933}" destId="{9C16C0F7-8B48-467A-8871-653E141CADAC}" srcOrd="1" destOrd="0" presId="urn:microsoft.com/office/officeart/2005/8/layout/vList3#1"/>
    <dgm:cxn modelId="{04E41FDC-307E-4274-AE71-FB4D5F0E7766}" type="presParOf" srcId="{571D1E8C-F46B-45A3-87EA-A891DE036A38}" destId="{F720734D-43C7-4B62-AF0D-9A73F1C6535A}" srcOrd="1" destOrd="0" presId="urn:microsoft.com/office/officeart/2005/8/layout/vList3#1"/>
    <dgm:cxn modelId="{F0A3E470-ED6F-4DE8-87EE-A87A7F8E2B07}" type="presParOf" srcId="{571D1E8C-F46B-45A3-87EA-A891DE036A38}" destId="{D3F68E01-A252-4922-9C3A-EBAF424818DF}" srcOrd="2" destOrd="0" presId="urn:microsoft.com/office/officeart/2005/8/layout/vList3#1"/>
    <dgm:cxn modelId="{35A4AD65-5624-45A9-A5A6-B5F3D45DF226}" type="presParOf" srcId="{D3F68E01-A252-4922-9C3A-EBAF424818DF}" destId="{FA029D95-496F-4EDB-B233-AF37741782B6}" srcOrd="0" destOrd="0" presId="urn:microsoft.com/office/officeart/2005/8/layout/vList3#1"/>
    <dgm:cxn modelId="{1FA44977-D72D-4182-B186-83918A28A86F}" type="presParOf" srcId="{D3F68E01-A252-4922-9C3A-EBAF424818DF}" destId="{0F469B3B-7C24-453C-B40D-4936D29F0345}" srcOrd="1" destOrd="0" presId="urn:microsoft.com/office/officeart/2005/8/layout/vList3#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94D5FAB-8078-48A7-A763-16D339ABB858}" type="doc">
      <dgm:prSet loTypeId="urn:microsoft.com/office/officeart/2005/8/layout/vList3#2" loCatId="list" qsTypeId="urn:microsoft.com/office/officeart/2005/8/quickstyle/simple1" qsCatId="simple" csTypeId="urn:microsoft.com/office/officeart/2005/8/colors/accent1_2" csCatId="accent1" phldr="1"/>
      <dgm:spPr/>
    </dgm:pt>
    <dgm:pt modelId="{3E777B0A-63DC-4718-B4B0-AAD2C520998B}">
      <dgm:prSet phldrT="[Text]"/>
      <dgm:spPr/>
      <dgm:t>
        <a:bodyPr/>
        <a:lstStyle/>
        <a:p>
          <a:r>
            <a:rPr lang="id-ID" b="1" dirty="0" smtClean="0">
              <a:latin typeface="Arial Rounded MT Bold" pitchFamily="34" charset="0"/>
            </a:rPr>
            <a:t>PUSAT PENILAIAN</a:t>
          </a:r>
        </a:p>
        <a:p>
          <a:r>
            <a:rPr lang="id-ID" b="1" dirty="0" smtClean="0">
              <a:latin typeface="Arial Rounded MT Bold" pitchFamily="34" charset="0"/>
            </a:rPr>
            <a:t>PERGURUAN TINGGI</a:t>
          </a:r>
          <a:endParaRPr lang="id-ID" b="1" dirty="0">
            <a:latin typeface="Arial Rounded MT Bold" pitchFamily="34" charset="0"/>
          </a:endParaRPr>
        </a:p>
      </dgm:t>
    </dgm:pt>
    <dgm:pt modelId="{63246711-BBCC-4D81-8D78-710EE2BF6AA5}" type="parTrans" cxnId="{5F7144DC-485E-4EA9-AD60-D219C3C77EC6}">
      <dgm:prSet/>
      <dgm:spPr/>
      <dgm:t>
        <a:bodyPr/>
        <a:lstStyle/>
        <a:p>
          <a:endParaRPr lang="id-ID" b="1">
            <a:latin typeface="Arial Rounded MT Bold" pitchFamily="34" charset="0"/>
          </a:endParaRPr>
        </a:p>
      </dgm:t>
    </dgm:pt>
    <dgm:pt modelId="{5CABB149-CE87-4696-A7AD-0D2ED796D18F}" type="sibTrans" cxnId="{5F7144DC-485E-4EA9-AD60-D219C3C77EC6}">
      <dgm:prSet/>
      <dgm:spPr/>
      <dgm:t>
        <a:bodyPr/>
        <a:lstStyle/>
        <a:p>
          <a:endParaRPr lang="id-ID" b="1">
            <a:latin typeface="Arial Rounded MT Bold" pitchFamily="34" charset="0"/>
          </a:endParaRPr>
        </a:p>
      </dgm:t>
    </dgm:pt>
    <dgm:pt modelId="{62DD8090-8202-4650-B287-364FEA88E8DE}">
      <dgm:prSet phldrT="[Text]" custT="1"/>
      <dgm:spPr/>
      <dgm:t>
        <a:bodyPr/>
        <a:lstStyle/>
        <a:p>
          <a:r>
            <a:rPr lang="id-ID" sz="1600" b="1" dirty="0" smtClean="0">
              <a:latin typeface="Arial Rounded MT Bold" pitchFamily="34" charset="0"/>
            </a:rPr>
            <a:t>DIT. PSMP</a:t>
          </a:r>
          <a:endParaRPr lang="id-ID" sz="1600" b="1" dirty="0">
            <a:latin typeface="Arial Rounded MT Bold" pitchFamily="34" charset="0"/>
          </a:endParaRPr>
        </a:p>
      </dgm:t>
    </dgm:pt>
    <dgm:pt modelId="{2BDB44D8-B463-47AE-9A41-B135B209D916}" type="parTrans" cxnId="{0B22E6DD-FF67-440F-A86A-939E5150B88D}">
      <dgm:prSet/>
      <dgm:spPr/>
      <dgm:t>
        <a:bodyPr/>
        <a:lstStyle/>
        <a:p>
          <a:endParaRPr lang="id-ID" b="1">
            <a:latin typeface="Arial Rounded MT Bold" pitchFamily="34" charset="0"/>
          </a:endParaRPr>
        </a:p>
      </dgm:t>
    </dgm:pt>
    <dgm:pt modelId="{5E816405-1800-4045-B02E-2519E6278ABD}" type="sibTrans" cxnId="{0B22E6DD-FF67-440F-A86A-939E5150B88D}">
      <dgm:prSet/>
      <dgm:spPr/>
      <dgm:t>
        <a:bodyPr/>
        <a:lstStyle/>
        <a:p>
          <a:endParaRPr lang="id-ID" b="1">
            <a:latin typeface="Arial Rounded MT Bold" pitchFamily="34" charset="0"/>
          </a:endParaRPr>
        </a:p>
      </dgm:t>
    </dgm:pt>
    <dgm:pt modelId="{571D1E8C-F46B-45A3-87EA-A891DE036A38}" type="pres">
      <dgm:prSet presAssocID="{494D5FAB-8078-48A7-A763-16D339ABB858}" presName="linearFlow" presStyleCnt="0">
        <dgm:presLayoutVars>
          <dgm:dir/>
          <dgm:resizeHandles val="exact"/>
        </dgm:presLayoutVars>
      </dgm:prSet>
      <dgm:spPr/>
    </dgm:pt>
    <dgm:pt modelId="{0751872A-8264-46A2-A87F-58709814B933}" type="pres">
      <dgm:prSet presAssocID="{3E777B0A-63DC-4718-B4B0-AAD2C520998B}" presName="composite" presStyleCnt="0"/>
      <dgm:spPr/>
    </dgm:pt>
    <dgm:pt modelId="{9F21DC37-B159-452D-9D4C-F5CB0307F64E}" type="pres">
      <dgm:prSet presAssocID="{3E777B0A-63DC-4718-B4B0-AAD2C520998B}" presName="imgShp" presStyleLbl="fgImgPlace1" presStyleIdx="0" presStyleCnt="2" custLinFactX="164505" custLinFactNeighborX="200000" custLinFactNeighborY="-134"/>
      <dgm:spPr/>
    </dgm:pt>
    <dgm:pt modelId="{9C16C0F7-8B48-467A-8871-653E141CADAC}" type="pres">
      <dgm:prSet presAssocID="{3E777B0A-63DC-4718-B4B0-AAD2C520998B}" presName="txShp" presStyleLbl="node1" presStyleIdx="0" presStyleCnt="2">
        <dgm:presLayoutVars>
          <dgm:bulletEnabled val="1"/>
        </dgm:presLayoutVars>
      </dgm:prSet>
      <dgm:spPr/>
      <dgm:t>
        <a:bodyPr/>
        <a:lstStyle/>
        <a:p>
          <a:endParaRPr lang="id-ID"/>
        </a:p>
      </dgm:t>
    </dgm:pt>
    <dgm:pt modelId="{F720734D-43C7-4B62-AF0D-9A73F1C6535A}" type="pres">
      <dgm:prSet presAssocID="{5CABB149-CE87-4696-A7AD-0D2ED796D18F}" presName="spacing" presStyleCnt="0"/>
      <dgm:spPr/>
    </dgm:pt>
    <dgm:pt modelId="{D3F68E01-A252-4922-9C3A-EBAF424818DF}" type="pres">
      <dgm:prSet presAssocID="{62DD8090-8202-4650-B287-364FEA88E8DE}" presName="composite" presStyleCnt="0"/>
      <dgm:spPr/>
    </dgm:pt>
    <dgm:pt modelId="{FA029D95-496F-4EDB-B233-AF37741782B6}" type="pres">
      <dgm:prSet presAssocID="{62DD8090-8202-4650-B287-364FEA88E8DE}" presName="imgShp" presStyleLbl="fgImgPlace1" presStyleIdx="1" presStyleCnt="2" custLinFactX="174964" custLinFactNeighborX="200000" custLinFactNeighborY="-35845"/>
      <dgm:spPr/>
    </dgm:pt>
    <dgm:pt modelId="{0F469B3B-7C24-453C-B40D-4936D29F0345}" type="pres">
      <dgm:prSet presAssocID="{62DD8090-8202-4650-B287-364FEA88E8DE}" presName="txShp" presStyleLbl="node1" presStyleIdx="1" presStyleCnt="2" custLinFactNeighborX="3147" custLinFactNeighborY="-35845">
        <dgm:presLayoutVars>
          <dgm:bulletEnabled val="1"/>
        </dgm:presLayoutVars>
      </dgm:prSet>
      <dgm:spPr/>
      <dgm:t>
        <a:bodyPr/>
        <a:lstStyle/>
        <a:p>
          <a:endParaRPr lang="id-ID"/>
        </a:p>
      </dgm:t>
    </dgm:pt>
  </dgm:ptLst>
  <dgm:cxnLst>
    <dgm:cxn modelId="{E060D1C5-202D-4A37-9B09-879D8D89CEFF}" type="presOf" srcId="{494D5FAB-8078-48A7-A763-16D339ABB858}" destId="{571D1E8C-F46B-45A3-87EA-A891DE036A38}" srcOrd="0" destOrd="0" presId="urn:microsoft.com/office/officeart/2005/8/layout/vList3#2"/>
    <dgm:cxn modelId="{F9DE9A18-0408-47D8-8641-AAF5E6A84947}" type="presOf" srcId="{3E777B0A-63DC-4718-B4B0-AAD2C520998B}" destId="{9C16C0F7-8B48-467A-8871-653E141CADAC}" srcOrd="0" destOrd="0" presId="urn:microsoft.com/office/officeart/2005/8/layout/vList3#2"/>
    <dgm:cxn modelId="{B5E87F0E-99F7-4148-A628-0CF5C2CD6FC4}" type="presOf" srcId="{62DD8090-8202-4650-B287-364FEA88E8DE}" destId="{0F469B3B-7C24-453C-B40D-4936D29F0345}" srcOrd="0" destOrd="0" presId="urn:microsoft.com/office/officeart/2005/8/layout/vList3#2"/>
    <dgm:cxn modelId="{5F7144DC-485E-4EA9-AD60-D219C3C77EC6}" srcId="{494D5FAB-8078-48A7-A763-16D339ABB858}" destId="{3E777B0A-63DC-4718-B4B0-AAD2C520998B}" srcOrd="0" destOrd="0" parTransId="{63246711-BBCC-4D81-8D78-710EE2BF6AA5}" sibTransId="{5CABB149-CE87-4696-A7AD-0D2ED796D18F}"/>
    <dgm:cxn modelId="{0B22E6DD-FF67-440F-A86A-939E5150B88D}" srcId="{494D5FAB-8078-48A7-A763-16D339ABB858}" destId="{62DD8090-8202-4650-B287-364FEA88E8DE}" srcOrd="1" destOrd="0" parTransId="{2BDB44D8-B463-47AE-9A41-B135B209D916}" sibTransId="{5E816405-1800-4045-B02E-2519E6278ABD}"/>
    <dgm:cxn modelId="{9223E156-9E99-4795-B25A-9AC435C8B427}" type="presParOf" srcId="{571D1E8C-F46B-45A3-87EA-A891DE036A38}" destId="{0751872A-8264-46A2-A87F-58709814B933}" srcOrd="0" destOrd="0" presId="urn:microsoft.com/office/officeart/2005/8/layout/vList3#2"/>
    <dgm:cxn modelId="{674B822F-6BA2-4F39-BAD6-D1D6945B5C1F}" type="presParOf" srcId="{0751872A-8264-46A2-A87F-58709814B933}" destId="{9F21DC37-B159-452D-9D4C-F5CB0307F64E}" srcOrd="0" destOrd="0" presId="urn:microsoft.com/office/officeart/2005/8/layout/vList3#2"/>
    <dgm:cxn modelId="{45B9A19C-8D18-446F-A8A5-299CD5195DF0}" type="presParOf" srcId="{0751872A-8264-46A2-A87F-58709814B933}" destId="{9C16C0F7-8B48-467A-8871-653E141CADAC}" srcOrd="1" destOrd="0" presId="urn:microsoft.com/office/officeart/2005/8/layout/vList3#2"/>
    <dgm:cxn modelId="{F9338A19-88C2-4812-BAD5-944D01684224}" type="presParOf" srcId="{571D1E8C-F46B-45A3-87EA-A891DE036A38}" destId="{F720734D-43C7-4B62-AF0D-9A73F1C6535A}" srcOrd="1" destOrd="0" presId="urn:microsoft.com/office/officeart/2005/8/layout/vList3#2"/>
    <dgm:cxn modelId="{C5690BE1-76CC-4D95-BCE2-8DD24B545757}" type="presParOf" srcId="{571D1E8C-F46B-45A3-87EA-A891DE036A38}" destId="{D3F68E01-A252-4922-9C3A-EBAF424818DF}" srcOrd="2" destOrd="0" presId="urn:microsoft.com/office/officeart/2005/8/layout/vList3#2"/>
    <dgm:cxn modelId="{53938EA4-F93B-4C90-9253-C4FA8B29DD08}" type="presParOf" srcId="{D3F68E01-A252-4922-9C3A-EBAF424818DF}" destId="{FA029D95-496F-4EDB-B233-AF37741782B6}" srcOrd="0" destOrd="0" presId="urn:microsoft.com/office/officeart/2005/8/layout/vList3#2"/>
    <dgm:cxn modelId="{036DBABF-83C9-465F-916C-1C9E7DB8FEF4}" type="presParOf" srcId="{D3F68E01-A252-4922-9C3A-EBAF424818DF}" destId="{0F469B3B-7C24-453C-B40D-4936D29F0345}" srcOrd="1" destOrd="0" presId="urn:microsoft.com/office/officeart/2005/8/layout/vList3#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192FF8-6FC1-4673-8EB5-0202DCF2AFE6}">
      <dsp:nvSpPr>
        <dsp:cNvPr id="0" name=""/>
        <dsp:cNvSpPr/>
      </dsp:nvSpPr>
      <dsp:spPr>
        <a:xfrm>
          <a:off x="0" y="2566857"/>
          <a:ext cx="2014526" cy="8424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id-ID" sz="1600" b="1" kern="1200" dirty="0" smtClean="0"/>
            <a:t>KEMANDIRIAN</a:t>
          </a:r>
          <a:endParaRPr lang="id-ID" sz="1600" b="1" kern="1200" dirty="0"/>
        </a:p>
      </dsp:txBody>
      <dsp:txXfrm>
        <a:off x="0" y="2566857"/>
        <a:ext cx="2014526" cy="454949"/>
      </dsp:txXfrm>
    </dsp:sp>
    <dsp:sp modelId="{939C7B95-B055-47DE-B991-B16F3490560F}">
      <dsp:nvSpPr>
        <dsp:cNvPr id="0" name=""/>
        <dsp:cNvSpPr/>
      </dsp:nvSpPr>
      <dsp:spPr>
        <a:xfrm>
          <a:off x="0" y="3004957"/>
          <a:ext cx="2014526" cy="3875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id-ID" sz="2300" kern="1200" dirty="0" smtClean="0"/>
            <a:t>SSN</a:t>
          </a:r>
          <a:endParaRPr lang="id-ID" sz="2300" kern="1200" dirty="0"/>
        </a:p>
      </dsp:txBody>
      <dsp:txXfrm>
        <a:off x="0" y="3004957"/>
        <a:ext cx="2014526" cy="387549"/>
      </dsp:txXfrm>
    </dsp:sp>
    <dsp:sp modelId="{D42E141D-ED1D-4359-B7A7-66B5ABDD20B2}">
      <dsp:nvSpPr>
        <dsp:cNvPr id="0" name=""/>
        <dsp:cNvSpPr/>
      </dsp:nvSpPr>
      <dsp:spPr>
        <a:xfrm rot="10800000">
          <a:off x="0" y="1283730"/>
          <a:ext cx="2014526" cy="1295764"/>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id-ID" sz="1600" b="1" kern="1200" dirty="0" smtClean="0"/>
            <a:t>KONSOLIDASI</a:t>
          </a:r>
          <a:endParaRPr lang="id-ID" sz="1600" b="1" kern="1200" dirty="0"/>
        </a:p>
      </dsp:txBody>
      <dsp:txXfrm rot="-10800000">
        <a:off x="0" y="1283730"/>
        <a:ext cx="2014526" cy="454813"/>
      </dsp:txXfrm>
    </dsp:sp>
    <dsp:sp modelId="{1E9A5615-637B-4910-9959-511D35283936}">
      <dsp:nvSpPr>
        <dsp:cNvPr id="0" name=""/>
        <dsp:cNvSpPr/>
      </dsp:nvSpPr>
      <dsp:spPr>
        <a:xfrm>
          <a:off x="0" y="1738543"/>
          <a:ext cx="1007263" cy="3874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id-ID" sz="2300" kern="1200" dirty="0" smtClean="0"/>
            <a:t>Pot</a:t>
          </a:r>
          <a:endParaRPr lang="id-ID" sz="2300" kern="1200" dirty="0"/>
        </a:p>
      </dsp:txBody>
      <dsp:txXfrm>
        <a:off x="0" y="1738543"/>
        <a:ext cx="1007263" cy="387433"/>
      </dsp:txXfrm>
    </dsp:sp>
    <dsp:sp modelId="{337FF92C-33EC-42D1-BFE8-E8FFE6CACEE2}">
      <dsp:nvSpPr>
        <dsp:cNvPr id="0" name=""/>
        <dsp:cNvSpPr/>
      </dsp:nvSpPr>
      <dsp:spPr>
        <a:xfrm>
          <a:off x="1007263" y="1738543"/>
          <a:ext cx="1007263" cy="3874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id-ID" sz="2300" kern="1200" dirty="0" smtClean="0"/>
            <a:t>SSN</a:t>
          </a:r>
          <a:endParaRPr lang="id-ID" sz="2300" kern="1200" dirty="0"/>
        </a:p>
      </dsp:txBody>
      <dsp:txXfrm>
        <a:off x="1007263" y="1738543"/>
        <a:ext cx="1007263" cy="387433"/>
      </dsp:txXfrm>
    </dsp:sp>
    <dsp:sp modelId="{377CC7A9-8926-460D-BAB0-5606A34B42DC}">
      <dsp:nvSpPr>
        <dsp:cNvPr id="0" name=""/>
        <dsp:cNvSpPr/>
      </dsp:nvSpPr>
      <dsp:spPr>
        <a:xfrm rot="10800000">
          <a:off x="0" y="602"/>
          <a:ext cx="2014526" cy="1295764"/>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id-ID" sz="1800" b="1" kern="1200" dirty="0" smtClean="0"/>
            <a:t>RINTISAN</a:t>
          </a:r>
          <a:endParaRPr lang="id-ID" sz="1800" b="1" kern="1200" dirty="0"/>
        </a:p>
      </dsp:txBody>
      <dsp:txXfrm rot="-10800000">
        <a:off x="0" y="602"/>
        <a:ext cx="2014526" cy="454813"/>
      </dsp:txXfrm>
    </dsp:sp>
    <dsp:sp modelId="{39D74D0D-77D6-417E-A84B-2ECFC98CF53E}">
      <dsp:nvSpPr>
        <dsp:cNvPr id="0" name=""/>
        <dsp:cNvSpPr/>
      </dsp:nvSpPr>
      <dsp:spPr>
        <a:xfrm>
          <a:off x="0" y="455416"/>
          <a:ext cx="1007263" cy="3874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id-ID" sz="2300" kern="1200" dirty="0" smtClean="0"/>
            <a:t>Pot</a:t>
          </a:r>
          <a:endParaRPr lang="id-ID" sz="2300" kern="1200" dirty="0"/>
        </a:p>
      </dsp:txBody>
      <dsp:txXfrm>
        <a:off x="0" y="455416"/>
        <a:ext cx="1007263" cy="387433"/>
      </dsp:txXfrm>
    </dsp:sp>
    <dsp:sp modelId="{CEFB0ED7-A0CC-4610-BF57-FEA5BC11F3EC}">
      <dsp:nvSpPr>
        <dsp:cNvPr id="0" name=""/>
        <dsp:cNvSpPr/>
      </dsp:nvSpPr>
      <dsp:spPr>
        <a:xfrm>
          <a:off x="1007263" y="455416"/>
          <a:ext cx="1007263" cy="3874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lvl="0" algn="ctr" defTabSz="1022350">
            <a:lnSpc>
              <a:spcPct val="90000"/>
            </a:lnSpc>
            <a:spcBef>
              <a:spcPct val="0"/>
            </a:spcBef>
            <a:spcAft>
              <a:spcPct val="35000"/>
            </a:spcAft>
          </a:pPr>
          <a:r>
            <a:rPr lang="id-ID" sz="2300" kern="1200" dirty="0" smtClean="0"/>
            <a:t>SSN</a:t>
          </a:r>
          <a:endParaRPr lang="id-ID" sz="2300" kern="1200" dirty="0"/>
        </a:p>
      </dsp:txBody>
      <dsp:txXfrm>
        <a:off x="1007263" y="455416"/>
        <a:ext cx="1007263" cy="38743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16C0F7-8B48-467A-8871-653E141CADAC}">
      <dsp:nvSpPr>
        <dsp:cNvPr id="0" name=""/>
        <dsp:cNvSpPr/>
      </dsp:nvSpPr>
      <dsp:spPr>
        <a:xfrm rot="10800000">
          <a:off x="781000" y="917"/>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53340" rIns="99568" bIns="53340" numCol="1" spcCol="1270" anchor="ctr" anchorCtr="0">
          <a:noAutofit/>
        </a:bodyPr>
        <a:lstStyle/>
        <a:p>
          <a:pPr lvl="0" algn="ctr" defTabSz="622300">
            <a:lnSpc>
              <a:spcPct val="90000"/>
            </a:lnSpc>
            <a:spcBef>
              <a:spcPct val="0"/>
            </a:spcBef>
            <a:spcAft>
              <a:spcPct val="35000"/>
            </a:spcAft>
          </a:pPr>
          <a:r>
            <a:rPr lang="id-ID" sz="1400" b="1" kern="1200" dirty="0" smtClean="0">
              <a:latin typeface="Arial Rounded MT Bold" pitchFamily="34" charset="0"/>
            </a:rPr>
            <a:t>DITJEN PMPTK</a:t>
          </a:r>
        </a:p>
        <a:p>
          <a:pPr lvl="0" algn="ctr" defTabSz="622300">
            <a:lnSpc>
              <a:spcPct val="90000"/>
            </a:lnSpc>
            <a:spcBef>
              <a:spcPct val="0"/>
            </a:spcBef>
            <a:spcAft>
              <a:spcPct val="35000"/>
            </a:spcAft>
          </a:pPr>
          <a:r>
            <a:rPr lang="id-ID" sz="1400" b="1" kern="1200" dirty="0" smtClean="0">
              <a:latin typeface="Arial Rounded MT Bold" pitchFamily="34" charset="0"/>
            </a:rPr>
            <a:t>PERGURUAN TINGGI</a:t>
          </a:r>
          <a:endParaRPr lang="id-ID" sz="1400" b="1" kern="1200" dirty="0">
            <a:latin typeface="Arial Rounded MT Bold" pitchFamily="34" charset="0"/>
          </a:endParaRPr>
        </a:p>
      </dsp:txBody>
      <dsp:txXfrm rot="10800000">
        <a:off x="951741" y="917"/>
        <a:ext cx="2252078" cy="682965"/>
      </dsp:txXfrm>
    </dsp:sp>
    <dsp:sp modelId="{9F21DC37-B159-452D-9D4C-F5CB0307F64E}">
      <dsp:nvSpPr>
        <dsp:cNvPr id="0" name=""/>
        <dsp:cNvSpPr/>
      </dsp:nvSpPr>
      <dsp:spPr>
        <a:xfrm>
          <a:off x="2928962" y="1"/>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69B3B-7C24-453C-B40D-4936D29F0345}">
      <dsp:nvSpPr>
        <dsp:cNvPr id="0" name=""/>
        <dsp:cNvSpPr/>
      </dsp:nvSpPr>
      <dsp:spPr>
        <a:xfrm rot="10800000">
          <a:off x="857246" y="642944"/>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60960" rIns="113792" bIns="60960" numCol="1" spcCol="1270" anchor="ctr" anchorCtr="0">
          <a:noAutofit/>
        </a:bodyPr>
        <a:lstStyle/>
        <a:p>
          <a:pPr lvl="0" algn="ctr" defTabSz="711200">
            <a:lnSpc>
              <a:spcPct val="90000"/>
            </a:lnSpc>
            <a:spcBef>
              <a:spcPct val="0"/>
            </a:spcBef>
            <a:spcAft>
              <a:spcPct val="35000"/>
            </a:spcAft>
          </a:pPr>
          <a:r>
            <a:rPr lang="id-ID" sz="1600" b="1" kern="1200" dirty="0" smtClean="0">
              <a:latin typeface="Arial Rounded MT Bold" pitchFamily="34" charset="0"/>
            </a:rPr>
            <a:t>DIT. PSMP</a:t>
          </a:r>
          <a:endParaRPr lang="id-ID" sz="1100" b="1" kern="1200" dirty="0">
            <a:latin typeface="Arial Rounded MT Bold" pitchFamily="34" charset="0"/>
          </a:endParaRPr>
        </a:p>
      </dsp:txBody>
      <dsp:txXfrm rot="10800000">
        <a:off x="1027987" y="642944"/>
        <a:ext cx="2252078" cy="682965"/>
      </dsp:txXfrm>
    </dsp:sp>
    <dsp:sp modelId="{FA029D95-496F-4EDB-B233-AF37741782B6}">
      <dsp:nvSpPr>
        <dsp:cNvPr id="0" name=""/>
        <dsp:cNvSpPr/>
      </dsp:nvSpPr>
      <dsp:spPr>
        <a:xfrm>
          <a:off x="2960372" y="642944"/>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F59F67-548B-418A-933E-1B724103ACC6}">
      <dsp:nvSpPr>
        <dsp:cNvPr id="0" name=""/>
        <dsp:cNvSpPr/>
      </dsp:nvSpPr>
      <dsp:spPr>
        <a:xfrm rot="5400000">
          <a:off x="549348" y="292833"/>
          <a:ext cx="1932479" cy="129796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SARPRAS</a:t>
          </a:r>
          <a:endParaRPr lang="id-ID" sz="1600" kern="1200" dirty="0">
            <a:latin typeface="Arial Rounded MT Bold" pitchFamily="34" charset="0"/>
          </a:endParaRPr>
        </a:p>
      </dsp:txBody>
      <dsp:txXfrm rot="-5400000">
        <a:off x="866605" y="624561"/>
        <a:ext cx="1297967" cy="634512"/>
      </dsp:txXfrm>
    </dsp:sp>
    <dsp:sp modelId="{1DE254D0-46D1-44EA-96B7-444BA41E52C3}">
      <dsp:nvSpPr>
        <dsp:cNvPr id="0" name=""/>
        <dsp:cNvSpPr/>
      </dsp:nvSpPr>
      <dsp:spPr>
        <a:xfrm rot="5400000">
          <a:off x="3678724" y="-1680767"/>
          <a:ext cx="1434328" cy="446164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PENGEMBANGAN RUANG KELAS</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PENGEMBANGAN LAB, RUANG MULTI MEDIA, LAB BHS</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PENGEMBANGAN JARINGAN INTERNET</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PENGEMBANGAN SARPRAS LAINNYA</a:t>
          </a:r>
          <a:endParaRPr lang="id-ID" sz="1600" kern="1200" dirty="0">
            <a:latin typeface="Arial Rounded MT Bold" pitchFamily="34" charset="0"/>
          </a:endParaRPr>
        </a:p>
      </dsp:txBody>
      <dsp:txXfrm rot="-5400000">
        <a:off x="2165067" y="-97092"/>
        <a:ext cx="4391624" cy="1294292"/>
      </dsp:txXfrm>
    </dsp:sp>
    <dsp:sp modelId="{006FA16D-2142-4C33-B8C0-FB70AC0141AB}">
      <dsp:nvSpPr>
        <dsp:cNvPr id="0" name=""/>
        <dsp:cNvSpPr/>
      </dsp:nvSpPr>
      <dsp:spPr>
        <a:xfrm rot="5400000">
          <a:off x="114148" y="2338514"/>
          <a:ext cx="2733409" cy="135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id-ID" sz="1900" kern="1200" dirty="0" smtClean="0">
              <a:latin typeface="Arial Rounded MT Bold" pitchFamily="34" charset="0"/>
            </a:rPr>
            <a:t>PENGELO-</a:t>
          </a:r>
        </a:p>
        <a:p>
          <a:pPr lvl="0" algn="ctr" defTabSz="844550">
            <a:lnSpc>
              <a:spcPct val="90000"/>
            </a:lnSpc>
            <a:spcBef>
              <a:spcPct val="0"/>
            </a:spcBef>
            <a:spcAft>
              <a:spcPct val="35000"/>
            </a:spcAft>
          </a:pPr>
          <a:r>
            <a:rPr lang="id-ID" sz="1900" kern="1200" dirty="0" smtClean="0">
              <a:latin typeface="Arial Rounded MT Bold" pitchFamily="34" charset="0"/>
            </a:rPr>
            <a:t>LAAN</a:t>
          </a:r>
          <a:endParaRPr lang="id-ID" sz="1900" kern="1200" dirty="0">
            <a:latin typeface="Arial Rounded MT Bold" pitchFamily="34" charset="0"/>
          </a:endParaRPr>
        </a:p>
      </dsp:txBody>
      <dsp:txXfrm rot="-5400000">
        <a:off x="802842" y="2327832"/>
        <a:ext cx="1356021" cy="1377388"/>
      </dsp:txXfrm>
    </dsp:sp>
    <dsp:sp modelId="{6DB87F9A-E8DC-4EC2-BBA6-2FAB04C9DB01}">
      <dsp:nvSpPr>
        <dsp:cNvPr id="0" name=""/>
        <dsp:cNvSpPr/>
      </dsp:nvSpPr>
      <dsp:spPr>
        <a:xfrm rot="5400000">
          <a:off x="3557898" y="226073"/>
          <a:ext cx="1637547" cy="441294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d-ID" sz="1400" b="1" kern="1200" dirty="0" smtClean="0">
              <a:latin typeface="Arial Rounded MT Bold" pitchFamily="34" charset="0"/>
            </a:rPr>
            <a:t>PENGEMBANGAN SIM SEKOLAH BERBASIS TIK (PAS)</a:t>
          </a:r>
          <a:endParaRPr lang="id-ID" sz="1400" b="1" kern="1200" dirty="0">
            <a:latin typeface="Arial Rounded MT Bold" pitchFamily="34" charset="0"/>
          </a:endParaRPr>
        </a:p>
        <a:p>
          <a:pPr marL="114300" lvl="1" indent="-114300" algn="l" defTabSz="622300">
            <a:lnSpc>
              <a:spcPct val="90000"/>
            </a:lnSpc>
            <a:spcBef>
              <a:spcPct val="0"/>
            </a:spcBef>
            <a:spcAft>
              <a:spcPct val="15000"/>
            </a:spcAft>
            <a:buChar char="••"/>
          </a:pPr>
          <a:r>
            <a:rPr lang="id-ID" sz="1400" b="1" kern="1200" dirty="0" smtClean="0">
              <a:latin typeface="Arial Rounded MT Bold" pitchFamily="34" charset="0"/>
            </a:rPr>
            <a:t> PERSIAPAN STANDAR ISO 9001:2000</a:t>
          </a:r>
          <a:endParaRPr lang="id-ID" sz="1400" b="1" kern="1200" dirty="0">
            <a:latin typeface="Arial Rounded MT Bold" pitchFamily="34" charset="0"/>
          </a:endParaRPr>
        </a:p>
        <a:p>
          <a:pPr marL="114300" lvl="1" indent="-114300" algn="l" defTabSz="622300">
            <a:lnSpc>
              <a:spcPct val="90000"/>
            </a:lnSpc>
            <a:spcBef>
              <a:spcPct val="0"/>
            </a:spcBef>
            <a:spcAft>
              <a:spcPct val="15000"/>
            </a:spcAft>
            <a:buChar char="••"/>
          </a:pPr>
          <a:r>
            <a:rPr lang="id-ID" sz="1400" b="1" kern="1200" dirty="0" smtClean="0">
              <a:latin typeface="Arial Rounded MT Bold" pitchFamily="34" charset="0"/>
            </a:rPr>
            <a:t>MELAKSANAKAN KERJASAMA DENGAN SEKOLAH/LEMBAGA LAIN</a:t>
          </a:r>
          <a:endParaRPr lang="id-ID" sz="1400" b="1" kern="1200" dirty="0">
            <a:latin typeface="Arial Rounded MT Bold" pitchFamily="34" charset="0"/>
          </a:endParaRPr>
        </a:p>
        <a:p>
          <a:pPr marL="114300" lvl="1" indent="-114300" algn="l" defTabSz="622300">
            <a:lnSpc>
              <a:spcPct val="90000"/>
            </a:lnSpc>
            <a:spcBef>
              <a:spcPct val="0"/>
            </a:spcBef>
            <a:spcAft>
              <a:spcPct val="15000"/>
            </a:spcAft>
            <a:buChar char="••"/>
          </a:pPr>
          <a:r>
            <a:rPr lang="id-ID" sz="1400" b="1" kern="1200" dirty="0" smtClean="0">
              <a:latin typeface="Arial Rounded MT Bold" pitchFamily="34" charset="0"/>
            </a:rPr>
            <a:t>LAINNYA</a:t>
          </a:r>
          <a:endParaRPr lang="id-ID" sz="1400" b="1" kern="1200" dirty="0">
            <a:latin typeface="Arial Rounded MT Bold" pitchFamily="34" charset="0"/>
          </a:endParaRPr>
        </a:p>
      </dsp:txBody>
      <dsp:txXfrm rot="-5400000">
        <a:off x="2170202" y="1693707"/>
        <a:ext cx="4333002" cy="1477671"/>
      </dsp:txXfrm>
    </dsp:sp>
    <dsp:sp modelId="{8DD27E0A-E75A-44E7-B9F6-613BF4BDBB56}">
      <dsp:nvSpPr>
        <dsp:cNvPr id="0" name=""/>
        <dsp:cNvSpPr/>
      </dsp:nvSpPr>
      <dsp:spPr>
        <a:xfrm rot="5400000">
          <a:off x="552093" y="4366814"/>
          <a:ext cx="1893656" cy="139215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LAINNYA</a:t>
          </a:r>
          <a:endParaRPr lang="id-ID" sz="1600" kern="1200" dirty="0">
            <a:latin typeface="Arial Rounded MT Bold" pitchFamily="34" charset="0"/>
          </a:endParaRPr>
        </a:p>
      </dsp:txBody>
      <dsp:txXfrm rot="-5400000">
        <a:off x="802842" y="4812146"/>
        <a:ext cx="1392159" cy="501497"/>
      </dsp:txXfrm>
    </dsp:sp>
    <dsp:sp modelId="{A4431F17-C6D9-4A6F-927C-1D469186789A}">
      <dsp:nvSpPr>
        <dsp:cNvPr id="0" name=""/>
        <dsp:cNvSpPr/>
      </dsp:nvSpPr>
      <dsp:spPr>
        <a:xfrm rot="5400000">
          <a:off x="3458344" y="2798391"/>
          <a:ext cx="1653461" cy="421890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BANTUAN PEMDA-PROVINSI</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BANTUAN PEMDA-KAB/KOTA</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BANTUAN DUNIA USAHA/INDUSTRI</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BANTUAN KOMITE SEKOLAH</a:t>
          </a:r>
          <a:endParaRPr lang="id-ID" sz="1600" kern="1200" dirty="0">
            <a:latin typeface="Arial Rounded MT Bold" pitchFamily="34" charset="0"/>
          </a:endParaRPr>
        </a:p>
        <a:p>
          <a:pPr marL="171450" lvl="1" indent="-171450" algn="l" defTabSz="711200">
            <a:lnSpc>
              <a:spcPct val="90000"/>
            </a:lnSpc>
            <a:spcBef>
              <a:spcPct val="0"/>
            </a:spcBef>
            <a:spcAft>
              <a:spcPct val="15000"/>
            </a:spcAft>
            <a:buChar char="••"/>
          </a:pPr>
          <a:r>
            <a:rPr lang="id-ID" sz="1600" kern="1200" dirty="0" smtClean="0">
              <a:latin typeface="Arial Rounded MT Bold" pitchFamily="34" charset="0"/>
            </a:rPr>
            <a:t>LAINNYA</a:t>
          </a:r>
          <a:endParaRPr lang="id-ID" sz="1600" kern="1200" dirty="0">
            <a:latin typeface="Arial Rounded MT Bold" pitchFamily="34" charset="0"/>
          </a:endParaRPr>
        </a:p>
      </dsp:txBody>
      <dsp:txXfrm rot="-5400000">
        <a:off x="2175624" y="4161827"/>
        <a:ext cx="4138188" cy="149203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D1450-A3C6-4F59-8D90-4B682E60AC04}">
      <dsp:nvSpPr>
        <dsp:cNvPr id="0" name=""/>
        <dsp:cNvSpPr/>
      </dsp:nvSpPr>
      <dsp:spPr>
        <a:xfrm>
          <a:off x="220615" y="0"/>
          <a:ext cx="2125280" cy="178595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7D9E34-D18E-4F61-9FF8-22021734B18D}">
      <dsp:nvSpPr>
        <dsp:cNvPr id="0" name=""/>
        <dsp:cNvSpPr/>
      </dsp:nvSpPr>
      <dsp:spPr>
        <a:xfrm>
          <a:off x="709" y="535785"/>
          <a:ext cx="781612" cy="714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DIT. PSMP</a:t>
          </a:r>
          <a:endParaRPr lang="id-ID" sz="1600" kern="1200" dirty="0">
            <a:latin typeface="Arial Rounded MT Bold" pitchFamily="34" charset="0"/>
          </a:endParaRPr>
        </a:p>
      </dsp:txBody>
      <dsp:txXfrm>
        <a:off x="35582" y="570658"/>
        <a:ext cx="711866" cy="644634"/>
      </dsp:txXfrm>
    </dsp:sp>
    <dsp:sp modelId="{7A387694-3906-4DBB-BE47-6C5B857D6061}">
      <dsp:nvSpPr>
        <dsp:cNvPr id="0" name=""/>
        <dsp:cNvSpPr/>
      </dsp:nvSpPr>
      <dsp:spPr>
        <a:xfrm>
          <a:off x="859358" y="535785"/>
          <a:ext cx="781612" cy="714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PROVINSI</a:t>
          </a:r>
          <a:endParaRPr lang="id-ID" sz="1600" kern="1200" dirty="0">
            <a:latin typeface="Arial Rounded MT Bold" pitchFamily="34" charset="0"/>
          </a:endParaRPr>
        </a:p>
      </dsp:txBody>
      <dsp:txXfrm>
        <a:off x="894231" y="570658"/>
        <a:ext cx="711866" cy="644634"/>
      </dsp:txXfrm>
    </dsp:sp>
    <dsp:sp modelId="{90BD57A8-37D9-4C24-8504-4D53B5D1FF2B}">
      <dsp:nvSpPr>
        <dsp:cNvPr id="0" name=""/>
        <dsp:cNvSpPr/>
      </dsp:nvSpPr>
      <dsp:spPr>
        <a:xfrm>
          <a:off x="1718007" y="535785"/>
          <a:ext cx="781612" cy="7143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KAB/KOTA</a:t>
          </a:r>
          <a:endParaRPr lang="id-ID" sz="1600" kern="1200" dirty="0">
            <a:latin typeface="Arial Rounded MT Bold" pitchFamily="34" charset="0"/>
          </a:endParaRPr>
        </a:p>
      </dsp:txBody>
      <dsp:txXfrm>
        <a:off x="1752880" y="570658"/>
        <a:ext cx="711866" cy="64463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D1450-A3C6-4F59-8D90-4B682E60AC04}">
      <dsp:nvSpPr>
        <dsp:cNvPr id="0" name=""/>
        <dsp:cNvSpPr/>
      </dsp:nvSpPr>
      <dsp:spPr>
        <a:xfrm>
          <a:off x="239525" y="0"/>
          <a:ext cx="2307447" cy="221457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7D9E34-D18E-4F61-9FF8-22021734B18D}">
      <dsp:nvSpPr>
        <dsp:cNvPr id="0" name=""/>
        <dsp:cNvSpPr/>
      </dsp:nvSpPr>
      <dsp:spPr>
        <a:xfrm>
          <a:off x="1627" y="664373"/>
          <a:ext cx="846975" cy="8858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DIT. PSMP</a:t>
          </a:r>
          <a:endParaRPr lang="id-ID" sz="1600" kern="1200" dirty="0">
            <a:latin typeface="Arial Rounded MT Bold" pitchFamily="34" charset="0"/>
          </a:endParaRPr>
        </a:p>
      </dsp:txBody>
      <dsp:txXfrm>
        <a:off x="42973" y="705719"/>
        <a:ext cx="764283" cy="803139"/>
      </dsp:txXfrm>
    </dsp:sp>
    <dsp:sp modelId="{7A387694-3906-4DBB-BE47-6C5B857D6061}">
      <dsp:nvSpPr>
        <dsp:cNvPr id="0" name=""/>
        <dsp:cNvSpPr/>
      </dsp:nvSpPr>
      <dsp:spPr>
        <a:xfrm>
          <a:off x="933834" y="664373"/>
          <a:ext cx="846975" cy="8858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DIT.PMPTK</a:t>
          </a:r>
          <a:endParaRPr lang="id-ID" sz="1600" kern="1200" dirty="0">
            <a:latin typeface="Arial Rounded MT Bold" pitchFamily="34" charset="0"/>
          </a:endParaRPr>
        </a:p>
      </dsp:txBody>
      <dsp:txXfrm>
        <a:off x="975180" y="705719"/>
        <a:ext cx="764283" cy="803139"/>
      </dsp:txXfrm>
    </dsp:sp>
    <dsp:sp modelId="{90BD57A8-37D9-4C24-8504-4D53B5D1FF2B}">
      <dsp:nvSpPr>
        <dsp:cNvPr id="0" name=""/>
        <dsp:cNvSpPr/>
      </dsp:nvSpPr>
      <dsp:spPr>
        <a:xfrm>
          <a:off x="1866040" y="664373"/>
          <a:ext cx="846975" cy="8858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id-ID" sz="1050" kern="1200" dirty="0" smtClean="0">
              <a:latin typeface="Arial Rounded MT Bold" pitchFamily="34" charset="0"/>
            </a:rPr>
            <a:t>KERJASAMA LUAR NEGERI</a:t>
          </a:r>
          <a:endParaRPr lang="id-ID" sz="1050" kern="1200" dirty="0">
            <a:latin typeface="Arial Rounded MT Bold" pitchFamily="34" charset="0"/>
          </a:endParaRPr>
        </a:p>
      </dsp:txBody>
      <dsp:txXfrm>
        <a:off x="1907386" y="705719"/>
        <a:ext cx="764283" cy="8031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2581" y="0"/>
          <a:ext cx="2640624" cy="1785950"/>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tx1"/>
              </a:solidFill>
            </a:rPr>
            <a:t>PENGEMBANGAN KURIKULUM </a:t>
          </a:r>
          <a:endParaRPr lang="id-ID" sz="2000" b="1" kern="1200" dirty="0">
            <a:solidFill>
              <a:schemeClr val="tx1"/>
            </a:solidFill>
          </a:endParaRPr>
        </a:p>
      </dsp:txBody>
      <dsp:txXfrm>
        <a:off x="54890" y="52309"/>
        <a:ext cx="2536006" cy="16813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0" y="0"/>
          <a:ext cx="2071702" cy="1714512"/>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id-ID" sz="1500" b="1" kern="1200" dirty="0" smtClean="0">
              <a:solidFill>
                <a:schemeClr val="tx1"/>
              </a:solidFill>
            </a:rPr>
            <a:t>PENGEMBANGAN PEMBELAJARAN</a:t>
          </a:r>
          <a:endParaRPr lang="id-ID" sz="1500" b="1" kern="1200" dirty="0">
            <a:solidFill>
              <a:schemeClr val="tx1"/>
            </a:solidFill>
          </a:endParaRPr>
        </a:p>
      </dsp:txBody>
      <dsp:txXfrm>
        <a:off x="50216" y="50216"/>
        <a:ext cx="1971270" cy="16140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0" y="0"/>
          <a:ext cx="3214710" cy="1643074"/>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tx1"/>
              </a:solidFill>
            </a:rPr>
            <a:t>PENGEMBANGAN SDM</a:t>
          </a:r>
          <a:endParaRPr lang="id-ID" sz="2000" b="1" kern="1200" dirty="0">
            <a:solidFill>
              <a:schemeClr val="tx1"/>
            </a:solidFill>
          </a:endParaRPr>
        </a:p>
      </dsp:txBody>
      <dsp:txXfrm>
        <a:off x="48124" y="48124"/>
        <a:ext cx="3118462" cy="154682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40AE9-0A97-4DDA-82EA-6D41BDBC3837}">
      <dsp:nvSpPr>
        <dsp:cNvPr id="0" name=""/>
        <dsp:cNvSpPr/>
      </dsp:nvSpPr>
      <dsp:spPr>
        <a:xfrm>
          <a:off x="131094" y="135"/>
          <a:ext cx="714108" cy="714108"/>
        </a:xfrm>
        <a:prstGeom prst="ellipse">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d-ID" sz="2400" kern="1200" dirty="0" smtClean="0">
              <a:latin typeface="Arial Black" pitchFamily="34" charset="0"/>
            </a:rPr>
            <a:t>1</a:t>
          </a:r>
          <a:endParaRPr lang="id-ID" sz="2400" kern="1200" dirty="0">
            <a:latin typeface="Arial Black" pitchFamily="34" charset="0"/>
          </a:endParaRPr>
        </a:p>
      </dsp:txBody>
      <dsp:txXfrm>
        <a:off x="235673" y="104714"/>
        <a:ext cx="504950" cy="50495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40AE9-0A97-4DDA-82EA-6D41BDBC3837}">
      <dsp:nvSpPr>
        <dsp:cNvPr id="0" name=""/>
        <dsp:cNvSpPr/>
      </dsp:nvSpPr>
      <dsp:spPr>
        <a:xfrm>
          <a:off x="214316" y="0"/>
          <a:ext cx="714108" cy="714108"/>
        </a:xfrm>
        <a:prstGeom prst="ellipse">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d-ID" sz="2400" kern="1200" dirty="0" smtClean="0">
              <a:latin typeface="Arial Black" pitchFamily="34" charset="0"/>
            </a:rPr>
            <a:t>3</a:t>
          </a:r>
          <a:endParaRPr lang="id-ID" sz="2400" kern="1200" dirty="0">
            <a:latin typeface="Arial Black" pitchFamily="34" charset="0"/>
          </a:endParaRPr>
        </a:p>
      </dsp:txBody>
      <dsp:txXfrm>
        <a:off x="318895" y="104579"/>
        <a:ext cx="504950" cy="50495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40AE9-0A97-4DDA-82EA-6D41BDBC3837}">
      <dsp:nvSpPr>
        <dsp:cNvPr id="0" name=""/>
        <dsp:cNvSpPr/>
      </dsp:nvSpPr>
      <dsp:spPr>
        <a:xfrm>
          <a:off x="131094" y="135"/>
          <a:ext cx="714108" cy="714108"/>
        </a:xfrm>
        <a:prstGeom prst="ellipse">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d-ID" sz="2400" kern="1200" dirty="0" smtClean="0">
              <a:latin typeface="Arial Black" pitchFamily="34" charset="0"/>
            </a:rPr>
            <a:t>2</a:t>
          </a:r>
          <a:endParaRPr lang="id-ID" sz="2400" kern="1200" dirty="0">
            <a:latin typeface="Arial Black" pitchFamily="34" charset="0"/>
          </a:endParaRPr>
        </a:p>
      </dsp:txBody>
      <dsp:txXfrm>
        <a:off x="235673" y="104714"/>
        <a:ext cx="504950" cy="504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AF0648-B658-48E1-ABFF-AA94AB67FA3E}">
      <dsp:nvSpPr>
        <dsp:cNvPr id="0" name=""/>
        <dsp:cNvSpPr/>
      </dsp:nvSpPr>
      <dsp:spPr>
        <a:xfrm>
          <a:off x="629" y="1085640"/>
          <a:ext cx="864444" cy="432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b="1" kern="1200" dirty="0" smtClean="0"/>
            <a:t>Pot</a:t>
          </a:r>
          <a:endParaRPr lang="id-ID" sz="2000" b="1" kern="1200" dirty="0"/>
        </a:p>
      </dsp:txBody>
      <dsp:txXfrm>
        <a:off x="13288" y="1098299"/>
        <a:ext cx="839126" cy="406904"/>
      </dsp:txXfrm>
    </dsp:sp>
    <dsp:sp modelId="{804ED5F7-B892-43E2-9CE5-871D5E07347A}">
      <dsp:nvSpPr>
        <dsp:cNvPr id="0" name=""/>
        <dsp:cNvSpPr/>
      </dsp:nvSpPr>
      <dsp:spPr>
        <a:xfrm>
          <a:off x="865073" y="1286810"/>
          <a:ext cx="345777" cy="29882"/>
        </a:xfrm>
        <a:custGeom>
          <a:avLst/>
          <a:gdLst/>
          <a:ahLst/>
          <a:cxnLst/>
          <a:rect l="0" t="0" r="0" b="0"/>
          <a:pathLst>
            <a:path>
              <a:moveTo>
                <a:pt x="0" y="14941"/>
              </a:moveTo>
              <a:lnTo>
                <a:pt x="345777" y="149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1029318" y="1293107"/>
        <a:ext cx="17288" cy="17288"/>
      </dsp:txXfrm>
    </dsp:sp>
    <dsp:sp modelId="{4C0643CC-C91D-4FE3-9C9A-3B24C792B551}">
      <dsp:nvSpPr>
        <dsp:cNvPr id="0" name=""/>
        <dsp:cNvSpPr/>
      </dsp:nvSpPr>
      <dsp:spPr>
        <a:xfrm>
          <a:off x="1210851" y="1085640"/>
          <a:ext cx="864444" cy="432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b="1" kern="1200" dirty="0" smtClean="0"/>
            <a:t>SSN</a:t>
          </a:r>
          <a:endParaRPr lang="id-ID" sz="1800" b="1" kern="1200" dirty="0"/>
        </a:p>
      </dsp:txBody>
      <dsp:txXfrm>
        <a:off x="1223510" y="1098299"/>
        <a:ext cx="839126" cy="406904"/>
      </dsp:txXfrm>
    </dsp:sp>
    <dsp:sp modelId="{9ED0953E-8D86-4589-9851-66BD5A8350AB}">
      <dsp:nvSpPr>
        <dsp:cNvPr id="0" name=""/>
        <dsp:cNvSpPr/>
      </dsp:nvSpPr>
      <dsp:spPr>
        <a:xfrm>
          <a:off x="2075296" y="1286810"/>
          <a:ext cx="345777" cy="29882"/>
        </a:xfrm>
        <a:custGeom>
          <a:avLst/>
          <a:gdLst/>
          <a:ahLst/>
          <a:cxnLst/>
          <a:rect l="0" t="0" r="0" b="0"/>
          <a:pathLst>
            <a:path>
              <a:moveTo>
                <a:pt x="0" y="14941"/>
              </a:moveTo>
              <a:lnTo>
                <a:pt x="345777" y="1494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2239540" y="1293107"/>
        <a:ext cx="17288" cy="17288"/>
      </dsp:txXfrm>
    </dsp:sp>
    <dsp:sp modelId="{3101716A-C806-4CCE-B406-360785F452E2}">
      <dsp:nvSpPr>
        <dsp:cNvPr id="0" name=""/>
        <dsp:cNvSpPr/>
      </dsp:nvSpPr>
      <dsp:spPr>
        <a:xfrm>
          <a:off x="2421074" y="1085640"/>
          <a:ext cx="864444" cy="432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b="1" kern="1200" dirty="0" smtClean="0"/>
            <a:t>RSBI</a:t>
          </a:r>
          <a:endParaRPr lang="id-ID" sz="1800" b="1" kern="1200" dirty="0"/>
        </a:p>
      </dsp:txBody>
      <dsp:txXfrm>
        <a:off x="2433733" y="1098299"/>
        <a:ext cx="839126" cy="40690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2232" y="0"/>
          <a:ext cx="2283783" cy="1658001"/>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tx1"/>
              </a:solidFill>
            </a:rPr>
            <a:t>PENGEMBANGAN SARPRAS</a:t>
          </a:r>
          <a:endParaRPr lang="id-ID" sz="2000" b="1" kern="1200" dirty="0">
            <a:solidFill>
              <a:schemeClr val="tx1"/>
            </a:solidFill>
          </a:endParaRPr>
        </a:p>
      </dsp:txBody>
      <dsp:txXfrm>
        <a:off x="50793" y="48561"/>
        <a:ext cx="2186661" cy="156087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0" y="0"/>
          <a:ext cx="2428892" cy="1714512"/>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1" kern="1200" dirty="0" smtClean="0">
              <a:solidFill>
                <a:schemeClr val="tx1"/>
              </a:solidFill>
            </a:rPr>
            <a:t>PENGEMBANGAN PENGELOLAAN</a:t>
          </a:r>
          <a:endParaRPr lang="id-ID" sz="1800" b="1" kern="1200" dirty="0">
            <a:solidFill>
              <a:schemeClr val="tx1"/>
            </a:solidFill>
          </a:endParaRPr>
        </a:p>
      </dsp:txBody>
      <dsp:txXfrm>
        <a:off x="50216" y="50216"/>
        <a:ext cx="2328460" cy="161408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FB5AF-C1AE-4100-A3BD-3941CDC1160A}">
      <dsp:nvSpPr>
        <dsp:cNvPr id="0" name=""/>
        <dsp:cNvSpPr/>
      </dsp:nvSpPr>
      <dsp:spPr>
        <a:xfrm>
          <a:off x="0" y="0"/>
          <a:ext cx="3214710" cy="1643074"/>
        </a:xfrm>
        <a:prstGeom prst="roundRect">
          <a:avLst>
            <a:gd name="adj" fmla="val 10000"/>
          </a:avLst>
        </a:prstGeom>
        <a:solidFill>
          <a:srgbClr val="FFC000"/>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tx1"/>
              </a:solidFill>
            </a:rPr>
            <a:t>PENGEMBANGAN LAIN</a:t>
          </a:r>
          <a:endParaRPr lang="id-ID" sz="2000" b="1" kern="1200" dirty="0">
            <a:solidFill>
              <a:schemeClr val="tx1"/>
            </a:solidFill>
          </a:endParaRPr>
        </a:p>
      </dsp:txBody>
      <dsp:txXfrm>
        <a:off x="48124" y="48124"/>
        <a:ext cx="3118462" cy="15468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10584-31D2-4BBA-8243-A028C013897B}">
      <dsp:nvSpPr>
        <dsp:cNvPr id="0" name=""/>
        <dsp:cNvSpPr/>
      </dsp:nvSpPr>
      <dsp:spPr>
        <a:xfrm rot="5400000">
          <a:off x="-152991" y="154847"/>
          <a:ext cx="1019944" cy="71396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d-ID" sz="1400" b="1" kern="1200" dirty="0" smtClean="0">
              <a:latin typeface="Berlin Sans FB" pitchFamily="34" charset="0"/>
            </a:rPr>
            <a:t>Model-1</a:t>
          </a:r>
          <a:endParaRPr lang="id-ID" sz="1400" b="1" kern="1200" dirty="0">
            <a:latin typeface="Berlin Sans FB" pitchFamily="34" charset="0"/>
          </a:endParaRPr>
        </a:p>
      </dsp:txBody>
      <dsp:txXfrm rot="-5400000">
        <a:off x="1" y="358837"/>
        <a:ext cx="713961" cy="305983"/>
      </dsp:txXfrm>
    </dsp:sp>
    <dsp:sp modelId="{A30625DC-729F-4371-B9BA-0D1C65164BE9}">
      <dsp:nvSpPr>
        <dsp:cNvPr id="0" name=""/>
        <dsp:cNvSpPr/>
      </dsp:nvSpPr>
      <dsp:spPr>
        <a:xfrm rot="5400000">
          <a:off x="1228027" y="-512210"/>
          <a:ext cx="662964" cy="169109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d-ID" sz="1600" b="1" kern="1200" dirty="0" smtClean="0">
              <a:latin typeface="+mj-lt"/>
            </a:rPr>
            <a:t>Model baru</a:t>
          </a:r>
          <a:endParaRPr lang="id-ID" sz="1600" b="1" kern="1200" dirty="0">
            <a:latin typeface="+mj-lt"/>
          </a:endParaRPr>
        </a:p>
      </dsp:txBody>
      <dsp:txXfrm rot="-5400000">
        <a:off x="713962" y="34218"/>
        <a:ext cx="1658733" cy="598238"/>
      </dsp:txXfrm>
    </dsp:sp>
    <dsp:sp modelId="{5C904BC6-8825-4B14-B950-26DDBA8D39EE}">
      <dsp:nvSpPr>
        <dsp:cNvPr id="0" name=""/>
        <dsp:cNvSpPr/>
      </dsp:nvSpPr>
      <dsp:spPr>
        <a:xfrm rot="5400000">
          <a:off x="-152991" y="1071779"/>
          <a:ext cx="1019944" cy="71396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d-ID" sz="1400" b="1" kern="1200" dirty="0" smtClean="0">
              <a:latin typeface="Berlin Sans FB" pitchFamily="34" charset="0"/>
            </a:rPr>
            <a:t>Model-2</a:t>
          </a:r>
          <a:endParaRPr lang="id-ID" sz="1400" kern="1200" dirty="0"/>
        </a:p>
      </dsp:txBody>
      <dsp:txXfrm rot="-5400000">
        <a:off x="1" y="1275769"/>
        <a:ext cx="713961" cy="305983"/>
      </dsp:txXfrm>
    </dsp:sp>
    <dsp:sp modelId="{39780FAD-F852-47BD-8847-333CB28176AD}">
      <dsp:nvSpPr>
        <dsp:cNvPr id="0" name=""/>
        <dsp:cNvSpPr/>
      </dsp:nvSpPr>
      <dsp:spPr>
        <a:xfrm rot="5400000">
          <a:off x="1228027" y="404721"/>
          <a:ext cx="662964" cy="169109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d-ID" sz="1400" b="1" kern="1200" dirty="0" smtClean="0">
              <a:latin typeface="+mj-lt"/>
            </a:rPr>
            <a:t>Satu atap satu sistem</a:t>
          </a:r>
          <a:endParaRPr lang="id-ID" sz="1400" b="1" kern="1200" dirty="0">
            <a:latin typeface="+mj-lt"/>
          </a:endParaRPr>
        </a:p>
      </dsp:txBody>
      <dsp:txXfrm rot="-5400000">
        <a:off x="713962" y="951150"/>
        <a:ext cx="1658733" cy="598238"/>
      </dsp:txXfrm>
    </dsp:sp>
    <dsp:sp modelId="{7D886346-22B6-452C-97D7-90298AB59CA8}">
      <dsp:nvSpPr>
        <dsp:cNvPr id="0" name=""/>
        <dsp:cNvSpPr/>
      </dsp:nvSpPr>
      <dsp:spPr>
        <a:xfrm rot="5400000">
          <a:off x="-152991" y="1988710"/>
          <a:ext cx="1019944" cy="71396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d-ID" sz="1400" b="1" kern="1200" dirty="0" smtClean="0">
              <a:latin typeface="Berlin Sans FB" pitchFamily="34" charset="0"/>
            </a:rPr>
            <a:t>Model-3</a:t>
          </a:r>
          <a:endParaRPr lang="id-ID" sz="1400" kern="1200" dirty="0"/>
        </a:p>
      </dsp:txBody>
      <dsp:txXfrm rot="-5400000">
        <a:off x="1" y="2192700"/>
        <a:ext cx="713961" cy="305983"/>
      </dsp:txXfrm>
    </dsp:sp>
    <dsp:sp modelId="{E91F9AAF-AABC-44E8-856E-52E7E907D18A}">
      <dsp:nvSpPr>
        <dsp:cNvPr id="0" name=""/>
        <dsp:cNvSpPr/>
      </dsp:nvSpPr>
      <dsp:spPr>
        <a:xfrm rot="5400000">
          <a:off x="1228027" y="1321652"/>
          <a:ext cx="662964" cy="169109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d-ID" sz="1400" b="1" kern="1200" dirty="0" smtClean="0">
              <a:latin typeface="+mj-lt"/>
            </a:rPr>
            <a:t>Satu atap beda sistem</a:t>
          </a:r>
          <a:endParaRPr lang="id-ID" sz="1400" b="1" kern="1200" dirty="0">
            <a:latin typeface="+mj-lt"/>
          </a:endParaRPr>
        </a:p>
      </dsp:txBody>
      <dsp:txXfrm rot="-5400000">
        <a:off x="713962" y="1868081"/>
        <a:ext cx="1658733" cy="5982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5731ED-1E59-416D-831A-5E210C4639D5}">
      <dsp:nvSpPr>
        <dsp:cNvPr id="0" name=""/>
        <dsp:cNvSpPr/>
      </dsp:nvSpPr>
      <dsp:spPr>
        <a:xfrm rot="5400000">
          <a:off x="193252" y="569828"/>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ABF69A-55C8-4F37-A0B1-A8C17B7543DA}">
      <dsp:nvSpPr>
        <dsp:cNvPr id="0" name=""/>
        <dsp:cNvSpPr/>
      </dsp:nvSpPr>
      <dsp:spPr>
        <a:xfrm>
          <a:off x="393247" y="20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Lainnya</a:t>
          </a:r>
          <a:endParaRPr lang="id-ID" sz="1200" b="1" kern="1200" dirty="0">
            <a:latin typeface="+mj-lt"/>
          </a:endParaRPr>
        </a:p>
      </dsp:txBody>
      <dsp:txXfrm>
        <a:off x="414167" y="21123"/>
        <a:ext cx="1148599" cy="672423"/>
      </dsp:txXfrm>
    </dsp:sp>
    <dsp:sp modelId="{5314B99E-7D0A-4E20-86B8-88BFA1B9184C}">
      <dsp:nvSpPr>
        <dsp:cNvPr id="0" name=""/>
        <dsp:cNvSpPr/>
      </dsp:nvSpPr>
      <dsp:spPr>
        <a:xfrm rot="5400000">
          <a:off x="193252" y="1462657"/>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8A5295-28CF-4F7E-8851-F56A1383E7DF}">
      <dsp:nvSpPr>
        <dsp:cNvPr id="0" name=""/>
        <dsp:cNvSpPr/>
      </dsp:nvSpPr>
      <dsp:spPr>
        <a:xfrm>
          <a:off x="393247" y="89303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Bantuan Dana</a:t>
          </a:r>
          <a:endParaRPr lang="id-ID" sz="1200" b="1" kern="1200" dirty="0">
            <a:latin typeface="+mj-lt"/>
          </a:endParaRPr>
        </a:p>
      </dsp:txBody>
      <dsp:txXfrm>
        <a:off x="414167" y="913953"/>
        <a:ext cx="1148599" cy="672423"/>
      </dsp:txXfrm>
    </dsp:sp>
    <dsp:sp modelId="{3735F393-C7B6-4E93-A71B-289EDF6F225E}">
      <dsp:nvSpPr>
        <dsp:cNvPr id="0" name=""/>
        <dsp:cNvSpPr/>
      </dsp:nvSpPr>
      <dsp:spPr>
        <a:xfrm>
          <a:off x="639667" y="1909072"/>
          <a:ext cx="1574953"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BABAB4-0590-4164-B38B-971812209030}">
      <dsp:nvSpPr>
        <dsp:cNvPr id="0" name=""/>
        <dsp:cNvSpPr/>
      </dsp:nvSpPr>
      <dsp:spPr>
        <a:xfrm>
          <a:off x="393247" y="1785862"/>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Bantuan sarpras</a:t>
          </a:r>
          <a:endParaRPr lang="id-ID" sz="1200" b="1" kern="1200" dirty="0">
            <a:latin typeface="+mj-lt"/>
          </a:endParaRPr>
        </a:p>
      </dsp:txBody>
      <dsp:txXfrm>
        <a:off x="414167" y="1806782"/>
        <a:ext cx="1148599" cy="672423"/>
      </dsp:txXfrm>
    </dsp:sp>
    <dsp:sp modelId="{9A595138-2713-4C39-A5B5-E77F2FF89050}">
      <dsp:nvSpPr>
        <dsp:cNvPr id="0" name=""/>
        <dsp:cNvSpPr/>
      </dsp:nvSpPr>
      <dsp:spPr>
        <a:xfrm rot="16200000">
          <a:off x="1776537" y="1462657"/>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3A98E3-4A12-470E-8429-BBEF9603B676}">
      <dsp:nvSpPr>
        <dsp:cNvPr id="0" name=""/>
        <dsp:cNvSpPr/>
      </dsp:nvSpPr>
      <dsp:spPr>
        <a:xfrm>
          <a:off x="1976532" y="1785862"/>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Pengembangan  manajemen</a:t>
          </a:r>
          <a:endParaRPr lang="id-ID" sz="1200" b="1" kern="1200" dirty="0">
            <a:latin typeface="+mj-lt"/>
          </a:endParaRPr>
        </a:p>
      </dsp:txBody>
      <dsp:txXfrm>
        <a:off x="1997452" y="1806782"/>
        <a:ext cx="1148599" cy="672423"/>
      </dsp:txXfrm>
    </dsp:sp>
    <dsp:sp modelId="{EB712827-9AA3-4CB9-82CC-468001B21AAA}">
      <dsp:nvSpPr>
        <dsp:cNvPr id="0" name=""/>
        <dsp:cNvSpPr/>
      </dsp:nvSpPr>
      <dsp:spPr>
        <a:xfrm rot="16200000">
          <a:off x="1776537" y="569828"/>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3290C2A-0F7D-4618-8BAF-9BB79FA5A6BC}">
      <dsp:nvSpPr>
        <dsp:cNvPr id="0" name=""/>
        <dsp:cNvSpPr/>
      </dsp:nvSpPr>
      <dsp:spPr>
        <a:xfrm>
          <a:off x="1976532" y="89303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Kerjasama dg Pemda</a:t>
          </a:r>
          <a:endParaRPr lang="id-ID" sz="1200" b="1" kern="1200" dirty="0">
            <a:latin typeface="+mj-lt"/>
          </a:endParaRPr>
        </a:p>
      </dsp:txBody>
      <dsp:txXfrm>
        <a:off x="1997452" y="913953"/>
        <a:ext cx="1148599" cy="672423"/>
      </dsp:txXfrm>
    </dsp:sp>
    <dsp:sp modelId="{B723B280-FF3A-458A-8D0F-135A7E986F2F}">
      <dsp:nvSpPr>
        <dsp:cNvPr id="0" name=""/>
        <dsp:cNvSpPr/>
      </dsp:nvSpPr>
      <dsp:spPr>
        <a:xfrm>
          <a:off x="2222952" y="123413"/>
          <a:ext cx="1574953"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4A63308-62F4-482B-B4C9-B5F74A733DB8}">
      <dsp:nvSpPr>
        <dsp:cNvPr id="0" name=""/>
        <dsp:cNvSpPr/>
      </dsp:nvSpPr>
      <dsp:spPr>
        <a:xfrm>
          <a:off x="1976532" y="20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Pengembangan SDM</a:t>
          </a:r>
          <a:endParaRPr lang="id-ID" sz="1200" b="1" kern="1200" dirty="0">
            <a:latin typeface="+mj-lt"/>
          </a:endParaRPr>
        </a:p>
      </dsp:txBody>
      <dsp:txXfrm>
        <a:off x="1997452" y="21123"/>
        <a:ext cx="1148599" cy="672423"/>
      </dsp:txXfrm>
    </dsp:sp>
    <dsp:sp modelId="{6C161732-E8BE-4157-93BE-68F317495104}">
      <dsp:nvSpPr>
        <dsp:cNvPr id="0" name=""/>
        <dsp:cNvSpPr/>
      </dsp:nvSpPr>
      <dsp:spPr>
        <a:xfrm rot="5400000">
          <a:off x="3359822" y="569828"/>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BC2987C-D504-42A8-A691-EF73BDBFCE85}">
      <dsp:nvSpPr>
        <dsp:cNvPr id="0" name=""/>
        <dsp:cNvSpPr/>
      </dsp:nvSpPr>
      <dsp:spPr>
        <a:xfrm>
          <a:off x="3559817" y="20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Pengembangan PBM interaktif </a:t>
          </a:r>
          <a:endParaRPr lang="id-ID" sz="1200" b="1" kern="1200" dirty="0">
            <a:latin typeface="+mj-lt"/>
          </a:endParaRPr>
        </a:p>
      </dsp:txBody>
      <dsp:txXfrm>
        <a:off x="3580737" y="21123"/>
        <a:ext cx="1148599" cy="672423"/>
      </dsp:txXfrm>
    </dsp:sp>
    <dsp:sp modelId="{39787691-F2EC-4D63-9558-F5BD412BD48C}">
      <dsp:nvSpPr>
        <dsp:cNvPr id="0" name=""/>
        <dsp:cNvSpPr/>
      </dsp:nvSpPr>
      <dsp:spPr>
        <a:xfrm rot="5400000">
          <a:off x="3359822" y="1462657"/>
          <a:ext cx="884497" cy="10713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61889FE-8ABD-42BC-928F-0FBDA313181A}">
      <dsp:nvSpPr>
        <dsp:cNvPr id="0" name=""/>
        <dsp:cNvSpPr/>
      </dsp:nvSpPr>
      <dsp:spPr>
        <a:xfrm>
          <a:off x="3559817" y="893033"/>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pengembangan kurikulum</a:t>
          </a:r>
          <a:endParaRPr lang="id-ID" sz="1200" b="1" kern="1200" dirty="0">
            <a:latin typeface="+mj-lt"/>
          </a:endParaRPr>
        </a:p>
      </dsp:txBody>
      <dsp:txXfrm>
        <a:off x="3580737" y="913953"/>
        <a:ext cx="1148599" cy="672423"/>
      </dsp:txXfrm>
    </dsp:sp>
    <dsp:sp modelId="{F9DFBF50-184F-4501-94BC-ABE492E2FDCF}">
      <dsp:nvSpPr>
        <dsp:cNvPr id="0" name=""/>
        <dsp:cNvSpPr/>
      </dsp:nvSpPr>
      <dsp:spPr>
        <a:xfrm>
          <a:off x="3559817" y="1785862"/>
          <a:ext cx="1190439" cy="7142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b="1" kern="1200" dirty="0" smtClean="0">
              <a:latin typeface="+mj-lt"/>
            </a:rPr>
            <a:t>Workshop sosialisasi / pembinaan</a:t>
          </a:r>
          <a:endParaRPr lang="id-ID" sz="1200" b="1" kern="1200" dirty="0">
            <a:latin typeface="+mj-lt"/>
          </a:endParaRPr>
        </a:p>
      </dsp:txBody>
      <dsp:txXfrm>
        <a:off x="3580737" y="1806782"/>
        <a:ext cx="1148599" cy="6724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A8C26-E922-4EC6-9BFD-7C4334E3CB22}">
      <dsp:nvSpPr>
        <dsp:cNvPr id="0" name=""/>
        <dsp:cNvSpPr/>
      </dsp:nvSpPr>
      <dsp:spPr>
        <a:xfrm rot="5400000">
          <a:off x="357217" y="0"/>
          <a:ext cx="745937" cy="745937"/>
        </a:xfrm>
        <a:prstGeom prst="downArrow">
          <a:avLst>
            <a:gd name="adj1" fmla="val 50000"/>
            <a:gd name="adj2" fmla="val 35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endParaRPr lang="id-ID" sz="2100" kern="1200" dirty="0"/>
        </a:p>
      </dsp:txBody>
      <dsp:txXfrm>
        <a:off x="608971" y="65270"/>
        <a:ext cx="372969" cy="6153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D7881-FF0D-4AAF-A248-85C43D05CBF9}">
      <dsp:nvSpPr>
        <dsp:cNvPr id="0" name=""/>
        <dsp:cNvSpPr/>
      </dsp:nvSpPr>
      <dsp:spPr>
        <a:xfrm rot="10283170" flipV="1">
          <a:off x="-103255" y="-102741"/>
          <a:ext cx="1351214" cy="1277053"/>
        </a:xfrm>
        <a:prstGeom prst="swooshArrow">
          <a:avLst>
            <a:gd name="adj1" fmla="val 25000"/>
            <a:gd name="adj2" fmla="val 25000"/>
          </a:avLst>
        </a:prstGeom>
        <a:gradFill rotWithShape="0">
          <a:gsLst>
            <a:gs pos="0">
              <a:schemeClr val="accent1">
                <a:tint val="40000"/>
                <a:hueOff val="0"/>
                <a:satOff val="0"/>
                <a:lumOff val="0"/>
                <a:alphaOff val="0"/>
                <a:tint val="98000"/>
                <a:shade val="25000"/>
                <a:satMod val="250000"/>
              </a:schemeClr>
            </a:gs>
            <a:gs pos="68000">
              <a:schemeClr val="accent1">
                <a:tint val="40000"/>
                <a:hueOff val="0"/>
                <a:satOff val="0"/>
                <a:lumOff val="0"/>
                <a:alphaOff val="0"/>
                <a:tint val="86000"/>
                <a:satMod val="115000"/>
              </a:schemeClr>
            </a:gs>
            <a:gs pos="100000">
              <a:schemeClr val="accent1">
                <a:tint val="40000"/>
                <a:hueOff val="0"/>
                <a:satOff val="0"/>
                <a:lumOff val="0"/>
                <a:alphaOff val="0"/>
                <a:tint val="50000"/>
                <a:satMod val="150000"/>
              </a:schemeClr>
            </a:gs>
          </a:gsLst>
          <a:path path="circle">
            <a:fillToRect l="50000" t="130000" r="50000" b="-30000"/>
          </a:path>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635AEFF4-0C27-49A4-B4CF-D603B8A93624}">
      <dsp:nvSpPr>
        <dsp:cNvPr id="0" name=""/>
        <dsp:cNvSpPr/>
      </dsp:nvSpPr>
      <dsp:spPr>
        <a:xfrm>
          <a:off x="966243" y="283662"/>
          <a:ext cx="100441" cy="100441"/>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3A39C4A-A833-4F3E-8CB6-D87AE446D530}">
      <dsp:nvSpPr>
        <dsp:cNvPr id="0" name=""/>
        <dsp:cNvSpPr/>
      </dsp:nvSpPr>
      <dsp:spPr>
        <a:xfrm rot="12965968" flipV="1">
          <a:off x="41386" y="92220"/>
          <a:ext cx="1357322" cy="340310"/>
        </a:xfrm>
        <a:prstGeom prst="round2Diag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53222" bIns="0" numCol="1" spcCol="1270" anchor="t" anchorCtr="0">
          <a:noAutofit/>
        </a:bodyPr>
        <a:lstStyle/>
        <a:p>
          <a:pPr lvl="0" algn="r" defTabSz="711200">
            <a:lnSpc>
              <a:spcPct val="90000"/>
            </a:lnSpc>
            <a:spcBef>
              <a:spcPct val="0"/>
            </a:spcBef>
            <a:spcAft>
              <a:spcPct val="35000"/>
            </a:spcAft>
          </a:pPr>
          <a:r>
            <a:rPr lang="id-ID" sz="1600" b="1" i="1" kern="1200" dirty="0" smtClean="0"/>
            <a:t>menuju</a:t>
          </a:r>
          <a:endParaRPr lang="id-ID" sz="1600" b="1" i="1" kern="1200" dirty="0"/>
        </a:p>
      </dsp:txBody>
      <dsp:txXfrm rot="-10800000">
        <a:off x="57999" y="108833"/>
        <a:ext cx="1324096" cy="3070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F59F67-548B-418A-933E-1B724103ACC6}">
      <dsp:nvSpPr>
        <dsp:cNvPr id="0" name=""/>
        <dsp:cNvSpPr/>
      </dsp:nvSpPr>
      <dsp:spPr>
        <a:xfrm rot="5400000">
          <a:off x="-283145" y="286176"/>
          <a:ext cx="1887634" cy="132134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kern="1200" dirty="0" smtClean="0">
              <a:latin typeface="Arial Rounded MT Bold" pitchFamily="34" charset="0"/>
            </a:rPr>
            <a:t>KURIKU-</a:t>
          </a:r>
        </a:p>
        <a:p>
          <a:pPr lvl="0" algn="ctr" defTabSz="711200">
            <a:lnSpc>
              <a:spcPct val="90000"/>
            </a:lnSpc>
            <a:spcBef>
              <a:spcPct val="0"/>
            </a:spcBef>
            <a:spcAft>
              <a:spcPct val="35000"/>
            </a:spcAft>
          </a:pPr>
          <a:r>
            <a:rPr lang="id-ID" sz="1600" kern="1200" dirty="0" smtClean="0">
              <a:latin typeface="Arial Rounded MT Bold" pitchFamily="34" charset="0"/>
            </a:rPr>
            <a:t>LUM</a:t>
          </a:r>
          <a:endParaRPr lang="id-ID" sz="1600" kern="1200" dirty="0">
            <a:latin typeface="Arial Rounded MT Bold" pitchFamily="34" charset="0"/>
          </a:endParaRPr>
        </a:p>
      </dsp:txBody>
      <dsp:txXfrm rot="-5400000">
        <a:off x="1" y="663703"/>
        <a:ext cx="1321343" cy="566291"/>
      </dsp:txXfrm>
    </dsp:sp>
    <dsp:sp modelId="{1DE254D0-46D1-44EA-96B7-444BA41E52C3}">
      <dsp:nvSpPr>
        <dsp:cNvPr id="0" name=""/>
        <dsp:cNvSpPr/>
      </dsp:nvSpPr>
      <dsp:spPr>
        <a:xfrm rot="5400000">
          <a:off x="2654677" y="-1330302"/>
          <a:ext cx="1226962" cy="389363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d-ID" sz="1800" kern="1200" dirty="0" smtClean="0">
              <a:latin typeface="Arial Rounded MT Bold" pitchFamily="34" charset="0"/>
            </a:rPr>
            <a:t>PELATIHAN TIM PENGEMBANG</a:t>
          </a:r>
          <a:endParaRPr lang="id-ID" sz="1800" kern="1200" dirty="0">
            <a:latin typeface="Arial Rounded MT Bold" pitchFamily="34" charset="0"/>
          </a:endParaRPr>
        </a:p>
        <a:p>
          <a:pPr marL="171450" lvl="1" indent="-171450" algn="l" defTabSz="800100">
            <a:lnSpc>
              <a:spcPct val="90000"/>
            </a:lnSpc>
            <a:spcBef>
              <a:spcPct val="0"/>
            </a:spcBef>
            <a:spcAft>
              <a:spcPct val="15000"/>
            </a:spcAft>
            <a:buChar char="••"/>
          </a:pPr>
          <a:r>
            <a:rPr lang="id-ID" sz="1800" kern="1200" dirty="0" smtClean="0">
              <a:latin typeface="Arial Rounded MT Bold" pitchFamily="34" charset="0"/>
            </a:rPr>
            <a:t>PENYUSUNAN OLEH SEKOLAH</a:t>
          </a:r>
          <a:endParaRPr lang="id-ID" sz="1800" kern="1200" dirty="0">
            <a:latin typeface="Arial Rounded MT Bold" pitchFamily="34" charset="0"/>
          </a:endParaRPr>
        </a:p>
      </dsp:txBody>
      <dsp:txXfrm rot="-5400000">
        <a:off x="1321344" y="62926"/>
        <a:ext cx="3833735" cy="1107172"/>
      </dsp:txXfrm>
    </dsp:sp>
    <dsp:sp modelId="{006FA16D-2142-4C33-B8C0-FB70AC0141AB}">
      <dsp:nvSpPr>
        <dsp:cNvPr id="0" name=""/>
        <dsp:cNvSpPr/>
      </dsp:nvSpPr>
      <dsp:spPr>
        <a:xfrm rot="5400000">
          <a:off x="-283145" y="1982534"/>
          <a:ext cx="1887634" cy="132134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kern="1200" dirty="0" smtClean="0">
              <a:latin typeface="Arial Rounded MT Bold" pitchFamily="34" charset="0"/>
            </a:rPr>
            <a:t>PBM DAN PENILAIAN</a:t>
          </a:r>
          <a:endParaRPr lang="id-ID" sz="1800" kern="1200" dirty="0">
            <a:latin typeface="Arial Rounded MT Bold" pitchFamily="34" charset="0"/>
          </a:endParaRPr>
        </a:p>
      </dsp:txBody>
      <dsp:txXfrm rot="-5400000">
        <a:off x="1" y="2360061"/>
        <a:ext cx="1321343" cy="566291"/>
      </dsp:txXfrm>
    </dsp:sp>
    <dsp:sp modelId="{6DB87F9A-E8DC-4EC2-BBA6-2FAB04C9DB01}">
      <dsp:nvSpPr>
        <dsp:cNvPr id="0" name=""/>
        <dsp:cNvSpPr/>
      </dsp:nvSpPr>
      <dsp:spPr>
        <a:xfrm rot="5400000">
          <a:off x="2654677" y="238536"/>
          <a:ext cx="1226962" cy="389363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endParaRPr lang="id-ID" sz="1800" kern="1200" dirty="0">
            <a:latin typeface="Arial Rounded MT Bold" pitchFamily="34" charset="0"/>
          </a:endParaRPr>
        </a:p>
        <a:p>
          <a:pPr marL="171450" lvl="1" indent="-171450" algn="l" defTabSz="800100">
            <a:lnSpc>
              <a:spcPct val="90000"/>
            </a:lnSpc>
            <a:spcBef>
              <a:spcPct val="0"/>
            </a:spcBef>
            <a:spcAft>
              <a:spcPct val="15000"/>
            </a:spcAft>
            <a:buChar char="••"/>
          </a:pPr>
          <a:r>
            <a:rPr lang="id-ID" sz="1800" kern="1200" dirty="0" smtClean="0">
              <a:latin typeface="Arial Rounded MT Bold" pitchFamily="34" charset="0"/>
            </a:rPr>
            <a:t>PELAKSANAAN PBM INTERAKTIF</a:t>
          </a:r>
          <a:endParaRPr lang="id-ID" sz="1800" kern="1200" dirty="0">
            <a:latin typeface="Arial Rounded MT Bold" pitchFamily="34" charset="0"/>
          </a:endParaRPr>
        </a:p>
        <a:p>
          <a:pPr marL="171450" lvl="1" indent="-171450" algn="l" defTabSz="800100">
            <a:lnSpc>
              <a:spcPct val="90000"/>
            </a:lnSpc>
            <a:spcBef>
              <a:spcPct val="0"/>
            </a:spcBef>
            <a:spcAft>
              <a:spcPct val="15000"/>
            </a:spcAft>
            <a:buChar char="••"/>
          </a:pPr>
          <a:r>
            <a:rPr lang="id-ID" sz="1800" kern="1200" dirty="0" smtClean="0">
              <a:latin typeface="Arial Rounded MT Bold" pitchFamily="34" charset="0"/>
            </a:rPr>
            <a:t>PELAKSANAAN PBM BERBASIS  TIK</a:t>
          </a:r>
          <a:endParaRPr lang="id-ID" sz="1800" kern="1200" dirty="0">
            <a:latin typeface="Arial Rounded MT Bold" pitchFamily="34" charset="0"/>
          </a:endParaRPr>
        </a:p>
        <a:p>
          <a:pPr marL="171450" lvl="1" indent="-171450" algn="l" defTabSz="800100">
            <a:lnSpc>
              <a:spcPct val="90000"/>
            </a:lnSpc>
            <a:spcBef>
              <a:spcPct val="0"/>
            </a:spcBef>
            <a:spcAft>
              <a:spcPct val="15000"/>
            </a:spcAft>
            <a:buChar char="••"/>
          </a:pPr>
          <a:endParaRPr lang="id-ID" sz="1800" kern="1200" dirty="0">
            <a:latin typeface="Arial Rounded MT Bold" pitchFamily="34" charset="0"/>
          </a:endParaRPr>
        </a:p>
      </dsp:txBody>
      <dsp:txXfrm rot="-5400000">
        <a:off x="1321344" y="1631765"/>
        <a:ext cx="3833735" cy="1107172"/>
      </dsp:txXfrm>
    </dsp:sp>
    <dsp:sp modelId="{8DD27E0A-E75A-44E7-B9F6-613BF4BDBB56}">
      <dsp:nvSpPr>
        <dsp:cNvPr id="0" name=""/>
        <dsp:cNvSpPr/>
      </dsp:nvSpPr>
      <dsp:spPr>
        <a:xfrm rot="5400000">
          <a:off x="-283145" y="3678891"/>
          <a:ext cx="1887634" cy="132134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latin typeface="Arial Rounded MT Bold" pitchFamily="34" charset="0"/>
            </a:rPr>
            <a:t>SDM</a:t>
          </a:r>
          <a:endParaRPr lang="id-ID" sz="2000" kern="1200" dirty="0">
            <a:latin typeface="Arial Rounded MT Bold" pitchFamily="34" charset="0"/>
          </a:endParaRPr>
        </a:p>
      </dsp:txBody>
      <dsp:txXfrm rot="-5400000">
        <a:off x="1" y="4056418"/>
        <a:ext cx="1321343" cy="566291"/>
      </dsp:txXfrm>
    </dsp:sp>
    <dsp:sp modelId="{A4431F17-C6D9-4A6F-927C-1D469186789A}">
      <dsp:nvSpPr>
        <dsp:cNvPr id="0" name=""/>
        <dsp:cNvSpPr/>
      </dsp:nvSpPr>
      <dsp:spPr>
        <a:xfrm rot="5400000">
          <a:off x="2654677" y="2062412"/>
          <a:ext cx="1226962" cy="389363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id-ID" sz="1800" kern="1200" dirty="0" smtClean="0">
              <a:latin typeface="Arial Rounded MT Bold" pitchFamily="34" charset="0"/>
            </a:rPr>
            <a:t>  PELATIHAN GURU    PELATIHAN TIK/MEDIA PEMBELAJARAN</a:t>
          </a:r>
        </a:p>
        <a:p>
          <a:pPr marL="57150" lvl="1" indent="0" algn="l" defTabSz="444500">
            <a:lnSpc>
              <a:spcPct val="90000"/>
            </a:lnSpc>
            <a:spcBef>
              <a:spcPct val="0"/>
            </a:spcBef>
            <a:spcAft>
              <a:spcPct val="15000"/>
            </a:spcAft>
            <a:buChar char="••"/>
          </a:pPr>
          <a:endParaRPr lang="id-ID" sz="1800" kern="1200" dirty="0" smtClean="0">
            <a:latin typeface="Arial Rounded MT Bold" pitchFamily="34" charset="0"/>
          </a:endParaRPr>
        </a:p>
      </dsp:txBody>
      <dsp:txXfrm rot="-5400000">
        <a:off x="1321344" y="3455641"/>
        <a:ext cx="3833735" cy="11071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16C0F7-8B48-467A-8871-653E141CADAC}">
      <dsp:nvSpPr>
        <dsp:cNvPr id="0" name=""/>
        <dsp:cNvSpPr/>
      </dsp:nvSpPr>
      <dsp:spPr>
        <a:xfrm rot="10800000">
          <a:off x="781000" y="917"/>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53340" rIns="99568" bIns="53340" numCol="1" spcCol="1270" anchor="ctr" anchorCtr="0">
          <a:noAutofit/>
        </a:bodyPr>
        <a:lstStyle/>
        <a:p>
          <a:pPr lvl="0" algn="ctr" defTabSz="622300">
            <a:lnSpc>
              <a:spcPct val="90000"/>
            </a:lnSpc>
            <a:spcBef>
              <a:spcPct val="0"/>
            </a:spcBef>
            <a:spcAft>
              <a:spcPct val="35000"/>
            </a:spcAft>
          </a:pPr>
          <a:r>
            <a:rPr lang="id-ID" sz="1400" b="1" kern="1200" dirty="0" smtClean="0">
              <a:latin typeface="Arial Rounded MT Bold" pitchFamily="34" charset="0"/>
            </a:rPr>
            <a:t>PUSAT KURIKULUM</a:t>
          </a:r>
        </a:p>
        <a:p>
          <a:pPr lvl="0" algn="ctr" defTabSz="622300">
            <a:lnSpc>
              <a:spcPct val="90000"/>
            </a:lnSpc>
            <a:spcBef>
              <a:spcPct val="0"/>
            </a:spcBef>
            <a:spcAft>
              <a:spcPct val="35000"/>
            </a:spcAft>
          </a:pPr>
          <a:r>
            <a:rPr lang="id-ID" sz="1400" b="1" kern="1200" dirty="0" smtClean="0">
              <a:latin typeface="Arial Rounded MT Bold" pitchFamily="34" charset="0"/>
            </a:rPr>
            <a:t>PERGURUAN TINGGI</a:t>
          </a:r>
          <a:endParaRPr lang="id-ID" sz="1400" b="1" kern="1200" dirty="0">
            <a:latin typeface="Arial Rounded MT Bold" pitchFamily="34" charset="0"/>
          </a:endParaRPr>
        </a:p>
      </dsp:txBody>
      <dsp:txXfrm rot="10800000">
        <a:off x="951741" y="917"/>
        <a:ext cx="2252078" cy="682965"/>
      </dsp:txXfrm>
    </dsp:sp>
    <dsp:sp modelId="{9F21DC37-B159-452D-9D4C-F5CB0307F64E}">
      <dsp:nvSpPr>
        <dsp:cNvPr id="0" name=""/>
        <dsp:cNvSpPr/>
      </dsp:nvSpPr>
      <dsp:spPr>
        <a:xfrm>
          <a:off x="2928962" y="1"/>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69B3B-7C24-453C-B40D-4936D29F0345}">
      <dsp:nvSpPr>
        <dsp:cNvPr id="0" name=""/>
        <dsp:cNvSpPr/>
      </dsp:nvSpPr>
      <dsp:spPr>
        <a:xfrm rot="10800000">
          <a:off x="857246" y="642944"/>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60960" rIns="113792" bIns="60960" numCol="1" spcCol="1270" anchor="ctr" anchorCtr="0">
          <a:noAutofit/>
        </a:bodyPr>
        <a:lstStyle/>
        <a:p>
          <a:pPr lvl="0" algn="ctr" defTabSz="711200">
            <a:lnSpc>
              <a:spcPct val="90000"/>
            </a:lnSpc>
            <a:spcBef>
              <a:spcPct val="0"/>
            </a:spcBef>
            <a:spcAft>
              <a:spcPct val="35000"/>
            </a:spcAft>
          </a:pPr>
          <a:r>
            <a:rPr lang="id-ID" sz="1600" b="1" kern="1200" dirty="0" smtClean="0">
              <a:latin typeface="Arial Rounded MT Bold" pitchFamily="34" charset="0"/>
            </a:rPr>
            <a:t>DIT. PSMP</a:t>
          </a:r>
          <a:endParaRPr lang="id-ID" sz="1100" b="1" kern="1200" dirty="0">
            <a:latin typeface="Arial Rounded MT Bold" pitchFamily="34" charset="0"/>
          </a:endParaRPr>
        </a:p>
      </dsp:txBody>
      <dsp:txXfrm rot="10800000">
        <a:off x="1027987" y="642944"/>
        <a:ext cx="2252078" cy="682965"/>
      </dsp:txXfrm>
    </dsp:sp>
    <dsp:sp modelId="{FA029D95-496F-4EDB-B233-AF37741782B6}">
      <dsp:nvSpPr>
        <dsp:cNvPr id="0" name=""/>
        <dsp:cNvSpPr/>
      </dsp:nvSpPr>
      <dsp:spPr>
        <a:xfrm>
          <a:off x="2960372" y="642944"/>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16C0F7-8B48-467A-8871-653E141CADAC}">
      <dsp:nvSpPr>
        <dsp:cNvPr id="0" name=""/>
        <dsp:cNvSpPr/>
      </dsp:nvSpPr>
      <dsp:spPr>
        <a:xfrm rot="10800000">
          <a:off x="781000" y="917"/>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53340" rIns="99568" bIns="53340" numCol="1" spcCol="1270" anchor="ctr" anchorCtr="0">
          <a:noAutofit/>
        </a:bodyPr>
        <a:lstStyle/>
        <a:p>
          <a:pPr lvl="0" algn="ctr" defTabSz="622300">
            <a:lnSpc>
              <a:spcPct val="90000"/>
            </a:lnSpc>
            <a:spcBef>
              <a:spcPct val="0"/>
            </a:spcBef>
            <a:spcAft>
              <a:spcPct val="35000"/>
            </a:spcAft>
          </a:pPr>
          <a:r>
            <a:rPr lang="id-ID" sz="1400" b="1" kern="1200" dirty="0" smtClean="0">
              <a:latin typeface="Arial Rounded MT Bold" pitchFamily="34" charset="0"/>
            </a:rPr>
            <a:t>PUSAT PENILAIAN</a:t>
          </a:r>
        </a:p>
        <a:p>
          <a:pPr lvl="0" algn="ctr" defTabSz="622300">
            <a:lnSpc>
              <a:spcPct val="90000"/>
            </a:lnSpc>
            <a:spcBef>
              <a:spcPct val="0"/>
            </a:spcBef>
            <a:spcAft>
              <a:spcPct val="35000"/>
            </a:spcAft>
          </a:pPr>
          <a:r>
            <a:rPr lang="id-ID" sz="1400" b="1" kern="1200" dirty="0" smtClean="0">
              <a:latin typeface="Arial Rounded MT Bold" pitchFamily="34" charset="0"/>
            </a:rPr>
            <a:t>PERGURUAN TINGGI</a:t>
          </a:r>
          <a:endParaRPr lang="id-ID" sz="1400" b="1" kern="1200" dirty="0">
            <a:latin typeface="Arial Rounded MT Bold" pitchFamily="34" charset="0"/>
          </a:endParaRPr>
        </a:p>
      </dsp:txBody>
      <dsp:txXfrm rot="10800000">
        <a:off x="951741" y="917"/>
        <a:ext cx="2252078" cy="682965"/>
      </dsp:txXfrm>
    </dsp:sp>
    <dsp:sp modelId="{9F21DC37-B159-452D-9D4C-F5CB0307F64E}">
      <dsp:nvSpPr>
        <dsp:cNvPr id="0" name=""/>
        <dsp:cNvSpPr/>
      </dsp:nvSpPr>
      <dsp:spPr>
        <a:xfrm>
          <a:off x="2928962" y="1"/>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69B3B-7C24-453C-B40D-4936D29F0345}">
      <dsp:nvSpPr>
        <dsp:cNvPr id="0" name=""/>
        <dsp:cNvSpPr/>
      </dsp:nvSpPr>
      <dsp:spPr>
        <a:xfrm rot="10800000">
          <a:off x="857246" y="642944"/>
          <a:ext cx="2422819" cy="682965"/>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1169" tIns="60960" rIns="113792" bIns="60960" numCol="1" spcCol="1270" anchor="ctr" anchorCtr="0">
          <a:noAutofit/>
        </a:bodyPr>
        <a:lstStyle/>
        <a:p>
          <a:pPr lvl="0" algn="ctr" defTabSz="711200">
            <a:lnSpc>
              <a:spcPct val="90000"/>
            </a:lnSpc>
            <a:spcBef>
              <a:spcPct val="0"/>
            </a:spcBef>
            <a:spcAft>
              <a:spcPct val="35000"/>
            </a:spcAft>
          </a:pPr>
          <a:r>
            <a:rPr lang="id-ID" sz="1600" b="1" kern="1200" dirty="0" smtClean="0">
              <a:latin typeface="Arial Rounded MT Bold" pitchFamily="34" charset="0"/>
            </a:rPr>
            <a:t>DIT. PSMP</a:t>
          </a:r>
          <a:endParaRPr lang="id-ID" sz="1600" b="1" kern="1200" dirty="0">
            <a:latin typeface="Arial Rounded MT Bold" pitchFamily="34" charset="0"/>
          </a:endParaRPr>
        </a:p>
      </dsp:txBody>
      <dsp:txXfrm rot="10800000">
        <a:off x="1027987" y="642944"/>
        <a:ext cx="2252078" cy="682965"/>
      </dsp:txXfrm>
    </dsp:sp>
    <dsp:sp modelId="{FA029D95-496F-4EDB-B233-AF37741782B6}">
      <dsp:nvSpPr>
        <dsp:cNvPr id="0" name=""/>
        <dsp:cNvSpPr/>
      </dsp:nvSpPr>
      <dsp:spPr>
        <a:xfrm>
          <a:off x="2960372" y="642944"/>
          <a:ext cx="682965" cy="68296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18.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19.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3F12949A-778D-4883-9C6D-9F2E8647E8D9}" type="slidenum">
              <a:rPr lang="en-US"/>
              <a:pPr>
                <a:defRPr/>
              </a:pPr>
              <a:t>‹#›</a:t>
            </a:fld>
            <a:endParaRPr lang="en-US"/>
          </a:p>
        </p:txBody>
      </p:sp>
    </p:spTree>
    <p:extLst>
      <p:ext uri="{BB962C8B-B14F-4D97-AF65-F5344CB8AC3E}">
        <p14:creationId xmlns:p14="http://schemas.microsoft.com/office/powerpoint/2010/main" val="155147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09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109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09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09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109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FDF1C38C-DA20-4542-9357-DF87D40C60E4}" type="slidenum">
              <a:rPr lang="en-US"/>
              <a:pPr>
                <a:defRPr/>
              </a:pPr>
              <a:t>‹#›</a:t>
            </a:fld>
            <a:endParaRPr lang="en-US"/>
          </a:p>
        </p:txBody>
      </p:sp>
    </p:spTree>
    <p:extLst>
      <p:ext uri="{BB962C8B-B14F-4D97-AF65-F5344CB8AC3E}">
        <p14:creationId xmlns:p14="http://schemas.microsoft.com/office/powerpoint/2010/main" val="3317960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A348EDB-7837-4DF6-A3AC-37D1E1B8F50C}" type="slidenum">
              <a:rPr lang="en-US" smtClean="0">
                <a:latin typeface="Arial" pitchFamily="34" charset="0"/>
              </a:rPr>
              <a:pPr/>
              <a:t>1</a:t>
            </a:fld>
            <a:endParaRPr lang="en-US" smtClean="0">
              <a:latin typeface="Arial" pitchFamily="34" charset="0"/>
            </a:endParaRPr>
          </a:p>
        </p:txBody>
      </p:sp>
      <p:sp>
        <p:nvSpPr>
          <p:cNvPr id="49155" name="Rectangle 2"/>
          <p:cNvSpPr>
            <a:spLocks noGrp="1" noRot="1" noChangeAspect="1" noChangeArrowheads="1" noTextEdit="1"/>
          </p:cNvSpPr>
          <p:nvPr>
            <p:ph type="sldImg"/>
          </p:nvPr>
        </p:nvSpPr>
        <p:spPr>
          <a:xfrm>
            <a:off x="1144588" y="685800"/>
            <a:ext cx="4572000" cy="3429000"/>
          </a:xfrm>
          <a:ln/>
        </p:spPr>
      </p:sp>
      <p:sp>
        <p:nvSpPr>
          <p:cNvPr id="49156" name="Rectangle 3"/>
          <p:cNvSpPr>
            <a:spLocks noGrp="1" noChangeArrowheads="1"/>
          </p:cNvSpPr>
          <p:nvPr>
            <p:ph type="body" idx="1"/>
          </p:nvPr>
        </p:nvSpPr>
        <p:spPr>
          <a:noFill/>
          <a:ln/>
        </p:spPr>
        <p:txBody>
          <a:bodyPr/>
          <a:lstStyle/>
          <a:p>
            <a:pPr eaLnBrk="1" hangingPunct="1"/>
            <a:endParaRPr lang="id-ID" smtClean="0">
              <a:latin typeface="Arial" pitchFamily="34" charset="0"/>
              <a:cs typeface="Arial" pitchFamily="34" charset="0"/>
            </a:endParaRPr>
          </a:p>
        </p:txBody>
      </p:sp>
    </p:spTree>
    <p:extLst>
      <p:ext uri="{BB962C8B-B14F-4D97-AF65-F5344CB8AC3E}">
        <p14:creationId xmlns:p14="http://schemas.microsoft.com/office/powerpoint/2010/main" val="916945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spcBef>
                <a:spcPct val="0"/>
              </a:spcBef>
            </a:pPr>
            <a:endParaRPr lang="id-ID" smtClean="0">
              <a:latin typeface="Arial" pitchFamily="34" charset="0"/>
              <a:cs typeface="Arial" pitchFamily="34" charset="0"/>
            </a:endParaRPr>
          </a:p>
        </p:txBody>
      </p:sp>
      <p:sp>
        <p:nvSpPr>
          <p:cNvPr id="50180" name="Slide Number Placeholder 3"/>
          <p:cNvSpPr>
            <a:spLocks noGrp="1"/>
          </p:cNvSpPr>
          <p:nvPr>
            <p:ph type="sldNum" sz="quarter" idx="5"/>
          </p:nvPr>
        </p:nvSpPr>
        <p:spPr>
          <a:noFill/>
        </p:spPr>
        <p:txBody>
          <a:bodyPr/>
          <a:lstStyle/>
          <a:p>
            <a:fld id="{656AFFBC-1C61-4064-9097-2DCBD31B678A}" type="slidenum">
              <a:rPr lang="id-ID" smtClean="0">
                <a:latin typeface="Arial" pitchFamily="34" charset="0"/>
              </a:rPr>
              <a:pPr/>
              <a:t>43</a:t>
            </a:fld>
            <a:endParaRPr lang="id-ID" smtClean="0">
              <a:latin typeface="Arial" pitchFamily="34" charset="0"/>
            </a:endParaRPr>
          </a:p>
        </p:txBody>
      </p:sp>
    </p:spTree>
    <p:extLst>
      <p:ext uri="{BB962C8B-B14F-4D97-AF65-F5344CB8AC3E}">
        <p14:creationId xmlns:p14="http://schemas.microsoft.com/office/powerpoint/2010/main" val="205023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spcBef>
                <a:spcPct val="0"/>
              </a:spcBef>
            </a:pPr>
            <a:endParaRPr lang="id-ID" smtClean="0">
              <a:latin typeface="Arial" pitchFamily="34" charset="0"/>
              <a:cs typeface="Arial" pitchFamily="34" charset="0"/>
            </a:endParaRPr>
          </a:p>
        </p:txBody>
      </p:sp>
      <p:sp>
        <p:nvSpPr>
          <p:cNvPr id="51204" name="Slide Number Placeholder 3"/>
          <p:cNvSpPr>
            <a:spLocks noGrp="1"/>
          </p:cNvSpPr>
          <p:nvPr>
            <p:ph type="sldNum" sz="quarter" idx="5"/>
          </p:nvPr>
        </p:nvSpPr>
        <p:spPr>
          <a:noFill/>
        </p:spPr>
        <p:txBody>
          <a:bodyPr/>
          <a:lstStyle/>
          <a:p>
            <a:fld id="{DC848366-CAB4-4AE8-B647-D3162065F4F7}" type="slidenum">
              <a:rPr lang="id-ID" smtClean="0">
                <a:latin typeface="Arial" pitchFamily="34" charset="0"/>
              </a:rPr>
              <a:pPr/>
              <a:t>44</a:t>
            </a:fld>
            <a:endParaRPr lang="id-ID" smtClean="0">
              <a:latin typeface="Arial" pitchFamily="34" charset="0"/>
            </a:endParaRPr>
          </a:p>
        </p:txBody>
      </p:sp>
    </p:spTree>
    <p:extLst>
      <p:ext uri="{BB962C8B-B14F-4D97-AF65-F5344CB8AC3E}">
        <p14:creationId xmlns:p14="http://schemas.microsoft.com/office/powerpoint/2010/main" val="2322419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787A5E-C095-4E97-AE31-9ED1C81ABE8C}" type="slidenum">
              <a:rPr lang="en-US"/>
              <a:pPr/>
              <a:t>5</a:t>
            </a:fld>
            <a:endParaRPr lang="en-US"/>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2524647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83261C-A7ED-4F3A-99DB-DE0528C34035}" type="slidenum">
              <a:rPr lang="en-US"/>
              <a:pPr/>
              <a:t>6</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1472060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EFEF01-7487-471F-BBDA-9C8EB80FDC09}" type="slidenum">
              <a:rPr lang="en-US"/>
              <a:pPr/>
              <a:t>7</a:t>
            </a:fld>
            <a:endParaRPr lang="en-US"/>
          </a:p>
        </p:txBody>
      </p:sp>
      <p:sp>
        <p:nvSpPr>
          <p:cNvPr id="412674" name="Rectangle 2"/>
          <p:cNvSpPr>
            <a:spLocks noGrp="1" noRot="1" noChangeAspect="1" noChangeArrowheads="1" noTextEdit="1"/>
          </p:cNvSpPr>
          <p:nvPr>
            <p:ph type="sldImg"/>
          </p:nvPr>
        </p:nvSpPr>
        <p:spPr>
          <a:ln/>
        </p:spPr>
      </p:sp>
      <p:sp>
        <p:nvSpPr>
          <p:cNvPr id="412675"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1080491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787A5E-C095-4E97-AE31-9ED1C81ABE8C}" type="slidenum">
              <a:rPr lang="en-US"/>
              <a:pPr/>
              <a:t>8</a:t>
            </a:fld>
            <a:endParaRPr lang="en-US"/>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1972266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2AD844-1D42-433F-8079-829675D2EF2B}" type="slidenum">
              <a:rPr lang="en-US"/>
              <a:pPr/>
              <a:t>9</a:t>
            </a:fld>
            <a:endParaRPr lang="en-US"/>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3759026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8E45D7-8257-477C-83FE-4FBCB73A58DC}" type="slidenum">
              <a:rPr lang="en-US"/>
              <a:pPr/>
              <a:t>10</a:t>
            </a:fld>
            <a:endParaRPr lang="en-US"/>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id-ID"/>
          </a:p>
        </p:txBody>
      </p:sp>
    </p:spTree>
    <p:extLst>
      <p:ext uri="{BB962C8B-B14F-4D97-AF65-F5344CB8AC3E}">
        <p14:creationId xmlns:p14="http://schemas.microsoft.com/office/powerpoint/2010/main" val="134874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AE642C5F-DD4B-40CB-AB06-887B1CDE13E6}" type="slidenum">
              <a:rPr lang="id-ID" smtClean="0"/>
              <a:pPr/>
              <a:t>17</a:t>
            </a:fld>
            <a:endParaRPr lang="id-ID"/>
          </a:p>
        </p:txBody>
      </p:sp>
    </p:spTree>
    <p:extLst>
      <p:ext uri="{BB962C8B-B14F-4D97-AF65-F5344CB8AC3E}">
        <p14:creationId xmlns:p14="http://schemas.microsoft.com/office/powerpoint/2010/main" val="1063513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AE642C5F-DD4B-40CB-AB06-887B1CDE13E6}" type="slidenum">
              <a:rPr lang="id-ID" smtClean="0"/>
              <a:pPr/>
              <a:t>18</a:t>
            </a:fld>
            <a:endParaRPr lang="id-ID"/>
          </a:p>
        </p:txBody>
      </p:sp>
    </p:spTree>
    <p:extLst>
      <p:ext uri="{BB962C8B-B14F-4D97-AF65-F5344CB8AC3E}">
        <p14:creationId xmlns:p14="http://schemas.microsoft.com/office/powerpoint/2010/main" val="2801332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06169936-90AD-4192-9C88-419C98D811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B8B395B-E54F-464C-B06D-F1020CBF0370}"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8A5473F2-31CD-41D8-B3C5-17DD50AAB63B}" type="slidenum">
              <a:rPr lang="en-US" smtClean="0"/>
              <a:pPr>
                <a:defRPr/>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pPr>
              <a:defRPr/>
            </a:pPr>
            <a:fld id="{2062D039-9D22-422C-B1E0-B25D7BE86AB0}" type="slidenum">
              <a:rPr lang="en-US" smtClean="0"/>
              <a:pPr>
                <a:defRPr/>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pPr>
              <a:defRPr/>
            </a:pPr>
            <a:fld id="{7852FD18-D5E3-4BC0-9B5F-AD1151028B04}" type="slidenum">
              <a:rPr lang="en-US" smtClean="0"/>
              <a:pPr>
                <a:defRPr/>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normAutofit/>
          </a:bodyPr>
          <a:lstStyle/>
          <a:p>
            <a:pPr lvl="0"/>
            <a:endParaRPr lang="id-ID"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D857FCBE-4D33-40B3-BB8F-9F67E17D1E48}"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11" name="Slide Number Placeholder 10"/>
          <p:cNvSpPr>
            <a:spLocks noGrp="1"/>
          </p:cNvSpPr>
          <p:nvPr>
            <p:ph type="sldNum" sz="quarter" idx="12"/>
          </p:nvPr>
        </p:nvSpPr>
        <p:spPr/>
        <p:txBody>
          <a:bodyPr/>
          <a:lstStyle>
            <a:extLst/>
          </a:lstStyle>
          <a:p>
            <a:pPr>
              <a:defRPr/>
            </a:pPr>
            <a:fld id="{06169936-90AD-4192-9C88-419C98D811E0}" type="slidenum">
              <a:rPr lang="en-US" smtClean="0"/>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F3D518F-DCCE-4FE4-ABFF-F5A8C46F9052}" type="slidenum">
              <a:rPr lang="en-US" smtClean="0"/>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662BD5-F0CA-4DC9-85CA-80B2BD3EA17E}" type="slidenum">
              <a:rPr lang="en-US" smtClean="0"/>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CED31541-4BC3-4454-A4D4-94C853E40BA9}" type="slidenum">
              <a:rPr lang="en-US" smtClean="0"/>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C999C6CF-736F-403B-9500-8DE683192D2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852FD18-D5E3-4BC0-9B5F-AD1151028B04}"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9678624-8DB7-4E17-AD0E-1C5FACFDFDFC}" type="slidenum">
              <a:rPr lang="en-US" smtClean="0"/>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9EDA96A-3B70-4712-A339-1070F7E81F6A}" type="slidenum">
              <a:rPr lang="en-US" smtClean="0"/>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A5473F2-31CD-41D8-B3C5-17DD50AAB63B}" type="slidenum">
              <a:rPr lang="en-US" smtClean="0"/>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2062D039-9D22-422C-B1E0-B25D7BE86AB0}" type="slidenum">
              <a:rPr lang="en-US" smtClean="0"/>
              <a:pPr>
                <a:defRPr/>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B8B395B-E54F-464C-B06D-F1020CBF0370}" type="slidenum">
              <a:rPr lang="en-US" smtClean="0"/>
              <a:pPr>
                <a:defRPr/>
              </a:pPr>
              <a:t>‹#›</a:t>
            </a:fld>
            <a:endParaRPr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852FD18-D5E3-4BC0-9B5F-AD1151028B04}" type="slidenum">
              <a:rPr lang="en-US" smtClean="0"/>
              <a:pPr>
                <a:defRPr/>
              </a:pPr>
              <a:t>‹#›</a:t>
            </a:fld>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normAutofit/>
          </a:bodyPr>
          <a:lstStyle/>
          <a:p>
            <a:pPr lvl="0"/>
            <a:endParaRPr lang="id-ID"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D857FCBE-4D33-40B3-BB8F-9F67E17D1E48}" type="slidenum">
              <a:rPr lang="en-US"/>
              <a:pPr>
                <a:defRPr/>
              </a:pPr>
              <a:t>‹#›</a:t>
            </a:fld>
            <a:endParaRPr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11" name="Slide Number Placeholder 10"/>
          <p:cNvSpPr>
            <a:spLocks noGrp="1"/>
          </p:cNvSpPr>
          <p:nvPr>
            <p:ph type="sldNum" sz="quarter" idx="12"/>
          </p:nvPr>
        </p:nvSpPr>
        <p:spPr/>
        <p:txBody>
          <a:bodyPr/>
          <a:lstStyle>
            <a:extLst/>
          </a:lstStyle>
          <a:p>
            <a:pPr>
              <a:defRPr/>
            </a:pPr>
            <a:fld id="{06169936-90AD-4192-9C88-419C98D811E0}" type="slidenum">
              <a:rPr lang="en-US" smtClean="0"/>
              <a:pPr>
                <a:defRPr/>
              </a:pPr>
              <a:t>‹#›</a:t>
            </a:fld>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F3D518F-DCCE-4FE4-ABFF-F5A8C46F9052}" type="slidenum">
              <a:rPr lang="en-US" smtClean="0"/>
              <a:pPr>
                <a:defRPr/>
              </a:pPr>
              <a:t>‹#›</a:t>
            </a:fld>
            <a:endParaRPr 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662BD5-F0CA-4DC9-85CA-80B2BD3EA17E}"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SmartArt Placeholder 2"/>
          <p:cNvSpPr>
            <a:spLocks noGrp="1"/>
          </p:cNvSpPr>
          <p:nvPr>
            <p:ph type="dgm" idx="1"/>
          </p:nvPr>
        </p:nvSpPr>
        <p:spPr>
          <a:xfrm>
            <a:off x="457200" y="1600200"/>
            <a:ext cx="8229600" cy="4530725"/>
          </a:xfrm>
        </p:spPr>
        <p:txBody>
          <a:bodyPr>
            <a:normAutofit/>
          </a:bodyPr>
          <a:lstStyle/>
          <a:p>
            <a:pPr lvl="0"/>
            <a:endParaRPr lang="id-ID" noProof="0"/>
          </a:p>
        </p:txBody>
      </p:sp>
      <p:sp>
        <p:nvSpPr>
          <p:cNvPr id="4" name="Footer Placeholder 3"/>
          <p:cNvSpPr>
            <a:spLocks noGrp="1"/>
          </p:cNvSpPr>
          <p:nvPr>
            <p:ph type="ftr" sz="quarter" idx="10"/>
          </p:nvPr>
        </p:nvSpPr>
        <p:spPr>
          <a:xfrm>
            <a:off x="3124200" y="6248400"/>
            <a:ext cx="2895600" cy="457200"/>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6553200" y="6243638"/>
            <a:ext cx="2133600" cy="457200"/>
          </a:xfrm>
        </p:spPr>
        <p:txBody>
          <a:bodyPr/>
          <a:lstStyle>
            <a:lvl1pPr>
              <a:defRPr/>
            </a:lvl1pPr>
          </a:lstStyle>
          <a:p>
            <a:pPr>
              <a:defRPr/>
            </a:pPr>
            <a:fld id="{9F034EFF-1A30-471F-868A-A3C18E35061D}" type="slidenum">
              <a:rPr lang="en-US"/>
              <a:pPr>
                <a:defRPr/>
              </a:pPr>
              <a:t>‹#›</a:t>
            </a:fld>
            <a:endParaRPr lang="en-US"/>
          </a:p>
        </p:txBody>
      </p:sp>
      <p:sp>
        <p:nvSpPr>
          <p:cNvPr id="6" name="Date Placeholder 5"/>
          <p:cNvSpPr>
            <a:spLocks noGrp="1"/>
          </p:cNvSpPr>
          <p:nvPr>
            <p:ph type="dt" sz="half" idx="12"/>
          </p:nvPr>
        </p:nvSpPr>
        <p:spPr>
          <a:xfrm>
            <a:off x="457200" y="6248400"/>
            <a:ext cx="2133600" cy="457200"/>
          </a:xfrm>
        </p:spPr>
        <p:txBody>
          <a:bodyPr/>
          <a:lstStyle>
            <a:lvl1pPr>
              <a:defRPr/>
            </a:lvl1pPr>
          </a:lstStyle>
          <a:p>
            <a:pPr>
              <a:defRPr/>
            </a:pPr>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CED31541-4BC3-4454-A4D4-94C853E40BA9}" type="slidenum">
              <a:rPr lang="en-US" smtClean="0"/>
              <a:pPr>
                <a:defRPr/>
              </a:pPr>
              <a:t>‹#›</a:t>
            </a:fld>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C999C6CF-736F-403B-9500-8DE683192D21}" type="slidenum">
              <a:rPr lang="en-US" smtClean="0"/>
              <a:pPr>
                <a:defRPr/>
              </a:pPr>
              <a:t>‹#›</a:t>
            </a:fld>
            <a:endParaRPr 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9678624-8DB7-4E17-AD0E-1C5FACFDFDFC}" type="slidenum">
              <a:rPr lang="en-US" smtClean="0"/>
              <a:pPr>
                <a:defRPr/>
              </a:pPr>
              <a:t>‹#›</a:t>
            </a:fld>
            <a:endParaRPr 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9EDA96A-3B70-4712-A339-1070F7E81F6A}" type="slidenum">
              <a:rPr lang="en-US" smtClean="0"/>
              <a:pPr>
                <a:defRPr/>
              </a:pPr>
              <a:t>‹#›</a:t>
            </a:fld>
            <a:endParaRPr 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A5473F2-31CD-41D8-B3C5-17DD50AAB63B}" type="slidenum">
              <a:rPr lang="en-US" smtClean="0"/>
              <a:pPr>
                <a:defRPr/>
              </a:pPr>
              <a:t>‹#›</a:t>
            </a:fld>
            <a:endParaRPr 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2062D039-9D22-422C-B1E0-B25D7BE86AB0}" type="slidenum">
              <a:rPr lang="en-US" smtClean="0"/>
              <a:pPr>
                <a:defRPr/>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B8B395B-E54F-464C-B06D-F1020CBF0370}" type="slidenum">
              <a:rPr lang="en-US" smtClean="0"/>
              <a:pPr>
                <a:defRPr/>
              </a:pPr>
              <a:t>‹#›</a:t>
            </a:fld>
            <a:endParaRPr 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852FD18-D5E3-4BC0-9B5F-AD1151028B04}" type="slidenum">
              <a:rPr lang="en-US" smtClean="0"/>
              <a:pPr>
                <a:defRPr/>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1"/>
          </p:nvPr>
        </p:nvSpPr>
        <p:spPr>
          <a:xfrm>
            <a:off x="6553200" y="6243638"/>
            <a:ext cx="2133600" cy="457200"/>
          </a:xfrm>
        </p:spPr>
        <p:txBody>
          <a:bodyPr/>
          <a:lstStyle>
            <a:lvl1pPr>
              <a:defRPr/>
            </a:lvl1pPr>
          </a:lstStyle>
          <a:p>
            <a:pPr>
              <a:defRPr/>
            </a:pPr>
            <a:fld id="{9664E883-FA86-4FB3-8248-B6C0300EAC49}" type="slidenum">
              <a:rPr lang="en-US"/>
              <a:pPr>
                <a:defRPr/>
              </a:pPr>
              <a:t>‹#›</a:t>
            </a:fld>
            <a:endParaRPr lang="en-US"/>
          </a:p>
        </p:txBody>
      </p:sp>
      <p:sp>
        <p:nvSpPr>
          <p:cNvPr id="7" name="Date Placeholder 6"/>
          <p:cNvSpPr>
            <a:spLocks noGrp="1"/>
          </p:cNvSpPr>
          <p:nvPr>
            <p:ph type="dt" sz="half" idx="12"/>
          </p:nvPr>
        </p:nvSpPr>
        <p:spPr>
          <a:xfrm>
            <a:off x="457200" y="6248400"/>
            <a:ext cx="2133600" cy="457200"/>
          </a:xfrm>
        </p:spPr>
        <p:txBody>
          <a:bodyPr/>
          <a:lstStyle>
            <a:lvl1pPr>
              <a:defRPr/>
            </a:lvl1pPr>
          </a:lstStyle>
          <a:p>
            <a:pPr>
              <a:defRPr/>
            </a:pPr>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06169936-90AD-4192-9C88-419C98D811E0}"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1"/>
          </p:nvPr>
        </p:nvSpPr>
        <p:spPr>
          <a:xfrm>
            <a:off x="6553200" y="6243638"/>
            <a:ext cx="2133600" cy="457200"/>
          </a:xfrm>
        </p:spPr>
        <p:txBody>
          <a:bodyPr/>
          <a:lstStyle>
            <a:lvl1pPr>
              <a:defRPr/>
            </a:lvl1pPr>
          </a:lstStyle>
          <a:p>
            <a:pPr>
              <a:defRPr/>
            </a:pPr>
            <a:fld id="{9664E883-FA86-4FB3-8248-B6C0300EAC49}" type="slidenum">
              <a:rPr lang="en-US"/>
              <a:pPr>
                <a:defRPr/>
              </a:pPr>
              <a:t>‹#›</a:t>
            </a:fld>
            <a:endParaRPr lang="en-US"/>
          </a:p>
        </p:txBody>
      </p:sp>
      <p:sp>
        <p:nvSpPr>
          <p:cNvPr id="7" name="Date Placeholder 6"/>
          <p:cNvSpPr>
            <a:spLocks noGrp="1"/>
          </p:cNvSpPr>
          <p:nvPr>
            <p:ph type="dt" sz="half" idx="12"/>
          </p:nvPr>
        </p:nvSpPr>
        <p:spPr>
          <a:xfrm>
            <a:off x="457200" y="6248400"/>
            <a:ext cx="2133600" cy="457200"/>
          </a:xfrm>
        </p:spPr>
        <p:txBody>
          <a:bodyPr/>
          <a:lstStyle>
            <a:lvl1pPr>
              <a:defRPr/>
            </a:lvl1pPr>
          </a:lstStyle>
          <a:p>
            <a:pPr>
              <a:defRPr/>
            </a:pPr>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3D518F-DCCE-4FE4-ABFF-F5A8C46F9052}" type="slidenum">
              <a:rPr lang="en-US" smtClean="0"/>
              <a:pPr>
                <a:defRPr/>
              </a:pPr>
              <a:t>‹#›</a:t>
            </a:fld>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F8662BD5-F0CA-4DC9-85CA-80B2BD3EA17E}"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999C6CF-736F-403B-9500-8DE683192D21}" type="slidenum">
              <a:rPr lang="en-US" smtClean="0"/>
              <a:pPr>
                <a:defRPr/>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9EDA96A-3B70-4712-A339-1070F7E81F6A}" type="slidenum">
              <a:rPr lang="en-US" smtClean="0"/>
              <a:pPr>
                <a:defRPr/>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5473F2-31CD-41D8-B3C5-17DD50AAB63B}" type="slidenum">
              <a:rPr lang="en-US" smtClean="0"/>
              <a:pPr>
                <a:defRPr/>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62D039-9D22-422C-B1E0-B25D7BE86AB0}" type="slidenum">
              <a:rPr lang="en-US" smtClean="0"/>
              <a:pPr>
                <a:defRPr/>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852FD18-D5E3-4BC0-9B5F-AD1151028B04}"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06169936-90AD-4192-9C88-419C98D811E0}"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normAutofit/>
          </a:bodyPr>
          <a:lstStyle/>
          <a:p>
            <a:pPr lvl="0"/>
            <a:endParaRPr lang="id-ID"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D857FCBE-4D33-40B3-BB8F-9F67E17D1E4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3D518F-DCCE-4FE4-ABFF-F5A8C46F9052}"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F8662BD5-F0CA-4DC9-85CA-80B2BD3EA17E}"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999C6CF-736F-403B-9500-8DE683192D21}"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F3D518F-DCCE-4FE4-ABFF-F5A8C46F9052}"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9EDA96A-3B70-4712-A339-1070F7E81F6A}"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5473F2-31CD-41D8-B3C5-17DD50AAB63B}"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62D039-9D22-422C-B1E0-B25D7BE86AB0}"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852FD18-D5E3-4BC0-9B5F-AD1151028B04}" type="slidenum">
              <a:rPr lang="en-US" smtClean="0"/>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06169936-90AD-4192-9C88-419C98D811E0}"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3D518F-DCCE-4FE4-ABFF-F5A8C46F9052}" type="slidenum">
              <a:rPr lang="en-US" smtClean="0"/>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F8662BD5-F0CA-4DC9-85CA-80B2BD3EA17E}" type="slidenum">
              <a:rPr lang="en-US" smtClean="0"/>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999C6CF-736F-403B-9500-8DE683192D21}"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latin typeface="Arial" charset="0"/>
              <a:cs typeface="+mn-cs"/>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F8662BD5-F0CA-4DC9-85CA-80B2BD3EA17E}"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9EDA96A-3B70-4712-A339-1070F7E81F6A}" type="slidenum">
              <a:rPr lang="en-US" smtClean="0"/>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5473F2-31CD-41D8-B3C5-17DD50AAB63B}" type="slidenum">
              <a:rPr lang="en-US" smtClean="0"/>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62D039-9D22-422C-B1E0-B25D7BE86AB0}" type="slidenum">
              <a:rPr lang="en-US" smtClean="0"/>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852FD18-D5E3-4BC0-9B5F-AD1151028B04}" type="slidenum">
              <a:rPr lang="en-US" smtClean="0"/>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11" name="Slide Number Placeholder 10"/>
          <p:cNvSpPr>
            <a:spLocks noGrp="1"/>
          </p:cNvSpPr>
          <p:nvPr>
            <p:ph type="sldNum" sz="quarter" idx="12"/>
          </p:nvPr>
        </p:nvSpPr>
        <p:spPr/>
        <p:txBody>
          <a:bodyPr/>
          <a:lstStyle>
            <a:extLst/>
          </a:lstStyle>
          <a:p>
            <a:pPr>
              <a:defRPr/>
            </a:pPr>
            <a:fld id="{06169936-90AD-4192-9C88-419C98D811E0}" type="slidenum">
              <a:rPr lang="en-US" smtClean="0"/>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F3D518F-DCCE-4FE4-ABFF-F5A8C46F9052}" type="slidenum">
              <a:rPr lang="en-US" smtClean="0"/>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662BD5-F0CA-4DC9-85CA-80B2BD3EA17E}" type="slidenum">
              <a:rPr lang="en-US" smtClean="0"/>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CED31541-4BC3-4454-A4D4-94C853E40BA9}"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ED31541-4BC3-4454-A4D4-94C853E40BA9}"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C999C6CF-736F-403B-9500-8DE683192D21}" type="slidenum">
              <a:rPr lang="en-US" smtClean="0"/>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9678624-8DB7-4E17-AD0E-1C5FACFDFDFC}" type="slidenum">
              <a:rPr lang="en-US" smtClean="0"/>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9EDA96A-3B70-4712-A339-1070F7E81F6A}" type="slidenum">
              <a:rPr lang="en-US" smtClean="0"/>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A5473F2-31CD-41D8-B3C5-17DD50AAB63B}" type="slidenum">
              <a:rPr lang="en-US" smtClean="0"/>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2062D039-9D22-422C-B1E0-B25D7BE86AB0}" type="slidenum">
              <a:rPr lang="en-US" smtClean="0"/>
              <a:pPr>
                <a:defRPr/>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B8B395B-E54F-464C-B06D-F1020CBF0370}" type="slidenum">
              <a:rPr lang="en-US" smtClean="0"/>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852FD18-D5E3-4BC0-9B5F-AD1151028B04}" type="slidenum">
              <a:rPr lang="en-US" smtClean="0"/>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06169936-90AD-4192-9C88-419C98D811E0}" type="slidenum">
              <a:rPr lang="en-US" smtClean="0"/>
              <a:pPr>
                <a:defRPr/>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F3D518F-DCCE-4FE4-ABFF-F5A8C46F9052}" type="slidenum">
              <a:rPr lang="en-US" smtClean="0"/>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F8662BD5-F0CA-4DC9-85CA-80B2BD3EA17E}" type="slidenum">
              <a:rPr lang="en-US" smtClean="0"/>
              <a:pPr>
                <a:defRPr/>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C999C6CF-736F-403B-9500-8DE683192D21}"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pPr>
              <a:defRPr/>
            </a:pPr>
            <a:fld id="{CED31541-4BC3-4454-A4D4-94C853E40BA9}" type="slidenum">
              <a:rPr lang="en-US" smtClean="0"/>
              <a:pPr>
                <a:defRPr/>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pPr>
              <a:defRPr/>
            </a:pPr>
            <a:fld id="{C999C6CF-736F-403B-9500-8DE683192D21}" type="slidenum">
              <a:rPr lang="en-US" smtClean="0"/>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9678624-8DB7-4E17-AD0E-1C5FACFDFDFC}" type="slidenum">
              <a:rPr lang="en-US" smtClean="0"/>
              <a:pPr>
                <a:defRPr/>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9EDA96A-3B70-4712-A339-1070F7E81F6A}" type="slidenum">
              <a:rPr lang="en-US" smtClean="0"/>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8A5473F2-31CD-41D8-B3C5-17DD50AAB63B}" type="slidenum">
              <a:rPr lang="en-US" smtClean="0"/>
              <a:pPr>
                <a:defRPr/>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2062D039-9D22-422C-B1E0-B25D7BE86AB0}" type="slidenum">
              <a:rPr lang="en-US" smtClean="0"/>
              <a:pPr>
                <a:defRPr/>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B8B395B-E54F-464C-B06D-F1020CBF0370}" type="slidenum">
              <a:rPr lang="en-US" smtClean="0"/>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852FD18-D5E3-4BC0-9B5F-AD1151028B04}" type="slidenum">
              <a:rPr lang="en-US" smtClean="0"/>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normAutofit/>
          </a:bodyPr>
          <a:lstStyle/>
          <a:p>
            <a:pPr lvl="0"/>
            <a:endParaRPr lang="id-ID"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D857FCBE-4D33-40B3-BB8F-9F67E17D1E4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11" name="Slide Number Placeholder 10"/>
          <p:cNvSpPr>
            <a:spLocks noGrp="1"/>
          </p:cNvSpPr>
          <p:nvPr>
            <p:ph type="sldNum" sz="quarter" idx="12"/>
          </p:nvPr>
        </p:nvSpPr>
        <p:spPr/>
        <p:txBody>
          <a:bodyPr/>
          <a:lstStyle>
            <a:extLst/>
          </a:lstStyle>
          <a:p>
            <a:pPr>
              <a:defRPr/>
            </a:pPr>
            <a:fld id="{06169936-90AD-4192-9C88-419C98D811E0}"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59678624-8DB7-4E17-AD0E-1C5FACFDFDF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F3D518F-DCCE-4FE4-ABFF-F5A8C46F9052}" type="slidenum">
              <a:rPr lang="en-US" smtClean="0"/>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662BD5-F0CA-4DC9-85CA-80B2BD3EA17E}" type="slidenum">
              <a:rPr lang="en-US" smtClean="0"/>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CED31541-4BC3-4454-A4D4-94C853E40BA9}" type="slidenum">
              <a:rPr lang="en-US" smtClean="0"/>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C999C6CF-736F-403B-9500-8DE683192D21}" type="slidenum">
              <a:rPr lang="en-US" smtClean="0"/>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59678624-8DB7-4E17-AD0E-1C5FACFDFDFC}" type="slidenum">
              <a:rPr lang="en-US" smtClean="0"/>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9EDA96A-3B70-4712-A339-1070F7E81F6A}" type="slidenum">
              <a:rPr lang="en-US" smtClean="0"/>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A5473F2-31CD-41D8-B3C5-17DD50AAB63B}" type="slidenum">
              <a:rPr lang="en-US" smtClean="0"/>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2062D039-9D22-422C-B1E0-B25D7BE86AB0}" type="slidenum">
              <a:rPr lang="en-US" smtClean="0"/>
              <a:pPr>
                <a:defRPr/>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B8B395B-E54F-464C-B06D-F1020CBF0370}" type="slidenum">
              <a:rPr lang="en-US" smtClean="0"/>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852FD18-D5E3-4BC0-9B5F-AD1151028B04}"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49EDA96A-3B70-4712-A339-1070F7E81F6A}"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6169936-90AD-4192-9C88-419C98D811E0}" type="slidenum">
              <a:rPr lang="en-US" smtClean="0"/>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3D518F-DCCE-4FE4-ABFF-F5A8C46F9052}" type="slidenum">
              <a:rPr lang="en-US" smtClean="0"/>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8662BD5-F0CA-4DC9-85CA-80B2BD3EA17E}" type="slidenum">
              <a:rPr lang="en-US" smtClean="0"/>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999C6CF-736F-403B-9500-8DE683192D21}" type="slidenum">
              <a:rPr lang="en-US" smtClean="0"/>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9EDA96A-3B70-4712-A339-1070F7E81F6A}" type="slidenum">
              <a:rPr lang="en-US" smtClean="0"/>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5473F2-31CD-41D8-B3C5-17DD50AAB63B}" type="slidenum">
              <a:rPr lang="en-US" smtClean="0"/>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2062D039-9D22-422C-B1E0-B25D7BE86AB0}"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8A5473F2-31CD-41D8-B3C5-17DD50AAB63B}"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852FD18-D5E3-4BC0-9B5F-AD1151028B04}" type="slidenum">
              <a:rPr lang="en-US" smtClean="0"/>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30725"/>
          </a:xfrm>
        </p:spPr>
        <p:txBody>
          <a:bodyPr>
            <a:normAutofit/>
          </a:bodyPr>
          <a:lstStyle/>
          <a:p>
            <a:pPr lvl="0"/>
            <a:endParaRPr lang="id-ID" noProof="0"/>
          </a:p>
        </p:txBody>
      </p:sp>
      <p:sp>
        <p:nvSpPr>
          <p:cNvPr id="4" name="Date Placeholder 3"/>
          <p:cNvSpPr>
            <a:spLocks noGrp="1"/>
          </p:cNvSpPr>
          <p:nvPr>
            <p:ph type="dt" sz="half" idx="10"/>
          </p:nvPr>
        </p:nvSpPr>
        <p:spPr>
          <a:xfrm>
            <a:off x="457200" y="6248400"/>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pPr>
              <a:defRPr/>
            </a:pPr>
            <a:fld id="{D857FCBE-4D33-40B3-BB8F-9F67E17D1E48}"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06169936-90AD-4192-9C88-419C98D811E0}" type="slidenum">
              <a:rPr lang="en-US" smtClean="0"/>
              <a:pPr>
                <a:defRPr/>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pPr>
              <a:defRPr/>
            </a:pPr>
            <a:fld id="{8F3D518F-DCCE-4FE4-ABFF-F5A8C46F9052}" type="slidenum">
              <a:rPr lang="en-US" smtClean="0"/>
              <a:pPr>
                <a:defRPr/>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F8662BD5-F0CA-4DC9-85CA-80B2BD3EA17E}" type="slidenum">
              <a:rPr lang="en-US" smtClean="0"/>
              <a:pPr>
                <a:defRPr/>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C999C6CF-736F-403B-9500-8DE683192D21}" type="slidenum">
              <a:rPr lang="en-US" smtClean="0"/>
              <a:pPr>
                <a:defRPr/>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49EDA96A-3B70-4712-A339-1070F7E81F6A}" type="slidenum">
              <a:rPr lang="en-US" smtClean="0"/>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8A5473F2-31CD-41D8-B3C5-17DD50AAB63B}" type="slidenum">
              <a:rPr lang="en-US" smtClean="0"/>
              <a:pPr>
                <a:defRPr/>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2062D039-9D22-422C-B1E0-B25D7BE86AB0}"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pPr>
              <a:defRPr/>
            </a:pPr>
            <a:fld id="{2062D039-9D22-422C-B1E0-B25D7BE86AB0}" type="slidenum">
              <a:rPr lang="en-US" smtClean="0"/>
              <a:pPr>
                <a:defRPr/>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8B395B-E54F-464C-B06D-F1020CBF0370}" type="slidenum">
              <a:rPr lang="en-US" smtClean="0"/>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pPr>
              <a:defRPr/>
            </a:pPr>
            <a:fld id="{7852FD18-D5E3-4BC0-9B5F-AD1151028B04}" type="slidenum">
              <a:rPr lang="en-US" smtClean="0"/>
              <a:pPr>
                <a:defRPr/>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06169936-90AD-4192-9C88-419C98D811E0}" type="slidenum">
              <a:rPr lang="en-US" smtClean="0"/>
              <a:pPr>
                <a:defRPr/>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pPr>
              <a:defRPr/>
            </a:pPr>
            <a:fld id="{8F3D518F-DCCE-4FE4-ABFF-F5A8C46F9052}" type="slidenum">
              <a:rPr lang="en-US" smtClean="0"/>
              <a:pPr>
                <a:defRPr/>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F8662BD5-F0CA-4DC9-85CA-80B2BD3EA17E}" type="slidenum">
              <a:rPr lang="en-US" smtClean="0"/>
              <a:pPr>
                <a:defRPr/>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ED31541-4BC3-4454-A4D4-94C853E40BA9}" type="slidenum">
              <a:rPr lang="en-US" smtClean="0"/>
              <a:pPr>
                <a:defRPr/>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C999C6CF-736F-403B-9500-8DE683192D21}" type="slidenum">
              <a:rPr lang="en-US" smtClean="0"/>
              <a:pPr>
                <a:defRPr/>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pPr>
              <a:defRPr/>
            </a:pPr>
            <a:fld id="{59678624-8DB7-4E17-AD0E-1C5FACFDFDFC}" type="slidenum">
              <a:rPr lang="en-US" smtClean="0"/>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49EDA96A-3B70-4712-A339-1070F7E81F6A}"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2.xml"/><Relationship Id="rId13" Type="http://schemas.openxmlformats.org/officeDocument/2006/relationships/theme" Target="../theme/theme10.xml"/><Relationship Id="rId3" Type="http://schemas.openxmlformats.org/officeDocument/2006/relationships/slideLayout" Target="../slideLayouts/slideLayout107.xml"/><Relationship Id="rId7" Type="http://schemas.openxmlformats.org/officeDocument/2006/relationships/slideLayout" Target="../slideLayouts/slideLayout111.xml"/><Relationship Id="rId12" Type="http://schemas.openxmlformats.org/officeDocument/2006/relationships/slideLayout" Target="../slideLayouts/slideLayout116.xml"/><Relationship Id="rId2" Type="http://schemas.openxmlformats.org/officeDocument/2006/relationships/slideLayout" Target="../slideLayouts/slideLayout106.xml"/><Relationship Id="rId1" Type="http://schemas.openxmlformats.org/officeDocument/2006/relationships/slideLayout" Target="../slideLayouts/slideLayout105.xml"/><Relationship Id="rId6" Type="http://schemas.openxmlformats.org/officeDocument/2006/relationships/slideLayout" Target="../slideLayouts/slideLayout110.xml"/><Relationship Id="rId11" Type="http://schemas.openxmlformats.org/officeDocument/2006/relationships/slideLayout" Target="../slideLayouts/slideLayout115.xml"/><Relationship Id="rId5" Type="http://schemas.openxmlformats.org/officeDocument/2006/relationships/slideLayout" Target="../slideLayouts/slideLayout109.xml"/><Relationship Id="rId10" Type="http://schemas.openxmlformats.org/officeDocument/2006/relationships/slideLayout" Target="../slideLayouts/slideLayout114.xml"/><Relationship Id="rId4" Type="http://schemas.openxmlformats.org/officeDocument/2006/relationships/slideLayout" Target="../slideLayouts/slideLayout108.xml"/><Relationship Id="rId9" Type="http://schemas.openxmlformats.org/officeDocument/2006/relationships/slideLayout" Target="../slideLayouts/slideLayout113.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4.xml"/><Relationship Id="rId13" Type="http://schemas.openxmlformats.org/officeDocument/2006/relationships/theme" Target="../theme/theme11.xml"/><Relationship Id="rId3" Type="http://schemas.openxmlformats.org/officeDocument/2006/relationships/slideLayout" Target="../slideLayouts/slideLayout119.xml"/><Relationship Id="rId7" Type="http://schemas.openxmlformats.org/officeDocument/2006/relationships/slideLayout" Target="../slideLayouts/slideLayout123.xml"/><Relationship Id="rId12" Type="http://schemas.openxmlformats.org/officeDocument/2006/relationships/slideLayout" Target="../slideLayouts/slideLayout128.xml"/><Relationship Id="rId2" Type="http://schemas.openxmlformats.org/officeDocument/2006/relationships/slideLayout" Target="../slideLayouts/slideLayout118.xml"/><Relationship Id="rId1" Type="http://schemas.openxmlformats.org/officeDocument/2006/relationships/slideLayout" Target="../slideLayouts/slideLayout117.xml"/><Relationship Id="rId6" Type="http://schemas.openxmlformats.org/officeDocument/2006/relationships/slideLayout" Target="../slideLayouts/slideLayout122.xml"/><Relationship Id="rId11" Type="http://schemas.openxmlformats.org/officeDocument/2006/relationships/slideLayout" Target="../slideLayouts/slideLayout127.xml"/><Relationship Id="rId5" Type="http://schemas.openxmlformats.org/officeDocument/2006/relationships/slideLayout" Target="../slideLayouts/slideLayout121.xml"/><Relationship Id="rId10" Type="http://schemas.openxmlformats.org/officeDocument/2006/relationships/slideLayout" Target="../slideLayouts/slideLayout126.xml"/><Relationship Id="rId4" Type="http://schemas.openxmlformats.org/officeDocument/2006/relationships/slideLayout" Target="../slideLayouts/slideLayout120.xml"/><Relationship Id="rId9" Type="http://schemas.openxmlformats.org/officeDocument/2006/relationships/slideLayout" Target="../slideLayouts/slideLayout125.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6.xml"/><Relationship Id="rId13" Type="http://schemas.openxmlformats.org/officeDocument/2006/relationships/theme" Target="../theme/theme12.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slideLayout" Target="../slideLayouts/slideLayout140.xml"/><Relationship Id="rId2" Type="http://schemas.openxmlformats.org/officeDocument/2006/relationships/slideLayout" Target="../slideLayouts/slideLayout130.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theme" Target="../theme/theme7.xml"/><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slideLayout" Target="../slideLayouts/slideLayout81.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9.xml"/><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theme" Target="../theme/theme8.xml"/><Relationship Id="rId2" Type="http://schemas.openxmlformats.org/officeDocument/2006/relationships/slideLayout" Target="../slideLayouts/slideLayout83.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0.xml"/><Relationship Id="rId13" Type="http://schemas.openxmlformats.org/officeDocument/2006/relationships/theme" Target="../theme/theme9.xml"/><Relationship Id="rId3" Type="http://schemas.openxmlformats.org/officeDocument/2006/relationships/slideLayout" Target="../slideLayouts/slideLayout95.xml"/><Relationship Id="rId7" Type="http://schemas.openxmlformats.org/officeDocument/2006/relationships/slideLayout" Target="../slideLayouts/slideLayout99.xml"/><Relationship Id="rId12" Type="http://schemas.openxmlformats.org/officeDocument/2006/relationships/slideLayout" Target="../slideLayouts/slideLayout104.xml"/><Relationship Id="rId2" Type="http://schemas.openxmlformats.org/officeDocument/2006/relationships/slideLayout" Target="../slideLayouts/slideLayout94.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slideLayout" Target="../slideLayouts/slideLayout103.xml"/><Relationship Id="rId5" Type="http://schemas.openxmlformats.org/officeDocument/2006/relationships/slideLayout" Target="../slideLayouts/slideLayout97.xml"/><Relationship Id="rId10" Type="http://schemas.openxmlformats.org/officeDocument/2006/relationships/slideLayout" Target="../slideLayouts/slideLayout102.xml"/><Relationship Id="rId4" Type="http://schemas.openxmlformats.org/officeDocument/2006/relationships/slideLayout" Target="../slideLayouts/slideLayout96.xml"/><Relationship Id="rId9" Type="http://schemas.openxmlformats.org/officeDocument/2006/relationships/slideLayout" Target="../slideLayouts/slideLayout10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latin typeface="Arial" charset="0"/>
                <a:cs typeface="+mn-cs"/>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latin typeface="Arial" charset="0"/>
                <a:cs typeface="+mn-cs"/>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latin typeface="Arial" charset="0"/>
                <a:cs typeface="+mn-cs"/>
              </a:defRPr>
            </a:lvl1pPr>
            <a:extLst/>
          </a:lstStyle>
          <a:p>
            <a:pPr>
              <a:defRPr/>
            </a:pPr>
            <a:fld id="{F22862ED-1E84-4370-AEB5-A15A48F5274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47" r:id="rId1"/>
    <p:sldLayoutId id="2147483842" r:id="rId2"/>
    <p:sldLayoutId id="2147483848" r:id="rId3"/>
    <p:sldLayoutId id="2147483849" r:id="rId4"/>
    <p:sldLayoutId id="2147483850" r:id="rId5"/>
    <p:sldLayoutId id="2147483843" r:id="rId6"/>
    <p:sldLayoutId id="2147483851" r:id="rId7"/>
    <p:sldLayoutId id="2147483844" r:id="rId8"/>
    <p:sldLayoutId id="2147483852" r:id="rId9"/>
    <p:sldLayoutId id="2147483845" r:id="rId10"/>
    <p:sldLayoutId id="2147483846" r:id="rId11"/>
    <p:sldLayoutId id="2147483853" r:id="rId12"/>
    <p:sldLayoutId id="2147483854" r:id="rId13"/>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F22862ED-1E84-4370-AEB5-A15A48F5274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 id="2147483978" r:id="rId12"/>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F22862ED-1E84-4370-AEB5-A15A48F5274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64"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5" r:id="rId12"/>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F22862ED-1E84-4370-AEB5-A15A48F52746}"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 id="2147483991" r:id="rId12"/>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F22862ED-1E84-4370-AEB5-A15A48F52746}"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F22862ED-1E84-4370-AEB5-A15A48F5274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F22862ED-1E84-4370-AEB5-A15A48F5274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F22862ED-1E84-4370-AEB5-A15A48F52746}" type="slidenum">
              <a:rPr lang="en-US" smtClean="0"/>
              <a:pPr>
                <a:defRPr/>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 id="2147483977" r:id="rId12"/>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F22862ED-1E84-4370-AEB5-A15A48F5274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22862ED-1E84-4370-AEB5-A15A48F52746}"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76"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F22862ED-1E84-4370-AEB5-A15A48F52746}" type="slidenum">
              <a:rPr lang="en-US" smtClean="0"/>
              <a:pPr>
                <a:defRPr/>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F22862ED-1E84-4370-AEB5-A15A48F52746}" type="slidenum">
              <a:rPr lang="en-US" smtClean="0"/>
              <a:pPr>
                <a:defRPr/>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92" r:id="rId12"/>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6.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8.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16.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40.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104.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81.xml"/></Relationships>
</file>

<file path=ppt/slides/_rels/slide2.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39.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26" Type="http://schemas.microsoft.com/office/2007/relationships/diagramDrawing" Target="../diagrams/drawing5.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5" Type="http://schemas.openxmlformats.org/officeDocument/2006/relationships/diagramColors" Target="../diagrams/colors5.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29" Type="http://schemas.openxmlformats.org/officeDocument/2006/relationships/diagramQuickStyle" Target="../diagrams/quickStyle6.xml"/><Relationship Id="rId1" Type="http://schemas.openxmlformats.org/officeDocument/2006/relationships/slideLayout" Target="../slideLayouts/slideLayout71.xml"/><Relationship Id="rId6" Type="http://schemas.microsoft.com/office/2007/relationships/diagramDrawing" Target="../diagrams/drawing1.xml"/><Relationship Id="rId11" Type="http://schemas.microsoft.com/office/2007/relationships/diagramDrawing" Target="../diagrams/drawing2.xml"/><Relationship Id="rId24" Type="http://schemas.openxmlformats.org/officeDocument/2006/relationships/diagramQuickStyle" Target="../diagrams/quickStyle5.xml"/><Relationship Id="rId5" Type="http://schemas.openxmlformats.org/officeDocument/2006/relationships/diagramColors" Target="../diagrams/colors1.xml"/><Relationship Id="rId15" Type="http://schemas.openxmlformats.org/officeDocument/2006/relationships/diagramColors" Target="../diagrams/colors3.xml"/><Relationship Id="rId23" Type="http://schemas.openxmlformats.org/officeDocument/2006/relationships/diagramLayout" Target="../diagrams/layout5.xml"/><Relationship Id="rId28" Type="http://schemas.openxmlformats.org/officeDocument/2006/relationships/diagramLayout" Target="../diagrams/layout6.xml"/><Relationship Id="rId10" Type="http://schemas.openxmlformats.org/officeDocument/2006/relationships/diagramColors" Target="../diagrams/colors2.xml"/><Relationship Id="rId19" Type="http://schemas.openxmlformats.org/officeDocument/2006/relationships/diagramQuickStyle" Target="../diagrams/quickStyle4.xml"/><Relationship Id="rId31" Type="http://schemas.microsoft.com/office/2007/relationships/diagramDrawing" Target="../diagrams/drawing6.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diagramData" Target="../diagrams/data5.xml"/><Relationship Id="rId27" Type="http://schemas.openxmlformats.org/officeDocument/2006/relationships/diagramData" Target="../diagrams/data6.xml"/><Relationship Id="rId30" Type="http://schemas.openxmlformats.org/officeDocument/2006/relationships/diagramColors" Target="../diagrams/colors6.xml"/></Relationships>
</file>

<file path=ppt/slides/_rels/slide4.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6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41.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18" Type="http://schemas.openxmlformats.org/officeDocument/2006/relationships/diagramLayout" Target="../diagrams/layout10.xml"/><Relationship Id="rId3" Type="http://schemas.openxmlformats.org/officeDocument/2006/relationships/diagramLayout" Target="../diagrams/layout7.xml"/><Relationship Id="rId21" Type="http://schemas.microsoft.com/office/2007/relationships/diagramDrawing" Target="../diagrams/drawing10.xml"/><Relationship Id="rId7" Type="http://schemas.openxmlformats.org/officeDocument/2006/relationships/diagramData" Target="../diagrams/data8.xml"/><Relationship Id="rId12" Type="http://schemas.openxmlformats.org/officeDocument/2006/relationships/diagramData" Target="../diagrams/data9.xml"/><Relationship Id="rId17" Type="http://schemas.openxmlformats.org/officeDocument/2006/relationships/diagramData" Target="../diagrams/data10.xml"/><Relationship Id="rId2" Type="http://schemas.openxmlformats.org/officeDocument/2006/relationships/diagramData" Target="../diagrams/data7.xml"/><Relationship Id="rId16" Type="http://schemas.microsoft.com/office/2007/relationships/diagramDrawing" Target="../diagrams/drawing9.xml"/><Relationship Id="rId20" Type="http://schemas.openxmlformats.org/officeDocument/2006/relationships/diagramColors" Target="../diagrams/colors10.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19" Type="http://schemas.openxmlformats.org/officeDocument/2006/relationships/diagramQuickStyle" Target="../diagrams/quickStyle10.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42.xml.rels><?xml version="1.0" encoding="UTF-8" standalone="yes"?>
<Relationships xmlns="http://schemas.openxmlformats.org/package/2006/relationships"><Relationship Id="rId8" Type="http://schemas.openxmlformats.org/officeDocument/2006/relationships/diagramLayout" Target="../diagrams/layout12.xml"/><Relationship Id="rId13" Type="http://schemas.openxmlformats.org/officeDocument/2006/relationships/diagramLayout" Target="../diagrams/layout13.xml"/><Relationship Id="rId3" Type="http://schemas.openxmlformats.org/officeDocument/2006/relationships/diagramLayout" Target="../diagrams/layout11.xml"/><Relationship Id="rId7" Type="http://schemas.openxmlformats.org/officeDocument/2006/relationships/diagramData" Target="../diagrams/data12.xml"/><Relationship Id="rId12" Type="http://schemas.openxmlformats.org/officeDocument/2006/relationships/diagramData" Target="../diagrams/data13.xml"/><Relationship Id="rId2" Type="http://schemas.openxmlformats.org/officeDocument/2006/relationships/diagramData" Target="../diagrams/data11.xml"/><Relationship Id="rId16" Type="http://schemas.microsoft.com/office/2007/relationships/diagramDrawing" Target="../diagrams/drawing13.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5" Type="http://schemas.openxmlformats.org/officeDocument/2006/relationships/diagramColors" Target="../diagrams/colors13.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 Id="rId14" Type="http://schemas.openxmlformats.org/officeDocument/2006/relationships/diagramQuickStyle" Target="../diagrams/quickStyle13.xml"/></Relationships>
</file>

<file path=ppt/slides/_rels/slide43.xml.rels><?xml version="1.0" encoding="UTF-8" standalone="yes"?>
<Relationships xmlns="http://schemas.openxmlformats.org/package/2006/relationships"><Relationship Id="rId13" Type="http://schemas.openxmlformats.org/officeDocument/2006/relationships/diagramData" Target="../diagrams/data16.xml"/><Relationship Id="rId18" Type="http://schemas.openxmlformats.org/officeDocument/2006/relationships/diagramData" Target="../diagrams/data17.xml"/><Relationship Id="rId26" Type="http://schemas.openxmlformats.org/officeDocument/2006/relationships/diagramColors" Target="../diagrams/colors18.xml"/><Relationship Id="rId39" Type="http://schemas.openxmlformats.org/officeDocument/2006/relationships/diagramLayout" Target="../diagrams/layout21.xml"/><Relationship Id="rId21" Type="http://schemas.openxmlformats.org/officeDocument/2006/relationships/diagramColors" Target="../diagrams/colors17.xml"/><Relationship Id="rId34" Type="http://schemas.openxmlformats.org/officeDocument/2006/relationships/diagramLayout" Target="../diagrams/layout20.xml"/><Relationship Id="rId42" Type="http://schemas.microsoft.com/office/2007/relationships/diagramDrawing" Target="../diagrams/drawing21.xml"/><Relationship Id="rId47" Type="http://schemas.microsoft.com/office/2007/relationships/diagramDrawing" Target="../diagrams/drawing22.xml"/><Relationship Id="rId7" Type="http://schemas.microsoft.com/office/2007/relationships/diagramDrawing" Target="../diagrams/drawing14.xml"/><Relationship Id="rId2" Type="http://schemas.openxmlformats.org/officeDocument/2006/relationships/notesSlide" Target="../notesSlides/notesSlide10.xml"/><Relationship Id="rId16" Type="http://schemas.openxmlformats.org/officeDocument/2006/relationships/diagramColors" Target="../diagrams/colors16.xml"/><Relationship Id="rId29" Type="http://schemas.openxmlformats.org/officeDocument/2006/relationships/diagramLayout" Target="../diagrams/layout19.xml"/><Relationship Id="rId1" Type="http://schemas.openxmlformats.org/officeDocument/2006/relationships/slideLayout" Target="../slideLayouts/slideLayout118.xml"/><Relationship Id="rId6" Type="http://schemas.openxmlformats.org/officeDocument/2006/relationships/diagramColors" Target="../diagrams/colors14.xml"/><Relationship Id="rId11" Type="http://schemas.openxmlformats.org/officeDocument/2006/relationships/diagramColors" Target="../diagrams/colors15.xml"/><Relationship Id="rId24" Type="http://schemas.openxmlformats.org/officeDocument/2006/relationships/diagramLayout" Target="../diagrams/layout18.xml"/><Relationship Id="rId32" Type="http://schemas.microsoft.com/office/2007/relationships/diagramDrawing" Target="../diagrams/drawing19.xml"/><Relationship Id="rId37" Type="http://schemas.microsoft.com/office/2007/relationships/diagramDrawing" Target="../diagrams/drawing20.xml"/><Relationship Id="rId40" Type="http://schemas.openxmlformats.org/officeDocument/2006/relationships/diagramQuickStyle" Target="../diagrams/quickStyle21.xml"/><Relationship Id="rId45" Type="http://schemas.openxmlformats.org/officeDocument/2006/relationships/diagramQuickStyle" Target="../diagrams/quickStyle22.xml"/><Relationship Id="rId5" Type="http://schemas.openxmlformats.org/officeDocument/2006/relationships/diagramQuickStyle" Target="../diagrams/quickStyle14.xml"/><Relationship Id="rId15" Type="http://schemas.openxmlformats.org/officeDocument/2006/relationships/diagramQuickStyle" Target="../diagrams/quickStyle16.xml"/><Relationship Id="rId23" Type="http://schemas.openxmlformats.org/officeDocument/2006/relationships/diagramData" Target="../diagrams/data18.xml"/><Relationship Id="rId28" Type="http://schemas.openxmlformats.org/officeDocument/2006/relationships/diagramData" Target="../diagrams/data19.xml"/><Relationship Id="rId36" Type="http://schemas.openxmlformats.org/officeDocument/2006/relationships/diagramColors" Target="../diagrams/colors20.xml"/><Relationship Id="rId10" Type="http://schemas.openxmlformats.org/officeDocument/2006/relationships/diagramQuickStyle" Target="../diagrams/quickStyle15.xml"/><Relationship Id="rId19" Type="http://schemas.openxmlformats.org/officeDocument/2006/relationships/diagramLayout" Target="../diagrams/layout17.xml"/><Relationship Id="rId31" Type="http://schemas.openxmlformats.org/officeDocument/2006/relationships/diagramColors" Target="../diagrams/colors19.xml"/><Relationship Id="rId44" Type="http://schemas.openxmlformats.org/officeDocument/2006/relationships/diagramLayout" Target="../diagrams/layout22.xml"/><Relationship Id="rId4" Type="http://schemas.openxmlformats.org/officeDocument/2006/relationships/diagramLayout" Target="../diagrams/layout14.xml"/><Relationship Id="rId9" Type="http://schemas.openxmlformats.org/officeDocument/2006/relationships/diagramLayout" Target="../diagrams/layout15.xml"/><Relationship Id="rId14" Type="http://schemas.openxmlformats.org/officeDocument/2006/relationships/diagramLayout" Target="../diagrams/layout16.xml"/><Relationship Id="rId22" Type="http://schemas.microsoft.com/office/2007/relationships/diagramDrawing" Target="../diagrams/drawing17.xml"/><Relationship Id="rId27" Type="http://schemas.microsoft.com/office/2007/relationships/diagramDrawing" Target="../diagrams/drawing18.xml"/><Relationship Id="rId30" Type="http://schemas.openxmlformats.org/officeDocument/2006/relationships/diagramQuickStyle" Target="../diagrams/quickStyle19.xml"/><Relationship Id="rId35" Type="http://schemas.openxmlformats.org/officeDocument/2006/relationships/diagramQuickStyle" Target="../diagrams/quickStyle20.xml"/><Relationship Id="rId43" Type="http://schemas.openxmlformats.org/officeDocument/2006/relationships/diagramData" Target="../diagrams/data22.xml"/><Relationship Id="rId8" Type="http://schemas.openxmlformats.org/officeDocument/2006/relationships/diagramData" Target="../diagrams/data15.xml"/><Relationship Id="rId3" Type="http://schemas.openxmlformats.org/officeDocument/2006/relationships/diagramData" Target="../diagrams/data14.xml"/><Relationship Id="rId12" Type="http://schemas.microsoft.com/office/2007/relationships/diagramDrawing" Target="../diagrams/drawing15.xml"/><Relationship Id="rId17" Type="http://schemas.microsoft.com/office/2007/relationships/diagramDrawing" Target="../diagrams/drawing16.xml"/><Relationship Id="rId25" Type="http://schemas.openxmlformats.org/officeDocument/2006/relationships/diagramQuickStyle" Target="../diagrams/quickStyle18.xml"/><Relationship Id="rId33" Type="http://schemas.openxmlformats.org/officeDocument/2006/relationships/diagramData" Target="../diagrams/data20.xml"/><Relationship Id="rId38" Type="http://schemas.openxmlformats.org/officeDocument/2006/relationships/diagramData" Target="../diagrams/data21.xml"/><Relationship Id="rId46" Type="http://schemas.openxmlformats.org/officeDocument/2006/relationships/diagramColors" Target="../diagrams/colors22.xml"/><Relationship Id="rId20" Type="http://schemas.openxmlformats.org/officeDocument/2006/relationships/diagramQuickStyle" Target="../diagrams/quickStyle17.xml"/><Relationship Id="rId41" Type="http://schemas.openxmlformats.org/officeDocument/2006/relationships/diagramColors" Target="../diagrams/colors2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4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1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71.xml"/><Relationship Id="rId5" Type="http://schemas.openxmlformats.org/officeDocument/2006/relationships/image" Target="../media/image13.jpeg"/><Relationship Id="rId4" Type="http://schemas.openxmlformats.org/officeDocument/2006/relationships/hyperlink" Target="http://peta.dikmenum.go.id/image/tutwuri.gi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228600"/>
            <a:ext cx="9144000" cy="3124200"/>
          </a:xfrm>
          <a:prstGeom prst="rect">
            <a:avLst/>
          </a:prstGeom>
          <a:gradFill rotWithShape="1">
            <a:gsLst>
              <a:gs pos="0">
                <a:srgbClr val="FF0000"/>
              </a:gs>
              <a:gs pos="100000">
                <a:schemeClr val="bg1"/>
              </a:gs>
            </a:gsLst>
            <a:lin ang="5400000" scaled="1"/>
          </a:gradFill>
          <a:ln w="9525">
            <a:noFill/>
            <a:miter lim="800000"/>
            <a:headEnd/>
            <a:tailEnd/>
          </a:ln>
        </p:spPr>
        <p:txBody>
          <a:bodyPr wrap="none" anchor="ctr"/>
          <a:lstStyle/>
          <a:p>
            <a:endParaRPr lang="id-ID"/>
          </a:p>
        </p:txBody>
      </p:sp>
      <p:pic>
        <p:nvPicPr>
          <p:cNvPr id="10243" name="Picture 3" descr="background"/>
          <p:cNvPicPr>
            <a:picLocks noChangeAspect="1" noChangeArrowheads="1"/>
          </p:cNvPicPr>
          <p:nvPr/>
        </p:nvPicPr>
        <p:blipFill>
          <a:blip r:embed="rId3"/>
          <a:srcRect/>
          <a:stretch>
            <a:fillRect/>
          </a:stretch>
        </p:blipFill>
        <p:spPr bwMode="auto">
          <a:xfrm>
            <a:off x="0" y="2886710"/>
            <a:ext cx="9144000" cy="3971290"/>
          </a:xfrm>
          <a:prstGeom prst="rect">
            <a:avLst/>
          </a:prstGeom>
          <a:noFill/>
          <a:ln w="9525">
            <a:noFill/>
            <a:miter lim="800000"/>
            <a:headEnd/>
            <a:tailEnd/>
          </a:ln>
        </p:spPr>
      </p:pic>
      <p:sp>
        <p:nvSpPr>
          <p:cNvPr id="209924" name="Rectangle 4"/>
          <p:cNvSpPr>
            <a:spLocks noGrp="1" noChangeArrowheads="1"/>
          </p:cNvSpPr>
          <p:nvPr>
            <p:ph type="title"/>
          </p:nvPr>
        </p:nvSpPr>
        <p:spPr>
          <a:xfrm>
            <a:off x="0" y="457200"/>
            <a:ext cx="9144000" cy="2057400"/>
          </a:xfrm>
        </p:spPr>
        <p:txBody>
          <a:bodyPr>
            <a:normAutofit fontScale="90000"/>
          </a:bodyPr>
          <a:lstStyle/>
          <a:p>
            <a:pPr algn="ctr" fontAlgn="auto">
              <a:spcAft>
                <a:spcPts val="0"/>
              </a:spcAft>
              <a:defRPr/>
            </a:pPr>
            <a:r>
              <a:rPr lang="id-ID" sz="3600" b="1" dirty="0" smtClean="0">
                <a:solidFill>
                  <a:srgbClr val="FFFF00"/>
                </a:solidFill>
                <a:latin typeface="Arial Rounded MT Bold" pitchFamily="34" charset="0"/>
              </a:rPr>
              <a:t/>
            </a:r>
            <a:br>
              <a:rPr lang="id-ID" sz="3600" b="1" dirty="0" smtClean="0">
                <a:solidFill>
                  <a:srgbClr val="FFFF00"/>
                </a:solidFill>
                <a:latin typeface="Arial Rounded MT Bold" pitchFamily="34" charset="0"/>
              </a:rPr>
            </a:br>
            <a:r>
              <a:rPr lang="id-ID" sz="4900" b="1" dirty="0" smtClean="0">
                <a:solidFill>
                  <a:srgbClr val="FFFF00"/>
                </a:solidFill>
                <a:latin typeface="Arial Rounded MT Bold" pitchFamily="34" charset="0"/>
              </a:rPr>
              <a:t>KONSEP PENGEMBANGAN </a:t>
            </a:r>
            <a:r>
              <a:rPr lang="en-US" sz="4900" b="1" dirty="0" smtClean="0">
                <a:solidFill>
                  <a:srgbClr val="FFFF00"/>
                </a:solidFill>
                <a:latin typeface="Arial Rounded MT Bold" pitchFamily="34" charset="0"/>
              </a:rPr>
              <a:t>  </a:t>
            </a:r>
            <a:r>
              <a:rPr lang="en-US" sz="3600" b="1" dirty="0">
                <a:solidFill>
                  <a:srgbClr val="FFFF00"/>
                </a:solidFill>
                <a:latin typeface="Arial Rounded MT Bold" pitchFamily="34" charset="0"/>
              </a:rPr>
              <a:t/>
            </a:r>
            <a:br>
              <a:rPr lang="en-US" sz="3600" b="1" dirty="0">
                <a:solidFill>
                  <a:srgbClr val="FFFF00"/>
                </a:solidFill>
                <a:latin typeface="Arial Rounded MT Bold" pitchFamily="34" charset="0"/>
              </a:rPr>
            </a:br>
            <a:r>
              <a:rPr lang="id-ID" sz="3600" b="1" dirty="0" smtClean="0">
                <a:solidFill>
                  <a:srgbClr val="FFFF00"/>
                </a:solidFill>
                <a:latin typeface="Arial Rounded MT Bold" pitchFamily="34" charset="0"/>
              </a:rPr>
              <a:t> Sekolah Standar Nasional </a:t>
            </a:r>
            <a:br>
              <a:rPr lang="id-ID" sz="3600" b="1" dirty="0" smtClean="0">
                <a:solidFill>
                  <a:srgbClr val="FFFF00"/>
                </a:solidFill>
                <a:latin typeface="Arial Rounded MT Bold" pitchFamily="34" charset="0"/>
              </a:rPr>
            </a:br>
            <a:r>
              <a:rPr lang="id-ID" sz="3600" b="1" dirty="0" smtClean="0">
                <a:solidFill>
                  <a:srgbClr val="FFFF00"/>
                </a:solidFill>
                <a:latin typeface="Arial Rounded MT Bold" pitchFamily="34" charset="0"/>
              </a:rPr>
              <a:t>(SSN) </a:t>
            </a:r>
            <a:r>
              <a:rPr lang="en-US" sz="3600" b="1" dirty="0" smtClean="0">
                <a:solidFill>
                  <a:srgbClr val="FFFF00"/>
                </a:solidFill>
                <a:latin typeface="Arial Rounded MT Bold" pitchFamily="34" charset="0"/>
              </a:rPr>
              <a:t> </a:t>
            </a:r>
            <a:endParaRPr lang="en-US" sz="3600" b="1" dirty="0">
              <a:solidFill>
                <a:srgbClr val="FFFF00"/>
              </a:solidFill>
              <a:latin typeface="Arial Rounded MT Bold" pitchFamily="34" charset="0"/>
            </a:endParaRPr>
          </a:p>
        </p:txBody>
      </p:sp>
      <p:sp>
        <p:nvSpPr>
          <p:cNvPr id="209925" name="Rectangle 5"/>
          <p:cNvSpPr>
            <a:spLocks noChangeArrowheads="1"/>
          </p:cNvSpPr>
          <p:nvPr/>
        </p:nvSpPr>
        <p:spPr bwMode="auto">
          <a:xfrm>
            <a:off x="533400" y="5754688"/>
            <a:ext cx="8024813" cy="950912"/>
          </a:xfrm>
          <a:prstGeom prst="rect">
            <a:avLst/>
          </a:prstGeom>
          <a:noFill/>
          <a:ln w="9525">
            <a:noFill/>
            <a:miter lim="800000"/>
            <a:headEnd/>
            <a:tailEnd/>
          </a:ln>
          <a:effectLst/>
        </p:spPr>
        <p:txBody>
          <a:bodyPr/>
          <a:lstStyle/>
          <a:p>
            <a:pPr marL="342900" indent="-342900" algn="ctr">
              <a:lnSpc>
                <a:spcPct val="80000"/>
              </a:lnSpc>
              <a:spcBef>
                <a:spcPct val="20000"/>
              </a:spcBef>
              <a:buClr>
                <a:schemeClr val="hlink"/>
              </a:buClr>
              <a:buSzPct val="80000"/>
              <a:buFont typeface="Wingdings" pitchFamily="2" charset="2"/>
              <a:buNone/>
              <a:defRPr/>
            </a:pPr>
            <a:endParaRPr lang="id-ID" sz="2400" b="1">
              <a:solidFill>
                <a:srgbClr val="FF0000"/>
              </a:solidFill>
              <a:effectLst>
                <a:outerShdw blurRad="38100" dist="38100" dir="2700000" algn="tl">
                  <a:srgbClr val="000000"/>
                </a:outerShdw>
              </a:effectLst>
              <a:latin typeface="Tahoma" pitchFamily="34" charset="0"/>
              <a:cs typeface="Arial" charset="0"/>
            </a:endParaRPr>
          </a:p>
        </p:txBody>
      </p:sp>
      <p:pic>
        <p:nvPicPr>
          <p:cNvPr id="10246" name="Picture 6" descr="06"/>
          <p:cNvPicPr>
            <a:picLocks noChangeAspect="1" noChangeArrowheads="1"/>
          </p:cNvPicPr>
          <p:nvPr/>
        </p:nvPicPr>
        <p:blipFill>
          <a:blip r:embed="rId4">
            <a:lum contrast="-24000"/>
          </a:blip>
          <a:srcRect/>
          <a:stretch>
            <a:fillRect/>
          </a:stretch>
        </p:blipFill>
        <p:spPr bwMode="auto">
          <a:xfrm>
            <a:off x="4038600" y="0"/>
            <a:ext cx="1182688" cy="1066800"/>
          </a:xfrm>
          <a:prstGeom prst="rect">
            <a:avLst/>
          </a:prstGeom>
          <a:noFill/>
          <a:ln w="9525">
            <a:noFill/>
            <a:miter lim="800000"/>
            <a:headEnd/>
            <a:tailEnd/>
          </a:ln>
        </p:spPr>
      </p:pic>
      <p:sp>
        <p:nvSpPr>
          <p:cNvPr id="209927" name="Rectangle 7"/>
          <p:cNvSpPr>
            <a:spLocks noChangeArrowheads="1"/>
          </p:cNvSpPr>
          <p:nvPr/>
        </p:nvSpPr>
        <p:spPr bwMode="auto">
          <a:xfrm>
            <a:off x="533400" y="4495800"/>
            <a:ext cx="8024813" cy="950913"/>
          </a:xfrm>
          <a:prstGeom prst="rect">
            <a:avLst/>
          </a:prstGeom>
          <a:noFill/>
          <a:ln w="9525">
            <a:noFill/>
            <a:miter lim="800000"/>
            <a:headEnd/>
            <a:tailEnd/>
          </a:ln>
          <a:effectLst/>
        </p:spPr>
        <p:txBody>
          <a:bodyPr/>
          <a:lstStyle/>
          <a:p>
            <a:pPr marL="342900" indent="-342900" algn="ctr">
              <a:lnSpc>
                <a:spcPct val="80000"/>
              </a:lnSpc>
              <a:spcBef>
                <a:spcPct val="20000"/>
              </a:spcBef>
              <a:buClr>
                <a:schemeClr val="hlink"/>
              </a:buClr>
              <a:buSzPct val="80000"/>
              <a:buFont typeface="Wingdings" pitchFamily="2" charset="2"/>
              <a:buNone/>
              <a:defRPr/>
            </a:pPr>
            <a:endParaRPr lang="en-US" sz="2400" b="1" dirty="0">
              <a:solidFill>
                <a:srgbClr val="FFFF00"/>
              </a:solidFill>
              <a:effectLst>
                <a:outerShdw blurRad="38100" dist="38100" dir="2700000" algn="tl">
                  <a:srgbClr val="000000"/>
                </a:outerShdw>
              </a:effectLst>
              <a:latin typeface="Tahoma" pitchFamily="34"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33400" y="0"/>
            <a:ext cx="8153400" cy="1143000"/>
          </a:xfrm>
        </p:spPr>
        <p:txBody>
          <a:bodyPr/>
          <a:lstStyle/>
          <a:p>
            <a:r>
              <a:rPr lang="en-US" sz="3600" dirty="0" err="1">
                <a:solidFill>
                  <a:srgbClr val="FFFF00"/>
                </a:solidFill>
                <a:latin typeface="Rockwell Extra Bold" pitchFamily="18" charset="0"/>
              </a:rPr>
              <a:t>Kunci</a:t>
            </a:r>
            <a:r>
              <a:rPr lang="en-US" sz="3600" dirty="0">
                <a:solidFill>
                  <a:srgbClr val="FFFF00"/>
                </a:solidFill>
                <a:latin typeface="Rockwell Extra Bold" pitchFamily="18" charset="0"/>
              </a:rPr>
              <a:t> </a:t>
            </a:r>
            <a:r>
              <a:rPr lang="en-US" sz="3600" dirty="0" err="1">
                <a:solidFill>
                  <a:srgbClr val="FFFF00"/>
                </a:solidFill>
                <a:latin typeface="Rockwell Extra Bold" pitchFamily="18" charset="0"/>
              </a:rPr>
              <a:t>Sukses</a:t>
            </a:r>
            <a:r>
              <a:rPr lang="en-US" sz="3600" dirty="0">
                <a:solidFill>
                  <a:srgbClr val="FFFF00"/>
                </a:solidFill>
                <a:latin typeface="Rockwell Extra Bold" pitchFamily="18" charset="0"/>
              </a:rPr>
              <a:t> </a:t>
            </a:r>
            <a:r>
              <a:rPr lang="en-US" sz="3600" dirty="0" err="1">
                <a:solidFill>
                  <a:srgbClr val="FFFF00"/>
                </a:solidFill>
                <a:latin typeface="Rockwell Extra Bold" pitchFamily="18" charset="0"/>
              </a:rPr>
              <a:t>Untuk</a:t>
            </a:r>
            <a:r>
              <a:rPr lang="en-US" sz="3600" dirty="0">
                <a:solidFill>
                  <a:srgbClr val="FFFF00"/>
                </a:solidFill>
                <a:latin typeface="Rockwell Extra Bold" pitchFamily="18" charset="0"/>
              </a:rPr>
              <a:t> </a:t>
            </a:r>
            <a:r>
              <a:rPr lang="en-US" sz="3600" dirty="0" err="1">
                <a:solidFill>
                  <a:srgbClr val="FFFF00"/>
                </a:solidFill>
                <a:latin typeface="Rockwell Extra Bold" pitchFamily="18" charset="0"/>
              </a:rPr>
              <a:t>Berubah</a:t>
            </a:r>
            <a:endParaRPr lang="en-US" sz="3600" dirty="0">
              <a:solidFill>
                <a:srgbClr val="FFFF00"/>
              </a:solidFill>
              <a:latin typeface="Rockwell Extra Bold" pitchFamily="18" charset="0"/>
            </a:endParaRPr>
          </a:p>
        </p:txBody>
      </p:sp>
      <p:sp>
        <p:nvSpPr>
          <p:cNvPr id="430083" name="Rectangle 3"/>
          <p:cNvSpPr>
            <a:spLocks noGrp="1" noChangeArrowheads="1"/>
          </p:cNvSpPr>
          <p:nvPr>
            <p:ph idx="1"/>
          </p:nvPr>
        </p:nvSpPr>
        <p:spPr>
          <a:xfrm>
            <a:off x="533400" y="1828800"/>
            <a:ext cx="8153400" cy="2090738"/>
          </a:xfrm>
        </p:spPr>
        <p:txBody>
          <a:bodyPr>
            <a:normAutofit fontScale="92500" lnSpcReduction="10000"/>
          </a:bodyPr>
          <a:lstStyle/>
          <a:p>
            <a:r>
              <a:rPr lang="en-US" sz="2500" dirty="0"/>
              <a:t>Motivation</a:t>
            </a:r>
          </a:p>
          <a:p>
            <a:r>
              <a:rPr lang="en-US" sz="2500" dirty="0" err="1"/>
              <a:t>Inovation</a:t>
            </a:r>
            <a:endParaRPr lang="en-US" sz="2500" dirty="0"/>
          </a:p>
          <a:p>
            <a:r>
              <a:rPr lang="en-US" sz="2500" dirty="0"/>
              <a:t>Technology</a:t>
            </a:r>
          </a:p>
          <a:p>
            <a:r>
              <a:rPr lang="en-US" sz="2500" dirty="0"/>
              <a:t>Resources</a:t>
            </a:r>
          </a:p>
          <a:p>
            <a:pPr>
              <a:buFont typeface="Wingdings" pitchFamily="2" charset="2"/>
              <a:buNone/>
            </a:pPr>
            <a:r>
              <a:rPr lang="en-US" sz="2500" dirty="0">
                <a:solidFill>
                  <a:srgbClr val="FFFF00"/>
                </a:solidFill>
              </a:rPr>
              <a:t>(Prof </a:t>
            </a:r>
            <a:r>
              <a:rPr lang="en-US" sz="2500" dirty="0" err="1">
                <a:solidFill>
                  <a:srgbClr val="FFFF00"/>
                </a:solidFill>
              </a:rPr>
              <a:t>Suyanto</a:t>
            </a:r>
            <a:r>
              <a:rPr lang="en-US" sz="2500" dirty="0">
                <a:solidFill>
                  <a:srgbClr val="FFFF00"/>
                </a:solidFill>
              </a:rPr>
              <a:t>)</a:t>
            </a:r>
          </a:p>
        </p:txBody>
      </p:sp>
      <p:sp>
        <p:nvSpPr>
          <p:cNvPr id="430084" name="Rectangle 4"/>
          <p:cNvSpPr>
            <a:spLocks noChangeArrowheads="1"/>
          </p:cNvSpPr>
          <p:nvPr/>
        </p:nvSpPr>
        <p:spPr bwMode="auto">
          <a:xfrm>
            <a:off x="719138" y="4343400"/>
            <a:ext cx="8001000" cy="2209800"/>
          </a:xfrm>
          <a:prstGeom prst="rect">
            <a:avLst/>
          </a:prstGeom>
          <a:noFill/>
          <a:ln w="9525">
            <a:noFill/>
            <a:miter lim="800000"/>
            <a:headEnd/>
            <a:tailEnd/>
          </a:ln>
          <a:effectLst/>
        </p:spPr>
        <p:txBody>
          <a:bodyPr/>
          <a:lstStyle/>
          <a:p>
            <a:pPr marL="342900" indent="-342900">
              <a:spcBef>
                <a:spcPct val="20000"/>
              </a:spcBef>
              <a:buClr>
                <a:schemeClr val="accent2"/>
              </a:buClr>
              <a:buSzPct val="75000"/>
              <a:buFont typeface="Wingdings" pitchFamily="2" charset="2"/>
              <a:buChar char="n"/>
            </a:pPr>
            <a:r>
              <a:rPr lang="en-US" sz="2500" dirty="0">
                <a:cs typeface="Arial" charset="0"/>
              </a:rPr>
              <a:t>Trust (</a:t>
            </a:r>
            <a:r>
              <a:rPr lang="en-US" sz="2500" dirty="0" err="1">
                <a:cs typeface="Arial" charset="0"/>
              </a:rPr>
              <a:t>Kepercayaan</a:t>
            </a:r>
            <a:r>
              <a:rPr lang="en-US" sz="2500" dirty="0">
                <a:cs typeface="Arial" charset="0"/>
              </a:rPr>
              <a:t>)</a:t>
            </a:r>
          </a:p>
          <a:p>
            <a:pPr marL="342900" indent="-342900">
              <a:spcBef>
                <a:spcPct val="20000"/>
              </a:spcBef>
              <a:buClr>
                <a:schemeClr val="accent2"/>
              </a:buClr>
              <a:buSzPct val="75000"/>
              <a:buFont typeface="Wingdings" pitchFamily="2" charset="2"/>
              <a:buChar char="n"/>
            </a:pPr>
            <a:r>
              <a:rPr lang="en-US" sz="2500" dirty="0">
                <a:cs typeface="Arial" charset="0"/>
              </a:rPr>
              <a:t>Technology</a:t>
            </a:r>
          </a:p>
          <a:p>
            <a:pPr marL="342900" indent="-342900">
              <a:spcBef>
                <a:spcPct val="20000"/>
              </a:spcBef>
              <a:buClr>
                <a:schemeClr val="accent2"/>
              </a:buClr>
              <a:buSzPct val="75000"/>
              <a:buFont typeface="Wingdings" pitchFamily="2" charset="2"/>
              <a:buChar char="n"/>
            </a:pPr>
            <a:r>
              <a:rPr lang="en-US" sz="2500" dirty="0">
                <a:cs typeface="Arial" charset="0"/>
              </a:rPr>
              <a:t>Networking Resources</a:t>
            </a:r>
          </a:p>
          <a:p>
            <a:pPr marL="342900" indent="-342900">
              <a:spcBef>
                <a:spcPct val="20000"/>
              </a:spcBef>
              <a:buClr>
                <a:schemeClr val="accent2"/>
              </a:buClr>
              <a:buSzPct val="75000"/>
              <a:buFont typeface="Wingdings" pitchFamily="2" charset="2"/>
              <a:buNone/>
            </a:pPr>
            <a:r>
              <a:rPr lang="en-US" sz="2500" dirty="0">
                <a:solidFill>
                  <a:srgbClr val="FFFF00"/>
                </a:solidFill>
                <a:cs typeface="Arial" charset="0"/>
              </a:rPr>
              <a:t>(</a:t>
            </a:r>
            <a:r>
              <a:rPr lang="en-US" sz="2500" dirty="0" smtClean="0">
                <a:solidFill>
                  <a:srgbClr val="FFFF00"/>
                </a:solidFill>
                <a:cs typeface="Arial" charset="0"/>
              </a:rPr>
              <a:t>D</a:t>
            </a:r>
            <a:r>
              <a:rPr lang="id-ID" sz="2500" dirty="0" smtClean="0">
                <a:solidFill>
                  <a:srgbClr val="FFFF00"/>
                </a:solidFill>
                <a:cs typeface="Arial" charset="0"/>
              </a:rPr>
              <a:t>r. </a:t>
            </a:r>
            <a:r>
              <a:rPr lang="en-US" sz="2500" dirty="0" smtClean="0">
                <a:solidFill>
                  <a:srgbClr val="FFFF00"/>
                </a:solidFill>
                <a:cs typeface="Arial" charset="0"/>
              </a:rPr>
              <a:t> </a:t>
            </a:r>
            <a:r>
              <a:rPr lang="en-US" sz="2500" dirty="0" err="1">
                <a:solidFill>
                  <a:srgbClr val="FFFF00"/>
                </a:solidFill>
                <a:cs typeface="Arial" charset="0"/>
              </a:rPr>
              <a:t>Indrajati</a:t>
            </a:r>
            <a:r>
              <a:rPr lang="en-US" sz="2500" dirty="0">
                <a:solidFill>
                  <a:srgbClr val="FFFF00"/>
                </a:solidFill>
                <a:cs typeface="Arial" charset="0"/>
              </a:rPr>
              <a:t> </a:t>
            </a:r>
            <a:r>
              <a:rPr lang="en-US" sz="2500" dirty="0" err="1">
                <a:solidFill>
                  <a:srgbClr val="FFFF00"/>
                </a:solidFill>
                <a:cs typeface="Arial" charset="0"/>
              </a:rPr>
              <a:t>Sidi</a:t>
            </a:r>
            <a:r>
              <a:rPr lang="en-US" sz="2500" dirty="0">
                <a:solidFill>
                  <a:srgbClr val="FFFF00"/>
                </a:solidFill>
                <a:cs typeface="Arial" charset="0"/>
              </a:rPr>
              <a:t>)</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pPr algn="ctr"/>
            <a:r>
              <a:rPr lang="en-US" b="1" dirty="0">
                <a:solidFill>
                  <a:srgbClr val="FFFF00"/>
                </a:solidFill>
                <a:latin typeface="Rockwell Extra Bold" pitchFamily="18" charset="0"/>
              </a:rPr>
              <a:t>PERTANYAAN !</a:t>
            </a:r>
          </a:p>
        </p:txBody>
      </p:sp>
      <p:sp>
        <p:nvSpPr>
          <p:cNvPr id="273412" name="WordArt 4"/>
          <p:cNvSpPr>
            <a:spLocks noChangeArrowheads="1" noChangeShapeType="1" noTextEdit="1"/>
          </p:cNvSpPr>
          <p:nvPr/>
        </p:nvSpPr>
        <p:spPr bwMode="auto">
          <a:xfrm>
            <a:off x="990600" y="2362200"/>
            <a:ext cx="7010400" cy="647700"/>
          </a:xfrm>
          <a:prstGeom prst="rect">
            <a:avLst/>
          </a:prstGeom>
        </p:spPr>
        <p:txBody>
          <a:bodyPr wrap="none" fromWordArt="1">
            <a:prstTxWarp prst="textPlain">
              <a:avLst>
                <a:gd name="adj" fmla="val 50000"/>
              </a:avLst>
            </a:prstTxWarp>
          </a:bodyPr>
          <a:lstStyle/>
          <a:p>
            <a:pPr algn="ctr"/>
            <a:r>
              <a:rPr lang="id-ID" sz="3600" i="1" kern="10">
                <a:ln w="9525">
                  <a:solidFill>
                    <a:srgbClr val="000000"/>
                  </a:solidFill>
                  <a:round/>
                  <a:headEnd/>
                  <a:tailEnd/>
                </a:ln>
                <a:solidFill>
                  <a:srgbClr val="FFFF00"/>
                </a:solidFill>
                <a:effectLst>
                  <a:outerShdw dist="35921" dir="2700000" algn="ctr" rotWithShape="0">
                    <a:srgbClr val="808080">
                      <a:alpha val="80000"/>
                    </a:srgbClr>
                  </a:outerShdw>
                </a:effectLst>
                <a:latin typeface="Arial Black"/>
              </a:rPr>
              <a:t>SIAPA YANG AKAN MELAKUKAN </a:t>
            </a:r>
          </a:p>
        </p:txBody>
      </p:sp>
      <p:sp>
        <p:nvSpPr>
          <p:cNvPr id="273414" name="WordArt 6"/>
          <p:cNvSpPr>
            <a:spLocks noChangeArrowheads="1" noChangeShapeType="1" noTextEdit="1"/>
          </p:cNvSpPr>
          <p:nvPr/>
        </p:nvSpPr>
        <p:spPr bwMode="auto">
          <a:xfrm>
            <a:off x="152400" y="3505200"/>
            <a:ext cx="8839200" cy="1257300"/>
          </a:xfrm>
          <a:prstGeom prst="rect">
            <a:avLst/>
          </a:prstGeom>
        </p:spPr>
        <p:txBody>
          <a:bodyPr wrap="none" fromWordArt="1">
            <a:prstTxWarp prst="textPlain">
              <a:avLst>
                <a:gd name="adj" fmla="val 50000"/>
              </a:avLst>
            </a:prstTxWarp>
          </a:bodyPr>
          <a:lstStyle/>
          <a:p>
            <a:pPr algn="ctr"/>
            <a:r>
              <a:rPr lang="id-ID" sz="2000" i="1" kern="10" dirty="0">
                <a:ln w="9525">
                  <a:solidFill>
                    <a:srgbClr val="000000"/>
                  </a:solidFill>
                  <a:round/>
                  <a:headEnd/>
                  <a:tailEnd/>
                </a:ln>
                <a:solidFill>
                  <a:srgbClr val="CC3300"/>
                </a:solidFill>
                <a:effectLst>
                  <a:outerShdw dist="35921" dir="2700000" algn="ctr" rotWithShape="0">
                    <a:srgbClr val="808080">
                      <a:alpha val="80000"/>
                    </a:srgbClr>
                  </a:outerShdw>
                </a:effectLst>
                <a:latin typeface="Arial Black"/>
              </a:rPr>
              <a:t>Perubahan tsb dan Bagaimana peran </a:t>
            </a:r>
            <a:r>
              <a:rPr lang="id-ID" sz="2000" i="1" kern="10" dirty="0" smtClean="0">
                <a:ln w="9525">
                  <a:solidFill>
                    <a:srgbClr val="000000"/>
                  </a:solidFill>
                  <a:round/>
                  <a:headEnd/>
                  <a:tailEnd/>
                </a:ln>
                <a:solidFill>
                  <a:srgbClr val="CC3300"/>
                </a:solidFill>
                <a:effectLst>
                  <a:outerShdw dist="35921" dir="2700000" algn="ctr" rotWithShape="0">
                    <a:srgbClr val="808080">
                      <a:alpha val="80000"/>
                    </a:srgbClr>
                  </a:outerShdw>
                </a:effectLst>
                <a:latin typeface="Arial Black"/>
              </a:rPr>
              <a:t>Praktisi Pendidikan </a:t>
            </a:r>
            <a:r>
              <a:rPr lang="id-ID" sz="2000" i="1" kern="10" dirty="0" smtClean="0">
                <a:ln w="9525">
                  <a:solidFill>
                    <a:srgbClr val="000000"/>
                  </a:solidFill>
                  <a:round/>
                  <a:headEnd/>
                  <a:tailEnd/>
                </a:ln>
                <a:solidFill>
                  <a:srgbClr val="FFFF00"/>
                </a:solidFill>
                <a:effectLst>
                  <a:outerShdw dist="35921" dir="2700000" algn="ctr" rotWithShape="0">
                    <a:srgbClr val="808080">
                      <a:alpha val="80000"/>
                    </a:srgbClr>
                  </a:outerShdw>
                </a:effectLst>
                <a:latin typeface="Arial Black"/>
              </a:rPr>
              <a:t>?</a:t>
            </a:r>
            <a:r>
              <a:rPr lang="id-ID" sz="2000" i="1" kern="10" dirty="0" smtClean="0">
                <a:ln w="9525">
                  <a:solidFill>
                    <a:srgbClr val="000000"/>
                  </a:solidFill>
                  <a:round/>
                  <a:headEnd/>
                  <a:tailEnd/>
                </a:ln>
                <a:solidFill>
                  <a:srgbClr val="CC3300"/>
                </a:solidFill>
                <a:effectLst>
                  <a:outerShdw dist="35921" dir="2700000" algn="ctr" rotWithShape="0">
                    <a:srgbClr val="808080">
                      <a:alpha val="80000"/>
                    </a:srgbClr>
                  </a:outerShdw>
                </a:effectLst>
                <a:latin typeface="Arial Black"/>
              </a:rPr>
              <a:t> </a:t>
            </a:r>
            <a:endParaRPr lang="id-ID" sz="2000" i="1" kern="10" dirty="0">
              <a:ln w="9525">
                <a:solidFill>
                  <a:srgbClr val="000000"/>
                </a:solidFill>
                <a:round/>
                <a:headEnd/>
                <a:tailEnd/>
              </a:ln>
              <a:solidFill>
                <a:srgbClr val="CC3300"/>
              </a:solidFill>
              <a:effectLst>
                <a:outerShdw dist="35921" dir="2700000" algn="ctr" rotWithShape="0">
                  <a:srgbClr val="808080">
                    <a:alpha val="80000"/>
                  </a:srgbClr>
                </a:outerShdw>
              </a:effectLst>
              <a:latin typeface="Arial Black"/>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AutoShape 2"/>
          <p:cNvSpPr>
            <a:spLocks noChangeArrowheads="1"/>
          </p:cNvSpPr>
          <p:nvPr/>
        </p:nvSpPr>
        <p:spPr bwMode="auto">
          <a:xfrm rot="15610971" flipH="1">
            <a:off x="2195512" y="3259138"/>
            <a:ext cx="2136775" cy="1955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chemeClr val="tx1"/>
          </a:solidFill>
          <a:ln w="9525">
            <a:noFill/>
            <a:miter lim="800000"/>
            <a:headEnd/>
            <a:tailEnd/>
          </a:ln>
          <a:effectLst>
            <a:prstShdw prst="shdw18" dist="17961" dir="13500000">
              <a:schemeClr val="tx1">
                <a:gamma/>
                <a:shade val="60000"/>
                <a:invGamma/>
              </a:schemeClr>
            </a:prstShdw>
          </a:effectLst>
        </p:spPr>
        <p:txBody>
          <a:bodyPr vert="eaVert" wrap="none" anchor="ctr"/>
          <a:lstStyle/>
          <a:p>
            <a:pPr algn="ctr">
              <a:defRPr/>
            </a:pPr>
            <a:endParaRPr lang="id-ID">
              <a:solidFill>
                <a:srgbClr val="FF0000"/>
              </a:solidFill>
              <a:latin typeface="Arial" charset="0"/>
              <a:cs typeface="Arial" charset="0"/>
            </a:endParaRPr>
          </a:p>
        </p:txBody>
      </p:sp>
      <p:sp>
        <p:nvSpPr>
          <p:cNvPr id="12291" name="Oval 3"/>
          <p:cNvSpPr>
            <a:spLocks noChangeArrowheads="1"/>
          </p:cNvSpPr>
          <p:nvPr/>
        </p:nvSpPr>
        <p:spPr bwMode="auto">
          <a:xfrm>
            <a:off x="838200" y="2028825"/>
            <a:ext cx="4343400" cy="1905000"/>
          </a:xfrm>
          <a:prstGeom prst="ellipse">
            <a:avLst/>
          </a:prstGeom>
          <a:solidFill>
            <a:srgbClr val="FFFF00"/>
          </a:solidFill>
          <a:ln w="9525">
            <a:noFill/>
            <a:round/>
            <a:headEnd/>
            <a:tailEnd/>
          </a:ln>
          <a:effectLst>
            <a:prstShdw prst="shdw17" dist="17961" dir="2700000">
              <a:srgbClr val="999900"/>
            </a:prstShdw>
          </a:effectLst>
        </p:spPr>
        <p:txBody>
          <a:bodyPr wrap="none" anchor="ctr"/>
          <a:lstStyle/>
          <a:p>
            <a:pPr marL="342900" indent="-342900" algn="ctr"/>
            <a:r>
              <a:rPr lang="en-US" sz="2400" b="1">
                <a:solidFill>
                  <a:srgbClr val="080808"/>
                </a:solidFill>
                <a:latin typeface="Tahoma" pitchFamily="34" charset="0"/>
              </a:rPr>
              <a:t>PP NO. 19 Th 2005</a:t>
            </a:r>
          </a:p>
          <a:p>
            <a:pPr marL="342900" indent="-342900" algn="ctr"/>
            <a:r>
              <a:rPr lang="en-US" sz="2400" b="1">
                <a:solidFill>
                  <a:srgbClr val="080808"/>
                </a:solidFill>
                <a:latin typeface="Tahoma" pitchFamily="34" charset="0"/>
              </a:rPr>
              <a:t>Standar Nasional</a:t>
            </a:r>
            <a:br>
              <a:rPr lang="en-US" sz="2400" b="1">
                <a:solidFill>
                  <a:srgbClr val="080808"/>
                </a:solidFill>
                <a:latin typeface="Tahoma" pitchFamily="34" charset="0"/>
              </a:rPr>
            </a:br>
            <a:r>
              <a:rPr lang="en-US" sz="2400" b="1">
                <a:solidFill>
                  <a:srgbClr val="080808"/>
                </a:solidFill>
                <a:latin typeface="Tahoma" pitchFamily="34" charset="0"/>
              </a:rPr>
              <a:t>Pendidikan</a:t>
            </a:r>
          </a:p>
        </p:txBody>
      </p:sp>
      <p:sp>
        <p:nvSpPr>
          <p:cNvPr id="214020" name="Text Box 4"/>
          <p:cNvSpPr txBox="1">
            <a:spLocks noChangeArrowheads="1"/>
          </p:cNvSpPr>
          <p:nvPr/>
        </p:nvSpPr>
        <p:spPr bwMode="auto">
          <a:xfrm>
            <a:off x="3962400" y="4238625"/>
            <a:ext cx="4876800" cy="1552575"/>
          </a:xfrm>
          <a:prstGeom prst="rect">
            <a:avLst/>
          </a:prstGeom>
          <a:solidFill>
            <a:schemeClr val="tx1"/>
          </a:solidFill>
          <a:ln w="9525">
            <a:noFill/>
            <a:miter lim="800000"/>
            <a:headEnd/>
            <a:tailEnd/>
          </a:ln>
        </p:spPr>
        <p:txBody>
          <a:bodyPr>
            <a:spAutoFit/>
          </a:bodyPr>
          <a:lstStyle/>
          <a:p>
            <a:pPr algn="ctr"/>
            <a:r>
              <a:rPr lang="en-US" sz="2400" b="1">
                <a:solidFill>
                  <a:srgbClr val="FF0000"/>
                </a:solidFill>
              </a:rPr>
              <a:t>Kriteria minimal tentang sistem pendidikan di seluruh wilayah hukum Negara Kesatuan Republik Indonesia</a:t>
            </a:r>
          </a:p>
        </p:txBody>
      </p:sp>
      <p:sp>
        <p:nvSpPr>
          <p:cNvPr id="214021" name="Text Box 5" descr="Papyrus"/>
          <p:cNvSpPr txBox="1">
            <a:spLocks noChangeArrowheads="1"/>
          </p:cNvSpPr>
          <p:nvPr/>
        </p:nvSpPr>
        <p:spPr bwMode="auto">
          <a:xfrm>
            <a:off x="990600" y="706438"/>
            <a:ext cx="7315200" cy="1076325"/>
          </a:xfrm>
          <a:prstGeom prst="rect">
            <a:avLst/>
          </a:prstGeom>
          <a:blipFill dpi="0" rotWithShape="1">
            <a:blip r:embed="rId2"/>
            <a:srcRect/>
            <a:tile tx="0" ty="0" sx="100000" sy="100000" flip="none" algn="tl"/>
          </a:blipFill>
          <a:ln w="9525">
            <a:solidFill>
              <a:schemeClr val="tx1"/>
            </a:solidFill>
            <a:miter lim="800000"/>
            <a:headEnd/>
            <a:tailEnd/>
          </a:ln>
        </p:spPr>
        <p:txBody>
          <a:bodyPr>
            <a:spAutoFit/>
          </a:bodyPr>
          <a:lstStyle/>
          <a:p>
            <a:pPr algn="ctr"/>
            <a:r>
              <a:rPr lang="en-US" sz="3200" b="1" dirty="0">
                <a:solidFill>
                  <a:schemeClr val="bg1"/>
                </a:solidFill>
              </a:rPr>
              <a:t>DASAR PEMBINAAN DAN PENGEMBANGAN </a:t>
            </a:r>
            <a:r>
              <a:rPr lang="id-ID" sz="3200" b="1" dirty="0" smtClean="0">
                <a:solidFill>
                  <a:schemeClr val="bg1"/>
                </a:solidFill>
              </a:rPr>
              <a:t>SSN</a:t>
            </a:r>
            <a:endParaRPr lang="en-US" sz="32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14020"/>
                                        </p:tgtEl>
                                        <p:attrNameLst>
                                          <p:attrName>style.visibility</p:attrName>
                                        </p:attrNameLst>
                                      </p:cBhvr>
                                      <p:to>
                                        <p:strVal val="visible"/>
                                      </p:to>
                                    </p:set>
                                    <p:animEffect transition="in" filter="checkerboard(across)">
                                      <p:cBhvr>
                                        <p:cTn id="7" dur="500"/>
                                        <p:tgtEl>
                                          <p:spTgt spid="21402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14021"/>
                                        </p:tgtEl>
                                        <p:attrNameLst>
                                          <p:attrName>style.visibility</p:attrName>
                                        </p:attrNameLst>
                                      </p:cBhvr>
                                      <p:to>
                                        <p:strVal val="visible"/>
                                      </p:to>
                                    </p:set>
                                    <p:animEffect transition="in" filter="checkerboard(across)">
                                      <p:cBhvr>
                                        <p:cTn id="10" dur="500"/>
                                        <p:tgtEl>
                                          <p:spTgt spid="214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0" grpId="0" animBg="1"/>
      <p:bldP spid="2140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291" name="Oval 3"/>
          <p:cNvSpPr>
            <a:spLocks noChangeArrowheads="1"/>
          </p:cNvSpPr>
          <p:nvPr/>
        </p:nvSpPr>
        <p:spPr bwMode="auto">
          <a:xfrm>
            <a:off x="5410200" y="2743200"/>
            <a:ext cx="3124200" cy="1905000"/>
          </a:xfrm>
          <a:prstGeom prst="ellipse">
            <a:avLst/>
          </a:prstGeom>
          <a:solidFill>
            <a:srgbClr val="FFFF00"/>
          </a:solidFill>
          <a:ln w="9525">
            <a:noFill/>
            <a:round/>
            <a:headEnd/>
            <a:tailEnd/>
          </a:ln>
          <a:effectLst>
            <a:prstShdw prst="shdw17" dist="17961" dir="2700000">
              <a:srgbClr val="999900"/>
            </a:prstShdw>
          </a:effectLst>
        </p:spPr>
        <p:txBody>
          <a:bodyPr wrap="none" anchor="ctr"/>
          <a:lstStyle/>
          <a:p>
            <a:pPr marL="342900" indent="-342900" algn="ctr"/>
            <a:endParaRPr lang="id-ID" sz="2400" b="1" dirty="0" smtClean="0">
              <a:solidFill>
                <a:srgbClr val="080808"/>
              </a:solidFill>
              <a:latin typeface="Tahoma" pitchFamily="34" charset="0"/>
            </a:endParaRPr>
          </a:p>
          <a:p>
            <a:pPr marL="342900" indent="-342900" algn="ctr"/>
            <a:endParaRPr lang="id-ID" sz="2400" b="1" dirty="0" smtClean="0">
              <a:solidFill>
                <a:srgbClr val="080808"/>
              </a:solidFill>
              <a:latin typeface="Tahoma" pitchFamily="34" charset="0"/>
            </a:endParaRPr>
          </a:p>
          <a:p>
            <a:pPr marL="342900" indent="-342900" algn="ctr"/>
            <a:r>
              <a:rPr lang="id-ID" sz="2400" b="1" dirty="0" smtClean="0">
                <a:solidFill>
                  <a:srgbClr val="080808"/>
                </a:solidFill>
                <a:latin typeface="Tahoma" pitchFamily="34" charset="0"/>
              </a:rPr>
              <a:t>SNP</a:t>
            </a:r>
          </a:p>
          <a:p>
            <a:pPr marL="342900" indent="-342900" algn="ctr"/>
            <a:r>
              <a:rPr lang="id-ID" sz="2400" b="1" dirty="0" smtClean="0">
                <a:solidFill>
                  <a:srgbClr val="080808"/>
                </a:solidFill>
                <a:latin typeface="Tahoma" pitchFamily="34" charset="0"/>
              </a:rPr>
              <a:t>Standar Nasional </a:t>
            </a:r>
          </a:p>
          <a:p>
            <a:pPr marL="342900" indent="-342900" algn="ctr"/>
            <a:r>
              <a:rPr lang="id-ID" sz="2400" b="1" dirty="0" smtClean="0">
                <a:solidFill>
                  <a:srgbClr val="080808"/>
                </a:solidFill>
                <a:latin typeface="Tahoma" pitchFamily="34" charset="0"/>
              </a:rPr>
              <a:t>Pendidikan</a:t>
            </a:r>
          </a:p>
          <a:p>
            <a:pPr marL="342900" indent="-342900" algn="ctr"/>
            <a:endParaRPr lang="en-US" sz="2400" b="1" dirty="0">
              <a:solidFill>
                <a:srgbClr val="080808"/>
              </a:solidFill>
              <a:latin typeface="Tahoma" pitchFamily="34" charset="0"/>
            </a:endParaRPr>
          </a:p>
          <a:p>
            <a:pPr marL="342900" indent="-342900" algn="ctr"/>
            <a:r>
              <a:rPr lang="en-US" sz="2400" b="1" dirty="0">
                <a:solidFill>
                  <a:srgbClr val="080808"/>
                </a:solidFill>
                <a:latin typeface="Tahoma" pitchFamily="34" charset="0"/>
              </a:rPr>
              <a:t/>
            </a:r>
            <a:br>
              <a:rPr lang="en-US" sz="2400" b="1" dirty="0">
                <a:solidFill>
                  <a:srgbClr val="080808"/>
                </a:solidFill>
                <a:latin typeface="Tahoma" pitchFamily="34" charset="0"/>
              </a:rPr>
            </a:br>
            <a:endParaRPr lang="en-US" sz="2400" b="1" dirty="0">
              <a:solidFill>
                <a:srgbClr val="080808"/>
              </a:solidFill>
              <a:latin typeface="Tahoma" pitchFamily="34" charset="0"/>
            </a:endParaRPr>
          </a:p>
        </p:txBody>
      </p:sp>
      <p:sp>
        <p:nvSpPr>
          <p:cNvPr id="214021" name="Text Box 5" descr="Papyrus"/>
          <p:cNvSpPr txBox="1">
            <a:spLocks noChangeArrowheads="1"/>
          </p:cNvSpPr>
          <p:nvPr/>
        </p:nvSpPr>
        <p:spPr bwMode="auto">
          <a:xfrm>
            <a:off x="1524000" y="838200"/>
            <a:ext cx="6096000" cy="769441"/>
          </a:xfrm>
          <a:prstGeom prst="rect">
            <a:avLst/>
          </a:prstGeom>
          <a:solidFill>
            <a:srgbClr val="000099"/>
          </a:solidFill>
          <a:ln w="9525">
            <a:solidFill>
              <a:schemeClr val="tx1"/>
            </a:solidFill>
            <a:miter lim="800000"/>
            <a:headEnd/>
            <a:tailEnd/>
          </a:ln>
        </p:spPr>
        <p:txBody>
          <a:bodyPr wrap="square">
            <a:spAutoFit/>
          </a:bodyPr>
          <a:lstStyle/>
          <a:p>
            <a:pPr algn="ctr"/>
            <a:r>
              <a:rPr lang="id-ID" sz="4400" b="1" dirty="0" smtClean="0">
                <a:solidFill>
                  <a:srgbClr val="FF0000"/>
                </a:solidFill>
                <a:latin typeface="Aharoni" pitchFamily="2" charset="-79"/>
                <a:cs typeface="Aharoni" pitchFamily="2" charset="-79"/>
              </a:rPr>
              <a:t>KONSEP DASAR SSN</a:t>
            </a:r>
            <a:endParaRPr lang="en-US" sz="4400" b="1" dirty="0">
              <a:solidFill>
                <a:srgbClr val="FF0000"/>
              </a:solidFill>
              <a:latin typeface="Aharoni" pitchFamily="2" charset="-79"/>
              <a:cs typeface="Aharoni" pitchFamily="2" charset="-79"/>
            </a:endParaRPr>
          </a:p>
        </p:txBody>
      </p:sp>
      <p:sp>
        <p:nvSpPr>
          <p:cNvPr id="7" name="Oval 3"/>
          <p:cNvSpPr>
            <a:spLocks noChangeArrowheads="1"/>
          </p:cNvSpPr>
          <p:nvPr/>
        </p:nvSpPr>
        <p:spPr bwMode="auto">
          <a:xfrm>
            <a:off x="685800" y="2743200"/>
            <a:ext cx="3124200" cy="1905000"/>
          </a:xfrm>
          <a:prstGeom prst="ellipse">
            <a:avLst/>
          </a:prstGeom>
          <a:solidFill>
            <a:srgbClr val="FFFF00"/>
          </a:solidFill>
          <a:ln w="9525">
            <a:noFill/>
            <a:round/>
            <a:headEnd/>
            <a:tailEnd/>
          </a:ln>
          <a:effectLst>
            <a:prstShdw prst="shdw17" dist="17961" dir="2700000">
              <a:srgbClr val="999900"/>
            </a:prstShdw>
          </a:effectLst>
        </p:spPr>
        <p:txBody>
          <a:bodyPr wrap="none" anchor="ctr"/>
          <a:lstStyle/>
          <a:p>
            <a:pPr marL="342900" indent="-342900" algn="ctr"/>
            <a:r>
              <a:rPr lang="id-ID" sz="2400" b="1" dirty="0" smtClean="0">
                <a:solidFill>
                  <a:srgbClr val="080808"/>
                </a:solidFill>
                <a:latin typeface="Tahoma" pitchFamily="34" charset="0"/>
              </a:rPr>
              <a:t>SPM</a:t>
            </a:r>
            <a:endParaRPr lang="en-US" sz="2400" b="1" dirty="0">
              <a:solidFill>
                <a:srgbClr val="080808"/>
              </a:solidFill>
              <a:latin typeface="Tahoma" pitchFamily="34" charset="0"/>
            </a:endParaRPr>
          </a:p>
          <a:p>
            <a:pPr marL="342900" indent="-342900" algn="ctr"/>
            <a:r>
              <a:rPr lang="en-US" sz="2400" b="1" dirty="0" err="1">
                <a:solidFill>
                  <a:srgbClr val="080808"/>
                </a:solidFill>
                <a:latin typeface="Tahoma" pitchFamily="34" charset="0"/>
              </a:rPr>
              <a:t>Standar</a:t>
            </a:r>
            <a:r>
              <a:rPr lang="en-US" sz="2400" b="1" dirty="0">
                <a:solidFill>
                  <a:srgbClr val="080808"/>
                </a:solidFill>
                <a:latin typeface="Tahoma" pitchFamily="34" charset="0"/>
              </a:rPr>
              <a:t> </a:t>
            </a:r>
            <a:r>
              <a:rPr lang="id-ID" sz="2400" b="1" dirty="0" smtClean="0">
                <a:solidFill>
                  <a:srgbClr val="080808"/>
                </a:solidFill>
                <a:latin typeface="Tahoma" pitchFamily="34" charset="0"/>
              </a:rPr>
              <a:t>Pelayanan </a:t>
            </a:r>
          </a:p>
          <a:p>
            <a:pPr marL="342900" indent="-342900" algn="ctr"/>
            <a:r>
              <a:rPr lang="id-ID" sz="2400" b="1" dirty="0" smtClean="0">
                <a:solidFill>
                  <a:srgbClr val="080808"/>
                </a:solidFill>
                <a:latin typeface="Tahoma" pitchFamily="34" charset="0"/>
              </a:rPr>
              <a:t>Minimal</a:t>
            </a:r>
            <a:endParaRPr lang="en-US" sz="2400" b="1" dirty="0">
              <a:solidFill>
                <a:srgbClr val="080808"/>
              </a:solidFill>
              <a:latin typeface="Tahoma" pitchFamily="34" charset="0"/>
            </a:endParaRPr>
          </a:p>
        </p:txBody>
      </p:sp>
      <p:sp>
        <p:nvSpPr>
          <p:cNvPr id="8" name="Right Arrow 7"/>
          <p:cNvSpPr/>
          <p:nvPr/>
        </p:nvSpPr>
        <p:spPr>
          <a:xfrm>
            <a:off x="4191000" y="3200400"/>
            <a:ext cx="990600" cy="1066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2590800" y="4876800"/>
            <a:ext cx="3810000" cy="10668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Optimalisasi semua sumber daya</a:t>
            </a:r>
            <a:endParaRPr lang="id-ID" sz="2000" b="1" dirty="0"/>
          </a:p>
        </p:txBody>
      </p:sp>
      <p:sp>
        <p:nvSpPr>
          <p:cNvPr id="10" name="TextBox 9"/>
          <p:cNvSpPr txBox="1"/>
          <p:nvPr/>
        </p:nvSpPr>
        <p:spPr>
          <a:xfrm>
            <a:off x="2971800" y="2209800"/>
            <a:ext cx="3276600" cy="369332"/>
          </a:xfrm>
          <a:prstGeom prst="rect">
            <a:avLst/>
          </a:prstGeom>
          <a:solidFill>
            <a:schemeClr val="tx1"/>
          </a:solidFill>
        </p:spPr>
        <p:txBody>
          <a:bodyPr wrap="square" rtlCol="0">
            <a:spAutoFit/>
          </a:bodyPr>
          <a:lstStyle/>
          <a:p>
            <a:pPr algn="ctr"/>
            <a:r>
              <a:rPr lang="id-ID" b="1" dirty="0" smtClean="0">
                <a:solidFill>
                  <a:schemeClr val="bg1"/>
                </a:solidFill>
              </a:rPr>
              <a:t>PENGEMBANGAN</a:t>
            </a:r>
            <a:endParaRPr lang="id-ID" b="1" dirty="0">
              <a:solidFill>
                <a:schemeClr val="bg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14021"/>
                                        </p:tgtEl>
                                        <p:attrNameLst>
                                          <p:attrName>style.visibility</p:attrName>
                                        </p:attrNameLst>
                                      </p:cBhvr>
                                      <p:to>
                                        <p:strVal val="visible"/>
                                      </p:to>
                                    </p:set>
                                    <p:animEffect transition="in" filter="checkerboard(across)">
                                      <p:cBhvr>
                                        <p:cTn id="7" dur="500"/>
                                        <p:tgtEl>
                                          <p:spTgt spid="214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381000" y="152400"/>
            <a:ext cx="8382000" cy="5794375"/>
            <a:chOff x="699" y="810"/>
            <a:chExt cx="4360" cy="3014"/>
          </a:xfrm>
        </p:grpSpPr>
        <p:grpSp>
          <p:nvGrpSpPr>
            <p:cNvPr id="13323" name="Group 3"/>
            <p:cNvGrpSpPr>
              <a:grpSpLocks/>
            </p:cNvGrpSpPr>
            <p:nvPr/>
          </p:nvGrpSpPr>
          <p:grpSpPr bwMode="auto">
            <a:xfrm>
              <a:off x="987" y="1465"/>
              <a:ext cx="3786" cy="2359"/>
              <a:chOff x="176" y="616"/>
              <a:chExt cx="5504" cy="2480"/>
            </a:xfrm>
          </p:grpSpPr>
          <p:grpSp>
            <p:nvGrpSpPr>
              <p:cNvPr id="13325" name="Group 4"/>
              <p:cNvGrpSpPr>
                <a:grpSpLocks/>
              </p:cNvGrpSpPr>
              <p:nvPr/>
            </p:nvGrpSpPr>
            <p:grpSpPr bwMode="auto">
              <a:xfrm>
                <a:off x="176" y="2656"/>
                <a:ext cx="5504" cy="440"/>
                <a:chOff x="176" y="2656"/>
                <a:chExt cx="5504" cy="440"/>
              </a:xfrm>
            </p:grpSpPr>
            <p:sp>
              <p:nvSpPr>
                <p:cNvPr id="13375" name="Freeform 5"/>
                <p:cNvSpPr>
                  <a:spLocks/>
                </p:cNvSpPr>
                <p:nvPr/>
              </p:nvSpPr>
              <p:spPr bwMode="auto">
                <a:xfrm>
                  <a:off x="744" y="2656"/>
                  <a:ext cx="4384" cy="63"/>
                </a:xfrm>
                <a:custGeom>
                  <a:avLst/>
                  <a:gdLst>
                    <a:gd name="T0" fmla="*/ 0 w 2632"/>
                    <a:gd name="T1" fmla="*/ 40 h 56"/>
                    <a:gd name="T2" fmla="*/ 72 w 2632"/>
                    <a:gd name="T3" fmla="*/ 0 h 56"/>
                    <a:gd name="T4" fmla="*/ 2528 w 2632"/>
                    <a:gd name="T5" fmla="*/ 0 h 56"/>
                    <a:gd name="T6" fmla="*/ 2632 w 2632"/>
                    <a:gd name="T7" fmla="*/ 56 h 56"/>
                    <a:gd name="T8" fmla="*/ 0 w 2632"/>
                    <a:gd name="T9" fmla="*/ 40 h 56"/>
                    <a:gd name="T10" fmla="*/ 0 60000 65536"/>
                    <a:gd name="T11" fmla="*/ 0 60000 65536"/>
                    <a:gd name="T12" fmla="*/ 0 60000 65536"/>
                    <a:gd name="T13" fmla="*/ 0 60000 65536"/>
                    <a:gd name="T14" fmla="*/ 0 60000 65536"/>
                    <a:gd name="T15" fmla="*/ 0 w 2632"/>
                    <a:gd name="T16" fmla="*/ 0 h 56"/>
                    <a:gd name="T17" fmla="*/ 2632 w 2632"/>
                    <a:gd name="T18" fmla="*/ 56 h 56"/>
                  </a:gdLst>
                  <a:ahLst/>
                  <a:cxnLst>
                    <a:cxn ang="T10">
                      <a:pos x="T0" y="T1"/>
                    </a:cxn>
                    <a:cxn ang="T11">
                      <a:pos x="T2" y="T3"/>
                    </a:cxn>
                    <a:cxn ang="T12">
                      <a:pos x="T4" y="T5"/>
                    </a:cxn>
                    <a:cxn ang="T13">
                      <a:pos x="T6" y="T7"/>
                    </a:cxn>
                    <a:cxn ang="T14">
                      <a:pos x="T8" y="T9"/>
                    </a:cxn>
                  </a:cxnLst>
                  <a:rect l="T15" t="T16" r="T17" b="T18"/>
                  <a:pathLst>
                    <a:path w="2632" h="56">
                      <a:moveTo>
                        <a:pt x="0" y="40"/>
                      </a:moveTo>
                      <a:lnTo>
                        <a:pt x="72" y="0"/>
                      </a:lnTo>
                      <a:lnTo>
                        <a:pt x="2528" y="0"/>
                      </a:lnTo>
                      <a:lnTo>
                        <a:pt x="2632" y="56"/>
                      </a:lnTo>
                      <a:lnTo>
                        <a:pt x="0" y="40"/>
                      </a:lnTo>
                      <a:close/>
                    </a:path>
                  </a:pathLst>
                </a:custGeom>
                <a:solidFill>
                  <a:srgbClr val="808080"/>
                </a:solidFill>
                <a:ln w="9525">
                  <a:noFill/>
                  <a:round/>
                  <a:headEnd/>
                  <a:tailEnd/>
                </a:ln>
              </p:spPr>
              <p:txBody>
                <a:bodyPr wrap="none" anchor="ctr"/>
                <a:lstStyle/>
                <a:p>
                  <a:endParaRPr lang="id-ID"/>
                </a:p>
              </p:txBody>
            </p:sp>
            <p:grpSp>
              <p:nvGrpSpPr>
                <p:cNvPr id="13376" name="Group 6"/>
                <p:cNvGrpSpPr>
                  <a:grpSpLocks/>
                </p:cNvGrpSpPr>
                <p:nvPr/>
              </p:nvGrpSpPr>
              <p:grpSpPr bwMode="auto">
                <a:xfrm>
                  <a:off x="176" y="2688"/>
                  <a:ext cx="5504" cy="408"/>
                  <a:chOff x="1536" y="3456"/>
                  <a:chExt cx="960" cy="408"/>
                </a:xfrm>
              </p:grpSpPr>
              <p:grpSp>
                <p:nvGrpSpPr>
                  <p:cNvPr id="13377" name="Group 7"/>
                  <p:cNvGrpSpPr>
                    <a:grpSpLocks/>
                  </p:cNvGrpSpPr>
                  <p:nvPr/>
                </p:nvGrpSpPr>
                <p:grpSpPr bwMode="auto">
                  <a:xfrm>
                    <a:off x="1536" y="3555"/>
                    <a:ext cx="960" cy="309"/>
                    <a:chOff x="1100" y="3879"/>
                    <a:chExt cx="960" cy="205"/>
                  </a:xfrm>
                </p:grpSpPr>
                <p:sp>
                  <p:nvSpPr>
                    <p:cNvPr id="13379" name="Freeform 8"/>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49" name="Rectangle 9"/>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50" name="Rectangle 10"/>
                    <p:cNvSpPr>
                      <a:spLocks noChangeArrowheads="1"/>
                    </p:cNvSpPr>
                    <p:nvPr/>
                  </p:nvSpPr>
                  <p:spPr bwMode="auto">
                    <a:xfrm>
                      <a:off x="1146" y="3908"/>
                      <a:ext cx="868"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051" name="Rectangle 11"/>
                  <p:cNvSpPr>
                    <a:spLocks noChangeArrowheads="1"/>
                  </p:cNvSpPr>
                  <p:nvPr/>
                </p:nvSpPr>
                <p:spPr bwMode="auto">
                  <a:xfrm>
                    <a:off x="1634" y="3456"/>
                    <a:ext cx="764" cy="108"/>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nvGrpSpPr>
              <p:cNvPr id="13326" name="Group 12"/>
              <p:cNvGrpSpPr>
                <a:grpSpLocks/>
              </p:cNvGrpSpPr>
              <p:nvPr/>
            </p:nvGrpSpPr>
            <p:grpSpPr bwMode="auto">
              <a:xfrm>
                <a:off x="852" y="1068"/>
                <a:ext cx="4105" cy="1592"/>
                <a:chOff x="852" y="1068"/>
                <a:chExt cx="4105" cy="1592"/>
              </a:xfrm>
            </p:grpSpPr>
            <p:grpSp>
              <p:nvGrpSpPr>
                <p:cNvPr id="13335" name="Group 13"/>
                <p:cNvGrpSpPr>
                  <a:grpSpLocks/>
                </p:cNvGrpSpPr>
                <p:nvPr/>
              </p:nvGrpSpPr>
              <p:grpSpPr bwMode="auto">
                <a:xfrm>
                  <a:off x="852" y="1068"/>
                  <a:ext cx="961" cy="1592"/>
                  <a:chOff x="1100" y="2532"/>
                  <a:chExt cx="961" cy="1592"/>
                </a:xfrm>
              </p:grpSpPr>
              <p:grpSp>
                <p:nvGrpSpPr>
                  <p:cNvPr id="13366" name="Group 14"/>
                  <p:cNvGrpSpPr>
                    <a:grpSpLocks/>
                  </p:cNvGrpSpPr>
                  <p:nvPr/>
                </p:nvGrpSpPr>
                <p:grpSpPr bwMode="auto">
                  <a:xfrm>
                    <a:off x="1100" y="3879"/>
                    <a:ext cx="960" cy="245"/>
                    <a:chOff x="1100" y="3879"/>
                    <a:chExt cx="960" cy="205"/>
                  </a:xfrm>
                </p:grpSpPr>
                <p:sp>
                  <p:nvSpPr>
                    <p:cNvPr id="13372" name="Freeform 15"/>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56" name="Rectangle 16"/>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57" name="Rectangle 17"/>
                    <p:cNvSpPr>
                      <a:spLocks noChangeArrowheads="1"/>
                    </p:cNvSpPr>
                    <p:nvPr/>
                  </p:nvSpPr>
                  <p:spPr bwMode="auto">
                    <a:xfrm>
                      <a:off x="1146" y="3908"/>
                      <a:ext cx="869"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058" name="Rectangle 18"/>
                  <p:cNvSpPr>
                    <a:spLocks noChangeArrowheads="1"/>
                  </p:cNvSpPr>
                  <p:nvPr/>
                </p:nvSpPr>
                <p:spPr bwMode="auto">
                  <a:xfrm>
                    <a:off x="1199" y="2736"/>
                    <a:ext cx="763" cy="1152"/>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nvGrpSpPr>
                  <p:cNvPr id="13368" name="Group 19"/>
                  <p:cNvGrpSpPr>
                    <a:grpSpLocks/>
                  </p:cNvGrpSpPr>
                  <p:nvPr/>
                </p:nvGrpSpPr>
                <p:grpSpPr bwMode="auto">
                  <a:xfrm flipV="1">
                    <a:off x="1101" y="2532"/>
                    <a:ext cx="960" cy="205"/>
                    <a:chOff x="1100" y="3879"/>
                    <a:chExt cx="960" cy="205"/>
                  </a:xfrm>
                </p:grpSpPr>
                <p:sp>
                  <p:nvSpPr>
                    <p:cNvPr id="13369" name="Freeform 20"/>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61" name="Rectangle 21"/>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62" name="Rectangle 22"/>
                    <p:cNvSpPr>
                      <a:spLocks noChangeArrowheads="1"/>
                    </p:cNvSpPr>
                    <p:nvPr/>
                  </p:nvSpPr>
                  <p:spPr bwMode="auto">
                    <a:xfrm>
                      <a:off x="1146" y="3908"/>
                      <a:ext cx="869" cy="101"/>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nvGrpSpPr>
                <p:cNvPr id="13336" name="Group 23"/>
                <p:cNvGrpSpPr>
                  <a:grpSpLocks/>
                </p:cNvGrpSpPr>
                <p:nvPr/>
              </p:nvGrpSpPr>
              <p:grpSpPr bwMode="auto">
                <a:xfrm>
                  <a:off x="1876" y="1068"/>
                  <a:ext cx="961" cy="1592"/>
                  <a:chOff x="1100" y="2532"/>
                  <a:chExt cx="961" cy="1592"/>
                </a:xfrm>
              </p:grpSpPr>
              <p:grpSp>
                <p:nvGrpSpPr>
                  <p:cNvPr id="13357" name="Group 24"/>
                  <p:cNvGrpSpPr>
                    <a:grpSpLocks/>
                  </p:cNvGrpSpPr>
                  <p:nvPr/>
                </p:nvGrpSpPr>
                <p:grpSpPr bwMode="auto">
                  <a:xfrm>
                    <a:off x="1100" y="3879"/>
                    <a:ext cx="960" cy="245"/>
                    <a:chOff x="1100" y="3879"/>
                    <a:chExt cx="960" cy="205"/>
                  </a:xfrm>
                </p:grpSpPr>
                <p:sp>
                  <p:nvSpPr>
                    <p:cNvPr id="13363" name="Freeform 25"/>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66" name="Rectangle 26"/>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67" name="Rectangle 27"/>
                    <p:cNvSpPr>
                      <a:spLocks noChangeArrowheads="1"/>
                    </p:cNvSpPr>
                    <p:nvPr/>
                  </p:nvSpPr>
                  <p:spPr bwMode="auto">
                    <a:xfrm>
                      <a:off x="1146" y="3908"/>
                      <a:ext cx="869"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068" name="Rectangle 28"/>
                  <p:cNvSpPr>
                    <a:spLocks noChangeArrowheads="1"/>
                  </p:cNvSpPr>
                  <p:nvPr/>
                </p:nvSpPr>
                <p:spPr bwMode="auto">
                  <a:xfrm>
                    <a:off x="1199" y="2736"/>
                    <a:ext cx="763" cy="1152"/>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nvGrpSpPr>
                  <p:cNvPr id="13359" name="Group 29"/>
                  <p:cNvGrpSpPr>
                    <a:grpSpLocks/>
                  </p:cNvGrpSpPr>
                  <p:nvPr/>
                </p:nvGrpSpPr>
                <p:grpSpPr bwMode="auto">
                  <a:xfrm flipV="1">
                    <a:off x="1101" y="2532"/>
                    <a:ext cx="960" cy="205"/>
                    <a:chOff x="1100" y="3879"/>
                    <a:chExt cx="960" cy="205"/>
                  </a:xfrm>
                </p:grpSpPr>
                <p:sp>
                  <p:nvSpPr>
                    <p:cNvPr id="13360" name="Freeform 30"/>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71" name="Rectangle 31"/>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72" name="Rectangle 32"/>
                    <p:cNvSpPr>
                      <a:spLocks noChangeArrowheads="1"/>
                    </p:cNvSpPr>
                    <p:nvPr/>
                  </p:nvSpPr>
                  <p:spPr bwMode="auto">
                    <a:xfrm>
                      <a:off x="1146" y="3908"/>
                      <a:ext cx="869" cy="101"/>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nvGrpSpPr>
                <p:cNvPr id="13337" name="Group 33"/>
                <p:cNvGrpSpPr>
                  <a:grpSpLocks/>
                </p:cNvGrpSpPr>
                <p:nvPr/>
              </p:nvGrpSpPr>
              <p:grpSpPr bwMode="auto">
                <a:xfrm>
                  <a:off x="2932" y="1068"/>
                  <a:ext cx="961" cy="1592"/>
                  <a:chOff x="1100" y="2532"/>
                  <a:chExt cx="961" cy="1592"/>
                </a:xfrm>
              </p:grpSpPr>
              <p:grpSp>
                <p:nvGrpSpPr>
                  <p:cNvPr id="13348" name="Group 34"/>
                  <p:cNvGrpSpPr>
                    <a:grpSpLocks/>
                  </p:cNvGrpSpPr>
                  <p:nvPr/>
                </p:nvGrpSpPr>
                <p:grpSpPr bwMode="auto">
                  <a:xfrm>
                    <a:off x="1100" y="3879"/>
                    <a:ext cx="960" cy="245"/>
                    <a:chOff x="1100" y="3879"/>
                    <a:chExt cx="960" cy="205"/>
                  </a:xfrm>
                </p:grpSpPr>
                <p:sp>
                  <p:nvSpPr>
                    <p:cNvPr id="13354" name="Freeform 35"/>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76" name="Rectangle 36"/>
                    <p:cNvSpPr>
                      <a:spLocks noChangeArrowheads="1"/>
                    </p:cNvSpPr>
                    <p:nvPr/>
                  </p:nvSpPr>
                  <p:spPr bwMode="auto">
                    <a:xfrm>
                      <a:off x="1101"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77" name="Rectangle 37"/>
                    <p:cNvSpPr>
                      <a:spLocks noChangeArrowheads="1"/>
                    </p:cNvSpPr>
                    <p:nvPr/>
                  </p:nvSpPr>
                  <p:spPr bwMode="auto">
                    <a:xfrm>
                      <a:off x="1146" y="3908"/>
                      <a:ext cx="869"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078" name="Rectangle 38"/>
                  <p:cNvSpPr>
                    <a:spLocks noChangeArrowheads="1"/>
                  </p:cNvSpPr>
                  <p:nvPr/>
                </p:nvSpPr>
                <p:spPr bwMode="auto">
                  <a:xfrm>
                    <a:off x="1199" y="2736"/>
                    <a:ext cx="763" cy="1152"/>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nvGrpSpPr>
                  <p:cNvPr id="13350" name="Group 39"/>
                  <p:cNvGrpSpPr>
                    <a:grpSpLocks/>
                  </p:cNvGrpSpPr>
                  <p:nvPr/>
                </p:nvGrpSpPr>
                <p:grpSpPr bwMode="auto">
                  <a:xfrm flipV="1">
                    <a:off x="1101" y="2532"/>
                    <a:ext cx="960" cy="205"/>
                    <a:chOff x="1100" y="3879"/>
                    <a:chExt cx="960" cy="205"/>
                  </a:xfrm>
                </p:grpSpPr>
                <p:sp>
                  <p:nvSpPr>
                    <p:cNvPr id="13351" name="Freeform 40"/>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81" name="Rectangle 41"/>
                    <p:cNvSpPr>
                      <a:spLocks noChangeArrowheads="1"/>
                    </p:cNvSpPr>
                    <p:nvPr/>
                  </p:nvSpPr>
                  <p:spPr bwMode="auto">
                    <a:xfrm>
                      <a:off x="1101"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82" name="Rectangle 42"/>
                    <p:cNvSpPr>
                      <a:spLocks noChangeArrowheads="1"/>
                    </p:cNvSpPr>
                    <p:nvPr/>
                  </p:nvSpPr>
                  <p:spPr bwMode="auto">
                    <a:xfrm>
                      <a:off x="1146" y="3908"/>
                      <a:ext cx="869" cy="101"/>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nvGrpSpPr>
                <p:cNvPr id="13338" name="Group 43"/>
                <p:cNvGrpSpPr>
                  <a:grpSpLocks/>
                </p:cNvGrpSpPr>
                <p:nvPr/>
              </p:nvGrpSpPr>
              <p:grpSpPr bwMode="auto">
                <a:xfrm>
                  <a:off x="3996" y="1068"/>
                  <a:ext cx="961" cy="1592"/>
                  <a:chOff x="1100" y="2532"/>
                  <a:chExt cx="961" cy="1592"/>
                </a:xfrm>
              </p:grpSpPr>
              <p:grpSp>
                <p:nvGrpSpPr>
                  <p:cNvPr id="13339" name="Group 44"/>
                  <p:cNvGrpSpPr>
                    <a:grpSpLocks/>
                  </p:cNvGrpSpPr>
                  <p:nvPr/>
                </p:nvGrpSpPr>
                <p:grpSpPr bwMode="auto">
                  <a:xfrm>
                    <a:off x="1100" y="3879"/>
                    <a:ext cx="960" cy="245"/>
                    <a:chOff x="1100" y="3879"/>
                    <a:chExt cx="960" cy="205"/>
                  </a:xfrm>
                </p:grpSpPr>
                <p:sp>
                  <p:nvSpPr>
                    <p:cNvPr id="13345" name="Freeform 45"/>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86" name="Rectangle 46"/>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87" name="Rectangle 47"/>
                    <p:cNvSpPr>
                      <a:spLocks noChangeArrowheads="1"/>
                    </p:cNvSpPr>
                    <p:nvPr/>
                  </p:nvSpPr>
                  <p:spPr bwMode="auto">
                    <a:xfrm>
                      <a:off x="1146" y="3908"/>
                      <a:ext cx="869"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088" name="Rectangle 48"/>
                  <p:cNvSpPr>
                    <a:spLocks noChangeArrowheads="1"/>
                  </p:cNvSpPr>
                  <p:nvPr/>
                </p:nvSpPr>
                <p:spPr bwMode="auto">
                  <a:xfrm>
                    <a:off x="1199" y="2736"/>
                    <a:ext cx="763" cy="1152"/>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nvGrpSpPr>
                  <p:cNvPr id="13341" name="Group 49"/>
                  <p:cNvGrpSpPr>
                    <a:grpSpLocks/>
                  </p:cNvGrpSpPr>
                  <p:nvPr/>
                </p:nvGrpSpPr>
                <p:grpSpPr bwMode="auto">
                  <a:xfrm flipV="1">
                    <a:off x="1101" y="2532"/>
                    <a:ext cx="960" cy="205"/>
                    <a:chOff x="1100" y="3879"/>
                    <a:chExt cx="960" cy="205"/>
                  </a:xfrm>
                </p:grpSpPr>
                <p:sp>
                  <p:nvSpPr>
                    <p:cNvPr id="13342" name="Freeform 50"/>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91" name="Rectangle 51"/>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92" name="Rectangle 52"/>
                    <p:cNvSpPr>
                      <a:spLocks noChangeArrowheads="1"/>
                    </p:cNvSpPr>
                    <p:nvPr/>
                  </p:nvSpPr>
                  <p:spPr bwMode="auto">
                    <a:xfrm>
                      <a:off x="1146" y="3908"/>
                      <a:ext cx="869" cy="101"/>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grpSp>
            <p:nvGrpSpPr>
              <p:cNvPr id="13327" name="Group 53"/>
              <p:cNvGrpSpPr>
                <a:grpSpLocks/>
              </p:cNvGrpSpPr>
              <p:nvPr/>
            </p:nvGrpSpPr>
            <p:grpSpPr bwMode="auto">
              <a:xfrm flipV="1">
                <a:off x="176" y="616"/>
                <a:ext cx="5504" cy="440"/>
                <a:chOff x="176" y="2656"/>
                <a:chExt cx="5504" cy="440"/>
              </a:xfrm>
            </p:grpSpPr>
            <p:sp>
              <p:nvSpPr>
                <p:cNvPr id="13328" name="Freeform 54"/>
                <p:cNvSpPr>
                  <a:spLocks/>
                </p:cNvSpPr>
                <p:nvPr/>
              </p:nvSpPr>
              <p:spPr bwMode="auto">
                <a:xfrm>
                  <a:off x="744" y="2656"/>
                  <a:ext cx="4384" cy="63"/>
                </a:xfrm>
                <a:custGeom>
                  <a:avLst/>
                  <a:gdLst>
                    <a:gd name="T0" fmla="*/ 0 w 2632"/>
                    <a:gd name="T1" fmla="*/ 40 h 56"/>
                    <a:gd name="T2" fmla="*/ 72 w 2632"/>
                    <a:gd name="T3" fmla="*/ 0 h 56"/>
                    <a:gd name="T4" fmla="*/ 2528 w 2632"/>
                    <a:gd name="T5" fmla="*/ 0 h 56"/>
                    <a:gd name="T6" fmla="*/ 2632 w 2632"/>
                    <a:gd name="T7" fmla="*/ 56 h 56"/>
                    <a:gd name="T8" fmla="*/ 0 w 2632"/>
                    <a:gd name="T9" fmla="*/ 40 h 56"/>
                    <a:gd name="T10" fmla="*/ 0 60000 65536"/>
                    <a:gd name="T11" fmla="*/ 0 60000 65536"/>
                    <a:gd name="T12" fmla="*/ 0 60000 65536"/>
                    <a:gd name="T13" fmla="*/ 0 60000 65536"/>
                    <a:gd name="T14" fmla="*/ 0 60000 65536"/>
                    <a:gd name="T15" fmla="*/ 0 w 2632"/>
                    <a:gd name="T16" fmla="*/ 0 h 56"/>
                    <a:gd name="T17" fmla="*/ 2632 w 2632"/>
                    <a:gd name="T18" fmla="*/ 56 h 56"/>
                  </a:gdLst>
                  <a:ahLst/>
                  <a:cxnLst>
                    <a:cxn ang="T10">
                      <a:pos x="T0" y="T1"/>
                    </a:cxn>
                    <a:cxn ang="T11">
                      <a:pos x="T2" y="T3"/>
                    </a:cxn>
                    <a:cxn ang="T12">
                      <a:pos x="T4" y="T5"/>
                    </a:cxn>
                    <a:cxn ang="T13">
                      <a:pos x="T6" y="T7"/>
                    </a:cxn>
                    <a:cxn ang="T14">
                      <a:pos x="T8" y="T9"/>
                    </a:cxn>
                  </a:cxnLst>
                  <a:rect l="T15" t="T16" r="T17" b="T18"/>
                  <a:pathLst>
                    <a:path w="2632" h="56">
                      <a:moveTo>
                        <a:pt x="0" y="40"/>
                      </a:moveTo>
                      <a:lnTo>
                        <a:pt x="72" y="0"/>
                      </a:lnTo>
                      <a:lnTo>
                        <a:pt x="2528" y="0"/>
                      </a:lnTo>
                      <a:lnTo>
                        <a:pt x="2632" y="56"/>
                      </a:lnTo>
                      <a:lnTo>
                        <a:pt x="0" y="40"/>
                      </a:lnTo>
                      <a:close/>
                    </a:path>
                  </a:pathLst>
                </a:custGeom>
                <a:solidFill>
                  <a:srgbClr val="808080"/>
                </a:solidFill>
                <a:ln w="9525">
                  <a:noFill/>
                  <a:round/>
                  <a:headEnd/>
                  <a:tailEnd/>
                </a:ln>
              </p:spPr>
              <p:txBody>
                <a:bodyPr wrap="none" anchor="ctr"/>
                <a:lstStyle/>
                <a:p>
                  <a:endParaRPr lang="id-ID"/>
                </a:p>
              </p:txBody>
            </p:sp>
            <p:grpSp>
              <p:nvGrpSpPr>
                <p:cNvPr id="13329" name="Group 55"/>
                <p:cNvGrpSpPr>
                  <a:grpSpLocks/>
                </p:cNvGrpSpPr>
                <p:nvPr/>
              </p:nvGrpSpPr>
              <p:grpSpPr bwMode="auto">
                <a:xfrm>
                  <a:off x="176" y="2688"/>
                  <a:ext cx="5504" cy="408"/>
                  <a:chOff x="1536" y="3456"/>
                  <a:chExt cx="960" cy="408"/>
                </a:xfrm>
              </p:grpSpPr>
              <p:grpSp>
                <p:nvGrpSpPr>
                  <p:cNvPr id="13330" name="Group 56"/>
                  <p:cNvGrpSpPr>
                    <a:grpSpLocks/>
                  </p:cNvGrpSpPr>
                  <p:nvPr/>
                </p:nvGrpSpPr>
                <p:grpSpPr bwMode="auto">
                  <a:xfrm>
                    <a:off x="1536" y="3555"/>
                    <a:ext cx="960" cy="309"/>
                    <a:chOff x="1100" y="3879"/>
                    <a:chExt cx="960" cy="205"/>
                  </a:xfrm>
                </p:grpSpPr>
                <p:sp>
                  <p:nvSpPr>
                    <p:cNvPr id="13332" name="Freeform 57"/>
                    <p:cNvSpPr>
                      <a:spLocks/>
                    </p:cNvSpPr>
                    <p:nvPr/>
                  </p:nvSpPr>
                  <p:spPr bwMode="auto">
                    <a:xfrm>
                      <a:off x="1104" y="3879"/>
                      <a:ext cx="951" cy="153"/>
                    </a:xfrm>
                    <a:custGeom>
                      <a:avLst/>
                      <a:gdLst>
                        <a:gd name="T0" fmla="*/ 0 w 951"/>
                        <a:gd name="T1" fmla="*/ 153 h 153"/>
                        <a:gd name="T2" fmla="*/ 51 w 951"/>
                        <a:gd name="T3" fmla="*/ 117 h 153"/>
                        <a:gd name="T4" fmla="*/ 51 w 951"/>
                        <a:gd name="T5" fmla="*/ 33 h 153"/>
                        <a:gd name="T6" fmla="*/ 102 w 951"/>
                        <a:gd name="T7" fmla="*/ 0 h 153"/>
                        <a:gd name="T8" fmla="*/ 852 w 951"/>
                        <a:gd name="T9" fmla="*/ 0 h 153"/>
                        <a:gd name="T10" fmla="*/ 900 w 951"/>
                        <a:gd name="T11" fmla="*/ 36 h 153"/>
                        <a:gd name="T12" fmla="*/ 900 w 951"/>
                        <a:gd name="T13" fmla="*/ 126 h 153"/>
                        <a:gd name="T14" fmla="*/ 951 w 951"/>
                        <a:gd name="T15" fmla="*/ 153 h 153"/>
                        <a:gd name="T16" fmla="*/ 0 w 951"/>
                        <a:gd name="T17" fmla="*/ 153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51"/>
                        <a:gd name="T28" fmla="*/ 0 h 153"/>
                        <a:gd name="T29" fmla="*/ 951 w 95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51" h="153">
                          <a:moveTo>
                            <a:pt x="0" y="153"/>
                          </a:moveTo>
                          <a:lnTo>
                            <a:pt x="51" y="117"/>
                          </a:lnTo>
                          <a:lnTo>
                            <a:pt x="51" y="33"/>
                          </a:lnTo>
                          <a:lnTo>
                            <a:pt x="102" y="0"/>
                          </a:lnTo>
                          <a:lnTo>
                            <a:pt x="852" y="0"/>
                          </a:lnTo>
                          <a:lnTo>
                            <a:pt x="900" y="36"/>
                          </a:lnTo>
                          <a:lnTo>
                            <a:pt x="900" y="126"/>
                          </a:lnTo>
                          <a:lnTo>
                            <a:pt x="951" y="153"/>
                          </a:lnTo>
                          <a:lnTo>
                            <a:pt x="0" y="153"/>
                          </a:lnTo>
                          <a:close/>
                        </a:path>
                      </a:pathLst>
                    </a:custGeom>
                    <a:solidFill>
                      <a:srgbClr val="808080"/>
                    </a:solidFill>
                    <a:ln w="9525">
                      <a:noFill/>
                      <a:round/>
                      <a:headEnd/>
                      <a:tailEnd/>
                    </a:ln>
                  </p:spPr>
                  <p:txBody>
                    <a:bodyPr wrap="none" anchor="ctr"/>
                    <a:lstStyle/>
                    <a:p>
                      <a:endParaRPr lang="id-ID"/>
                    </a:p>
                  </p:txBody>
                </p:sp>
                <p:sp>
                  <p:nvSpPr>
                    <p:cNvPr id="215098" name="Rectangle 58"/>
                    <p:cNvSpPr>
                      <a:spLocks noChangeArrowheads="1"/>
                    </p:cNvSpPr>
                    <p:nvPr/>
                  </p:nvSpPr>
                  <p:spPr bwMode="auto">
                    <a:xfrm>
                      <a:off x="1100" y="4028"/>
                      <a:ext cx="960" cy="56"/>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sp>
                  <p:nvSpPr>
                    <p:cNvPr id="215099" name="Rectangle 59"/>
                    <p:cNvSpPr>
                      <a:spLocks noChangeArrowheads="1"/>
                    </p:cNvSpPr>
                    <p:nvPr/>
                  </p:nvSpPr>
                  <p:spPr bwMode="auto">
                    <a:xfrm>
                      <a:off x="1146" y="3908"/>
                      <a:ext cx="868" cy="100"/>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sp>
                <p:nvSpPr>
                  <p:cNvPr id="215100" name="Rectangle 60"/>
                  <p:cNvSpPr>
                    <a:spLocks noChangeArrowheads="1"/>
                  </p:cNvSpPr>
                  <p:nvPr/>
                </p:nvSpPr>
                <p:spPr bwMode="auto">
                  <a:xfrm>
                    <a:off x="1634" y="3456"/>
                    <a:ext cx="764" cy="108"/>
                  </a:xfrm>
                  <a:prstGeom prst="rect">
                    <a:avLst/>
                  </a:prstGeom>
                  <a:gradFill rotWithShape="0">
                    <a:gsLst>
                      <a:gs pos="0">
                        <a:srgbClr val="C0C0C0"/>
                      </a:gs>
                      <a:gs pos="50000">
                        <a:schemeClr val="bg1"/>
                      </a:gs>
                      <a:gs pos="100000">
                        <a:srgbClr val="C0C0C0"/>
                      </a:gs>
                    </a:gsLst>
                    <a:lin ang="0" scaled="1"/>
                  </a:gradFill>
                  <a:ln w="9525">
                    <a:noFill/>
                    <a:miter lim="800000"/>
                    <a:headEnd/>
                    <a:tailEnd/>
                  </a:ln>
                  <a:effectLst/>
                </p:spPr>
                <p:txBody>
                  <a:bodyPr wrap="none" anchor="ctr"/>
                  <a:lstStyle/>
                  <a:p>
                    <a:pPr>
                      <a:defRPr/>
                    </a:pPr>
                    <a:endParaRPr lang="id-ID">
                      <a:latin typeface="Arial" charset="0"/>
                      <a:cs typeface="+mn-cs"/>
                    </a:endParaRPr>
                  </a:p>
                </p:txBody>
              </p:sp>
            </p:grpSp>
          </p:grpSp>
        </p:grpSp>
        <p:sp>
          <p:nvSpPr>
            <p:cNvPr id="215101" name="AutoShape 61"/>
            <p:cNvSpPr>
              <a:spLocks noChangeArrowheads="1"/>
            </p:cNvSpPr>
            <p:nvPr/>
          </p:nvSpPr>
          <p:spPr bwMode="auto">
            <a:xfrm>
              <a:off x="699" y="810"/>
              <a:ext cx="4360" cy="640"/>
            </a:xfrm>
            <a:prstGeom prst="triangle">
              <a:avLst>
                <a:gd name="adj" fmla="val 50000"/>
              </a:avLst>
            </a:prstGeom>
            <a:gradFill rotWithShape="0">
              <a:gsLst>
                <a:gs pos="0">
                  <a:schemeClr val="folHlink"/>
                </a:gs>
                <a:gs pos="50000">
                  <a:schemeClr val="bg1"/>
                </a:gs>
                <a:gs pos="100000">
                  <a:schemeClr val="folHlink"/>
                </a:gs>
              </a:gsLst>
              <a:lin ang="0" scaled="1"/>
            </a:gradFill>
            <a:ln w="38100">
              <a:solidFill>
                <a:srgbClr val="808080"/>
              </a:solidFill>
              <a:miter lim="800000"/>
              <a:headEnd/>
              <a:tailEnd/>
            </a:ln>
            <a:effectLst/>
          </p:spPr>
          <p:txBody>
            <a:bodyPr wrap="none" anchor="ctr"/>
            <a:lstStyle/>
            <a:p>
              <a:pPr>
                <a:defRPr/>
              </a:pPr>
              <a:endParaRPr lang="id-ID">
                <a:latin typeface="Arial" charset="0"/>
                <a:cs typeface="+mn-cs"/>
              </a:endParaRPr>
            </a:p>
          </p:txBody>
        </p:sp>
      </p:grpSp>
      <p:sp>
        <p:nvSpPr>
          <p:cNvPr id="13315" name="Text Box 62"/>
          <p:cNvSpPr txBox="1">
            <a:spLocks noChangeArrowheads="1"/>
          </p:cNvSpPr>
          <p:nvPr/>
        </p:nvSpPr>
        <p:spPr bwMode="auto">
          <a:xfrm>
            <a:off x="2590800" y="836613"/>
            <a:ext cx="3962400" cy="396875"/>
          </a:xfrm>
          <a:prstGeom prst="rect">
            <a:avLst/>
          </a:prstGeom>
          <a:noFill/>
          <a:ln w="9525">
            <a:noFill/>
            <a:miter lim="800000"/>
            <a:headEnd/>
            <a:tailEnd/>
          </a:ln>
        </p:spPr>
        <p:txBody>
          <a:bodyPr>
            <a:spAutoFit/>
          </a:bodyPr>
          <a:lstStyle/>
          <a:p>
            <a:pPr algn="ctr"/>
            <a:r>
              <a:rPr lang="en-US" sz="2000" b="1">
                <a:solidFill>
                  <a:srgbClr val="CC0000"/>
                </a:solidFill>
                <a:latin typeface="Tahoma" pitchFamily="34" charset="0"/>
              </a:rPr>
              <a:t>Kompetensi Lulusan</a:t>
            </a:r>
          </a:p>
        </p:txBody>
      </p:sp>
      <p:sp>
        <p:nvSpPr>
          <p:cNvPr id="13316" name="Text Box 63"/>
          <p:cNvSpPr txBox="1">
            <a:spLocks noChangeArrowheads="1"/>
          </p:cNvSpPr>
          <p:nvPr/>
        </p:nvSpPr>
        <p:spPr bwMode="auto">
          <a:xfrm>
            <a:off x="3144838" y="1533525"/>
            <a:ext cx="2852737" cy="396875"/>
          </a:xfrm>
          <a:prstGeom prst="rect">
            <a:avLst/>
          </a:prstGeom>
          <a:noFill/>
          <a:ln w="9525" algn="ctr">
            <a:noFill/>
            <a:miter lim="800000"/>
            <a:headEnd/>
            <a:tailEnd/>
          </a:ln>
        </p:spPr>
        <p:txBody>
          <a:bodyPr wrap="none">
            <a:spAutoFit/>
          </a:bodyPr>
          <a:lstStyle/>
          <a:p>
            <a:pPr marL="342900" indent="-342900"/>
            <a:r>
              <a:rPr lang="en-US" sz="2000" b="1">
                <a:solidFill>
                  <a:srgbClr val="CC0000"/>
                </a:solidFill>
                <a:latin typeface="Tahoma" pitchFamily="34" charset="0"/>
              </a:rPr>
              <a:t>Penilaian Pendidikan</a:t>
            </a:r>
          </a:p>
        </p:txBody>
      </p:sp>
      <p:sp>
        <p:nvSpPr>
          <p:cNvPr id="13317" name="Text Box 64"/>
          <p:cNvSpPr txBox="1">
            <a:spLocks noChangeArrowheads="1"/>
          </p:cNvSpPr>
          <p:nvPr/>
        </p:nvSpPr>
        <p:spPr bwMode="auto">
          <a:xfrm rot="-5400000">
            <a:off x="1824038" y="3384550"/>
            <a:ext cx="1289050" cy="396875"/>
          </a:xfrm>
          <a:prstGeom prst="rect">
            <a:avLst/>
          </a:prstGeom>
          <a:noFill/>
          <a:ln w="9525" algn="ctr">
            <a:noFill/>
            <a:miter lim="800000"/>
            <a:headEnd/>
            <a:tailEnd/>
          </a:ln>
        </p:spPr>
        <p:txBody>
          <a:bodyPr wrap="none">
            <a:spAutoFit/>
          </a:bodyPr>
          <a:lstStyle/>
          <a:p>
            <a:pPr marL="342900" indent="-342900" algn="ctr"/>
            <a:r>
              <a:rPr lang="en-US" sz="2000" b="1">
                <a:solidFill>
                  <a:srgbClr val="CC0000"/>
                </a:solidFill>
                <a:latin typeface="Tahoma" pitchFamily="34" charset="0"/>
              </a:rPr>
              <a:t>Pendidik</a:t>
            </a:r>
          </a:p>
        </p:txBody>
      </p:sp>
      <p:sp>
        <p:nvSpPr>
          <p:cNvPr id="13318" name="Text Box 65"/>
          <p:cNvSpPr txBox="1">
            <a:spLocks noChangeArrowheads="1"/>
          </p:cNvSpPr>
          <p:nvPr/>
        </p:nvSpPr>
        <p:spPr bwMode="auto">
          <a:xfrm rot="-5400000">
            <a:off x="3469482" y="3383756"/>
            <a:ext cx="588962" cy="396875"/>
          </a:xfrm>
          <a:prstGeom prst="rect">
            <a:avLst/>
          </a:prstGeom>
          <a:noFill/>
          <a:ln w="9525" algn="ctr">
            <a:noFill/>
            <a:miter lim="800000"/>
            <a:headEnd/>
            <a:tailEnd/>
          </a:ln>
        </p:spPr>
        <p:txBody>
          <a:bodyPr wrap="none">
            <a:spAutoFit/>
          </a:bodyPr>
          <a:lstStyle/>
          <a:p>
            <a:pPr marL="342900" indent="-342900" algn="ctr"/>
            <a:r>
              <a:rPr lang="en-US" sz="2000" b="1">
                <a:solidFill>
                  <a:srgbClr val="CC0000"/>
                </a:solidFill>
                <a:latin typeface="Tahoma" pitchFamily="34" charset="0"/>
              </a:rPr>
              <a:t>ISI</a:t>
            </a:r>
          </a:p>
        </p:txBody>
      </p:sp>
      <p:sp>
        <p:nvSpPr>
          <p:cNvPr id="13319" name="Text Box 66"/>
          <p:cNvSpPr txBox="1">
            <a:spLocks noChangeArrowheads="1"/>
          </p:cNvSpPr>
          <p:nvPr/>
        </p:nvSpPr>
        <p:spPr bwMode="auto">
          <a:xfrm rot="-5400000">
            <a:off x="4713288" y="3384550"/>
            <a:ext cx="1028700" cy="396875"/>
          </a:xfrm>
          <a:prstGeom prst="rect">
            <a:avLst/>
          </a:prstGeom>
          <a:noFill/>
          <a:ln w="9525" algn="ctr">
            <a:noFill/>
            <a:miter lim="800000"/>
            <a:headEnd/>
            <a:tailEnd/>
          </a:ln>
        </p:spPr>
        <p:txBody>
          <a:bodyPr wrap="none">
            <a:spAutoFit/>
          </a:bodyPr>
          <a:lstStyle/>
          <a:p>
            <a:pPr marL="342900" indent="-342900" algn="ctr"/>
            <a:r>
              <a:rPr lang="en-US" sz="2000" b="1">
                <a:solidFill>
                  <a:srgbClr val="CC0000"/>
                </a:solidFill>
                <a:latin typeface="Tahoma" pitchFamily="34" charset="0"/>
              </a:rPr>
              <a:t>Proses</a:t>
            </a:r>
          </a:p>
        </p:txBody>
      </p:sp>
      <p:sp>
        <p:nvSpPr>
          <p:cNvPr id="13320" name="Text Box 67"/>
          <p:cNvSpPr txBox="1">
            <a:spLocks noChangeArrowheads="1"/>
          </p:cNvSpPr>
          <p:nvPr/>
        </p:nvSpPr>
        <p:spPr bwMode="auto">
          <a:xfrm rot="-5400000">
            <a:off x="5847557" y="3231356"/>
            <a:ext cx="1471612" cy="701675"/>
          </a:xfrm>
          <a:prstGeom prst="rect">
            <a:avLst/>
          </a:prstGeom>
          <a:noFill/>
          <a:ln w="9525" algn="ctr">
            <a:noFill/>
            <a:miter lim="800000"/>
            <a:headEnd/>
            <a:tailEnd/>
          </a:ln>
        </p:spPr>
        <p:txBody>
          <a:bodyPr wrap="none">
            <a:spAutoFit/>
          </a:bodyPr>
          <a:lstStyle/>
          <a:p>
            <a:pPr marL="342900" indent="-342900" algn="ctr"/>
            <a:r>
              <a:rPr lang="en-US" sz="2000" b="1">
                <a:solidFill>
                  <a:srgbClr val="CC0000"/>
                </a:solidFill>
                <a:latin typeface="Tahoma" pitchFamily="34" charset="0"/>
              </a:rPr>
              <a:t>Sarana &amp; </a:t>
            </a:r>
          </a:p>
          <a:p>
            <a:pPr marL="342900" indent="-342900" algn="ctr"/>
            <a:r>
              <a:rPr lang="en-US" sz="2000" b="1">
                <a:solidFill>
                  <a:srgbClr val="CC0000"/>
                </a:solidFill>
                <a:latin typeface="Tahoma" pitchFamily="34" charset="0"/>
              </a:rPr>
              <a:t>Prasarana</a:t>
            </a:r>
          </a:p>
        </p:txBody>
      </p:sp>
      <p:sp>
        <p:nvSpPr>
          <p:cNvPr id="13321" name="Text Box 68"/>
          <p:cNvSpPr txBox="1">
            <a:spLocks noChangeArrowheads="1"/>
          </p:cNvSpPr>
          <p:nvPr/>
        </p:nvSpPr>
        <p:spPr bwMode="auto">
          <a:xfrm>
            <a:off x="2673350" y="5376863"/>
            <a:ext cx="3795713" cy="396875"/>
          </a:xfrm>
          <a:prstGeom prst="rect">
            <a:avLst/>
          </a:prstGeom>
          <a:noFill/>
          <a:ln w="9525" algn="ctr">
            <a:noFill/>
            <a:miter lim="800000"/>
            <a:headEnd/>
            <a:tailEnd/>
          </a:ln>
        </p:spPr>
        <p:txBody>
          <a:bodyPr wrap="none">
            <a:spAutoFit/>
          </a:bodyPr>
          <a:lstStyle/>
          <a:p>
            <a:pPr marL="342900" indent="-342900"/>
            <a:r>
              <a:rPr lang="en-US" sz="2000" b="1">
                <a:solidFill>
                  <a:srgbClr val="CC0000"/>
                </a:solidFill>
                <a:latin typeface="Tahoma" pitchFamily="34" charset="0"/>
              </a:rPr>
              <a:t>Pendanaan dan Pengelolaan</a:t>
            </a:r>
          </a:p>
        </p:txBody>
      </p:sp>
      <p:sp>
        <p:nvSpPr>
          <p:cNvPr id="215109" name="Text Box 69"/>
          <p:cNvSpPr txBox="1">
            <a:spLocks noChangeArrowheads="1"/>
          </p:cNvSpPr>
          <p:nvPr/>
        </p:nvSpPr>
        <p:spPr bwMode="auto">
          <a:xfrm>
            <a:off x="838200" y="6081713"/>
            <a:ext cx="7294563" cy="579437"/>
          </a:xfrm>
          <a:prstGeom prst="rect">
            <a:avLst/>
          </a:prstGeom>
          <a:noFill/>
          <a:ln w="9525" algn="ctr">
            <a:noFill/>
            <a:miter lim="800000"/>
            <a:headEnd/>
            <a:tailEnd/>
          </a:ln>
          <a:effectLst>
            <a:outerShdw dist="35921" dir="2700000" algn="ctr" rotWithShape="0">
              <a:schemeClr val="bg2">
                <a:alpha val="50000"/>
              </a:schemeClr>
            </a:outerShdw>
          </a:effectLst>
        </p:spPr>
        <p:txBody>
          <a:bodyPr wrap="none">
            <a:spAutoFit/>
          </a:bodyPr>
          <a:lstStyle/>
          <a:p>
            <a:pPr marL="342900" indent="-342900">
              <a:defRPr/>
            </a:pPr>
            <a:r>
              <a:rPr lang="en-US" sz="3200" b="1">
                <a:solidFill>
                  <a:srgbClr val="FFFF00"/>
                </a:solidFill>
                <a:latin typeface="Tahoma" pitchFamily="34" charset="0"/>
                <a:cs typeface="Arial" charset="0"/>
              </a:rPr>
              <a:t>STANDAR NASIONAL PENDIDIKAN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457200" y="231775"/>
            <a:ext cx="8229600" cy="1139825"/>
          </a:xfrm>
          <a:effectLst>
            <a:outerShdw dist="53882" dir="2700000" algn="ctr" rotWithShape="0">
              <a:srgbClr val="FFFF00"/>
            </a:outerShdw>
          </a:effectLst>
        </p:spPr>
        <p:txBody>
          <a:bodyPr/>
          <a:lstStyle/>
          <a:p>
            <a:pPr marL="54864" indent="0" fontAlgn="auto">
              <a:spcAft>
                <a:spcPts val="0"/>
              </a:spcAft>
              <a:defRPr/>
            </a:pPr>
            <a:r>
              <a:rPr lang="en-US" sz="3200">
                <a:solidFill>
                  <a:srgbClr val="000099"/>
                </a:solidFill>
              </a:rPr>
              <a:t> </a:t>
            </a:r>
            <a:endParaRPr lang="en-US" sz="4000">
              <a:solidFill>
                <a:srgbClr val="000099"/>
              </a:solidFill>
            </a:endParaRPr>
          </a:p>
        </p:txBody>
      </p:sp>
      <p:sp>
        <p:nvSpPr>
          <p:cNvPr id="46083" name="Text Box 72"/>
          <p:cNvSpPr txBox="1">
            <a:spLocks noChangeArrowheads="1"/>
          </p:cNvSpPr>
          <p:nvPr/>
        </p:nvSpPr>
        <p:spPr bwMode="auto">
          <a:xfrm>
            <a:off x="533400" y="6096000"/>
            <a:ext cx="4724400" cy="336550"/>
          </a:xfrm>
          <a:prstGeom prst="rect">
            <a:avLst/>
          </a:prstGeom>
          <a:noFill/>
          <a:ln w="9525">
            <a:noFill/>
            <a:miter lim="800000"/>
            <a:headEnd/>
            <a:tailEnd/>
          </a:ln>
        </p:spPr>
        <p:txBody>
          <a:bodyPr>
            <a:spAutoFit/>
          </a:bodyPr>
          <a:lstStyle/>
          <a:p>
            <a:pPr>
              <a:spcBef>
                <a:spcPct val="50000"/>
              </a:spcBef>
            </a:pPr>
            <a:r>
              <a:rPr lang="en-US" sz="1600"/>
              <a:t>Sumber : Hasil ME</a:t>
            </a:r>
            <a:r>
              <a:rPr lang="id-ID" sz="1600"/>
              <a:t> 2008</a:t>
            </a:r>
            <a:endParaRPr lang="en-US" sz="1600"/>
          </a:p>
        </p:txBody>
      </p:sp>
      <p:graphicFrame>
        <p:nvGraphicFramePr>
          <p:cNvPr id="6" name="Chart 5"/>
          <p:cNvGraphicFramePr/>
          <p:nvPr/>
        </p:nvGraphicFramePr>
        <p:xfrm>
          <a:off x="609600" y="1447800"/>
          <a:ext cx="80010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46085" name="TextBox 6"/>
          <p:cNvSpPr txBox="1">
            <a:spLocks noChangeArrowheads="1"/>
          </p:cNvSpPr>
          <p:nvPr/>
        </p:nvSpPr>
        <p:spPr bwMode="auto">
          <a:xfrm>
            <a:off x="1600200" y="762000"/>
            <a:ext cx="6553200" cy="1446213"/>
          </a:xfrm>
          <a:prstGeom prst="rect">
            <a:avLst/>
          </a:prstGeom>
          <a:noFill/>
          <a:ln w="9525">
            <a:noFill/>
            <a:miter lim="800000"/>
            <a:headEnd/>
            <a:tailEnd/>
          </a:ln>
        </p:spPr>
        <p:txBody>
          <a:bodyPr>
            <a:spAutoFit/>
          </a:bodyPr>
          <a:lstStyle/>
          <a:p>
            <a:pPr algn="ctr"/>
            <a:r>
              <a:rPr lang="id-ID" sz="4400">
                <a:solidFill>
                  <a:schemeClr val="bg1"/>
                </a:solidFill>
                <a:latin typeface="Aharoni" pitchFamily="2" charset="-79"/>
                <a:cs typeface="Aharoni" pitchFamily="2" charset="-79"/>
              </a:rPr>
              <a:t>PERKEMBANGAN SSN </a:t>
            </a:r>
            <a:r>
              <a:rPr lang="id-ID" sz="4400">
                <a:latin typeface="Aharoni" pitchFamily="2" charset="-79"/>
                <a:cs typeface="Aharoni" pitchFamily="2" charset="-79"/>
              </a:rPr>
              <a:t>(2004 s/d 2009*) </a:t>
            </a:r>
            <a:r>
              <a:rPr lang="id-ID" sz="2400">
                <a:solidFill>
                  <a:srgbClr val="FFFF00"/>
                </a:solidFill>
                <a:latin typeface="Aharoni" pitchFamily="2" charset="-79"/>
                <a:cs typeface="Aharoni" pitchFamily="2" charset="-79"/>
              </a:rPr>
              <a:t>secara kuantitas </a:t>
            </a:r>
          </a:p>
        </p:txBody>
      </p:sp>
      <p:sp>
        <p:nvSpPr>
          <p:cNvPr id="46086" name="TextBox 7"/>
          <p:cNvSpPr txBox="1">
            <a:spLocks noChangeArrowheads="1"/>
          </p:cNvSpPr>
          <p:nvPr/>
        </p:nvSpPr>
        <p:spPr bwMode="auto">
          <a:xfrm>
            <a:off x="3200400" y="6248400"/>
            <a:ext cx="4267200" cy="307975"/>
          </a:xfrm>
          <a:prstGeom prst="rect">
            <a:avLst/>
          </a:prstGeom>
          <a:noFill/>
          <a:ln w="9525">
            <a:noFill/>
            <a:miter lim="800000"/>
            <a:headEnd/>
            <a:tailEnd/>
          </a:ln>
        </p:spPr>
        <p:txBody>
          <a:bodyPr>
            <a:spAutoFit/>
          </a:bodyPr>
          <a:lstStyle/>
          <a:p>
            <a:r>
              <a:rPr lang="id-ID"/>
              <a:t>* </a:t>
            </a:r>
            <a:r>
              <a:rPr lang="id-ID">
                <a:solidFill>
                  <a:srgbClr val="FFC000"/>
                </a:solidFill>
              </a:rPr>
              <a:t>Tahun 2009 dalam rencana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457200" y="304800"/>
            <a:ext cx="8229600" cy="1139825"/>
          </a:xfrm>
          <a:effectLst>
            <a:outerShdw dist="53882" dir="2700000" algn="ctr" rotWithShape="0">
              <a:srgbClr val="FFFF00"/>
            </a:outerShdw>
          </a:effectLst>
        </p:spPr>
        <p:txBody>
          <a:bodyPr/>
          <a:lstStyle/>
          <a:p>
            <a:pPr marL="54864" indent="0" algn="ctr" fontAlgn="auto">
              <a:spcAft>
                <a:spcPts val="0"/>
              </a:spcAft>
              <a:defRPr/>
            </a:pPr>
            <a:r>
              <a:rPr lang="id-ID" sz="3200" dirty="0" smtClean="0">
                <a:solidFill>
                  <a:schemeClr val="bg1"/>
                </a:solidFill>
                <a:latin typeface="Aharoni" pitchFamily="2" charset="-79"/>
                <a:cs typeface="Aharoni" pitchFamily="2" charset="-79"/>
              </a:rPr>
              <a:t>PERKEMBANGAN SSN (2005-2008) </a:t>
            </a:r>
            <a:br>
              <a:rPr lang="id-ID" sz="3200" dirty="0" smtClean="0">
                <a:solidFill>
                  <a:schemeClr val="bg1"/>
                </a:solidFill>
                <a:latin typeface="Aharoni" pitchFamily="2" charset="-79"/>
                <a:cs typeface="Aharoni" pitchFamily="2" charset="-79"/>
              </a:rPr>
            </a:br>
            <a:r>
              <a:rPr lang="id-ID" sz="3200" dirty="0" smtClean="0">
                <a:solidFill>
                  <a:schemeClr val="bg1"/>
                </a:solidFill>
                <a:latin typeface="Aharoni" pitchFamily="2" charset="-79"/>
                <a:cs typeface="Aharoni" pitchFamily="2" charset="-79"/>
              </a:rPr>
              <a:t>SECARA KUALITATIF</a:t>
            </a:r>
            <a:endParaRPr lang="en-US" sz="4000" dirty="0">
              <a:solidFill>
                <a:srgbClr val="000099"/>
              </a:solidFill>
            </a:endParaRPr>
          </a:p>
        </p:txBody>
      </p:sp>
      <p:sp>
        <p:nvSpPr>
          <p:cNvPr id="48132" name="TextBox 10"/>
          <p:cNvSpPr txBox="1">
            <a:spLocks noChangeArrowheads="1"/>
          </p:cNvSpPr>
          <p:nvPr/>
        </p:nvSpPr>
        <p:spPr bwMode="auto">
          <a:xfrm>
            <a:off x="685800" y="6248400"/>
            <a:ext cx="4648200" cy="307975"/>
          </a:xfrm>
          <a:prstGeom prst="rect">
            <a:avLst/>
          </a:prstGeom>
          <a:noFill/>
          <a:ln w="9525">
            <a:noFill/>
            <a:miter lim="800000"/>
            <a:headEnd/>
            <a:tailEnd/>
          </a:ln>
        </p:spPr>
        <p:txBody>
          <a:bodyPr>
            <a:spAutoFit/>
          </a:bodyPr>
          <a:lstStyle/>
          <a:p>
            <a:r>
              <a:rPr lang="id-ID"/>
              <a:t>Sumber : ME (2005-2008) Dit. PSMP</a:t>
            </a:r>
          </a:p>
        </p:txBody>
      </p:sp>
      <p:graphicFrame>
        <p:nvGraphicFramePr>
          <p:cNvPr id="5" name="Chart 4"/>
          <p:cNvGraphicFramePr/>
          <p:nvPr/>
        </p:nvGraphicFramePr>
        <p:xfrm>
          <a:off x="457200" y="1371600"/>
          <a:ext cx="807720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428172" y="457200"/>
            <a:ext cx="8229600" cy="1139825"/>
          </a:xfrm>
          <a:prstGeom prst="rect">
            <a:avLst/>
          </a:prstGeom>
          <a:solidFill>
            <a:schemeClr val="accent1"/>
          </a:solidFill>
          <a:effectLst>
            <a:outerShdw dist="53882" dir="2700000" algn="ctr" rotWithShape="0">
              <a:srgbClr val="FFFF00"/>
            </a:outerShdw>
          </a:effectLst>
        </p:spPr>
        <p:txBody>
          <a:bodyPr vert="horz" anchor="b">
            <a:normAutofit/>
          </a:bodyPr>
          <a:lstStyle/>
          <a:p>
            <a:pPr marL="54864" lvl="0" algn="ctr" fontAlgn="auto">
              <a:spcAft>
                <a:spcPts val="0"/>
              </a:spcAft>
              <a:defRPr/>
            </a:pPr>
            <a:r>
              <a:rPr lang="id-ID" sz="3200" dirty="0">
                <a:latin typeface="Aharoni" pitchFamily="2" charset="-79"/>
                <a:cs typeface="Aharoni" pitchFamily="2" charset="-79"/>
              </a:rPr>
              <a:t>PROYEKSI PERKEMBANGAN SSN </a:t>
            </a:r>
            <a:r>
              <a:rPr lang="id-ID" sz="2800" dirty="0">
                <a:latin typeface="Aharoni" pitchFamily="2" charset="-79"/>
                <a:cs typeface="Aharoni" pitchFamily="2" charset="-79"/>
              </a:rPr>
              <a:t>(2009 s/d 2014*) </a:t>
            </a:r>
            <a:r>
              <a:rPr lang="id-ID" sz="3200" dirty="0">
                <a:latin typeface="Aharoni" pitchFamily="2" charset="-79"/>
                <a:cs typeface="Aharoni" pitchFamily="2" charset="-79"/>
              </a:rPr>
              <a:t>secara kuantitas </a:t>
            </a:r>
            <a:endParaRPr kumimoji="0" lang="en-US" sz="4000" b="1" i="0" u="none" strike="noStrike" kern="1200" cap="none" spc="0" normalizeH="0" baseline="0" noProof="0" dirty="0">
              <a:ln>
                <a:noFill/>
              </a:ln>
              <a:solidFill>
                <a:srgbClr val="000099"/>
              </a:solidFill>
              <a:effectLst>
                <a:outerShdw blurRad="53975" dist="22860" dir="5400000" algn="tl" rotWithShape="0">
                  <a:srgbClr val="000000">
                    <a:alpha val="55000"/>
                  </a:srgbClr>
                </a:outerShdw>
              </a:effectLst>
              <a:uLnTx/>
              <a:uFillTx/>
              <a:latin typeface="+mj-lt"/>
              <a:ea typeface="+mj-ea"/>
              <a:cs typeface="+mj-cs"/>
            </a:endParaRPr>
          </a:p>
        </p:txBody>
      </p:sp>
      <p:graphicFrame>
        <p:nvGraphicFramePr>
          <p:cNvPr id="4" name="Chart 3"/>
          <p:cNvGraphicFramePr/>
          <p:nvPr/>
        </p:nvGraphicFramePr>
        <p:xfrm>
          <a:off x="533400" y="1752600"/>
          <a:ext cx="8001000" cy="41814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2"/>
          <p:cNvSpPr txBox="1">
            <a:spLocks noChangeArrowheads="1"/>
          </p:cNvSpPr>
          <p:nvPr/>
        </p:nvSpPr>
        <p:spPr>
          <a:xfrm>
            <a:off x="428172" y="457200"/>
            <a:ext cx="8229600" cy="1139825"/>
          </a:xfrm>
          <a:prstGeom prst="rect">
            <a:avLst/>
          </a:prstGeom>
          <a:solidFill>
            <a:schemeClr val="accent1"/>
          </a:solidFill>
          <a:effectLst>
            <a:outerShdw dist="53882" dir="2700000" algn="ctr" rotWithShape="0">
              <a:srgbClr val="FFFF00"/>
            </a:outerShdw>
          </a:effectLst>
        </p:spPr>
        <p:txBody>
          <a:bodyPr vert="horz" anchor="b">
            <a:normAutofit/>
          </a:bodyPr>
          <a:lstStyle/>
          <a:p>
            <a:pPr marL="54864" lvl="0" algn="ctr" fontAlgn="auto">
              <a:spcAft>
                <a:spcPts val="0"/>
              </a:spcAft>
              <a:defRPr/>
            </a:pPr>
            <a:r>
              <a:rPr lang="id-ID" sz="3200" dirty="0">
                <a:latin typeface="Aharoni" pitchFamily="2" charset="-79"/>
                <a:cs typeface="Aharoni" pitchFamily="2" charset="-79"/>
              </a:rPr>
              <a:t>PROYEKSI PERKEMBANGAN SSN </a:t>
            </a:r>
            <a:r>
              <a:rPr lang="id-ID" sz="2800" dirty="0">
                <a:latin typeface="Aharoni" pitchFamily="2" charset="-79"/>
                <a:cs typeface="Aharoni" pitchFamily="2" charset="-79"/>
              </a:rPr>
              <a:t>(2009 s/d 2014*) secara </a:t>
            </a:r>
            <a:r>
              <a:rPr lang="id-ID" sz="2800" dirty="0" smtClean="0">
                <a:latin typeface="Aharoni" pitchFamily="2" charset="-79"/>
                <a:cs typeface="Aharoni" pitchFamily="2" charset="-79"/>
              </a:rPr>
              <a:t>kuantitas dg target min </a:t>
            </a:r>
            <a:r>
              <a:rPr lang="id-ID" sz="3200" dirty="0" smtClean="0">
                <a:latin typeface="Aharoni" pitchFamily="2" charset="-79"/>
                <a:cs typeface="Aharoni" pitchFamily="2" charset="-79"/>
              </a:rPr>
              <a:t>60 % </a:t>
            </a:r>
            <a:endParaRPr kumimoji="0" lang="en-US" sz="4000" b="1" i="0" u="none" strike="noStrike" kern="1200" cap="none" spc="0" normalizeH="0" baseline="0" noProof="0" dirty="0">
              <a:ln>
                <a:noFill/>
              </a:ln>
              <a:solidFill>
                <a:srgbClr val="000099"/>
              </a:solidFill>
              <a:effectLst>
                <a:outerShdw blurRad="53975" dist="22860" dir="5400000" algn="tl" rotWithShape="0">
                  <a:srgbClr val="000000">
                    <a:alpha val="55000"/>
                  </a:srgbClr>
                </a:outerShdw>
              </a:effectLst>
              <a:uLnTx/>
              <a:uFillTx/>
              <a:latin typeface="+mj-lt"/>
              <a:ea typeface="+mj-ea"/>
              <a:cs typeface="+mj-cs"/>
            </a:endParaRPr>
          </a:p>
        </p:txBody>
      </p:sp>
      <p:graphicFrame>
        <p:nvGraphicFramePr>
          <p:cNvPr id="6" name="Chart 5"/>
          <p:cNvGraphicFramePr/>
          <p:nvPr/>
        </p:nvGraphicFramePr>
        <p:xfrm>
          <a:off x="457200" y="1771650"/>
          <a:ext cx="8153400" cy="4095750"/>
        </p:xfrm>
        <a:graphic>
          <a:graphicData uri="http://schemas.openxmlformats.org/drawingml/2006/chart">
            <c:chart xmlns:c="http://schemas.openxmlformats.org/drawingml/2006/chart" xmlns:r="http://schemas.openxmlformats.org/officeDocument/2006/relationships" r:id="rId3"/>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457200" y="0"/>
            <a:ext cx="8229600" cy="1139825"/>
          </a:xfrm>
          <a:effectLst>
            <a:outerShdw dist="53882" dir="2700000" algn="ctr" rotWithShape="0">
              <a:srgbClr val="FFFF00"/>
            </a:outerShdw>
          </a:effectLst>
        </p:spPr>
        <p:txBody>
          <a:bodyPr/>
          <a:lstStyle/>
          <a:p>
            <a:pPr fontAlgn="auto">
              <a:spcAft>
                <a:spcPts val="0"/>
              </a:spcAft>
              <a:defRPr/>
            </a:pPr>
            <a:r>
              <a:rPr lang="en-US" sz="3200" dirty="0">
                <a:solidFill>
                  <a:srgbClr val="000099"/>
                </a:solidFill>
              </a:rPr>
              <a:t> </a:t>
            </a:r>
            <a:endParaRPr lang="en-US" sz="4000" dirty="0">
              <a:solidFill>
                <a:srgbClr val="000099"/>
              </a:solidFill>
            </a:endParaRPr>
          </a:p>
        </p:txBody>
      </p:sp>
      <p:sp>
        <p:nvSpPr>
          <p:cNvPr id="49155" name="Text Box 4"/>
          <p:cNvSpPr txBox="1">
            <a:spLocks noChangeArrowheads="1"/>
          </p:cNvSpPr>
          <p:nvPr/>
        </p:nvSpPr>
        <p:spPr bwMode="auto">
          <a:xfrm>
            <a:off x="533400" y="6096000"/>
            <a:ext cx="4724400" cy="336550"/>
          </a:xfrm>
          <a:prstGeom prst="rect">
            <a:avLst/>
          </a:prstGeom>
          <a:noFill/>
          <a:ln w="9525">
            <a:noFill/>
            <a:miter lim="800000"/>
            <a:headEnd/>
            <a:tailEnd/>
          </a:ln>
        </p:spPr>
        <p:txBody>
          <a:bodyPr>
            <a:spAutoFit/>
          </a:bodyPr>
          <a:lstStyle/>
          <a:p>
            <a:pPr>
              <a:spcBef>
                <a:spcPct val="50000"/>
              </a:spcBef>
            </a:pPr>
            <a:r>
              <a:rPr lang="en-US" sz="1600" b="1" dirty="0" err="1">
                <a:latin typeface="Berlin Sans FB" pitchFamily="34" charset="0"/>
              </a:rPr>
              <a:t>Sumber</a:t>
            </a:r>
            <a:r>
              <a:rPr lang="en-US" sz="1600" b="1" dirty="0">
                <a:latin typeface="Berlin Sans FB" pitchFamily="34" charset="0"/>
              </a:rPr>
              <a:t> : </a:t>
            </a:r>
            <a:r>
              <a:rPr lang="en-US" sz="1600" b="1" dirty="0" err="1">
                <a:latin typeface="Berlin Sans FB" pitchFamily="34" charset="0"/>
              </a:rPr>
              <a:t>Hasil</a:t>
            </a:r>
            <a:r>
              <a:rPr lang="en-US" sz="1600" b="1" dirty="0">
                <a:latin typeface="Berlin Sans FB" pitchFamily="34" charset="0"/>
              </a:rPr>
              <a:t> </a:t>
            </a:r>
            <a:r>
              <a:rPr lang="id-ID" sz="1600" b="1" dirty="0" smtClean="0">
                <a:latin typeface="Berlin Sans FB" pitchFamily="34" charset="0"/>
              </a:rPr>
              <a:t>ME 2008</a:t>
            </a:r>
            <a:endParaRPr lang="en-US" sz="1600" b="1" dirty="0">
              <a:latin typeface="Berlin Sans FB" pitchFamily="34" charset="0"/>
            </a:endParaRPr>
          </a:p>
        </p:txBody>
      </p:sp>
      <p:sp>
        <p:nvSpPr>
          <p:cNvPr id="8" name="TextBox 7"/>
          <p:cNvSpPr txBox="1"/>
          <p:nvPr/>
        </p:nvSpPr>
        <p:spPr>
          <a:xfrm>
            <a:off x="1066800" y="304800"/>
            <a:ext cx="7162800" cy="954107"/>
          </a:xfrm>
          <a:prstGeom prst="rect">
            <a:avLst/>
          </a:prstGeom>
          <a:noFill/>
        </p:spPr>
        <p:txBody>
          <a:bodyPr>
            <a:spAutoFit/>
          </a:bodyPr>
          <a:lstStyle/>
          <a:p>
            <a:pPr algn="ctr">
              <a:defRPr/>
            </a:pPr>
            <a:r>
              <a:rPr lang="id-ID" sz="2800" b="1" dirty="0" smtClean="0">
                <a:solidFill>
                  <a:srgbClr val="FFFF00"/>
                </a:solidFill>
                <a:latin typeface="+mn-lt"/>
                <a:cs typeface="+mn-cs"/>
              </a:rPr>
              <a:t>PENCAPAIAN SKOR KINERJA </a:t>
            </a:r>
          </a:p>
          <a:p>
            <a:pPr algn="ctr">
              <a:defRPr/>
            </a:pPr>
            <a:r>
              <a:rPr lang="id-ID" sz="2800" b="1" dirty="0" smtClean="0">
                <a:solidFill>
                  <a:srgbClr val="FFFF00"/>
                </a:solidFill>
                <a:latin typeface="+mn-lt"/>
                <a:cs typeface="+mn-cs"/>
              </a:rPr>
              <a:t>SSN 2007 &amp; 2008 </a:t>
            </a:r>
            <a:endParaRPr lang="id-ID" sz="2800" b="1" dirty="0">
              <a:solidFill>
                <a:srgbClr val="FFFF00"/>
              </a:solidFill>
              <a:latin typeface="+mn-lt"/>
              <a:cs typeface="+mn-cs"/>
            </a:endParaRPr>
          </a:p>
        </p:txBody>
      </p:sp>
      <p:graphicFrame>
        <p:nvGraphicFramePr>
          <p:cNvPr id="6" name="Chart 5"/>
          <p:cNvGraphicFramePr/>
          <p:nvPr/>
        </p:nvGraphicFramePr>
        <p:xfrm>
          <a:off x="381000" y="1219200"/>
          <a:ext cx="83820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457200" y="277813"/>
            <a:ext cx="8229600" cy="1093787"/>
          </a:xfrm>
        </p:spPr>
        <p:txBody>
          <a:bodyPr>
            <a:normAutofit fontScale="90000"/>
          </a:bodyPr>
          <a:lstStyle/>
          <a:p>
            <a:pPr algn="ctr"/>
            <a:r>
              <a:rPr lang="en-US" sz="3600" b="1" dirty="0">
                <a:latin typeface="Stencil" pitchFamily="82" charset="0"/>
              </a:rPr>
              <a:t>LATAR BELAKANG</a:t>
            </a:r>
            <a:br>
              <a:rPr lang="en-US" sz="3600" b="1" dirty="0">
                <a:latin typeface="Stencil" pitchFamily="82" charset="0"/>
              </a:rPr>
            </a:br>
            <a:endParaRPr lang="en-US" sz="3600" b="1" dirty="0">
              <a:latin typeface="Stencil" pitchFamily="82" charset="0"/>
            </a:endParaRPr>
          </a:p>
        </p:txBody>
      </p:sp>
      <p:sp>
        <p:nvSpPr>
          <p:cNvPr id="269315" name="Rectangle 3"/>
          <p:cNvSpPr>
            <a:spLocks noGrp="1" noChangeArrowheads="1"/>
          </p:cNvSpPr>
          <p:nvPr>
            <p:ph idx="1"/>
          </p:nvPr>
        </p:nvSpPr>
        <p:spPr>
          <a:xfrm>
            <a:off x="609600" y="1524000"/>
            <a:ext cx="8215313" cy="5029200"/>
          </a:xfrm>
        </p:spPr>
        <p:txBody>
          <a:bodyPr/>
          <a:lstStyle/>
          <a:p>
            <a:pPr>
              <a:lnSpc>
                <a:spcPct val="80000"/>
              </a:lnSpc>
              <a:buFont typeface="Wingdings" pitchFamily="2" charset="2"/>
              <a:buNone/>
            </a:pPr>
            <a:r>
              <a:rPr lang="en-US" sz="1400" dirty="0">
                <a:latin typeface="Arial Black" pitchFamily="34" charset="0"/>
              </a:rPr>
              <a:t> </a:t>
            </a:r>
            <a:r>
              <a:rPr lang="en-US" sz="2400" dirty="0">
                <a:latin typeface="Arial Black" pitchFamily="34" charset="0"/>
              </a:rPr>
              <a:t>A. </a:t>
            </a:r>
            <a:r>
              <a:rPr lang="en-US" sz="2400" dirty="0" err="1">
                <a:latin typeface="Arial" pitchFamily="34" charset="0"/>
                <a:cs typeface="Arial" pitchFamily="34" charset="0"/>
              </a:rPr>
              <a:t>Latar</a:t>
            </a:r>
            <a:r>
              <a:rPr lang="en-US" sz="2400" dirty="0">
                <a:latin typeface="Arial" pitchFamily="34" charset="0"/>
                <a:cs typeface="Arial" pitchFamily="34" charset="0"/>
              </a:rPr>
              <a:t> </a:t>
            </a:r>
            <a:r>
              <a:rPr lang="en-US" sz="2400" dirty="0" err="1">
                <a:latin typeface="Arial" pitchFamily="34" charset="0"/>
                <a:cs typeface="Arial" pitchFamily="34" charset="0"/>
              </a:rPr>
              <a:t>belakang</a:t>
            </a:r>
            <a:r>
              <a:rPr lang="en-US" sz="2400" dirty="0">
                <a:latin typeface="Arial" pitchFamily="34" charset="0"/>
                <a:cs typeface="Arial" pitchFamily="34" charset="0"/>
              </a:rPr>
              <a:t> </a:t>
            </a:r>
            <a:r>
              <a:rPr lang="en-US" sz="2400" dirty="0" err="1">
                <a:latin typeface="Arial" pitchFamily="34" charset="0"/>
                <a:cs typeface="Arial" pitchFamily="34" charset="0"/>
              </a:rPr>
              <a:t>Konseptual-teoritis</a:t>
            </a:r>
            <a:r>
              <a:rPr lang="en-US" sz="2400" dirty="0">
                <a:latin typeface="Arial" pitchFamily="34" charset="0"/>
                <a:cs typeface="Arial" pitchFamily="34" charset="0"/>
              </a:rPr>
              <a:t> :</a:t>
            </a:r>
          </a:p>
          <a:p>
            <a:pPr>
              <a:lnSpc>
                <a:spcPct val="80000"/>
              </a:lnSpc>
              <a:buFont typeface="Wingdings" pitchFamily="2" charset="2"/>
              <a:buNone/>
            </a:pPr>
            <a:endParaRPr lang="en-US" sz="2400" dirty="0">
              <a:latin typeface="Arial" pitchFamily="34" charset="0"/>
              <a:cs typeface="Arial" pitchFamily="34" charset="0"/>
            </a:endParaRPr>
          </a:p>
          <a:p>
            <a:pPr lvl="1">
              <a:lnSpc>
                <a:spcPct val="80000"/>
              </a:lnSpc>
            </a:pPr>
            <a:r>
              <a:rPr lang="en-US" sz="2400" dirty="0">
                <a:latin typeface="Arial" pitchFamily="34" charset="0"/>
                <a:cs typeface="Arial" pitchFamily="34" charset="0"/>
              </a:rPr>
              <a:t>Era </a:t>
            </a:r>
            <a:r>
              <a:rPr lang="en-US" sz="2400" dirty="0" err="1">
                <a:latin typeface="Arial" pitchFamily="34" charset="0"/>
                <a:cs typeface="Arial" pitchFamily="34" charset="0"/>
              </a:rPr>
              <a:t>globalisasi</a:t>
            </a:r>
            <a:r>
              <a:rPr lang="en-US" sz="2400" dirty="0">
                <a:latin typeface="Arial" pitchFamily="34" charset="0"/>
                <a:cs typeface="Arial" pitchFamily="34" charset="0"/>
              </a:rPr>
              <a:t> </a:t>
            </a:r>
            <a:r>
              <a:rPr lang="en-US" sz="2400" dirty="0" err="1">
                <a:latin typeface="Arial" pitchFamily="34" charset="0"/>
                <a:cs typeface="Arial" pitchFamily="34" charset="0"/>
              </a:rPr>
              <a:t>menuntut</a:t>
            </a:r>
            <a:r>
              <a:rPr lang="en-US" sz="2400" dirty="0">
                <a:latin typeface="Arial" pitchFamily="34" charset="0"/>
                <a:cs typeface="Arial" pitchFamily="34" charset="0"/>
              </a:rPr>
              <a:t> </a:t>
            </a:r>
            <a:r>
              <a:rPr lang="en-US" sz="2400" dirty="0" err="1">
                <a:latin typeface="Arial" pitchFamily="34" charset="0"/>
                <a:cs typeface="Arial" pitchFamily="34" charset="0"/>
              </a:rPr>
              <a:t>kemampuan</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saing</a:t>
            </a:r>
            <a:r>
              <a:rPr lang="en-US" sz="2400" dirty="0">
                <a:latin typeface="Arial" pitchFamily="34" charset="0"/>
                <a:cs typeface="Arial" pitchFamily="34" charset="0"/>
              </a:rPr>
              <a:t> yang </a:t>
            </a:r>
            <a:r>
              <a:rPr lang="en-US" sz="2400" dirty="0" err="1">
                <a:latin typeface="Arial" pitchFamily="34" charset="0"/>
                <a:cs typeface="Arial" pitchFamily="34" charset="0"/>
              </a:rPr>
              <a:t>kuat</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berbagai</a:t>
            </a:r>
            <a:r>
              <a:rPr lang="en-US" sz="2400" dirty="0">
                <a:latin typeface="Arial" pitchFamily="34" charset="0"/>
                <a:cs typeface="Arial" pitchFamily="34" charset="0"/>
              </a:rPr>
              <a:t> </a:t>
            </a:r>
            <a:r>
              <a:rPr lang="en-US" sz="2400" dirty="0" err="1">
                <a:latin typeface="Arial" pitchFamily="34" charset="0"/>
                <a:cs typeface="Arial" pitchFamily="34" charset="0"/>
              </a:rPr>
              <a:t>bidang</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bidang</a:t>
            </a:r>
            <a:r>
              <a:rPr lang="en-US" sz="2400" dirty="0">
                <a:latin typeface="Arial" pitchFamily="34" charset="0"/>
                <a:cs typeface="Arial" pitchFamily="34" charset="0"/>
              </a:rPr>
              <a:t> </a:t>
            </a:r>
            <a:r>
              <a:rPr lang="en-US" sz="2400" dirty="0" err="1">
                <a:latin typeface="Arial" pitchFamily="34" charset="0"/>
                <a:cs typeface="Arial" pitchFamily="34" charset="0"/>
              </a:rPr>
              <a:t>teknologi</a:t>
            </a:r>
            <a:r>
              <a:rPr lang="en-US" sz="2400" dirty="0">
                <a:latin typeface="Arial" pitchFamily="34" charset="0"/>
                <a:cs typeface="Arial" pitchFamily="34" charset="0"/>
              </a:rPr>
              <a:t>, </a:t>
            </a:r>
            <a:r>
              <a:rPr lang="en-US" sz="2400" dirty="0" err="1">
                <a:latin typeface="Arial" pitchFamily="34" charset="0"/>
                <a:cs typeface="Arial" pitchFamily="34" charset="0"/>
              </a:rPr>
              <a:t>manajemen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sumberdaya</a:t>
            </a:r>
            <a:r>
              <a:rPr lang="en-US" sz="2400" dirty="0">
                <a:latin typeface="Arial" pitchFamily="34" charset="0"/>
                <a:cs typeface="Arial" pitchFamily="34" charset="0"/>
              </a:rPr>
              <a:t> </a:t>
            </a:r>
            <a:r>
              <a:rPr lang="en-US" sz="2400" dirty="0" err="1">
                <a:latin typeface="Arial" pitchFamily="34" charset="0"/>
                <a:cs typeface="Arial" pitchFamily="34" charset="0"/>
              </a:rPr>
              <a:t>manusia</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mandiri</a:t>
            </a:r>
            <a:r>
              <a:rPr lang="en-US" sz="2400" dirty="0">
                <a:latin typeface="Arial" pitchFamily="34" charset="0"/>
                <a:cs typeface="Arial" pitchFamily="34" charset="0"/>
              </a:rPr>
              <a:t>;</a:t>
            </a:r>
            <a:r>
              <a:rPr lang="en-US" sz="2000" dirty="0">
                <a:latin typeface="Arial" pitchFamily="34" charset="0"/>
                <a:cs typeface="Arial" pitchFamily="34" charset="0"/>
              </a:rPr>
              <a:t> </a:t>
            </a:r>
          </a:p>
          <a:p>
            <a:pPr lvl="1">
              <a:lnSpc>
                <a:spcPct val="80000"/>
              </a:lnSpc>
              <a:buFont typeface="Wingdings" pitchFamily="2" charset="2"/>
              <a:buNone/>
            </a:pPr>
            <a:endParaRPr lang="en-US" sz="2000" dirty="0">
              <a:latin typeface="Arial" pitchFamily="34" charset="0"/>
              <a:cs typeface="Arial" pitchFamily="34" charset="0"/>
            </a:endParaRPr>
          </a:p>
          <a:p>
            <a:pPr lvl="1">
              <a:lnSpc>
                <a:spcPct val="80000"/>
              </a:lnSpc>
            </a:pPr>
            <a:r>
              <a:rPr lang="en-US" sz="2400" dirty="0" err="1">
                <a:latin typeface="Arial" pitchFamily="34" charset="0"/>
                <a:cs typeface="Arial" pitchFamily="34" charset="0"/>
              </a:rPr>
              <a:t>Filosofi</a:t>
            </a:r>
            <a:r>
              <a:rPr lang="en-US" sz="2400" dirty="0">
                <a:latin typeface="Arial" pitchFamily="34" charset="0"/>
                <a:cs typeface="Arial" pitchFamily="34" charset="0"/>
              </a:rPr>
              <a:t> “school based management” – MBS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pengembangan</a:t>
            </a:r>
            <a:r>
              <a:rPr lang="en-US" sz="2400" dirty="0">
                <a:latin typeface="Arial" pitchFamily="34" charset="0"/>
                <a:cs typeface="Arial" pitchFamily="34" charset="0"/>
              </a:rPr>
              <a:t> </a:t>
            </a:r>
            <a:r>
              <a:rPr lang="en-US" sz="2400" dirty="0" err="1">
                <a:latin typeface="Arial" pitchFamily="34" charset="0"/>
                <a:cs typeface="Arial" pitchFamily="34" charset="0"/>
              </a:rPr>
              <a:t>manajemen</a:t>
            </a:r>
            <a:r>
              <a:rPr lang="en-US" sz="2400" dirty="0">
                <a:latin typeface="Arial" pitchFamily="34" charset="0"/>
                <a:cs typeface="Arial" pitchFamily="34" charset="0"/>
              </a:rPr>
              <a:t> </a:t>
            </a:r>
            <a:r>
              <a:rPr lang="en-US" sz="2400" dirty="0" err="1">
                <a:latin typeface="Arial" pitchFamily="34" charset="0"/>
                <a:cs typeface="Arial" pitchFamily="34" charset="0"/>
              </a:rPr>
              <a:t>sekolah</a:t>
            </a:r>
            <a:r>
              <a:rPr lang="en-US" sz="2400" dirty="0">
                <a:latin typeface="Arial" pitchFamily="34" charset="0"/>
                <a:cs typeface="Arial" pitchFamily="34" charset="0"/>
              </a:rPr>
              <a:t> yang </a:t>
            </a:r>
            <a:r>
              <a:rPr lang="en-US" sz="2400" dirty="0" err="1">
                <a:latin typeface="Arial" pitchFamily="34" charset="0"/>
                <a:cs typeface="Arial" pitchFamily="34" charset="0"/>
              </a:rPr>
              <a:t>mengarah</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konsep</a:t>
            </a:r>
            <a:r>
              <a:rPr lang="en-US" sz="2400" dirty="0">
                <a:latin typeface="Arial" pitchFamily="34" charset="0"/>
                <a:cs typeface="Arial" pitchFamily="34" charset="0"/>
              </a:rPr>
              <a:t> “</a:t>
            </a:r>
            <a:r>
              <a:rPr lang="en-US" sz="2400" dirty="0" err="1">
                <a:latin typeface="Arial" pitchFamily="34" charset="0"/>
                <a:cs typeface="Arial" pitchFamily="34" charset="0"/>
              </a:rPr>
              <a:t>kemandirian</a:t>
            </a:r>
            <a:r>
              <a:rPr lang="en-US" sz="2400" dirty="0">
                <a:latin typeface="Arial" pitchFamily="34" charset="0"/>
                <a:cs typeface="Arial" pitchFamily="34" charset="0"/>
              </a:rPr>
              <a:t>”.  </a:t>
            </a:r>
          </a:p>
          <a:p>
            <a:pPr lvl="1">
              <a:lnSpc>
                <a:spcPct val="80000"/>
              </a:lnSpc>
              <a:buFont typeface="Wingdings" pitchFamily="2" charset="2"/>
              <a:buNone/>
            </a:pPr>
            <a:endParaRPr lang="en-US" sz="2400" dirty="0">
              <a:latin typeface="Arial" pitchFamily="34" charset="0"/>
              <a:cs typeface="Arial" pitchFamily="34" charset="0"/>
            </a:endParaRPr>
          </a:p>
          <a:p>
            <a:pPr lvl="1">
              <a:lnSpc>
                <a:spcPct val="80000"/>
              </a:lnSpc>
            </a:pPr>
            <a:r>
              <a:rPr lang="en-US" sz="2400" dirty="0" err="1">
                <a:latin typeface="Arial" pitchFamily="34" charset="0"/>
                <a:cs typeface="Arial" pitchFamily="34" charset="0"/>
              </a:rPr>
              <a:t>Penyelenggaraan</a:t>
            </a:r>
            <a:r>
              <a:rPr lang="en-US" sz="2400" dirty="0">
                <a:latin typeface="Arial" pitchFamily="34" charset="0"/>
                <a:cs typeface="Arial" pitchFamily="34" charset="0"/>
              </a:rPr>
              <a:t> </a:t>
            </a:r>
            <a:r>
              <a:rPr lang="en-US" sz="2400" dirty="0" smtClean="0">
                <a:latin typeface="Arial" pitchFamily="34" charset="0"/>
                <a:cs typeface="Arial" pitchFamily="34" charset="0"/>
              </a:rPr>
              <a:t>S</a:t>
            </a:r>
            <a:r>
              <a:rPr lang="id-ID" sz="2400" dirty="0" smtClean="0">
                <a:latin typeface="Arial" pitchFamily="34" charset="0"/>
                <a:cs typeface="Arial" pitchFamily="34" charset="0"/>
              </a:rPr>
              <a:t>SN</a:t>
            </a:r>
            <a:r>
              <a:rPr lang="en-US" sz="2400" dirty="0" smtClean="0">
                <a:latin typeface="Arial" pitchFamily="34" charset="0"/>
                <a:cs typeface="Arial" pitchFamily="34" charset="0"/>
              </a:rPr>
              <a:t> </a:t>
            </a:r>
            <a:r>
              <a:rPr lang="en-US" sz="2400" dirty="0">
                <a:latin typeface="Arial" pitchFamily="34" charset="0"/>
                <a:cs typeface="Arial" pitchFamily="34" charset="0"/>
              </a:rPr>
              <a:t>(</a:t>
            </a:r>
            <a:r>
              <a:rPr lang="en-US" sz="2400" dirty="0" err="1">
                <a:latin typeface="Arial" pitchFamily="34" charset="0"/>
                <a:cs typeface="Arial" pitchFamily="34" charset="0"/>
              </a:rPr>
              <a:t>pendanaan</a:t>
            </a:r>
            <a:r>
              <a:rPr lang="en-US" sz="2400" dirty="0">
                <a:latin typeface="Arial" pitchFamily="34" charset="0"/>
                <a:cs typeface="Arial" pitchFamily="34" charset="0"/>
              </a:rPr>
              <a:t>) </a:t>
            </a:r>
            <a:r>
              <a:rPr lang="en-US" sz="2400" dirty="0" err="1">
                <a:latin typeface="Arial" pitchFamily="34" charset="0"/>
                <a:cs typeface="Arial" pitchFamily="34" charset="0"/>
              </a:rPr>
              <a:t>didasari</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filosofi</a:t>
            </a:r>
            <a:r>
              <a:rPr lang="en-US" sz="2400" dirty="0">
                <a:latin typeface="Arial" pitchFamily="34" charset="0"/>
                <a:cs typeface="Arial" pitchFamily="34" charset="0"/>
              </a:rPr>
              <a:t> </a:t>
            </a:r>
            <a:r>
              <a:rPr lang="en-US" sz="2400" dirty="0" err="1" smtClean="0">
                <a:latin typeface="Arial" pitchFamily="34" charset="0"/>
                <a:cs typeface="Arial" pitchFamily="34" charset="0"/>
              </a:rPr>
              <a:t>eksistensialisme</a:t>
            </a:r>
            <a:endParaRPr lang="en-US" sz="2400" dirty="0">
              <a:latin typeface="Arial" pitchFamily="34" charset="0"/>
              <a:cs typeface="Arial" pitchFamily="34" charset="0"/>
            </a:endParaRPr>
          </a:p>
          <a:p>
            <a:pPr>
              <a:lnSpc>
                <a:spcPct val="80000"/>
              </a:lnSpc>
            </a:pPr>
            <a:endParaRPr lang="en-US" sz="2400" dirty="0">
              <a:latin typeface="Arial" pitchFamily="34" charset="0"/>
              <a:cs typeface="Arial" pitchFamily="34" charset="0"/>
            </a:endParaRPr>
          </a:p>
        </p:txBody>
      </p:sp>
      <p:pic>
        <p:nvPicPr>
          <p:cNvPr id="269316" name="Picture 4" descr="p&amp;k color tulisan hitam"/>
          <p:cNvPicPr>
            <a:picLocks noChangeAspect="1" noChangeArrowheads="1"/>
          </p:cNvPicPr>
          <p:nvPr/>
        </p:nvPicPr>
        <p:blipFill>
          <a:blip r:embed="rId2"/>
          <a:srcRect/>
          <a:stretch>
            <a:fillRect/>
          </a:stretch>
        </p:blipFill>
        <p:spPr bwMode="auto">
          <a:xfrm>
            <a:off x="395288" y="404813"/>
            <a:ext cx="720725" cy="719137"/>
          </a:xfrm>
          <a:prstGeom prst="rect">
            <a:avLst/>
          </a:prstGeom>
          <a:noFill/>
        </p:spPr>
      </p:pic>
      <p:sp>
        <p:nvSpPr>
          <p:cNvPr id="269317" name="Oval 5"/>
          <p:cNvSpPr>
            <a:spLocks noChangeArrowheads="1"/>
          </p:cNvSpPr>
          <p:nvPr/>
        </p:nvSpPr>
        <p:spPr bwMode="auto">
          <a:xfrm>
            <a:off x="7672388" y="400050"/>
            <a:ext cx="1066800" cy="665163"/>
          </a:xfrm>
          <a:prstGeom prst="ellipse">
            <a:avLst/>
          </a:prstGeom>
          <a:solidFill>
            <a:srgbClr val="FF0000"/>
          </a:solidFill>
          <a:ln w="9525">
            <a:noFill/>
            <a:round/>
            <a:headEnd/>
            <a:tailEnd/>
          </a:ln>
          <a:effectLst/>
        </p:spPr>
        <p:txBody>
          <a:bodyPr wrap="none" anchor="ctr"/>
          <a:lstStyle/>
          <a:p>
            <a:endParaRPr lang="id-ID"/>
          </a:p>
        </p:txBody>
      </p:sp>
      <p:sp>
        <p:nvSpPr>
          <p:cNvPr id="269318" name="Oval 6"/>
          <p:cNvSpPr>
            <a:spLocks noChangeArrowheads="1"/>
          </p:cNvSpPr>
          <p:nvPr/>
        </p:nvSpPr>
        <p:spPr bwMode="auto">
          <a:xfrm>
            <a:off x="7667625" y="476250"/>
            <a:ext cx="995363" cy="576263"/>
          </a:xfrm>
          <a:prstGeom prst="ellipse">
            <a:avLst/>
          </a:prstGeom>
          <a:solidFill>
            <a:schemeClr val="tx1"/>
          </a:solidFill>
          <a:ln w="9525">
            <a:noFill/>
            <a:round/>
            <a:headEnd/>
            <a:tailEnd/>
          </a:ln>
          <a:effectLst/>
        </p:spPr>
        <p:txBody>
          <a:bodyPr wrap="none" anchor="ctr"/>
          <a:lstStyle/>
          <a:p>
            <a:endParaRPr lang="id-ID"/>
          </a:p>
        </p:txBody>
      </p:sp>
      <p:sp>
        <p:nvSpPr>
          <p:cNvPr id="269319" name="WordArt 7"/>
          <p:cNvSpPr>
            <a:spLocks noChangeArrowheads="1" noChangeShapeType="1" noTextEdit="1"/>
          </p:cNvSpPr>
          <p:nvPr/>
        </p:nvSpPr>
        <p:spPr bwMode="auto">
          <a:xfrm>
            <a:off x="7866063" y="549275"/>
            <a:ext cx="563562" cy="150813"/>
          </a:xfrm>
          <a:prstGeom prst="rect">
            <a:avLst/>
          </a:prstGeom>
        </p:spPr>
        <p:txBody>
          <a:bodyPr wrap="none" fromWordArt="1">
            <a:prstTxWarp prst="textPlain">
              <a:avLst>
                <a:gd name="adj" fmla="val 50000"/>
              </a:avLst>
            </a:prstTxWarp>
          </a:bodyPr>
          <a:lstStyle/>
          <a:p>
            <a:pPr algn="ctr"/>
            <a:r>
              <a:rPr lang="id-ID" sz="3600" b="1" kern="10">
                <a:ln w="9525">
                  <a:noFill/>
                  <a:round/>
                  <a:headEnd/>
                  <a:tailEnd/>
                </a:ln>
                <a:solidFill>
                  <a:srgbClr val="000000"/>
                </a:solidFill>
                <a:latin typeface="Times New Roman"/>
                <a:cs typeface="Times New Roman"/>
              </a:rPr>
              <a:t>SBI-SMP</a:t>
            </a:r>
          </a:p>
        </p:txBody>
      </p:sp>
      <p:sp>
        <p:nvSpPr>
          <p:cNvPr id="269320" name="WordArt 8"/>
          <p:cNvSpPr>
            <a:spLocks noChangeArrowheads="1" noChangeShapeType="1" noTextEdit="1"/>
          </p:cNvSpPr>
          <p:nvPr/>
        </p:nvSpPr>
        <p:spPr bwMode="auto">
          <a:xfrm>
            <a:off x="7802563" y="766763"/>
            <a:ext cx="760412" cy="69850"/>
          </a:xfrm>
          <a:prstGeom prst="rect">
            <a:avLst/>
          </a:prstGeom>
        </p:spPr>
        <p:txBody>
          <a:bodyPr wrap="none" fromWordArt="1">
            <a:prstTxWarp prst="textPlain">
              <a:avLst>
                <a:gd name="adj" fmla="val 50000"/>
              </a:avLst>
            </a:prstTxWarp>
          </a:bodyPr>
          <a:lstStyle/>
          <a:p>
            <a:pPr algn="ctr"/>
            <a:r>
              <a:rPr lang="id-ID" sz="3600" b="1" kern="10">
                <a:ln w="9525">
                  <a:noFill/>
                  <a:round/>
                  <a:headEnd/>
                  <a:tailEnd/>
                </a:ln>
                <a:solidFill>
                  <a:srgbClr val="0000FF"/>
                </a:solidFill>
                <a:latin typeface="Book Antiqua"/>
              </a:rPr>
              <a:t>DIT-PSMP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69319"/>
                                        </p:tgtEl>
                                        <p:attrNameLst>
                                          <p:attrName>style.visibility</p:attrName>
                                        </p:attrNameLst>
                                      </p:cBhvr>
                                      <p:to>
                                        <p:strVal val="visible"/>
                                      </p:to>
                                    </p:set>
                                    <p:anim calcmode="lin" valueType="num">
                                      <p:cBhvr>
                                        <p:cTn id="7" dur="5000" fill="hold"/>
                                        <p:tgtEl>
                                          <p:spTgt spid="269319"/>
                                        </p:tgtEl>
                                        <p:attrNameLst>
                                          <p:attrName>ppt_w</p:attrName>
                                        </p:attrNameLst>
                                      </p:cBhvr>
                                      <p:tavLst>
                                        <p:tav tm="0">
                                          <p:val>
                                            <p:fltVal val="0"/>
                                          </p:val>
                                        </p:tav>
                                        <p:tav tm="100000">
                                          <p:val>
                                            <p:strVal val="#ppt_w"/>
                                          </p:val>
                                        </p:tav>
                                      </p:tavLst>
                                    </p:anim>
                                    <p:anim calcmode="lin" valueType="num">
                                      <p:cBhvr>
                                        <p:cTn id="8" dur="5000" fill="hold"/>
                                        <p:tgtEl>
                                          <p:spTgt spid="269319"/>
                                        </p:tgtEl>
                                        <p:attrNameLst>
                                          <p:attrName>ppt_h</p:attrName>
                                        </p:attrNameLst>
                                      </p:cBhvr>
                                      <p:tavLst>
                                        <p:tav tm="0">
                                          <p:val>
                                            <p:fltVal val="0"/>
                                          </p:val>
                                        </p:tav>
                                        <p:tav tm="100000">
                                          <p:val>
                                            <p:strVal val="#ppt_h"/>
                                          </p:val>
                                        </p:tav>
                                      </p:tavLst>
                                    </p:anim>
                                  </p:childTnLst>
                                </p:cTn>
                              </p:par>
                            </p:childTnLst>
                          </p:cTn>
                        </p:par>
                        <p:par>
                          <p:cTn id="9" fill="hold">
                            <p:stCondLst>
                              <p:cond delay="5000"/>
                            </p:stCondLst>
                            <p:childTnLst>
                              <p:par>
                                <p:cTn id="10" presetID="10" presetClass="entr" presetSubtype="0" fill="hold" grpId="0" nodeType="afterEffect">
                                  <p:stCondLst>
                                    <p:cond delay="0"/>
                                  </p:stCondLst>
                                  <p:childTnLst>
                                    <p:set>
                                      <p:cBhvr>
                                        <p:cTn id="11" dur="1" fill="hold">
                                          <p:stCondLst>
                                            <p:cond delay="0"/>
                                          </p:stCondLst>
                                        </p:cTn>
                                        <p:tgtEl>
                                          <p:spTgt spid="269320"/>
                                        </p:tgtEl>
                                        <p:attrNameLst>
                                          <p:attrName>style.visibility</p:attrName>
                                        </p:attrNameLst>
                                      </p:cBhvr>
                                      <p:to>
                                        <p:strVal val="visible"/>
                                      </p:to>
                                    </p:set>
                                    <p:animEffect transition="in" filter="fade">
                                      <p:cBhvr>
                                        <p:cTn id="12" dur="2000"/>
                                        <p:tgtEl>
                                          <p:spTgt spid="269320"/>
                                        </p:tgtEl>
                                      </p:cBhvr>
                                    </p:animEffect>
                                  </p:childTnLst>
                                </p:cTn>
                              </p:par>
                            </p:childTnLst>
                          </p:cTn>
                        </p:par>
                        <p:par>
                          <p:cTn id="13" fill="hold">
                            <p:stCondLst>
                              <p:cond delay="7000"/>
                            </p:stCondLst>
                            <p:childTnLst>
                              <p:par>
                                <p:cTn id="14" presetID="2" presetClass="entr" presetSubtype="8" fill="hold" grpId="0" nodeType="afterEffect">
                                  <p:stCondLst>
                                    <p:cond delay="0"/>
                                  </p:stCondLst>
                                  <p:childTnLst>
                                    <p:set>
                                      <p:cBhvr>
                                        <p:cTn id="15" dur="1" fill="hold">
                                          <p:stCondLst>
                                            <p:cond delay="0"/>
                                          </p:stCondLst>
                                        </p:cTn>
                                        <p:tgtEl>
                                          <p:spTgt spid="269317"/>
                                        </p:tgtEl>
                                        <p:attrNameLst>
                                          <p:attrName>style.visibility</p:attrName>
                                        </p:attrNameLst>
                                      </p:cBhvr>
                                      <p:to>
                                        <p:strVal val="visible"/>
                                      </p:to>
                                    </p:set>
                                    <p:anim calcmode="lin" valueType="num">
                                      <p:cBhvr additive="base">
                                        <p:cTn id="16" dur="2000" fill="hold"/>
                                        <p:tgtEl>
                                          <p:spTgt spid="269317"/>
                                        </p:tgtEl>
                                        <p:attrNameLst>
                                          <p:attrName>ppt_x</p:attrName>
                                        </p:attrNameLst>
                                      </p:cBhvr>
                                      <p:tavLst>
                                        <p:tav tm="0">
                                          <p:val>
                                            <p:strVal val="0-#ppt_w/2"/>
                                          </p:val>
                                        </p:tav>
                                        <p:tav tm="100000">
                                          <p:val>
                                            <p:strVal val="#ppt_x"/>
                                          </p:val>
                                        </p:tav>
                                      </p:tavLst>
                                    </p:anim>
                                    <p:anim calcmode="lin" valueType="num">
                                      <p:cBhvr additive="base">
                                        <p:cTn id="17" dur="2000" fill="hold"/>
                                        <p:tgtEl>
                                          <p:spTgt spid="269317"/>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269318"/>
                                        </p:tgtEl>
                                        <p:attrNameLst>
                                          <p:attrName>style.visibility</p:attrName>
                                        </p:attrNameLst>
                                      </p:cBhvr>
                                      <p:to>
                                        <p:strVal val="visible"/>
                                      </p:to>
                                    </p:set>
                                    <p:anim calcmode="lin" valueType="num">
                                      <p:cBhvr additive="base">
                                        <p:cTn id="20" dur="2000" fill="hold"/>
                                        <p:tgtEl>
                                          <p:spTgt spid="269318"/>
                                        </p:tgtEl>
                                        <p:attrNameLst>
                                          <p:attrName>ppt_x</p:attrName>
                                        </p:attrNameLst>
                                      </p:cBhvr>
                                      <p:tavLst>
                                        <p:tav tm="0">
                                          <p:val>
                                            <p:strVal val="0-#ppt_w/2"/>
                                          </p:val>
                                        </p:tav>
                                        <p:tav tm="100000">
                                          <p:val>
                                            <p:strVal val="#ppt_x"/>
                                          </p:val>
                                        </p:tav>
                                      </p:tavLst>
                                    </p:anim>
                                    <p:anim calcmode="lin" valueType="num">
                                      <p:cBhvr additive="base">
                                        <p:cTn id="21" dur="2000" fill="hold"/>
                                        <p:tgtEl>
                                          <p:spTgt spid="2693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7" grpId="0" animBg="1"/>
      <p:bldP spid="269318" grpId="0" animBg="1"/>
      <p:bldP spid="269319" grpId="0" animBg="1"/>
      <p:bldP spid="26932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alpha val="83920"/>
          </a:schemeClr>
        </a:solidFill>
        <a:effectLst/>
      </p:bgPr>
    </p:bg>
    <p:spTree>
      <p:nvGrpSpPr>
        <p:cNvPr id="1" name=""/>
        <p:cNvGrpSpPr/>
        <p:nvPr/>
      </p:nvGrpSpPr>
      <p:grpSpPr>
        <a:xfrm>
          <a:off x="0" y="0"/>
          <a:ext cx="0" cy="0"/>
          <a:chOff x="0" y="0"/>
          <a:chExt cx="0" cy="0"/>
        </a:xfrm>
      </p:grpSpPr>
      <p:sp>
        <p:nvSpPr>
          <p:cNvPr id="14338" name="AutoShape 2"/>
          <p:cNvSpPr>
            <a:spLocks noChangeArrowheads="1"/>
          </p:cNvSpPr>
          <p:nvPr/>
        </p:nvSpPr>
        <p:spPr bwMode="auto">
          <a:xfrm>
            <a:off x="609600" y="1676400"/>
            <a:ext cx="7991475" cy="792163"/>
          </a:xfrm>
          <a:prstGeom prst="roundRect">
            <a:avLst>
              <a:gd name="adj" fmla="val 16667"/>
            </a:avLst>
          </a:prstGeom>
          <a:solidFill>
            <a:srgbClr val="000000"/>
          </a:solidFill>
          <a:ln w="76200" cmpd="tri">
            <a:solidFill>
              <a:schemeClr val="tx1"/>
            </a:solidFill>
            <a:round/>
            <a:headEnd/>
            <a:tailEnd/>
          </a:ln>
        </p:spPr>
        <p:txBody>
          <a:bodyPr wrap="none" anchor="ctr"/>
          <a:lstStyle/>
          <a:p>
            <a:endParaRPr lang="id-ID"/>
          </a:p>
        </p:txBody>
      </p:sp>
      <p:sp>
        <p:nvSpPr>
          <p:cNvPr id="216067" name="Rectangle 3"/>
          <p:cNvSpPr>
            <a:spLocks noGrp="1" noChangeArrowheads="1"/>
          </p:cNvSpPr>
          <p:nvPr>
            <p:ph type="title"/>
          </p:nvPr>
        </p:nvSpPr>
        <p:spPr>
          <a:xfrm>
            <a:off x="762000" y="1752600"/>
            <a:ext cx="7848600" cy="633413"/>
          </a:xfrm>
        </p:spPr>
        <p:txBody>
          <a:bodyPr/>
          <a:lstStyle/>
          <a:p>
            <a:pPr fontAlgn="auto">
              <a:spcAft>
                <a:spcPts val="0"/>
              </a:spcAft>
              <a:defRPr/>
            </a:pPr>
            <a:r>
              <a:rPr lang="sv-SE" sz="3200" b="1">
                <a:solidFill>
                  <a:srgbClr val="FFFF00"/>
                </a:solidFill>
                <a:latin typeface="Impact" pitchFamily="34" charset="0"/>
              </a:rPr>
              <a:t>PENGERTIAN SEKOLAH STANDAR NASIONAL (SSN)</a:t>
            </a:r>
            <a:r>
              <a:rPr lang="en-US" sz="3200">
                <a:solidFill>
                  <a:srgbClr val="FFFF00"/>
                </a:solidFill>
                <a:latin typeface="Impact" pitchFamily="34" charset="0"/>
              </a:rPr>
              <a:t> </a:t>
            </a:r>
          </a:p>
        </p:txBody>
      </p:sp>
      <p:sp>
        <p:nvSpPr>
          <p:cNvPr id="14340" name="Rectangle 4"/>
          <p:cNvSpPr>
            <a:spLocks noGrp="1" noChangeArrowheads="1"/>
          </p:cNvSpPr>
          <p:nvPr>
            <p:ph idx="1"/>
          </p:nvPr>
        </p:nvSpPr>
        <p:spPr>
          <a:xfrm>
            <a:off x="381000" y="2667000"/>
            <a:ext cx="8305800" cy="3352800"/>
          </a:xfrm>
        </p:spPr>
        <p:txBody>
          <a:bodyPr/>
          <a:lstStyle/>
          <a:p>
            <a:pPr>
              <a:lnSpc>
                <a:spcPct val="80000"/>
              </a:lnSpc>
            </a:pPr>
            <a:r>
              <a:rPr lang="sv-SE" sz="1600" b="1" smtClean="0"/>
              <a:t>Standar Nasional Pendidikan (SNP), bahwa yang dimaksudkan dengan Standar Nasional Pendidikan adalah kriteria minimal tentang berbagai aspek yang relevan dalam pelaksanaan sistem pendidikan nasional yang harus dipenuhi oleh penyelenggara dan/atau satuan pendidikan, yang berlaku di seluruh wilayah hukum Negara Kesatuan Republik Indonesia. SNP tersebut mencakup standar isi, tenaga kependidikan, sarana-prasarana, pembiayaan, proses pendidikan, proses pengelolaan, penilaian dan kompetensi lulusan. </a:t>
            </a:r>
          </a:p>
          <a:p>
            <a:pPr>
              <a:lnSpc>
                <a:spcPct val="80000"/>
              </a:lnSpc>
            </a:pPr>
            <a:endParaRPr lang="sv-SE" sz="1600" b="1" smtClean="0"/>
          </a:p>
          <a:p>
            <a:pPr>
              <a:lnSpc>
                <a:spcPct val="80000"/>
              </a:lnSpc>
            </a:pPr>
            <a:r>
              <a:rPr lang="sv-SE" sz="1600" b="1" smtClean="0"/>
              <a:t>sekolah standar nasional (SSN)  adalah sekolah yang sudah atau hampir memenuhi SNP, yaitu standar kompetensi lulusan, standar isi, standar proses, standar sarana dan prasarana, standar tenaga pendidik dan kependidikan, standar manajemen, standar pembiayaan, dan standar penilaian.</a:t>
            </a:r>
            <a:r>
              <a:rPr lang="en-US" sz="1600" b="1" smtClean="0"/>
              <a:t> </a:t>
            </a:r>
          </a:p>
          <a:p>
            <a:pPr>
              <a:lnSpc>
                <a:spcPct val="80000"/>
              </a:lnSpc>
            </a:pPr>
            <a:endParaRPr lang="en-US" sz="1600" b="1" smtClean="0"/>
          </a:p>
          <a:p>
            <a:pPr>
              <a:lnSpc>
                <a:spcPct val="80000"/>
              </a:lnSpc>
            </a:pPr>
            <a:r>
              <a:rPr lang="en-US" sz="1600" b="1" smtClean="0"/>
              <a:t>SSN adalah sekolah formal mandiri.</a:t>
            </a:r>
          </a:p>
        </p:txBody>
      </p:sp>
      <p:sp>
        <p:nvSpPr>
          <p:cNvPr id="14341" name="AutoShape 5"/>
          <p:cNvSpPr>
            <a:spLocks noChangeArrowheads="1"/>
          </p:cNvSpPr>
          <p:nvPr/>
        </p:nvSpPr>
        <p:spPr bwMode="auto">
          <a:xfrm>
            <a:off x="1979613" y="476250"/>
            <a:ext cx="5472112" cy="865188"/>
          </a:xfrm>
          <a:prstGeom prst="roundRect">
            <a:avLst>
              <a:gd name="adj" fmla="val 16667"/>
            </a:avLst>
          </a:prstGeom>
          <a:solidFill>
            <a:schemeClr val="accent1"/>
          </a:solidFill>
          <a:ln w="9525">
            <a:solidFill>
              <a:schemeClr val="tx1"/>
            </a:solidFill>
            <a:round/>
            <a:headEnd/>
            <a:tailEnd/>
          </a:ln>
        </p:spPr>
        <p:txBody>
          <a:bodyPr wrap="none" anchor="ctr"/>
          <a:lstStyle/>
          <a:p>
            <a:endParaRPr lang="id-ID"/>
          </a:p>
        </p:txBody>
      </p:sp>
      <p:sp>
        <p:nvSpPr>
          <p:cNvPr id="216070" name="Rectangle 6"/>
          <p:cNvSpPr>
            <a:spLocks noChangeArrowheads="1"/>
          </p:cNvSpPr>
          <p:nvPr/>
        </p:nvSpPr>
        <p:spPr bwMode="auto">
          <a:xfrm>
            <a:off x="2051050" y="549275"/>
            <a:ext cx="5329238" cy="719138"/>
          </a:xfrm>
          <a:prstGeom prst="rect">
            <a:avLst/>
          </a:prstGeom>
          <a:solidFill>
            <a:schemeClr val="tx1"/>
          </a:solidFill>
          <a:ln w="9525">
            <a:noFill/>
            <a:miter lim="800000"/>
            <a:headEnd/>
            <a:tailEnd/>
          </a:ln>
          <a:effectLst/>
        </p:spPr>
        <p:txBody>
          <a:bodyPr anchor="b"/>
          <a:lstStyle/>
          <a:p>
            <a:pPr algn="ctr">
              <a:defRPr/>
            </a:pPr>
            <a:r>
              <a:rPr lang="en-US" sz="4800">
                <a:solidFill>
                  <a:srgbClr val="FF0000"/>
                </a:solidFill>
                <a:effectLst>
                  <a:outerShdw blurRad="38100" dist="38100" dir="2700000" algn="tl">
                    <a:srgbClr val="C0C0C0"/>
                  </a:outerShdw>
                </a:effectLst>
                <a:latin typeface="FranklinGotTDemCon" pitchFamily="34" charset="0"/>
                <a:cs typeface="Arial" charset="0"/>
              </a:rPr>
              <a:t>PENGERTIAN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1258888" y="404813"/>
            <a:ext cx="6481762" cy="966787"/>
          </a:xfrm>
          <a:prstGeom prst="roundRect">
            <a:avLst>
              <a:gd name="adj" fmla="val 16667"/>
            </a:avLst>
          </a:prstGeom>
          <a:solidFill>
            <a:schemeClr val="accent1"/>
          </a:solidFill>
          <a:ln w="9525">
            <a:solidFill>
              <a:schemeClr val="tx1"/>
            </a:solidFill>
            <a:round/>
            <a:headEnd/>
            <a:tailEnd/>
          </a:ln>
        </p:spPr>
        <p:txBody>
          <a:bodyPr wrap="none" anchor="ctr"/>
          <a:lstStyle/>
          <a:p>
            <a:endParaRPr lang="id-ID"/>
          </a:p>
        </p:txBody>
      </p:sp>
      <p:sp>
        <p:nvSpPr>
          <p:cNvPr id="217092" name="Rectangle 4"/>
          <p:cNvSpPr>
            <a:spLocks noGrp="1" noChangeArrowheads="1"/>
          </p:cNvSpPr>
          <p:nvPr>
            <p:ph type="title"/>
          </p:nvPr>
        </p:nvSpPr>
        <p:spPr>
          <a:xfrm>
            <a:off x="1335088" y="352425"/>
            <a:ext cx="6251575" cy="933450"/>
          </a:xfrm>
          <a:solidFill>
            <a:schemeClr val="accent2"/>
          </a:solidFill>
          <a:ln w="76200" cmpd="tri">
            <a:solidFill>
              <a:schemeClr val="tx1"/>
            </a:solidFill>
          </a:ln>
        </p:spPr>
        <p:txBody>
          <a:bodyPr/>
          <a:lstStyle/>
          <a:p>
            <a:pPr algn="ctr" fontAlgn="auto">
              <a:spcAft>
                <a:spcPts val="0"/>
              </a:spcAft>
              <a:defRPr/>
            </a:pPr>
            <a:r>
              <a:rPr lang="en-US" sz="3600" dirty="0">
                <a:solidFill>
                  <a:schemeClr val="tx2">
                    <a:satMod val="200000"/>
                  </a:schemeClr>
                </a:solidFill>
                <a:effectLst>
                  <a:outerShdw blurRad="38100" dist="38100" dir="2700000" algn="tl">
                    <a:srgbClr val="FFFFFF"/>
                  </a:outerShdw>
                </a:effectLst>
                <a:latin typeface="FranklinGotTDemCon" pitchFamily="34" charset="0"/>
              </a:rPr>
              <a:t>KATEGORI SEKOLAH</a:t>
            </a:r>
          </a:p>
        </p:txBody>
      </p:sp>
      <p:sp>
        <p:nvSpPr>
          <p:cNvPr id="15364" name="Rectangle 3"/>
          <p:cNvSpPr>
            <a:spLocks noGrp="1" noChangeArrowheads="1"/>
          </p:cNvSpPr>
          <p:nvPr>
            <p:ph idx="1"/>
          </p:nvPr>
        </p:nvSpPr>
        <p:spPr>
          <a:xfrm>
            <a:off x="609600" y="2022475"/>
            <a:ext cx="8229600" cy="4108450"/>
          </a:xfrm>
        </p:spPr>
        <p:txBody>
          <a:bodyPr/>
          <a:lstStyle/>
          <a:p>
            <a:pPr marL="609600" indent="-609600">
              <a:lnSpc>
                <a:spcPct val="90000"/>
              </a:lnSpc>
              <a:buFont typeface="Wingdings" pitchFamily="2" charset="2"/>
              <a:buNone/>
            </a:pPr>
            <a:r>
              <a:rPr lang="sv-SE" sz="2200" b="1" smtClean="0">
                <a:latin typeface="Berlin Sans FB Demi" pitchFamily="34" charset="0"/>
              </a:rPr>
              <a:t>	Pengkategorian pendidikan dasar dan menengah di Indonesia menurut UU 20/2003 dan PP Nomor 19 Tahun 2005 pasal 11 dan 16:</a:t>
            </a:r>
            <a:r>
              <a:rPr lang="en-US" sz="2400" b="1" smtClean="0"/>
              <a:t> </a:t>
            </a:r>
          </a:p>
          <a:p>
            <a:pPr marL="609600" indent="-609600">
              <a:lnSpc>
                <a:spcPct val="90000"/>
              </a:lnSpc>
              <a:buFont typeface="Wingdings" pitchFamily="2" charset="2"/>
              <a:buNone/>
            </a:pPr>
            <a:endParaRPr lang="en-US" sz="2400" b="1" smtClean="0"/>
          </a:p>
          <a:p>
            <a:pPr marL="1371600" lvl="2" indent="-457200">
              <a:lnSpc>
                <a:spcPct val="90000"/>
              </a:lnSpc>
              <a:buFontTx/>
              <a:buAutoNum type="arabicPeriod"/>
            </a:pPr>
            <a:r>
              <a:rPr lang="en-US" b="1" smtClean="0">
                <a:latin typeface="Berlin Sans FB" pitchFamily="34" charset="0"/>
              </a:rPr>
              <a:t>Sekolah formal standar (dalam pembinaan disebut juga sekolah potensial/rintisan)</a:t>
            </a:r>
          </a:p>
          <a:p>
            <a:pPr marL="1371600" lvl="2" indent="-457200">
              <a:lnSpc>
                <a:spcPct val="90000"/>
              </a:lnSpc>
              <a:buFontTx/>
              <a:buAutoNum type="arabicPeriod"/>
            </a:pPr>
            <a:r>
              <a:rPr lang="en-US" b="1" smtClean="0">
                <a:latin typeface="Berlin Sans FB" pitchFamily="34" charset="0"/>
              </a:rPr>
              <a:t>Sekolah formal mandiri (dalam pembinaan disebut juga Sekolah Standar Nasional (SSN)</a:t>
            </a:r>
          </a:p>
          <a:p>
            <a:pPr marL="1371600" lvl="2" indent="-457200">
              <a:lnSpc>
                <a:spcPct val="90000"/>
              </a:lnSpc>
              <a:buFontTx/>
              <a:buAutoNum type="arabicPeriod"/>
            </a:pPr>
            <a:r>
              <a:rPr lang="en-US" b="1" smtClean="0">
                <a:latin typeface="Berlin Sans FB" pitchFamily="34" charset="0"/>
              </a:rPr>
              <a:t>Sekolah bertaraf internasional (SBI)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1295400" y="403225"/>
            <a:ext cx="6813550" cy="831850"/>
          </a:xfrm>
          <a:solidFill>
            <a:schemeClr val="accent2"/>
          </a:solidFill>
          <a:ln w="76200" cmpd="tri">
            <a:solidFill>
              <a:schemeClr val="tx1"/>
            </a:solidFill>
          </a:ln>
        </p:spPr>
        <p:txBody>
          <a:bodyPr/>
          <a:lstStyle/>
          <a:p>
            <a:pPr fontAlgn="auto">
              <a:spcAft>
                <a:spcPts val="0"/>
              </a:spcAft>
              <a:defRPr/>
            </a:pPr>
            <a:r>
              <a:rPr lang="en-US" sz="3200" b="1" dirty="0">
                <a:solidFill>
                  <a:schemeClr val="tx2">
                    <a:satMod val="200000"/>
                  </a:schemeClr>
                </a:solidFill>
                <a:latin typeface="Berlin Sans FB Demi" pitchFamily="34" charset="0"/>
              </a:rPr>
              <a:t>KATEGORI SEKOLAH (UMUM)</a:t>
            </a:r>
          </a:p>
        </p:txBody>
      </p:sp>
      <p:sp>
        <p:nvSpPr>
          <p:cNvPr id="16387" name="AutoShape 3"/>
          <p:cNvSpPr>
            <a:spLocks noChangeArrowheads="1"/>
          </p:cNvSpPr>
          <p:nvPr/>
        </p:nvSpPr>
        <p:spPr bwMode="auto">
          <a:xfrm>
            <a:off x="533400" y="2617788"/>
            <a:ext cx="1327150" cy="838200"/>
          </a:xfrm>
          <a:prstGeom prst="flowChartAlternateProcess">
            <a:avLst/>
          </a:prstGeom>
          <a:solidFill>
            <a:srgbClr val="FF0066"/>
          </a:solidFill>
          <a:ln w="76200" cmpd="tri">
            <a:solidFill>
              <a:srgbClr val="000000"/>
            </a:solidFill>
            <a:miter lim="800000"/>
            <a:headEnd/>
            <a:tailEnd/>
          </a:ln>
        </p:spPr>
        <p:txBody>
          <a:bodyPr/>
          <a:lstStyle/>
          <a:p>
            <a:pPr algn="ctr"/>
            <a:r>
              <a:rPr lang="en-US" sz="1400" b="1">
                <a:solidFill>
                  <a:srgbClr val="FFFFFF"/>
                </a:solidFill>
                <a:latin typeface="Berlin Sans FB" pitchFamily="34" charset="0"/>
              </a:rPr>
              <a:t>SEKOLAH FORMAL STANDAR</a:t>
            </a:r>
            <a:endParaRPr lang="en-US" sz="1400">
              <a:solidFill>
                <a:srgbClr val="FFFFFF"/>
              </a:solidFill>
            </a:endParaRPr>
          </a:p>
        </p:txBody>
      </p:sp>
      <p:sp>
        <p:nvSpPr>
          <p:cNvPr id="16388" name="AutoShape 4"/>
          <p:cNvSpPr>
            <a:spLocks noChangeArrowheads="1"/>
          </p:cNvSpPr>
          <p:nvPr/>
        </p:nvSpPr>
        <p:spPr bwMode="auto">
          <a:xfrm>
            <a:off x="2286000" y="2160588"/>
            <a:ext cx="1466850" cy="838200"/>
          </a:xfrm>
          <a:prstGeom prst="flowChartAlternateProcess">
            <a:avLst/>
          </a:prstGeom>
          <a:solidFill>
            <a:srgbClr val="FFFFFF"/>
          </a:solidFill>
          <a:ln w="76200" cmpd="tri">
            <a:solidFill>
              <a:srgbClr val="000000"/>
            </a:solidFill>
            <a:miter lim="800000"/>
            <a:headEnd/>
            <a:tailEnd/>
          </a:ln>
        </p:spPr>
        <p:txBody>
          <a:bodyPr/>
          <a:lstStyle/>
          <a:p>
            <a:pPr algn="ctr"/>
            <a:r>
              <a:rPr lang="en-US" sz="1200" b="1" dirty="0">
                <a:latin typeface="Berlin Sans FB" pitchFamily="34" charset="0"/>
              </a:rPr>
              <a:t>SEKOLAH FORMAL MANDIRI</a:t>
            </a:r>
            <a:endParaRPr lang="en-US" sz="1200" dirty="0"/>
          </a:p>
        </p:txBody>
      </p:sp>
      <p:sp>
        <p:nvSpPr>
          <p:cNvPr id="16389" name="AutoShape 5"/>
          <p:cNvSpPr>
            <a:spLocks noChangeArrowheads="1"/>
          </p:cNvSpPr>
          <p:nvPr/>
        </p:nvSpPr>
        <p:spPr bwMode="auto">
          <a:xfrm>
            <a:off x="4191000" y="2617788"/>
            <a:ext cx="1295400" cy="898525"/>
          </a:xfrm>
          <a:prstGeom prst="flowChartAlternateProcess">
            <a:avLst/>
          </a:prstGeom>
          <a:solidFill>
            <a:srgbClr val="CCFFFF"/>
          </a:solidFill>
          <a:ln w="76200" cmpd="tri">
            <a:solidFill>
              <a:srgbClr val="000000"/>
            </a:solidFill>
            <a:miter lim="800000"/>
            <a:headEnd/>
            <a:tailEnd/>
          </a:ln>
        </p:spPr>
        <p:txBody>
          <a:bodyPr/>
          <a:lstStyle/>
          <a:p>
            <a:pPr algn="ctr"/>
            <a:r>
              <a:rPr lang="en-US" sz="1200" b="1" dirty="0">
                <a:latin typeface="Berlin Sans FB" pitchFamily="34" charset="0"/>
              </a:rPr>
              <a:t> (SSEKOLAH BERTARAF INTERNASIONALBI)</a:t>
            </a:r>
            <a:endParaRPr lang="en-US" sz="1200" dirty="0"/>
          </a:p>
        </p:txBody>
      </p:sp>
      <p:sp>
        <p:nvSpPr>
          <p:cNvPr id="16390" name="AutoShape 6"/>
          <p:cNvSpPr>
            <a:spLocks noChangeArrowheads="1"/>
          </p:cNvSpPr>
          <p:nvPr/>
        </p:nvSpPr>
        <p:spPr bwMode="auto">
          <a:xfrm>
            <a:off x="1905000" y="2846388"/>
            <a:ext cx="457200" cy="530225"/>
          </a:xfrm>
          <a:prstGeom prst="rightArrow">
            <a:avLst>
              <a:gd name="adj1" fmla="val 50000"/>
              <a:gd name="adj2" fmla="val 25000"/>
            </a:avLst>
          </a:prstGeom>
          <a:solidFill>
            <a:srgbClr val="FF0000"/>
          </a:solidFill>
          <a:ln w="76200" cmpd="tri">
            <a:solidFill>
              <a:srgbClr val="000000"/>
            </a:solidFill>
            <a:miter lim="800000"/>
            <a:headEnd/>
            <a:tailEnd/>
          </a:ln>
        </p:spPr>
        <p:txBody>
          <a:bodyPr/>
          <a:lstStyle/>
          <a:p>
            <a:endParaRPr lang="id-ID"/>
          </a:p>
        </p:txBody>
      </p:sp>
      <p:sp>
        <p:nvSpPr>
          <p:cNvPr id="16391" name="AutoShape 7"/>
          <p:cNvSpPr>
            <a:spLocks noChangeArrowheads="1"/>
          </p:cNvSpPr>
          <p:nvPr/>
        </p:nvSpPr>
        <p:spPr bwMode="auto">
          <a:xfrm>
            <a:off x="3733800" y="2846388"/>
            <a:ext cx="381000" cy="533400"/>
          </a:xfrm>
          <a:prstGeom prst="rightArrow">
            <a:avLst>
              <a:gd name="adj1" fmla="val 50000"/>
              <a:gd name="adj2" fmla="val 25000"/>
            </a:avLst>
          </a:prstGeom>
          <a:solidFill>
            <a:srgbClr val="FF0000"/>
          </a:solidFill>
          <a:ln w="76200" cmpd="tri">
            <a:solidFill>
              <a:srgbClr val="000000"/>
            </a:solidFill>
            <a:miter lim="800000"/>
            <a:headEnd/>
            <a:tailEnd/>
          </a:ln>
        </p:spPr>
        <p:txBody>
          <a:bodyPr/>
          <a:lstStyle/>
          <a:p>
            <a:endParaRPr lang="id-ID"/>
          </a:p>
        </p:txBody>
      </p:sp>
      <p:sp>
        <p:nvSpPr>
          <p:cNvPr id="16392" name="AutoShape 8"/>
          <p:cNvSpPr>
            <a:spLocks noChangeArrowheads="1"/>
          </p:cNvSpPr>
          <p:nvPr/>
        </p:nvSpPr>
        <p:spPr bwMode="auto">
          <a:xfrm>
            <a:off x="2286000" y="3227388"/>
            <a:ext cx="1466850" cy="719137"/>
          </a:xfrm>
          <a:prstGeom prst="flowChartAlternateProcess">
            <a:avLst/>
          </a:prstGeom>
          <a:solidFill>
            <a:srgbClr val="FFFF00"/>
          </a:solidFill>
          <a:ln w="76200" cmpd="tri">
            <a:solidFill>
              <a:srgbClr val="000000"/>
            </a:solidFill>
            <a:miter lim="800000"/>
            <a:headEnd/>
            <a:tailEnd/>
          </a:ln>
        </p:spPr>
        <p:txBody>
          <a:bodyPr/>
          <a:lstStyle/>
          <a:p>
            <a:pPr algn="ctr"/>
            <a:r>
              <a:rPr lang="en-US" sz="1200" b="1" dirty="0">
                <a:latin typeface="Berlin Sans FB" pitchFamily="34" charset="0"/>
              </a:rPr>
              <a:t>SEKOLAH KEUNGGULAN LOKAL</a:t>
            </a:r>
            <a:endParaRPr lang="en-US" sz="1200" dirty="0"/>
          </a:p>
        </p:txBody>
      </p:sp>
      <p:sp>
        <p:nvSpPr>
          <p:cNvPr id="16393" name="AutoShape 9"/>
          <p:cNvSpPr>
            <a:spLocks noChangeArrowheads="1"/>
          </p:cNvSpPr>
          <p:nvPr/>
        </p:nvSpPr>
        <p:spPr bwMode="auto">
          <a:xfrm>
            <a:off x="5791200" y="2617788"/>
            <a:ext cx="1295400" cy="898525"/>
          </a:xfrm>
          <a:prstGeom prst="flowChartAlternateProcess">
            <a:avLst/>
          </a:prstGeom>
          <a:solidFill>
            <a:srgbClr val="3333FF"/>
          </a:solidFill>
          <a:ln w="76200" cmpd="tri">
            <a:solidFill>
              <a:srgbClr val="000000"/>
            </a:solidFill>
            <a:miter lim="800000"/>
            <a:headEnd/>
            <a:tailEnd/>
          </a:ln>
        </p:spPr>
        <p:txBody>
          <a:bodyPr/>
          <a:lstStyle/>
          <a:p>
            <a:pPr algn="ctr"/>
            <a:r>
              <a:rPr lang="en-US" sz="1200" b="1">
                <a:solidFill>
                  <a:srgbClr val="FFFF00"/>
                </a:solidFill>
                <a:latin typeface="Berlin Sans FB" pitchFamily="34" charset="0"/>
              </a:rPr>
              <a:t>SEKOLAH FRANCHISE ASING</a:t>
            </a:r>
            <a:endParaRPr lang="en-US" sz="1200">
              <a:solidFill>
                <a:srgbClr val="FFFF00"/>
              </a:solidFill>
            </a:endParaRPr>
          </a:p>
        </p:txBody>
      </p:sp>
      <p:sp>
        <p:nvSpPr>
          <p:cNvPr id="16394" name="AutoShape 10"/>
          <p:cNvSpPr>
            <a:spLocks noChangeArrowheads="1"/>
          </p:cNvSpPr>
          <p:nvPr/>
        </p:nvSpPr>
        <p:spPr bwMode="auto">
          <a:xfrm>
            <a:off x="7467600" y="2633663"/>
            <a:ext cx="1295400" cy="898525"/>
          </a:xfrm>
          <a:prstGeom prst="flowChartAlternateProcess">
            <a:avLst/>
          </a:prstGeom>
          <a:solidFill>
            <a:srgbClr val="FF00FF"/>
          </a:solidFill>
          <a:ln w="76200" cmpd="tri">
            <a:solidFill>
              <a:srgbClr val="000000"/>
            </a:solidFill>
            <a:miter lim="800000"/>
            <a:headEnd/>
            <a:tailEnd/>
          </a:ln>
        </p:spPr>
        <p:txBody>
          <a:bodyPr/>
          <a:lstStyle/>
          <a:p>
            <a:pPr algn="ctr"/>
            <a:r>
              <a:rPr lang="en-US" sz="1200" b="1">
                <a:latin typeface="Berlin Sans FB" pitchFamily="34" charset="0"/>
              </a:rPr>
              <a:t>SEKOLAH ASING (INTERNASIONAL)</a:t>
            </a:r>
            <a:endParaRPr lang="en-US" sz="1200"/>
          </a:p>
        </p:txBody>
      </p:sp>
      <p:sp>
        <p:nvSpPr>
          <p:cNvPr id="16395" name="Line 11"/>
          <p:cNvSpPr>
            <a:spLocks noChangeShapeType="1"/>
          </p:cNvSpPr>
          <p:nvPr/>
        </p:nvSpPr>
        <p:spPr bwMode="auto">
          <a:xfrm>
            <a:off x="533400" y="3379788"/>
            <a:ext cx="0" cy="2209800"/>
          </a:xfrm>
          <a:prstGeom prst="line">
            <a:avLst/>
          </a:prstGeom>
          <a:noFill/>
          <a:ln w="76200" cmpd="tri">
            <a:solidFill>
              <a:schemeClr val="tx1"/>
            </a:solidFill>
            <a:round/>
            <a:headEnd/>
            <a:tailEnd/>
          </a:ln>
        </p:spPr>
        <p:txBody>
          <a:bodyPr/>
          <a:lstStyle/>
          <a:p>
            <a:endParaRPr lang="id-ID"/>
          </a:p>
        </p:txBody>
      </p:sp>
      <p:sp>
        <p:nvSpPr>
          <p:cNvPr id="16396" name="Line 12"/>
          <p:cNvSpPr>
            <a:spLocks noChangeShapeType="1"/>
          </p:cNvSpPr>
          <p:nvPr/>
        </p:nvSpPr>
        <p:spPr bwMode="auto">
          <a:xfrm>
            <a:off x="5486400" y="3379788"/>
            <a:ext cx="0" cy="2209800"/>
          </a:xfrm>
          <a:prstGeom prst="line">
            <a:avLst/>
          </a:prstGeom>
          <a:noFill/>
          <a:ln w="76200" cmpd="tri">
            <a:solidFill>
              <a:schemeClr val="tx1"/>
            </a:solidFill>
            <a:round/>
            <a:headEnd/>
            <a:tailEnd/>
          </a:ln>
        </p:spPr>
        <p:txBody>
          <a:bodyPr/>
          <a:lstStyle/>
          <a:p>
            <a:endParaRPr lang="id-ID"/>
          </a:p>
        </p:txBody>
      </p:sp>
      <p:sp>
        <p:nvSpPr>
          <p:cNvPr id="16397" name="Line 13"/>
          <p:cNvSpPr>
            <a:spLocks noChangeShapeType="1"/>
          </p:cNvSpPr>
          <p:nvPr/>
        </p:nvSpPr>
        <p:spPr bwMode="auto">
          <a:xfrm>
            <a:off x="609600" y="5437188"/>
            <a:ext cx="4800600" cy="0"/>
          </a:xfrm>
          <a:prstGeom prst="line">
            <a:avLst/>
          </a:prstGeom>
          <a:noFill/>
          <a:ln w="76200" cmpd="tri">
            <a:solidFill>
              <a:schemeClr val="tx1"/>
            </a:solidFill>
            <a:round/>
            <a:headEnd type="triangle" w="med" len="med"/>
            <a:tailEnd type="triangle" w="med" len="med"/>
          </a:ln>
        </p:spPr>
        <p:txBody>
          <a:bodyPr/>
          <a:lstStyle/>
          <a:p>
            <a:endParaRPr lang="id-ID"/>
          </a:p>
        </p:txBody>
      </p:sp>
      <p:sp>
        <p:nvSpPr>
          <p:cNvPr id="16398" name="AutoShape 14"/>
          <p:cNvSpPr>
            <a:spLocks noChangeArrowheads="1"/>
          </p:cNvSpPr>
          <p:nvPr/>
        </p:nvSpPr>
        <p:spPr bwMode="auto">
          <a:xfrm>
            <a:off x="1371600" y="4870450"/>
            <a:ext cx="3276600" cy="490538"/>
          </a:xfrm>
          <a:prstGeom prst="flowChartAlternateProcess">
            <a:avLst/>
          </a:prstGeom>
          <a:solidFill>
            <a:schemeClr val="tx1"/>
          </a:solidFill>
          <a:ln w="76200" cmpd="tri">
            <a:solidFill>
              <a:srgbClr val="000000"/>
            </a:solidFill>
            <a:miter lim="800000"/>
            <a:headEnd/>
            <a:tailEnd/>
          </a:ln>
        </p:spPr>
        <p:txBody>
          <a:bodyPr/>
          <a:lstStyle/>
          <a:p>
            <a:pPr algn="ctr"/>
            <a:r>
              <a:rPr lang="en-US" sz="1200" b="1">
                <a:solidFill>
                  <a:schemeClr val="bg1"/>
                </a:solidFill>
                <a:latin typeface="Berlin Sans FB" pitchFamily="34" charset="0"/>
              </a:rPr>
              <a:t>DILAKUKAN PEMBINAAN LANGSUNG OLEH DIT. PSMP</a:t>
            </a:r>
            <a:endParaRPr lang="en-US" sz="1200">
              <a:solidFill>
                <a:schemeClr val="bg1"/>
              </a:solidFill>
            </a:endParaRPr>
          </a:p>
        </p:txBody>
      </p:sp>
      <p:sp>
        <p:nvSpPr>
          <p:cNvPr id="16399" name="AutoShape 15"/>
          <p:cNvSpPr>
            <a:spLocks noChangeArrowheads="1"/>
          </p:cNvSpPr>
          <p:nvPr/>
        </p:nvSpPr>
        <p:spPr bwMode="auto">
          <a:xfrm>
            <a:off x="5486400" y="2895600"/>
            <a:ext cx="304800" cy="304800"/>
          </a:xfrm>
          <a:prstGeom prst="leftRightArrow">
            <a:avLst>
              <a:gd name="adj1" fmla="val 50000"/>
              <a:gd name="adj2" fmla="val 20000"/>
            </a:avLst>
          </a:prstGeom>
          <a:solidFill>
            <a:schemeClr val="accent1"/>
          </a:solidFill>
          <a:ln w="9525">
            <a:solidFill>
              <a:schemeClr val="tx1"/>
            </a:solidFill>
            <a:prstDash val="dash"/>
            <a:miter lim="800000"/>
            <a:headEnd/>
            <a:tailEnd/>
          </a:ln>
        </p:spPr>
        <p:txBody>
          <a:bodyPr wrap="none" anchor="ctr"/>
          <a:lstStyle/>
          <a:p>
            <a:endParaRPr lang="id-ID"/>
          </a:p>
        </p:txBody>
      </p:sp>
      <p:sp>
        <p:nvSpPr>
          <p:cNvPr id="16400" name="AutoShape 16"/>
          <p:cNvSpPr>
            <a:spLocks noChangeArrowheads="1"/>
          </p:cNvSpPr>
          <p:nvPr/>
        </p:nvSpPr>
        <p:spPr bwMode="auto">
          <a:xfrm>
            <a:off x="7086600" y="2895600"/>
            <a:ext cx="304800" cy="304800"/>
          </a:xfrm>
          <a:prstGeom prst="leftRightArrow">
            <a:avLst>
              <a:gd name="adj1" fmla="val 50000"/>
              <a:gd name="adj2" fmla="val 20000"/>
            </a:avLst>
          </a:prstGeom>
          <a:solidFill>
            <a:schemeClr val="accent1"/>
          </a:solidFill>
          <a:ln w="9525">
            <a:solidFill>
              <a:schemeClr val="tx1"/>
            </a:solidFill>
            <a:prstDash val="dash"/>
            <a:miter lim="800000"/>
            <a:headEnd/>
            <a:tailEnd/>
          </a:ln>
        </p:spPr>
        <p:txBody>
          <a:bodyPr wrap="none" anchor="ctr"/>
          <a:lstStyle/>
          <a:p>
            <a:endParaRPr lang="id-ID"/>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a:off x="1187450" y="404813"/>
            <a:ext cx="6913563" cy="1152525"/>
          </a:xfrm>
          <a:prstGeom prst="roundRect">
            <a:avLst>
              <a:gd name="adj" fmla="val 16667"/>
            </a:avLst>
          </a:prstGeom>
          <a:solidFill>
            <a:schemeClr val="accent1"/>
          </a:solidFill>
          <a:ln w="9525">
            <a:solidFill>
              <a:schemeClr val="tx1"/>
            </a:solidFill>
            <a:round/>
            <a:headEnd/>
            <a:tailEnd/>
          </a:ln>
        </p:spPr>
        <p:txBody>
          <a:bodyPr wrap="none" anchor="ctr"/>
          <a:lstStyle/>
          <a:p>
            <a:pPr algn="ctr"/>
            <a:endParaRPr lang="id-ID">
              <a:solidFill>
                <a:srgbClr val="FF0000"/>
              </a:solidFill>
            </a:endParaRPr>
          </a:p>
        </p:txBody>
      </p:sp>
      <p:sp>
        <p:nvSpPr>
          <p:cNvPr id="219139" name="Rectangle 3"/>
          <p:cNvSpPr>
            <a:spLocks noGrp="1" noChangeArrowheads="1"/>
          </p:cNvSpPr>
          <p:nvPr>
            <p:ph type="title"/>
          </p:nvPr>
        </p:nvSpPr>
        <p:spPr>
          <a:xfrm>
            <a:off x="1303338" y="457200"/>
            <a:ext cx="6697662" cy="1066800"/>
          </a:xfrm>
          <a:solidFill>
            <a:schemeClr val="tx1"/>
          </a:solidFill>
        </p:spPr>
        <p:txBody>
          <a:bodyPr/>
          <a:lstStyle/>
          <a:p>
            <a:pPr algn="ctr" fontAlgn="auto">
              <a:spcAft>
                <a:spcPts val="0"/>
              </a:spcAft>
              <a:defRPr/>
            </a:pPr>
            <a:r>
              <a:rPr lang="en-US" sz="3800" b="1" dirty="0">
                <a:solidFill>
                  <a:srgbClr val="FF0000"/>
                </a:solidFill>
                <a:effectLst>
                  <a:outerShdw blurRad="38100" dist="38100" dir="2700000" algn="tl">
                    <a:srgbClr val="C0C0C0"/>
                  </a:outerShdw>
                </a:effectLst>
                <a:latin typeface="Berlin Sans FB Demi" pitchFamily="34" charset="0"/>
              </a:rPr>
              <a:t>KATEGORI SEKOLAH</a:t>
            </a:r>
            <a:br>
              <a:rPr lang="en-US" sz="3800" b="1" dirty="0">
                <a:solidFill>
                  <a:srgbClr val="FF0000"/>
                </a:solidFill>
                <a:effectLst>
                  <a:outerShdw blurRad="38100" dist="38100" dir="2700000" algn="tl">
                    <a:srgbClr val="C0C0C0"/>
                  </a:outerShdw>
                </a:effectLst>
                <a:latin typeface="Berlin Sans FB Demi" pitchFamily="34" charset="0"/>
              </a:rPr>
            </a:br>
            <a:r>
              <a:rPr lang="en-US" sz="2100" b="1" dirty="0">
                <a:solidFill>
                  <a:srgbClr val="FF0000"/>
                </a:solidFill>
                <a:effectLst>
                  <a:outerShdw blurRad="38100" dist="38100" dir="2700000" algn="tl">
                    <a:srgbClr val="C0C0C0"/>
                  </a:outerShdw>
                </a:effectLst>
                <a:latin typeface="Berlin Sans FB Demi" pitchFamily="34" charset="0"/>
              </a:rPr>
              <a:t>(</a:t>
            </a:r>
            <a:r>
              <a:rPr lang="en-US" sz="2100" b="1" dirty="0" err="1">
                <a:solidFill>
                  <a:srgbClr val="FF0000"/>
                </a:solidFill>
                <a:effectLst>
                  <a:outerShdw blurRad="38100" dist="38100" dir="2700000" algn="tl">
                    <a:srgbClr val="C0C0C0"/>
                  </a:outerShdw>
                </a:effectLst>
                <a:latin typeface="Berlin Sans FB Demi" pitchFamily="34" charset="0"/>
              </a:rPr>
              <a:t>Kelompok</a:t>
            </a:r>
            <a:r>
              <a:rPr lang="en-US" sz="2100" b="1" dirty="0">
                <a:solidFill>
                  <a:srgbClr val="FF0000"/>
                </a:solidFill>
                <a:effectLst>
                  <a:outerShdw blurRad="38100" dist="38100" dir="2700000" algn="tl">
                    <a:srgbClr val="C0C0C0"/>
                  </a:outerShdw>
                </a:effectLst>
                <a:latin typeface="Berlin Sans FB Demi" pitchFamily="34" charset="0"/>
              </a:rPr>
              <a:t> </a:t>
            </a:r>
            <a:r>
              <a:rPr lang="en-US" sz="2100" b="1" dirty="0" err="1">
                <a:solidFill>
                  <a:srgbClr val="FF0000"/>
                </a:solidFill>
                <a:effectLst>
                  <a:outerShdw blurRad="38100" dist="38100" dir="2700000" algn="tl">
                    <a:srgbClr val="C0C0C0"/>
                  </a:outerShdw>
                </a:effectLst>
                <a:latin typeface="Berlin Sans FB Demi" pitchFamily="34" charset="0"/>
              </a:rPr>
              <a:t>sekolah</a:t>
            </a:r>
            <a:r>
              <a:rPr lang="en-US" sz="2100" b="1" dirty="0">
                <a:solidFill>
                  <a:srgbClr val="FF0000"/>
                </a:solidFill>
                <a:effectLst>
                  <a:outerShdw blurRad="38100" dist="38100" dir="2700000" algn="tl">
                    <a:srgbClr val="C0C0C0"/>
                  </a:outerShdw>
                </a:effectLst>
                <a:latin typeface="Berlin Sans FB Demi" pitchFamily="34" charset="0"/>
              </a:rPr>
              <a:t> </a:t>
            </a:r>
            <a:r>
              <a:rPr lang="en-US" sz="2100" b="1" dirty="0" err="1">
                <a:solidFill>
                  <a:srgbClr val="FF0000"/>
                </a:solidFill>
                <a:effectLst>
                  <a:outerShdw blurRad="38100" dist="38100" dir="2700000" algn="tl">
                    <a:srgbClr val="C0C0C0"/>
                  </a:outerShdw>
                </a:effectLst>
                <a:latin typeface="Berlin Sans FB Demi" pitchFamily="34" charset="0"/>
              </a:rPr>
              <a:t>binaan</a:t>
            </a:r>
            <a:r>
              <a:rPr lang="en-US" sz="2100" b="1" dirty="0">
                <a:solidFill>
                  <a:srgbClr val="FF0000"/>
                </a:solidFill>
                <a:effectLst>
                  <a:outerShdw blurRad="38100" dist="38100" dir="2700000" algn="tl">
                    <a:srgbClr val="C0C0C0"/>
                  </a:outerShdw>
                </a:effectLst>
                <a:latin typeface="Berlin Sans FB Demi" pitchFamily="34" charset="0"/>
              </a:rPr>
              <a:t>)</a:t>
            </a:r>
          </a:p>
        </p:txBody>
      </p:sp>
      <p:sp>
        <p:nvSpPr>
          <p:cNvPr id="17412" name="AutoShape 4"/>
          <p:cNvSpPr>
            <a:spLocks noChangeArrowheads="1"/>
          </p:cNvSpPr>
          <p:nvPr/>
        </p:nvSpPr>
        <p:spPr bwMode="auto">
          <a:xfrm>
            <a:off x="1905000" y="3962400"/>
            <a:ext cx="1600200" cy="1524000"/>
          </a:xfrm>
          <a:prstGeom prst="flowChartAlternateProcess">
            <a:avLst/>
          </a:prstGeom>
          <a:solidFill>
            <a:srgbClr val="C0C0C0"/>
          </a:solidFill>
          <a:ln w="76200" cmpd="tri">
            <a:solidFill>
              <a:srgbClr val="000000"/>
            </a:solidFill>
            <a:miter lim="800000"/>
            <a:headEnd/>
            <a:tailEnd/>
          </a:ln>
        </p:spPr>
        <p:txBody>
          <a:bodyPr/>
          <a:lstStyle/>
          <a:p>
            <a:pPr algn="ctr"/>
            <a:r>
              <a:rPr lang="en-US" sz="1600" b="1">
                <a:solidFill>
                  <a:schemeClr val="bg1"/>
                </a:solidFill>
                <a:latin typeface="Berlin Sans FB" pitchFamily="34" charset="0"/>
              </a:rPr>
              <a:t>SEKOLAH POTENSIAL &amp; SEKOLAH RINTISAN</a:t>
            </a:r>
            <a:endParaRPr lang="en-US" sz="1600">
              <a:solidFill>
                <a:schemeClr val="bg1"/>
              </a:solidFill>
            </a:endParaRPr>
          </a:p>
        </p:txBody>
      </p:sp>
      <p:sp>
        <p:nvSpPr>
          <p:cNvPr id="17413" name="AutoShape 5"/>
          <p:cNvSpPr>
            <a:spLocks noChangeArrowheads="1"/>
          </p:cNvSpPr>
          <p:nvPr/>
        </p:nvSpPr>
        <p:spPr bwMode="auto">
          <a:xfrm>
            <a:off x="4267200" y="3733800"/>
            <a:ext cx="1600200" cy="990600"/>
          </a:xfrm>
          <a:prstGeom prst="flowChartAlternateProcess">
            <a:avLst/>
          </a:prstGeom>
          <a:solidFill>
            <a:srgbClr val="FFFF00"/>
          </a:solidFill>
          <a:ln w="76200" cmpd="tri">
            <a:solidFill>
              <a:srgbClr val="000000"/>
            </a:solidFill>
            <a:miter lim="800000"/>
            <a:headEnd/>
            <a:tailEnd/>
          </a:ln>
        </p:spPr>
        <p:txBody>
          <a:bodyPr/>
          <a:lstStyle/>
          <a:p>
            <a:pPr algn="ctr"/>
            <a:r>
              <a:rPr lang="en-US" sz="1400" b="1">
                <a:solidFill>
                  <a:schemeClr val="bg1"/>
                </a:solidFill>
                <a:latin typeface="Berlin Sans FB" pitchFamily="34" charset="0"/>
              </a:rPr>
              <a:t>SEKOLAH STANDAR NASIONAL (SSN)</a:t>
            </a:r>
            <a:endParaRPr lang="en-US" sz="1400">
              <a:solidFill>
                <a:schemeClr val="bg1"/>
              </a:solidFill>
            </a:endParaRPr>
          </a:p>
        </p:txBody>
      </p:sp>
      <p:sp>
        <p:nvSpPr>
          <p:cNvPr id="17414" name="AutoShape 6"/>
          <p:cNvSpPr>
            <a:spLocks noChangeArrowheads="1"/>
          </p:cNvSpPr>
          <p:nvPr/>
        </p:nvSpPr>
        <p:spPr bwMode="auto">
          <a:xfrm>
            <a:off x="6858000" y="3886200"/>
            <a:ext cx="1905000" cy="1752600"/>
          </a:xfrm>
          <a:prstGeom prst="flowChartAlternateProcess">
            <a:avLst/>
          </a:prstGeom>
          <a:solidFill>
            <a:srgbClr val="CCFFFF"/>
          </a:solidFill>
          <a:ln w="76200" cmpd="tri">
            <a:solidFill>
              <a:srgbClr val="000000"/>
            </a:solidFill>
            <a:miter lim="800000"/>
            <a:headEnd/>
            <a:tailEnd/>
          </a:ln>
        </p:spPr>
        <p:txBody>
          <a:bodyPr/>
          <a:lstStyle/>
          <a:p>
            <a:pPr algn="ctr"/>
            <a:endParaRPr lang="en-US" sz="1400" b="1">
              <a:solidFill>
                <a:schemeClr val="bg1"/>
              </a:solidFill>
              <a:latin typeface="Berlin Sans FB" pitchFamily="34" charset="0"/>
            </a:endParaRPr>
          </a:p>
          <a:p>
            <a:pPr algn="ctr"/>
            <a:r>
              <a:rPr lang="en-US" sz="1400" b="1">
                <a:solidFill>
                  <a:schemeClr val="bg1"/>
                </a:solidFill>
                <a:latin typeface="Berlin Sans FB" pitchFamily="34" charset="0"/>
              </a:rPr>
              <a:t>SEKOLAH BERTARAF INTERNASIONAL (SBI)</a:t>
            </a:r>
            <a:endParaRPr lang="en-US" sz="1400">
              <a:solidFill>
                <a:schemeClr val="bg1"/>
              </a:solidFill>
            </a:endParaRPr>
          </a:p>
        </p:txBody>
      </p:sp>
      <p:sp>
        <p:nvSpPr>
          <p:cNvPr id="17415" name="AutoShape 7"/>
          <p:cNvSpPr>
            <a:spLocks noChangeArrowheads="1"/>
          </p:cNvSpPr>
          <p:nvPr/>
        </p:nvSpPr>
        <p:spPr bwMode="auto">
          <a:xfrm>
            <a:off x="3505200" y="4378325"/>
            <a:ext cx="762000" cy="674688"/>
          </a:xfrm>
          <a:prstGeom prst="rightArrow">
            <a:avLst>
              <a:gd name="adj1" fmla="val 50000"/>
              <a:gd name="adj2" fmla="val 28235"/>
            </a:avLst>
          </a:prstGeom>
          <a:solidFill>
            <a:srgbClr val="FF0000"/>
          </a:solidFill>
          <a:ln w="76200" cmpd="tri">
            <a:solidFill>
              <a:srgbClr val="000000"/>
            </a:solidFill>
            <a:miter lim="800000"/>
            <a:headEnd/>
            <a:tailEnd/>
          </a:ln>
        </p:spPr>
        <p:txBody>
          <a:bodyPr/>
          <a:lstStyle/>
          <a:p>
            <a:endParaRPr lang="id-ID"/>
          </a:p>
        </p:txBody>
      </p:sp>
      <p:sp>
        <p:nvSpPr>
          <p:cNvPr id="17416" name="AutoShape 8"/>
          <p:cNvSpPr>
            <a:spLocks noChangeArrowheads="1"/>
          </p:cNvSpPr>
          <p:nvPr/>
        </p:nvSpPr>
        <p:spPr bwMode="auto">
          <a:xfrm>
            <a:off x="5867400" y="4354513"/>
            <a:ext cx="990600" cy="809625"/>
          </a:xfrm>
          <a:prstGeom prst="rightArrow">
            <a:avLst>
              <a:gd name="adj1" fmla="val 50000"/>
              <a:gd name="adj2" fmla="val 30588"/>
            </a:avLst>
          </a:prstGeom>
          <a:solidFill>
            <a:srgbClr val="FF0000"/>
          </a:solidFill>
          <a:ln w="76200" cmpd="tri">
            <a:solidFill>
              <a:srgbClr val="000000"/>
            </a:solidFill>
            <a:miter lim="800000"/>
            <a:headEnd/>
            <a:tailEnd/>
          </a:ln>
        </p:spPr>
        <p:txBody>
          <a:bodyPr/>
          <a:lstStyle/>
          <a:p>
            <a:endParaRPr lang="id-ID"/>
          </a:p>
        </p:txBody>
      </p:sp>
      <p:sp>
        <p:nvSpPr>
          <p:cNvPr id="17417" name="AutoShape 9"/>
          <p:cNvSpPr>
            <a:spLocks noChangeArrowheads="1"/>
          </p:cNvSpPr>
          <p:nvPr/>
        </p:nvSpPr>
        <p:spPr bwMode="auto">
          <a:xfrm>
            <a:off x="4267200" y="4724400"/>
            <a:ext cx="1600200" cy="914400"/>
          </a:xfrm>
          <a:prstGeom prst="flowChartAlternateProcess">
            <a:avLst/>
          </a:prstGeom>
          <a:solidFill>
            <a:srgbClr val="FFFFFF"/>
          </a:solidFill>
          <a:ln w="76200" cmpd="tri">
            <a:solidFill>
              <a:srgbClr val="000000"/>
            </a:solidFill>
            <a:miter lim="800000"/>
            <a:headEnd/>
            <a:tailEnd/>
          </a:ln>
        </p:spPr>
        <p:txBody>
          <a:bodyPr/>
          <a:lstStyle/>
          <a:p>
            <a:pPr algn="ctr"/>
            <a:r>
              <a:rPr lang="en-US" sz="1400" b="1">
                <a:solidFill>
                  <a:schemeClr val="bg1"/>
                </a:solidFill>
                <a:latin typeface="Berlin Sans FB" pitchFamily="34" charset="0"/>
              </a:rPr>
              <a:t>SEKOLAH KEUNGGULAN LOKAL</a:t>
            </a:r>
            <a:endParaRPr lang="en-US" sz="1400">
              <a:solidFill>
                <a:schemeClr val="bg1"/>
              </a:solidFill>
            </a:endParaRPr>
          </a:p>
        </p:txBody>
      </p:sp>
      <p:sp>
        <p:nvSpPr>
          <p:cNvPr id="17418" name="AutoShape 10"/>
          <p:cNvSpPr>
            <a:spLocks noChangeArrowheads="1"/>
          </p:cNvSpPr>
          <p:nvPr/>
        </p:nvSpPr>
        <p:spPr bwMode="auto">
          <a:xfrm>
            <a:off x="2057400" y="1905000"/>
            <a:ext cx="1447800" cy="1066800"/>
          </a:xfrm>
          <a:prstGeom prst="flowChartAlternateProcess">
            <a:avLst/>
          </a:prstGeom>
          <a:solidFill>
            <a:srgbClr val="C0C0C0"/>
          </a:solidFill>
          <a:ln w="76200" cmpd="tri">
            <a:solidFill>
              <a:srgbClr val="000000"/>
            </a:solidFill>
            <a:miter lim="800000"/>
            <a:headEnd/>
            <a:tailEnd/>
          </a:ln>
        </p:spPr>
        <p:txBody>
          <a:bodyPr/>
          <a:lstStyle/>
          <a:p>
            <a:pPr algn="ctr"/>
            <a:r>
              <a:rPr lang="en-US" sz="1600" b="1">
                <a:solidFill>
                  <a:schemeClr val="bg1"/>
                </a:solidFill>
                <a:latin typeface="Berlin Sans FB" pitchFamily="34" charset="0"/>
              </a:rPr>
              <a:t>SEKOLAH FORMAL STANDAR</a:t>
            </a:r>
            <a:endParaRPr lang="en-US" sz="1600">
              <a:solidFill>
                <a:schemeClr val="bg1"/>
              </a:solidFill>
            </a:endParaRPr>
          </a:p>
        </p:txBody>
      </p:sp>
      <p:sp>
        <p:nvSpPr>
          <p:cNvPr id="17419" name="AutoShape 11"/>
          <p:cNvSpPr>
            <a:spLocks noChangeArrowheads="1"/>
          </p:cNvSpPr>
          <p:nvPr/>
        </p:nvSpPr>
        <p:spPr bwMode="auto">
          <a:xfrm>
            <a:off x="4267200" y="1905000"/>
            <a:ext cx="1600200" cy="1066800"/>
          </a:xfrm>
          <a:prstGeom prst="flowChartAlternateProcess">
            <a:avLst/>
          </a:prstGeom>
          <a:solidFill>
            <a:srgbClr val="FFFF00"/>
          </a:solidFill>
          <a:ln w="76200" cmpd="tri">
            <a:solidFill>
              <a:srgbClr val="000000"/>
            </a:solidFill>
            <a:miter lim="800000"/>
            <a:headEnd/>
            <a:tailEnd/>
          </a:ln>
        </p:spPr>
        <p:txBody>
          <a:bodyPr/>
          <a:lstStyle/>
          <a:p>
            <a:pPr algn="ctr"/>
            <a:r>
              <a:rPr lang="en-US" sz="1400" b="1">
                <a:solidFill>
                  <a:schemeClr val="bg1"/>
                </a:solidFill>
                <a:latin typeface="Berlin Sans FB" pitchFamily="34" charset="0"/>
              </a:rPr>
              <a:t>SEKOLAH FORMAL MANDIRI</a:t>
            </a:r>
            <a:endParaRPr lang="en-US" sz="1400">
              <a:solidFill>
                <a:schemeClr val="bg1"/>
              </a:solidFill>
            </a:endParaRPr>
          </a:p>
        </p:txBody>
      </p:sp>
      <p:sp>
        <p:nvSpPr>
          <p:cNvPr id="17420" name="AutoShape 12"/>
          <p:cNvSpPr>
            <a:spLocks noChangeArrowheads="1"/>
          </p:cNvSpPr>
          <p:nvPr/>
        </p:nvSpPr>
        <p:spPr bwMode="auto">
          <a:xfrm>
            <a:off x="6934200" y="1828800"/>
            <a:ext cx="1905000" cy="1143000"/>
          </a:xfrm>
          <a:prstGeom prst="flowChartAlternateProcess">
            <a:avLst/>
          </a:prstGeom>
          <a:solidFill>
            <a:srgbClr val="CCFFFF"/>
          </a:solidFill>
          <a:ln w="76200" cmpd="tri">
            <a:solidFill>
              <a:srgbClr val="000000"/>
            </a:solidFill>
            <a:miter lim="800000"/>
            <a:headEnd/>
            <a:tailEnd/>
          </a:ln>
        </p:spPr>
        <p:txBody>
          <a:bodyPr/>
          <a:lstStyle/>
          <a:p>
            <a:pPr algn="ctr"/>
            <a:r>
              <a:rPr lang="en-US" sz="1400" b="1">
                <a:solidFill>
                  <a:schemeClr val="bg1"/>
                </a:solidFill>
                <a:latin typeface="Berlin Sans FB" pitchFamily="34" charset="0"/>
              </a:rPr>
              <a:t>SEKOLAH BERTARAF INTERNASIONAL (SBI)</a:t>
            </a:r>
            <a:endParaRPr lang="en-US" sz="1400">
              <a:solidFill>
                <a:schemeClr val="bg1"/>
              </a:solidFill>
            </a:endParaRPr>
          </a:p>
        </p:txBody>
      </p:sp>
      <p:sp>
        <p:nvSpPr>
          <p:cNvPr id="17421" name="AutoShape 13"/>
          <p:cNvSpPr>
            <a:spLocks noChangeArrowheads="1"/>
          </p:cNvSpPr>
          <p:nvPr/>
        </p:nvSpPr>
        <p:spPr bwMode="auto">
          <a:xfrm>
            <a:off x="3505200" y="2133600"/>
            <a:ext cx="762000" cy="674688"/>
          </a:xfrm>
          <a:prstGeom prst="rightArrow">
            <a:avLst>
              <a:gd name="adj1" fmla="val 50000"/>
              <a:gd name="adj2" fmla="val 28235"/>
            </a:avLst>
          </a:prstGeom>
          <a:solidFill>
            <a:srgbClr val="FF0000"/>
          </a:solidFill>
          <a:ln w="76200" cmpd="tri">
            <a:solidFill>
              <a:srgbClr val="000000"/>
            </a:solidFill>
            <a:miter lim="800000"/>
            <a:headEnd/>
            <a:tailEnd/>
          </a:ln>
        </p:spPr>
        <p:txBody>
          <a:bodyPr/>
          <a:lstStyle/>
          <a:p>
            <a:endParaRPr lang="id-ID"/>
          </a:p>
        </p:txBody>
      </p:sp>
      <p:sp>
        <p:nvSpPr>
          <p:cNvPr id="17422" name="AutoShape 14"/>
          <p:cNvSpPr>
            <a:spLocks noChangeArrowheads="1"/>
          </p:cNvSpPr>
          <p:nvPr/>
        </p:nvSpPr>
        <p:spPr bwMode="auto">
          <a:xfrm>
            <a:off x="5867400" y="2057400"/>
            <a:ext cx="1066800" cy="809625"/>
          </a:xfrm>
          <a:prstGeom prst="rightArrow">
            <a:avLst>
              <a:gd name="adj1" fmla="val 50000"/>
              <a:gd name="adj2" fmla="val 32941"/>
            </a:avLst>
          </a:prstGeom>
          <a:solidFill>
            <a:srgbClr val="FF0000"/>
          </a:solidFill>
          <a:ln w="76200" cmpd="tri">
            <a:solidFill>
              <a:srgbClr val="000000"/>
            </a:solidFill>
            <a:miter lim="800000"/>
            <a:headEnd/>
            <a:tailEnd/>
          </a:ln>
        </p:spPr>
        <p:txBody>
          <a:bodyPr/>
          <a:lstStyle/>
          <a:p>
            <a:endParaRPr lang="id-ID"/>
          </a:p>
        </p:txBody>
      </p:sp>
      <p:sp>
        <p:nvSpPr>
          <p:cNvPr id="17423" name="AutoShape 15"/>
          <p:cNvSpPr>
            <a:spLocks noChangeArrowheads="1"/>
          </p:cNvSpPr>
          <p:nvPr/>
        </p:nvSpPr>
        <p:spPr bwMode="auto">
          <a:xfrm>
            <a:off x="2362200" y="3048000"/>
            <a:ext cx="838200" cy="685800"/>
          </a:xfrm>
          <a:prstGeom prst="downArrow">
            <a:avLst>
              <a:gd name="adj1" fmla="val 50000"/>
              <a:gd name="adj2" fmla="val 25000"/>
            </a:avLst>
          </a:prstGeom>
          <a:solidFill>
            <a:schemeClr val="accent1"/>
          </a:solidFill>
          <a:ln w="76200" cmpd="tri">
            <a:solidFill>
              <a:schemeClr val="tx1"/>
            </a:solidFill>
            <a:miter lim="800000"/>
            <a:headEnd/>
            <a:tailEnd/>
          </a:ln>
        </p:spPr>
        <p:txBody>
          <a:bodyPr vert="eaVert" wrap="none" anchor="ctr"/>
          <a:lstStyle/>
          <a:p>
            <a:endParaRPr lang="id-ID"/>
          </a:p>
        </p:txBody>
      </p:sp>
      <p:sp>
        <p:nvSpPr>
          <p:cNvPr id="17424" name="AutoShape 16"/>
          <p:cNvSpPr>
            <a:spLocks noChangeArrowheads="1"/>
          </p:cNvSpPr>
          <p:nvPr/>
        </p:nvSpPr>
        <p:spPr bwMode="auto">
          <a:xfrm>
            <a:off x="4648200" y="3048000"/>
            <a:ext cx="838200" cy="685800"/>
          </a:xfrm>
          <a:prstGeom prst="downArrow">
            <a:avLst>
              <a:gd name="adj1" fmla="val 50000"/>
              <a:gd name="adj2" fmla="val 25000"/>
            </a:avLst>
          </a:prstGeom>
          <a:solidFill>
            <a:schemeClr val="accent1"/>
          </a:solidFill>
          <a:ln w="76200" cmpd="tri">
            <a:solidFill>
              <a:schemeClr val="tx1"/>
            </a:solidFill>
            <a:miter lim="800000"/>
            <a:headEnd/>
            <a:tailEnd/>
          </a:ln>
        </p:spPr>
        <p:txBody>
          <a:bodyPr vert="eaVert" wrap="none" anchor="ctr"/>
          <a:lstStyle/>
          <a:p>
            <a:endParaRPr lang="id-ID"/>
          </a:p>
        </p:txBody>
      </p:sp>
      <p:sp>
        <p:nvSpPr>
          <p:cNvPr id="17425" name="AutoShape 17"/>
          <p:cNvSpPr>
            <a:spLocks noChangeArrowheads="1"/>
          </p:cNvSpPr>
          <p:nvPr/>
        </p:nvSpPr>
        <p:spPr bwMode="auto">
          <a:xfrm>
            <a:off x="7467600" y="3048000"/>
            <a:ext cx="838200" cy="685800"/>
          </a:xfrm>
          <a:prstGeom prst="downArrow">
            <a:avLst>
              <a:gd name="adj1" fmla="val 50000"/>
              <a:gd name="adj2" fmla="val 25000"/>
            </a:avLst>
          </a:prstGeom>
          <a:solidFill>
            <a:schemeClr val="accent1"/>
          </a:solidFill>
          <a:ln w="76200" cmpd="tri">
            <a:solidFill>
              <a:schemeClr val="tx1"/>
            </a:solidFill>
            <a:miter lim="800000"/>
            <a:headEnd/>
            <a:tailEnd/>
          </a:ln>
        </p:spPr>
        <p:txBody>
          <a:bodyPr vert="eaVert" wrap="none" anchor="ctr"/>
          <a:lstStyle/>
          <a:p>
            <a:endParaRPr lang="id-ID"/>
          </a:p>
        </p:txBody>
      </p:sp>
      <p:sp>
        <p:nvSpPr>
          <p:cNvPr id="17426" name="AutoShape 18"/>
          <p:cNvSpPr>
            <a:spLocks noChangeArrowheads="1"/>
          </p:cNvSpPr>
          <p:nvPr/>
        </p:nvSpPr>
        <p:spPr bwMode="auto">
          <a:xfrm>
            <a:off x="381000" y="3124200"/>
            <a:ext cx="1295400" cy="533400"/>
          </a:xfrm>
          <a:prstGeom prst="flowChartAlternateProcess">
            <a:avLst/>
          </a:prstGeom>
          <a:solidFill>
            <a:srgbClr val="FFFF00"/>
          </a:solidFill>
          <a:ln w="76200" cmpd="tri">
            <a:solidFill>
              <a:srgbClr val="000000"/>
            </a:solidFill>
            <a:miter lim="800000"/>
            <a:headEnd/>
            <a:tailEnd/>
          </a:ln>
        </p:spPr>
        <p:txBody>
          <a:bodyPr/>
          <a:lstStyle/>
          <a:p>
            <a:pPr algn="ctr"/>
            <a:r>
              <a:rPr lang="en-US" sz="1200" b="1">
                <a:solidFill>
                  <a:schemeClr val="bg1"/>
                </a:solidFill>
                <a:latin typeface="Berlin Sans FB" pitchFamily="34" charset="0"/>
              </a:rPr>
              <a:t>KEBIJAKAN PEMBINAAN</a:t>
            </a:r>
            <a:endParaRPr lang="en-US" sz="1200">
              <a:solidFill>
                <a:schemeClr val="bg1"/>
              </a:solidFill>
            </a:endParaRPr>
          </a:p>
        </p:txBody>
      </p:sp>
      <p:sp>
        <p:nvSpPr>
          <p:cNvPr id="17427" name="AutoShape 19"/>
          <p:cNvSpPr>
            <a:spLocks noChangeArrowheads="1"/>
          </p:cNvSpPr>
          <p:nvPr/>
        </p:nvSpPr>
        <p:spPr bwMode="auto">
          <a:xfrm>
            <a:off x="1676400" y="3200400"/>
            <a:ext cx="609600" cy="381000"/>
          </a:xfrm>
          <a:prstGeom prst="rightArrow">
            <a:avLst>
              <a:gd name="adj1" fmla="val 50000"/>
              <a:gd name="adj2" fmla="val 40000"/>
            </a:avLst>
          </a:prstGeom>
          <a:solidFill>
            <a:srgbClr val="FF0000"/>
          </a:solidFill>
          <a:ln w="76200" cmpd="tri">
            <a:solidFill>
              <a:srgbClr val="000000"/>
            </a:solidFill>
            <a:miter lim="800000"/>
            <a:headEnd/>
            <a:tailEnd/>
          </a:ln>
        </p:spPr>
        <p:txBody>
          <a:bodyPr/>
          <a:lstStyle/>
          <a:p>
            <a:endParaRPr lang="id-ID"/>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50000"/>
            <a:alpha val="97000"/>
          </a:schemeClr>
        </a:solidFill>
        <a:effectLst/>
      </p:bgPr>
    </p:bg>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533400" y="404813"/>
            <a:ext cx="8229600" cy="879475"/>
          </a:xfrm>
          <a:solidFill>
            <a:schemeClr val="hlink"/>
          </a:solidFill>
        </p:spPr>
        <p:txBody>
          <a:bodyPr>
            <a:normAutofit fontScale="90000"/>
          </a:bodyPr>
          <a:lstStyle/>
          <a:p>
            <a:pPr algn="ctr" fontAlgn="auto">
              <a:spcAft>
                <a:spcPts val="0"/>
              </a:spcAft>
              <a:defRPr/>
            </a:pPr>
            <a:r>
              <a:rPr lang="en-US" sz="2800" b="1" dirty="0">
                <a:solidFill>
                  <a:srgbClr val="010303"/>
                </a:solidFill>
                <a:latin typeface="Franklin Gothic Medium" pitchFamily="34" charset="0"/>
              </a:rPr>
              <a:t>KRITERIA DAN INDIKATOR </a:t>
            </a:r>
            <a:br>
              <a:rPr lang="en-US" sz="2800" b="1" dirty="0">
                <a:solidFill>
                  <a:srgbClr val="010303"/>
                </a:solidFill>
                <a:latin typeface="Franklin Gothic Medium" pitchFamily="34" charset="0"/>
              </a:rPr>
            </a:br>
            <a:r>
              <a:rPr lang="en-US" sz="2800" b="1" dirty="0">
                <a:solidFill>
                  <a:srgbClr val="010303"/>
                </a:solidFill>
                <a:latin typeface="Franklin Gothic Medium" pitchFamily="34" charset="0"/>
              </a:rPr>
              <a:t>SEKOLAH FORMAL MANDIRI (SSN)</a:t>
            </a:r>
          </a:p>
        </p:txBody>
      </p:sp>
      <p:sp>
        <p:nvSpPr>
          <p:cNvPr id="18435" name="Rectangle 3"/>
          <p:cNvSpPr>
            <a:spLocks noGrp="1" noChangeArrowheads="1"/>
          </p:cNvSpPr>
          <p:nvPr>
            <p:ph idx="1"/>
          </p:nvPr>
        </p:nvSpPr>
        <p:spPr>
          <a:xfrm>
            <a:off x="539750" y="1412875"/>
            <a:ext cx="8153400" cy="5216525"/>
          </a:xfrm>
        </p:spPr>
        <p:txBody>
          <a:bodyPr>
            <a:normAutofit lnSpcReduction="10000"/>
          </a:bodyPr>
          <a:lstStyle/>
          <a:p>
            <a:pPr marL="609600" indent="-609600">
              <a:lnSpc>
                <a:spcPct val="80000"/>
              </a:lnSpc>
            </a:pPr>
            <a:r>
              <a:rPr lang="it-IT" sz="1800" b="1" dirty="0" smtClean="0"/>
              <a:t>Luas tanah minimal </a:t>
            </a:r>
            <a:r>
              <a:rPr lang="id-ID" sz="1800" b="1" dirty="0" smtClean="0"/>
              <a:t>sesuai denan Permendiknas No. 24 Tahun 2007, dan rombel minimal </a:t>
            </a:r>
            <a:r>
              <a:rPr lang="it-IT" sz="1800" b="1" dirty="0" smtClean="0"/>
              <a:t>9 rombel</a:t>
            </a:r>
          </a:p>
          <a:p>
            <a:pPr marL="609600" indent="-609600">
              <a:lnSpc>
                <a:spcPct val="80000"/>
              </a:lnSpc>
            </a:pPr>
            <a:r>
              <a:rPr lang="it-IT" sz="1800" b="1" dirty="0" smtClean="0"/>
              <a:t>Tidak double shift</a:t>
            </a:r>
          </a:p>
          <a:p>
            <a:pPr marL="609600" indent="-609600">
              <a:lnSpc>
                <a:spcPct val="80000"/>
              </a:lnSpc>
            </a:pPr>
            <a:r>
              <a:rPr lang="it-IT" sz="1800" b="1" dirty="0" smtClean="0"/>
              <a:t>memiliki dokumen Kurikulum Tingkat Satuan Pendidikan (KTSP) secara lengkap. </a:t>
            </a:r>
          </a:p>
          <a:p>
            <a:pPr marL="609600" indent="-609600">
              <a:lnSpc>
                <a:spcPct val="80000"/>
              </a:lnSpc>
            </a:pPr>
            <a:r>
              <a:rPr lang="it-IT" sz="1800" b="1" dirty="0" smtClean="0"/>
              <a:t>memiliki perangkat pembelajaran yang lengkap, dari silabus sampai dengan RPP untuk kelas VII – IX semua mata pelajaran.</a:t>
            </a:r>
            <a:endParaRPr lang="fi-FI" sz="1800" b="1" dirty="0" smtClean="0"/>
          </a:p>
          <a:p>
            <a:pPr marL="609600" indent="-609600">
              <a:lnSpc>
                <a:spcPct val="80000"/>
              </a:lnSpc>
            </a:pPr>
            <a:r>
              <a:rPr lang="fi-FI" sz="1800" b="1" dirty="0" smtClean="0"/>
              <a:t>menerapkan pembelajaran kontektual untuk kelas VII – IX semua mata pelajaran.</a:t>
            </a:r>
          </a:p>
          <a:p>
            <a:pPr marL="609600" indent="-609600">
              <a:lnSpc>
                <a:spcPct val="80000"/>
              </a:lnSpc>
            </a:pPr>
            <a:r>
              <a:rPr lang="fi-FI" sz="1800" b="1" dirty="0" smtClean="0"/>
              <a:t>Rata-rata gain score minimal 0,6 dari tahun 1 sampai tahun 3 untuk semua mata pelajaran</a:t>
            </a:r>
          </a:p>
          <a:p>
            <a:pPr marL="609600" indent="-609600">
              <a:lnSpc>
                <a:spcPct val="80000"/>
              </a:lnSpc>
            </a:pPr>
            <a:r>
              <a:rPr lang="fi-FI" sz="1800" b="1" dirty="0" smtClean="0"/>
              <a:t>Rata-rata pencapaian ketuntasan kompetensi minimal 75 %</a:t>
            </a:r>
            <a:endParaRPr lang="pt-BR" sz="1800" b="1" dirty="0" smtClean="0"/>
          </a:p>
          <a:p>
            <a:pPr marL="609600" indent="-609600">
              <a:lnSpc>
                <a:spcPct val="80000"/>
              </a:lnSpc>
            </a:pPr>
            <a:r>
              <a:rPr lang="pt-BR" sz="1800" b="1" dirty="0" smtClean="0"/>
              <a:t>Kondisi guru 90 % minimal berpendidikan   S-1 pada tahun ke-3</a:t>
            </a:r>
            <a:endParaRPr lang="nb-NO" sz="1800" b="1" dirty="0" smtClean="0"/>
          </a:p>
          <a:p>
            <a:pPr marL="609600" indent="-609600">
              <a:lnSpc>
                <a:spcPct val="80000"/>
              </a:lnSpc>
            </a:pPr>
            <a:r>
              <a:rPr lang="nb-NO" sz="1800" b="1" dirty="0" smtClean="0"/>
              <a:t>Penguasaan kompetensi, 30% guru bersertifikat kompetensi</a:t>
            </a:r>
          </a:p>
          <a:p>
            <a:pPr marL="609600" indent="-609600">
              <a:lnSpc>
                <a:spcPct val="80000"/>
              </a:lnSpc>
            </a:pPr>
            <a:r>
              <a:rPr lang="nb-NO" sz="1800" b="1" dirty="0" smtClean="0"/>
              <a:t>Rasio jumlah rombel  dan jumlah kelas 1 : 1 (tidak boleh double shift) </a:t>
            </a:r>
          </a:p>
          <a:p>
            <a:pPr marL="609600" indent="-609600">
              <a:lnSpc>
                <a:spcPct val="80000"/>
              </a:lnSpc>
            </a:pPr>
            <a:r>
              <a:rPr lang="nb-NO" sz="1800" b="1" dirty="0" smtClean="0"/>
              <a:t>Jumlah siswa per rombel maksimal 32 untuk semua kelas (kelas 1, 2 dan 3) </a:t>
            </a:r>
            <a:endParaRPr lang="pt-BR" sz="18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533400" y="404813"/>
            <a:ext cx="8229600" cy="879475"/>
          </a:xfrm>
          <a:solidFill>
            <a:schemeClr val="hlink"/>
          </a:solidFill>
        </p:spPr>
        <p:txBody>
          <a:bodyPr/>
          <a:lstStyle/>
          <a:p>
            <a:pPr algn="ctr" fontAlgn="auto">
              <a:spcAft>
                <a:spcPts val="0"/>
              </a:spcAft>
              <a:defRPr/>
            </a:pPr>
            <a:r>
              <a:rPr lang="en-US" sz="2500" b="1" dirty="0">
                <a:solidFill>
                  <a:srgbClr val="010303"/>
                </a:solidFill>
                <a:effectLst>
                  <a:outerShdw blurRad="38100" dist="38100" dir="2700000" algn="tl">
                    <a:srgbClr val="FFFFFF"/>
                  </a:outerShdw>
                </a:effectLst>
                <a:latin typeface="Franklin Gothic Medium" pitchFamily="34" charset="0"/>
              </a:rPr>
              <a:t>KRITERIA DAN INDIKATOR </a:t>
            </a:r>
            <a:br>
              <a:rPr lang="en-US" sz="2500" b="1" dirty="0">
                <a:solidFill>
                  <a:srgbClr val="010303"/>
                </a:solidFill>
                <a:effectLst>
                  <a:outerShdw blurRad="38100" dist="38100" dir="2700000" algn="tl">
                    <a:srgbClr val="FFFFFF"/>
                  </a:outerShdw>
                </a:effectLst>
                <a:latin typeface="Franklin Gothic Medium" pitchFamily="34" charset="0"/>
              </a:rPr>
            </a:br>
            <a:r>
              <a:rPr lang="en-US" sz="2500" b="1" dirty="0">
                <a:solidFill>
                  <a:srgbClr val="010303"/>
                </a:solidFill>
                <a:effectLst>
                  <a:outerShdw blurRad="38100" dist="38100" dir="2700000" algn="tl">
                    <a:srgbClr val="FFFFFF"/>
                  </a:outerShdw>
                </a:effectLst>
                <a:latin typeface="Franklin Gothic Medium" pitchFamily="34" charset="0"/>
              </a:rPr>
              <a:t>SEKOLAH FORMAL MANDIRI (SSN)</a:t>
            </a:r>
          </a:p>
        </p:txBody>
      </p:sp>
      <p:sp>
        <p:nvSpPr>
          <p:cNvPr id="19459" name="Rectangle 3"/>
          <p:cNvSpPr>
            <a:spLocks noGrp="1" noChangeArrowheads="1"/>
          </p:cNvSpPr>
          <p:nvPr>
            <p:ph idx="1"/>
          </p:nvPr>
        </p:nvSpPr>
        <p:spPr>
          <a:xfrm>
            <a:off x="539750" y="1412875"/>
            <a:ext cx="8153400" cy="4752975"/>
          </a:xfrm>
        </p:spPr>
        <p:txBody>
          <a:bodyPr/>
          <a:lstStyle/>
          <a:p>
            <a:pPr marL="609600" indent="-609600">
              <a:lnSpc>
                <a:spcPct val="80000"/>
              </a:lnSpc>
            </a:pPr>
            <a:r>
              <a:rPr lang="pt-BR" sz="1800" b="1" dirty="0" smtClean="0"/>
              <a:t>Rata-rata jam mengajar guru berkisar antara </a:t>
            </a:r>
            <a:r>
              <a:rPr lang="id-ID" sz="1800" b="1" dirty="0" smtClean="0"/>
              <a:t>22</a:t>
            </a:r>
            <a:r>
              <a:rPr lang="pt-BR" sz="1800" b="1" dirty="0" smtClean="0"/>
              <a:t> – 2</a:t>
            </a:r>
            <a:r>
              <a:rPr lang="id-ID" sz="1800" b="1" dirty="0" smtClean="0"/>
              <a:t>6</a:t>
            </a:r>
            <a:endParaRPr lang="pt-BR" sz="1800" b="1" dirty="0" smtClean="0"/>
          </a:p>
          <a:p>
            <a:pPr marL="609600" indent="-609600">
              <a:lnSpc>
                <a:spcPct val="80000"/>
              </a:lnSpc>
            </a:pPr>
            <a:r>
              <a:rPr lang="pt-BR" sz="1800" b="1" dirty="0" smtClean="0"/>
              <a:t>Jumlah laboratorium minimal 1 lab IPA,  lab. Bahasa, lab. </a:t>
            </a:r>
            <a:r>
              <a:rPr lang="id-ID" sz="1800" b="1" dirty="0" smtClean="0"/>
              <a:t>Multimedia </a:t>
            </a:r>
            <a:r>
              <a:rPr lang="pt-BR" sz="1800" b="1" dirty="0" smtClean="0"/>
              <a:t>dan lab. Keterampilan</a:t>
            </a:r>
            <a:endParaRPr lang="sv-SE" sz="1800" b="1" dirty="0" smtClean="0"/>
          </a:p>
          <a:p>
            <a:pPr marL="609600" indent="-609600">
              <a:lnSpc>
                <a:spcPct val="80000"/>
              </a:lnSpc>
            </a:pPr>
            <a:r>
              <a:rPr lang="sv-SE" sz="1800" b="1" dirty="0" smtClean="0"/>
              <a:t>Memiliki telpon dan akses internet pada lab komputer, guru, dan kepala sekolah</a:t>
            </a:r>
          </a:p>
          <a:p>
            <a:pPr marL="609600" indent="-609600">
              <a:lnSpc>
                <a:spcPct val="80000"/>
              </a:lnSpc>
            </a:pPr>
            <a:r>
              <a:rPr lang="sv-SE" sz="1800" b="1" dirty="0" smtClean="0"/>
              <a:t>Memiliki ruang kepala sekolah, ruang guru, ruang BP, ruang Tata Usaha, kamar kecil yang cukup dan memadai (sesuai </a:t>
            </a:r>
            <a:r>
              <a:rPr lang="id-ID" sz="1800" b="1" dirty="0" smtClean="0"/>
              <a:t> Peremendiknas</a:t>
            </a:r>
            <a:r>
              <a:rPr lang="sv-SE" sz="1800" b="1" dirty="0" smtClean="0"/>
              <a:t>)</a:t>
            </a:r>
          </a:p>
          <a:p>
            <a:pPr marL="609600" indent="-609600">
              <a:lnSpc>
                <a:spcPct val="80000"/>
              </a:lnSpc>
            </a:pPr>
            <a:r>
              <a:rPr lang="sv-SE" sz="1800" b="1" dirty="0" smtClean="0"/>
              <a:t>memiliki ruang perpustakaan (termasuk ruang baca) sesuai SPM</a:t>
            </a:r>
          </a:p>
          <a:p>
            <a:pPr marL="609600" indent="-609600">
              <a:lnSpc>
                <a:spcPct val="80000"/>
              </a:lnSpc>
            </a:pPr>
            <a:r>
              <a:rPr lang="sv-SE" sz="1800" b="1" dirty="0" smtClean="0"/>
              <a:t>sudah melaksanakan secara konsisten aspek-aspek dalam manajemen berbasis sekolah (otonomi/kemandirian, keterbukaan, kerjasama, akuntabilitas dan sustainabilitas)</a:t>
            </a:r>
          </a:p>
          <a:p>
            <a:pPr marL="609600" indent="-609600">
              <a:lnSpc>
                <a:spcPct val="80000"/>
              </a:lnSpc>
            </a:pPr>
            <a:r>
              <a:rPr lang="sv-SE" sz="1800" b="1" dirty="0" smtClean="0"/>
              <a:t>Memiliki perangkat media pembelajaran untuk semua mata pelajaran sesuai dengan </a:t>
            </a:r>
            <a:r>
              <a:rPr lang="id-ID" sz="1800" b="1" dirty="0" smtClean="0"/>
              <a:t>Permendiknas</a:t>
            </a:r>
            <a:r>
              <a:rPr lang="sv-SE" sz="1800" b="1" dirty="0" smtClean="0"/>
              <a:t>.</a:t>
            </a:r>
          </a:p>
          <a:p>
            <a:pPr marL="609600" indent="-609600">
              <a:lnSpc>
                <a:spcPct val="80000"/>
              </a:lnSpc>
            </a:pPr>
            <a:r>
              <a:rPr lang="sv-SE" sz="1800" b="1" dirty="0" smtClean="0"/>
              <a:t>Sudah melaksanakan sistim penilaian yang komprehensif (ulangan harian, UTS, UAS, ulangan kenaikan kelas) dengan teknik penilaian yang variasi (sesuai PP 19 tahun 2005)</a:t>
            </a:r>
            <a:endParaRPr lang="it-IT" sz="1800" b="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482" name="AutoShape 2"/>
          <p:cNvSpPr>
            <a:spLocks noChangeArrowheads="1"/>
          </p:cNvSpPr>
          <p:nvPr/>
        </p:nvSpPr>
        <p:spPr bwMode="auto">
          <a:xfrm>
            <a:off x="381000" y="1752600"/>
            <a:ext cx="8305800" cy="1524000"/>
          </a:xfrm>
          <a:prstGeom prst="roundRect">
            <a:avLst>
              <a:gd name="adj" fmla="val 16667"/>
            </a:avLst>
          </a:prstGeom>
          <a:solidFill>
            <a:schemeClr val="accent1"/>
          </a:solidFill>
          <a:ln w="9525">
            <a:solidFill>
              <a:schemeClr val="tx1"/>
            </a:solidFill>
            <a:round/>
            <a:headEnd/>
            <a:tailEnd/>
          </a:ln>
        </p:spPr>
        <p:txBody>
          <a:bodyPr wrap="none" anchor="ctr"/>
          <a:lstStyle/>
          <a:p>
            <a:endParaRPr lang="id-ID"/>
          </a:p>
        </p:txBody>
      </p:sp>
      <p:sp>
        <p:nvSpPr>
          <p:cNvPr id="222211" name="Rectangle 3"/>
          <p:cNvSpPr>
            <a:spLocks noGrp="1" noChangeArrowheads="1"/>
          </p:cNvSpPr>
          <p:nvPr>
            <p:ph type="title"/>
          </p:nvPr>
        </p:nvSpPr>
        <p:spPr>
          <a:xfrm>
            <a:off x="381000" y="1905000"/>
            <a:ext cx="8153400" cy="1143000"/>
          </a:xfrm>
        </p:spPr>
        <p:txBody>
          <a:bodyPr>
            <a:normAutofit fontScale="90000"/>
          </a:bodyPr>
          <a:lstStyle/>
          <a:p>
            <a:pPr algn="ctr" fontAlgn="auto">
              <a:spcAft>
                <a:spcPts val="0"/>
              </a:spcAft>
              <a:defRPr/>
            </a:pPr>
            <a:r>
              <a:rPr lang="en-US" sz="3200" b="1" dirty="0">
                <a:solidFill>
                  <a:srgbClr val="FFFFFF"/>
                </a:solidFill>
                <a:effectLst>
                  <a:outerShdw blurRad="38100" dist="38100" dir="2700000" algn="tl">
                    <a:srgbClr val="010199"/>
                  </a:outerShdw>
                </a:effectLst>
                <a:latin typeface="Impact" pitchFamily="34" charset="0"/>
              </a:rPr>
              <a:t>PENGEMBANGAN PROGRAM DAN PELAKSANAAN</a:t>
            </a:r>
            <a:r>
              <a:rPr lang="en-US" b="1" dirty="0">
                <a:solidFill>
                  <a:srgbClr val="FFFFFF"/>
                </a:solidFill>
                <a:effectLst>
                  <a:outerShdw blurRad="38100" dist="38100" dir="2700000" algn="tl">
                    <a:srgbClr val="010199"/>
                  </a:outerShdw>
                </a:effectLst>
                <a:latin typeface="Impact" pitchFamily="34" charset="0"/>
              </a:rPr>
              <a:t> </a:t>
            </a:r>
            <a:br>
              <a:rPr lang="en-US" b="1" dirty="0">
                <a:solidFill>
                  <a:srgbClr val="FFFFFF"/>
                </a:solidFill>
                <a:effectLst>
                  <a:outerShdw blurRad="38100" dist="38100" dir="2700000" algn="tl">
                    <a:srgbClr val="010199"/>
                  </a:outerShdw>
                </a:effectLst>
                <a:latin typeface="Impact" pitchFamily="34" charset="0"/>
              </a:rPr>
            </a:br>
            <a:r>
              <a:rPr lang="en-US" b="1" dirty="0">
                <a:solidFill>
                  <a:srgbClr val="FFFFFF"/>
                </a:solidFill>
                <a:effectLst>
                  <a:outerShdw blurRad="38100" dist="38100" dir="2700000" algn="tl">
                    <a:srgbClr val="010199"/>
                  </a:outerShdw>
                </a:effectLst>
                <a:latin typeface="Impact" pitchFamily="34" charset="0"/>
              </a:rPr>
              <a:t>SEKOLAH FORMAL MANDIRI (SSN)</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533400" y="152400"/>
            <a:ext cx="8153400" cy="1371600"/>
          </a:xfrm>
          <a:solidFill>
            <a:srgbClr val="FFFF00"/>
          </a:solidFill>
        </p:spPr>
        <p:txBody>
          <a:bodyPr/>
          <a:lstStyle/>
          <a:p>
            <a:pPr algn="ctr" fontAlgn="auto">
              <a:spcAft>
                <a:spcPts val="0"/>
              </a:spcAft>
              <a:defRPr/>
            </a:pPr>
            <a:r>
              <a:rPr lang="en-US" sz="2800" b="1" dirty="0">
                <a:solidFill>
                  <a:srgbClr val="010303"/>
                </a:solidFill>
                <a:latin typeface="Arial" pitchFamily="34" charset="0"/>
                <a:cs typeface="Arial" pitchFamily="34" charset="0"/>
              </a:rPr>
              <a:t>CONTOH </a:t>
            </a:r>
            <a:br>
              <a:rPr lang="en-US" sz="2800" b="1" dirty="0">
                <a:solidFill>
                  <a:srgbClr val="010303"/>
                </a:solidFill>
                <a:latin typeface="Arial" pitchFamily="34" charset="0"/>
                <a:cs typeface="Arial" pitchFamily="34" charset="0"/>
              </a:rPr>
            </a:br>
            <a:r>
              <a:rPr lang="en-US" sz="2800" b="1" dirty="0">
                <a:solidFill>
                  <a:srgbClr val="010303"/>
                </a:solidFill>
                <a:latin typeface="Arial" pitchFamily="34" charset="0"/>
                <a:cs typeface="Arial" pitchFamily="34" charset="0"/>
              </a:rPr>
              <a:t>PROGRAM PENGEMBANGAN STANDAR KOMPETENSI LULUSAN</a:t>
            </a:r>
          </a:p>
        </p:txBody>
      </p:sp>
      <p:sp>
        <p:nvSpPr>
          <p:cNvPr id="21507" name="Rectangle 3"/>
          <p:cNvSpPr>
            <a:spLocks noGrp="1" noChangeArrowheads="1"/>
          </p:cNvSpPr>
          <p:nvPr>
            <p:ph idx="1"/>
          </p:nvPr>
        </p:nvSpPr>
        <p:spPr>
          <a:xfrm>
            <a:off x="1619250" y="2095500"/>
            <a:ext cx="7118350" cy="3881438"/>
          </a:xfrm>
        </p:spPr>
        <p:txBody>
          <a:bodyPr/>
          <a:lstStyle/>
          <a:p>
            <a:r>
              <a:rPr lang="sv-SE" sz="2500" smtClean="0"/>
              <a:t>Pengembangan standar kelulusan atau GSA pada setiap tahunnya</a:t>
            </a:r>
          </a:p>
          <a:p>
            <a:r>
              <a:rPr lang="sv-SE" sz="2500" smtClean="0"/>
              <a:t>Pengembangan standar pencapaian ketuntasan kompetensi pada tiap tahun atau semester</a:t>
            </a:r>
          </a:p>
          <a:p>
            <a:r>
              <a:rPr lang="sv-SE" sz="2500" smtClean="0"/>
              <a:t>Pengembangan kejuaraan lomba-lomba bidang akademik (Kesiswaan)</a:t>
            </a:r>
          </a:p>
          <a:p>
            <a:r>
              <a:rPr lang="sv-SE" sz="2500" smtClean="0"/>
              <a:t>Pengembangan kejuaraan lomba-lomba bidang non akademik (kesiswaan)</a:t>
            </a:r>
          </a:p>
          <a:p>
            <a:r>
              <a:rPr lang="sv-SE" sz="2500" smtClean="0"/>
              <a:t>Peningkatan kedisiplinan siswa</a:t>
            </a:r>
            <a:endParaRPr lang="en-US" sz="25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533400" y="152400"/>
            <a:ext cx="8153400" cy="1371600"/>
          </a:xfrm>
          <a:solidFill>
            <a:srgbClr val="FFFF00"/>
          </a:solidFill>
        </p:spPr>
        <p:txBody>
          <a:bodyPr/>
          <a:lstStyle/>
          <a:p>
            <a:pPr algn="ctr" fontAlgn="auto">
              <a:spcAft>
                <a:spcPts val="0"/>
              </a:spcAft>
              <a:defRPr/>
            </a:pPr>
            <a:r>
              <a:rPr lang="en-US" sz="2800" b="1" dirty="0">
                <a:solidFill>
                  <a:srgbClr val="010303"/>
                </a:solidFill>
                <a:latin typeface="Arial" pitchFamily="34" charset="0"/>
                <a:cs typeface="Arial" pitchFamily="34" charset="0"/>
              </a:rPr>
              <a:t>CONTOH </a:t>
            </a:r>
            <a:br>
              <a:rPr lang="en-US" sz="2800" b="1" dirty="0">
                <a:solidFill>
                  <a:srgbClr val="010303"/>
                </a:solidFill>
                <a:latin typeface="Arial" pitchFamily="34" charset="0"/>
                <a:cs typeface="Arial" pitchFamily="34" charset="0"/>
              </a:rPr>
            </a:br>
            <a:r>
              <a:rPr lang="en-US" sz="2800" b="1" dirty="0">
                <a:solidFill>
                  <a:srgbClr val="010303"/>
                </a:solidFill>
                <a:latin typeface="Arial" pitchFamily="34" charset="0"/>
                <a:cs typeface="Arial" pitchFamily="34" charset="0"/>
              </a:rPr>
              <a:t>PROGRAM PENGEMBANGAN STANDAR KOMPETENSI LULUSAN</a:t>
            </a:r>
          </a:p>
        </p:txBody>
      </p:sp>
      <p:sp>
        <p:nvSpPr>
          <p:cNvPr id="22531" name="Rectangle 3"/>
          <p:cNvSpPr>
            <a:spLocks noGrp="1" noChangeArrowheads="1"/>
          </p:cNvSpPr>
          <p:nvPr>
            <p:ph idx="1"/>
          </p:nvPr>
        </p:nvSpPr>
        <p:spPr>
          <a:xfrm>
            <a:off x="1619250" y="2095500"/>
            <a:ext cx="7118350" cy="3881438"/>
          </a:xfrm>
        </p:spPr>
        <p:txBody>
          <a:bodyPr/>
          <a:lstStyle/>
          <a:p>
            <a:r>
              <a:rPr lang="sv-SE" sz="2500" smtClean="0"/>
              <a:t>Pengembangan Model Penerimaan siswa baru  untuk menjaring siswa pada setiap tahunnya</a:t>
            </a:r>
          </a:p>
          <a:p>
            <a:r>
              <a:rPr lang="sv-SE" sz="2500" smtClean="0"/>
              <a:t>Penerapkan model PSB yang obyektif, tranfaran, dan akuntabel </a:t>
            </a:r>
          </a:p>
          <a:p>
            <a:r>
              <a:rPr lang="sv-SE" sz="2500" smtClean="0"/>
              <a:t>Pengembangan model PSB yang bersifat akademik dan pengenalan lingkungan tanpa kekerasan </a:t>
            </a:r>
          </a:p>
          <a:p>
            <a:r>
              <a:rPr lang="sv-SE" sz="2500" smtClean="0"/>
              <a:t>Dan sebagainya </a:t>
            </a:r>
          </a:p>
          <a:p>
            <a:pPr>
              <a:buFont typeface="Wingdings" pitchFamily="2" charset="2"/>
              <a:buNone/>
            </a:pPr>
            <a:endParaRPr lang="en-US" sz="25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CC3300"/>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457200" y="381000"/>
            <a:ext cx="8077200" cy="930275"/>
          </a:xfrm>
        </p:spPr>
        <p:txBody>
          <a:bodyPr>
            <a:normAutofit fontScale="90000"/>
          </a:bodyPr>
          <a:lstStyle/>
          <a:p>
            <a:pPr algn="ctr" fontAlgn="auto">
              <a:spcAft>
                <a:spcPts val="0"/>
              </a:spcAft>
              <a:defRPr/>
            </a:pPr>
            <a:r>
              <a:rPr lang="en-US" sz="3600" b="1" dirty="0">
                <a:solidFill>
                  <a:srgbClr val="FFFF00"/>
                </a:solidFill>
                <a:latin typeface="Impact" pitchFamily="34" charset="0"/>
              </a:rPr>
              <a:t>CONTOH </a:t>
            </a:r>
            <a:br>
              <a:rPr lang="en-US" sz="3600" b="1" dirty="0">
                <a:solidFill>
                  <a:srgbClr val="FFFF00"/>
                </a:solidFill>
                <a:latin typeface="Impact" pitchFamily="34" charset="0"/>
              </a:rPr>
            </a:br>
            <a:r>
              <a:rPr lang="en-US" sz="3600" b="1" dirty="0">
                <a:solidFill>
                  <a:srgbClr val="FFFF00"/>
                </a:solidFill>
                <a:latin typeface="Impact" pitchFamily="34" charset="0"/>
              </a:rPr>
              <a:t>PROGRAM PENGEMBANGAN STANDAR ISI</a:t>
            </a:r>
          </a:p>
        </p:txBody>
      </p:sp>
      <p:sp>
        <p:nvSpPr>
          <p:cNvPr id="224259" name="Rectangle 3"/>
          <p:cNvSpPr>
            <a:spLocks noGrp="1" noChangeArrowheads="1"/>
          </p:cNvSpPr>
          <p:nvPr>
            <p:ph idx="1"/>
          </p:nvPr>
        </p:nvSpPr>
        <p:spPr/>
        <p:txBody>
          <a:bodyPr>
            <a:normAutofit/>
          </a:bodyPr>
          <a:lstStyle/>
          <a:p>
            <a:pPr marL="411480" fontAlgn="auto">
              <a:lnSpc>
                <a:spcPct val="90000"/>
              </a:lnSpc>
              <a:spcAft>
                <a:spcPts val="0"/>
              </a:spcAft>
              <a:buFont typeface="Wingdings"/>
              <a:buChar char=""/>
              <a:defRPr/>
            </a:pPr>
            <a:r>
              <a:rPr lang="id-ID" sz="2400"/>
              <a:t>Pengembangan kurikulum satuan pendidikan (dengan berbagai jenis muatan </a:t>
            </a:r>
            <a:r>
              <a:rPr lang="sv-SE" sz="2400"/>
              <a:t>kurikulum sesuai dengan ketentuan SNP) berdasarkan SI dan SKL</a:t>
            </a:r>
            <a:endParaRPr lang="fi-FI" sz="2400"/>
          </a:p>
          <a:p>
            <a:pPr marL="411480" fontAlgn="auto">
              <a:lnSpc>
                <a:spcPct val="90000"/>
              </a:lnSpc>
              <a:spcAft>
                <a:spcPts val="0"/>
              </a:spcAft>
              <a:buFont typeface="Wingdings"/>
              <a:buChar char=""/>
              <a:defRPr/>
            </a:pPr>
            <a:r>
              <a:rPr lang="fi-FI" sz="2400"/>
              <a:t>Penyusunan kalender pendidikan</a:t>
            </a:r>
          </a:p>
          <a:p>
            <a:pPr marL="411480" fontAlgn="auto">
              <a:lnSpc>
                <a:spcPct val="90000"/>
              </a:lnSpc>
              <a:spcAft>
                <a:spcPts val="0"/>
              </a:spcAft>
              <a:buFont typeface="Wingdings"/>
              <a:buChar char=""/>
              <a:defRPr/>
            </a:pPr>
            <a:r>
              <a:rPr lang="fi-FI" sz="2400"/>
              <a:t>Pengembangan pemetaan Materi KBK untuk semua mata pelajaran</a:t>
            </a:r>
          </a:p>
          <a:p>
            <a:pPr marL="411480" fontAlgn="auto">
              <a:lnSpc>
                <a:spcPct val="90000"/>
              </a:lnSpc>
              <a:spcAft>
                <a:spcPts val="0"/>
              </a:spcAft>
              <a:buFont typeface="Wingdings"/>
              <a:buChar char=""/>
              <a:defRPr/>
            </a:pPr>
            <a:r>
              <a:rPr lang="fi-FI" sz="2400"/>
              <a:t>Pengembangan silabus untuk semua mata pelajaran</a:t>
            </a:r>
          </a:p>
          <a:p>
            <a:pPr marL="411480" fontAlgn="auto">
              <a:lnSpc>
                <a:spcPct val="90000"/>
              </a:lnSpc>
              <a:spcAft>
                <a:spcPts val="0"/>
              </a:spcAft>
              <a:buFont typeface="Wingdings"/>
              <a:buChar char=""/>
              <a:defRPr/>
            </a:pPr>
            <a:r>
              <a:rPr lang="fi-FI" sz="2400"/>
              <a:t>Pengembangan sistem penilaian untuk semua mata pelajaran</a:t>
            </a:r>
          </a:p>
          <a:p>
            <a:pPr marL="411480" fontAlgn="auto">
              <a:lnSpc>
                <a:spcPct val="90000"/>
              </a:lnSpc>
              <a:spcAft>
                <a:spcPts val="0"/>
              </a:spcAft>
              <a:buFont typeface="Wingdings"/>
              <a:buChar char=""/>
              <a:defRPr/>
            </a:pPr>
            <a:r>
              <a:rPr lang="fi-FI" sz="2400"/>
              <a:t>Pengembangan rencana pelaksanaan pembelajaran untuk semua mata pelajaran</a:t>
            </a:r>
          </a:p>
          <a:p>
            <a:pPr marL="411480" fontAlgn="auto">
              <a:lnSpc>
                <a:spcPct val="90000"/>
              </a:lnSpc>
              <a:spcAft>
                <a:spcPts val="0"/>
              </a:spcAft>
              <a:buFont typeface="Wingdings"/>
              <a:buChar char=""/>
              <a:defRPr/>
            </a:pPr>
            <a:r>
              <a:rPr lang="fi-FI" sz="2400"/>
              <a:t>Penyusunan beban belajar</a:t>
            </a:r>
            <a:endParaRPr lang="en-US"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457200" y="1676400"/>
            <a:ext cx="8229600" cy="4454525"/>
          </a:xfrm>
        </p:spPr>
        <p:txBody>
          <a:bodyPr/>
          <a:lstStyle/>
          <a:p>
            <a:pPr>
              <a:lnSpc>
                <a:spcPct val="80000"/>
              </a:lnSpc>
            </a:pPr>
            <a:r>
              <a:rPr lang="en-US" sz="2800" b="1" dirty="0"/>
              <a:t>Ps. 50 (2):</a:t>
            </a:r>
          </a:p>
          <a:p>
            <a:pPr>
              <a:lnSpc>
                <a:spcPct val="80000"/>
              </a:lnSpc>
              <a:buFont typeface="Wingdings" pitchFamily="2" charset="2"/>
              <a:buNone/>
            </a:pPr>
            <a:r>
              <a:rPr lang="en-US" sz="2800" b="1" dirty="0"/>
              <a:t>    </a:t>
            </a:r>
            <a:r>
              <a:rPr lang="en-US" b="1" dirty="0" err="1">
                <a:solidFill>
                  <a:srgbClr val="A2E7FC"/>
                </a:solidFill>
                <a:latin typeface="ITC Zapf Chancery" pitchFamily="66" charset="0"/>
              </a:rPr>
              <a:t>Pemerintah</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menentukan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kebijakan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nasional</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dan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standar</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nasional</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pendidikan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untuk</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menjamin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mutu</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pendidikan</a:t>
            </a:r>
            <a:r>
              <a:rPr lang="en-US" b="1" dirty="0">
                <a:solidFill>
                  <a:srgbClr val="A2E7FC"/>
                </a:solidFill>
                <a:latin typeface="ITC Zapf Chancery" pitchFamily="66" charset="0"/>
              </a:rPr>
              <a:t> </a:t>
            </a:r>
            <a:r>
              <a:rPr lang="en-US" b="1" dirty="0" err="1">
                <a:solidFill>
                  <a:srgbClr val="A2E7FC"/>
                </a:solidFill>
                <a:latin typeface="ITC Zapf Chancery" pitchFamily="66" charset="0"/>
              </a:rPr>
              <a:t>nasional</a:t>
            </a:r>
            <a:r>
              <a:rPr lang="en-US" b="1" dirty="0">
                <a:solidFill>
                  <a:srgbClr val="A2E7FC"/>
                </a:solidFill>
                <a:latin typeface="ITC Zapf Chancery" pitchFamily="66" charset="0"/>
              </a:rPr>
              <a:t>.</a:t>
            </a:r>
          </a:p>
          <a:p>
            <a:pPr>
              <a:lnSpc>
                <a:spcPct val="80000"/>
              </a:lnSpc>
            </a:pPr>
            <a:endParaRPr lang="en-US" b="1" dirty="0">
              <a:latin typeface="ITC Zapf Chancery" pitchFamily="66" charset="0"/>
            </a:endParaRPr>
          </a:p>
          <a:p>
            <a:pPr>
              <a:lnSpc>
                <a:spcPct val="80000"/>
              </a:lnSpc>
            </a:pPr>
            <a:r>
              <a:rPr lang="en-US" sz="2800" b="1" dirty="0"/>
              <a:t>Ps. 35 (1):</a:t>
            </a:r>
          </a:p>
          <a:p>
            <a:pPr>
              <a:lnSpc>
                <a:spcPct val="80000"/>
              </a:lnSpc>
              <a:buFont typeface="Wingdings" pitchFamily="2" charset="2"/>
              <a:buNone/>
            </a:pPr>
            <a:r>
              <a:rPr lang="en-US" sz="2800" b="1" dirty="0">
                <a:effectLst/>
              </a:rPr>
              <a:t>   </a:t>
            </a:r>
            <a:r>
              <a:rPr lang="en-US" sz="2800" b="1" dirty="0" err="1">
                <a:solidFill>
                  <a:srgbClr val="FFFF66"/>
                </a:solidFill>
                <a:effectLst/>
                <a:latin typeface="ITC Zapf Chancery" pitchFamily="66" charset="0"/>
              </a:rPr>
              <a:t>Standar</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nasional</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pendidikan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terdiri</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atas</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standar</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isi</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proses</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kompetensi</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lulusan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tenaga</a:t>
            </a:r>
            <a:r>
              <a:rPr lang="en-US" sz="2800" b="1" dirty="0">
                <a:solidFill>
                  <a:srgbClr val="FFFF66"/>
                </a:solidFill>
                <a:effectLst/>
                <a:latin typeface="ITC Zapf Chancery" pitchFamily="66" charset="0"/>
              </a:rPr>
              <a:t> </a:t>
            </a:r>
            <a:r>
              <a:rPr lang="id-ID" sz="2800" b="1" dirty="0" smtClean="0">
                <a:solidFill>
                  <a:srgbClr val="FFFF66"/>
                </a:solidFill>
                <a:effectLst/>
                <a:latin typeface="ITC Zapf Chancery" pitchFamily="66" charset="0"/>
              </a:rPr>
              <a:t>pendidik dan </a:t>
            </a:r>
            <a:r>
              <a:rPr lang="en-US" sz="2800" b="1" dirty="0" err="1" smtClean="0">
                <a:solidFill>
                  <a:srgbClr val="FFFF66"/>
                </a:solidFill>
                <a:effectLst/>
                <a:latin typeface="ITC Zapf Chancery" pitchFamily="66" charset="0"/>
              </a:rPr>
              <a:t>kependidikan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sarana</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prasarana</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pengelolaan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pembiayaan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dan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penilaian</a:t>
            </a:r>
            <a:r>
              <a:rPr lang="en-US" sz="2800" b="1" dirty="0">
                <a:solidFill>
                  <a:srgbClr val="FFFF66"/>
                </a:solidFill>
                <a:effectLst/>
                <a:latin typeface="ITC Zapf Chancery" pitchFamily="66" charset="0"/>
              </a:rPr>
              <a:t> </a:t>
            </a:r>
            <a:r>
              <a:rPr lang="en-US" sz="2800" b="1" dirty="0" smtClean="0">
                <a:solidFill>
                  <a:srgbClr val="FFFF66"/>
                </a:solidFill>
                <a:effectLst/>
                <a:latin typeface="ITC Zapf Chancery" pitchFamily="66" charset="0"/>
              </a:rPr>
              <a:t>pen</a:t>
            </a:r>
            <a:r>
              <a:rPr lang="id-ID" sz="2800" b="1" dirty="0" smtClean="0">
                <a:solidFill>
                  <a:srgbClr val="FFFF66"/>
                </a:solidFill>
                <a:effectLst/>
                <a:latin typeface="ITC Zapf Chancery" pitchFamily="66" charset="0"/>
              </a:rPr>
              <a:t>d</a:t>
            </a:r>
            <a:r>
              <a:rPr lang="en-US" sz="2800" b="1" dirty="0" err="1" smtClean="0">
                <a:solidFill>
                  <a:srgbClr val="FFFF66"/>
                </a:solidFill>
                <a:effectLst/>
                <a:latin typeface="ITC Zapf Chancery" pitchFamily="66" charset="0"/>
              </a:rPr>
              <a:t>idikan</a:t>
            </a:r>
            <a:r>
              <a:rPr lang="en-US" sz="2800" b="1" dirty="0" smtClean="0">
                <a:solidFill>
                  <a:srgbClr val="FFFF66"/>
                </a:solidFill>
                <a:effectLst/>
                <a:latin typeface="ITC Zapf Chancery" pitchFamily="66" charset="0"/>
              </a:rPr>
              <a:t> </a:t>
            </a:r>
            <a:r>
              <a:rPr lang="en-US" sz="2800" b="1" dirty="0">
                <a:solidFill>
                  <a:srgbClr val="FFFF66"/>
                </a:solidFill>
                <a:effectLst/>
                <a:latin typeface="ITC Zapf Chancery" pitchFamily="66" charset="0"/>
              </a:rPr>
              <a:t>yang </a:t>
            </a:r>
            <a:r>
              <a:rPr lang="en-US" sz="2800" b="1" dirty="0" err="1">
                <a:solidFill>
                  <a:srgbClr val="FFFF66"/>
                </a:solidFill>
                <a:effectLst/>
                <a:latin typeface="ITC Zapf Chancery" pitchFamily="66" charset="0"/>
              </a:rPr>
              <a:t>harus</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ditingkatkan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secara</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berencana</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dan</a:t>
            </a:r>
            <a:r>
              <a:rPr lang="en-US" sz="2800" b="1" dirty="0">
                <a:solidFill>
                  <a:srgbClr val="FFFF66"/>
                </a:solidFill>
                <a:effectLst/>
                <a:latin typeface="ITC Zapf Chancery" pitchFamily="66" charset="0"/>
              </a:rPr>
              <a:t> </a:t>
            </a:r>
            <a:r>
              <a:rPr lang="en-US" sz="2800" b="1" dirty="0" err="1">
                <a:solidFill>
                  <a:srgbClr val="FFFF66"/>
                </a:solidFill>
                <a:effectLst/>
                <a:latin typeface="ITC Zapf Chancery" pitchFamily="66" charset="0"/>
              </a:rPr>
              <a:t>berkala</a:t>
            </a:r>
            <a:r>
              <a:rPr lang="en-US" sz="2800" b="1" dirty="0">
                <a:solidFill>
                  <a:srgbClr val="FFFF66"/>
                </a:solidFill>
                <a:effectLst/>
                <a:latin typeface="ITC Zapf Chancery" pitchFamily="66" charset="0"/>
              </a:rPr>
              <a:t>.</a:t>
            </a:r>
          </a:p>
        </p:txBody>
      </p:sp>
      <p:sp>
        <p:nvSpPr>
          <p:cNvPr id="101379" name="WordArt 3" descr="White marble"/>
          <p:cNvSpPr>
            <a:spLocks noChangeArrowheads="1" noChangeShapeType="1" noTextEdit="1"/>
          </p:cNvSpPr>
          <p:nvPr/>
        </p:nvSpPr>
        <p:spPr bwMode="auto">
          <a:xfrm>
            <a:off x="1905000" y="457200"/>
            <a:ext cx="5791200" cy="6858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id-ID" sz="3600" kern="10">
                <a:ln w="9525">
                  <a:round/>
                  <a:headEnd/>
                  <a:tailEnd/>
                </a:ln>
                <a:blipFill dpi="0" rotWithShape="0">
                  <a:blip r:embed="rId2"/>
                  <a:srcRect/>
                  <a:tile tx="0" ty="0" sx="100000" sy="100000" flip="none" algn="tl"/>
                </a:blipFill>
                <a:latin typeface="Arial Black"/>
              </a:rPr>
              <a:t>UUSPN TH 20/2003:</a:t>
            </a:r>
          </a:p>
        </p:txBody>
      </p:sp>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1378">
                                            <p:txEl>
                                              <p:pRg st="0" end="0"/>
                                            </p:txEl>
                                          </p:spTgt>
                                        </p:tgtEl>
                                        <p:attrNameLst>
                                          <p:attrName>style.visibility</p:attrName>
                                        </p:attrNameLst>
                                      </p:cBhvr>
                                      <p:to>
                                        <p:strVal val="visible"/>
                                      </p:to>
                                    </p:set>
                                    <p:animEffect transition="in" filter="diamond(in)">
                                      <p:cBhvr>
                                        <p:cTn id="7" dur="2000"/>
                                        <p:tgtEl>
                                          <p:spTgt spid="101378">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01378">
                                            <p:txEl>
                                              <p:pRg st="1" end="1"/>
                                            </p:txEl>
                                          </p:spTgt>
                                        </p:tgtEl>
                                        <p:attrNameLst>
                                          <p:attrName>style.visibility</p:attrName>
                                        </p:attrNameLst>
                                      </p:cBhvr>
                                      <p:to>
                                        <p:strVal val="visible"/>
                                      </p:to>
                                    </p:set>
                                    <p:animEffect transition="in" filter="diamond(in)">
                                      <p:cBhvr>
                                        <p:cTn id="10" dur="2000"/>
                                        <p:tgtEl>
                                          <p:spTgt spid="10137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101378">
                                            <p:txEl>
                                              <p:pRg st="3" end="3"/>
                                            </p:txEl>
                                          </p:spTgt>
                                        </p:tgtEl>
                                        <p:attrNameLst>
                                          <p:attrName>style.visibility</p:attrName>
                                        </p:attrNameLst>
                                      </p:cBhvr>
                                      <p:to>
                                        <p:strVal val="visible"/>
                                      </p:to>
                                    </p:set>
                                    <p:animEffect transition="in" filter="diamond(in)">
                                      <p:cBhvr>
                                        <p:cTn id="15" dur="2000"/>
                                        <p:tgtEl>
                                          <p:spTgt spid="101378">
                                            <p:txEl>
                                              <p:pRg st="3" end="3"/>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101378">
                                            <p:txEl>
                                              <p:pRg st="4" end="4"/>
                                            </p:txEl>
                                          </p:spTgt>
                                        </p:tgtEl>
                                        <p:attrNameLst>
                                          <p:attrName>style.visibility</p:attrName>
                                        </p:attrNameLst>
                                      </p:cBhvr>
                                      <p:to>
                                        <p:strVal val="visible"/>
                                      </p:to>
                                    </p:set>
                                    <p:animEffect transition="in" filter="diamond(in)">
                                      <p:cBhvr>
                                        <p:cTn id="18" dur="2000"/>
                                        <p:tgtEl>
                                          <p:spTgt spid="1013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533400" y="381000"/>
            <a:ext cx="8153400" cy="1203325"/>
          </a:xfrm>
        </p:spPr>
        <p:txBody>
          <a:bodyPr>
            <a:normAutofit fontScale="90000"/>
          </a:bodyPr>
          <a:lstStyle/>
          <a:p>
            <a:pPr algn="ctr" fontAlgn="auto">
              <a:spcAft>
                <a:spcPts val="0"/>
              </a:spcAft>
              <a:defRPr/>
            </a:pPr>
            <a:r>
              <a:rPr lang="en-US" sz="2800" b="1" dirty="0">
                <a:solidFill>
                  <a:srgbClr val="FFFF00"/>
                </a:solidFill>
                <a:latin typeface="Arial" pitchFamily="34" charset="0"/>
                <a:cs typeface="Arial" pitchFamily="34" charset="0"/>
              </a:rPr>
              <a:t>CONTOH </a:t>
            </a:r>
            <a:br>
              <a:rPr lang="en-US" sz="2800" b="1" dirty="0">
                <a:solidFill>
                  <a:srgbClr val="FFFF00"/>
                </a:solidFill>
                <a:latin typeface="Arial" pitchFamily="34" charset="0"/>
                <a:cs typeface="Arial" pitchFamily="34" charset="0"/>
              </a:rPr>
            </a:br>
            <a:r>
              <a:rPr lang="en-US" sz="2800" b="1" dirty="0">
                <a:solidFill>
                  <a:srgbClr val="FFFF00"/>
                </a:solidFill>
                <a:latin typeface="Arial" pitchFamily="34" charset="0"/>
                <a:cs typeface="Arial" pitchFamily="34" charset="0"/>
              </a:rPr>
              <a:t>PROGRAM PENGEMBANGAN STANDAR PENDIDIK DAN TENAGA KEPENDIDIKAN</a:t>
            </a:r>
          </a:p>
        </p:txBody>
      </p:sp>
      <p:sp>
        <p:nvSpPr>
          <p:cNvPr id="24579" name="Rectangle 3"/>
          <p:cNvSpPr>
            <a:spLocks noGrp="1" noChangeArrowheads="1"/>
          </p:cNvSpPr>
          <p:nvPr>
            <p:ph idx="1"/>
          </p:nvPr>
        </p:nvSpPr>
        <p:spPr>
          <a:xfrm>
            <a:off x="841375" y="1857375"/>
            <a:ext cx="7537450" cy="4273550"/>
          </a:xfrm>
        </p:spPr>
        <p:txBody>
          <a:bodyPr/>
          <a:lstStyle/>
          <a:p>
            <a:pPr>
              <a:lnSpc>
                <a:spcPct val="80000"/>
              </a:lnSpc>
            </a:pPr>
            <a:r>
              <a:rPr lang="sv-SE" sz="2000" smtClean="0"/>
              <a:t>Pengembangan atau peningkatan kompetensi pendidik aspek profesionalitas, pedagogik, sosial, dan personal. </a:t>
            </a:r>
          </a:p>
          <a:p>
            <a:pPr>
              <a:lnSpc>
                <a:spcPct val="80000"/>
              </a:lnSpc>
            </a:pPr>
            <a:r>
              <a:rPr lang="sv-SE" sz="2000" smtClean="0"/>
              <a:t>Pengembangan model pemberdayaan tenaga pendidik dan kependidikan di tingkat sekolah melalui berbagai regulasi sekolah.</a:t>
            </a:r>
          </a:p>
          <a:p>
            <a:pPr>
              <a:lnSpc>
                <a:spcPct val="80000"/>
              </a:lnSpc>
            </a:pPr>
            <a:r>
              <a:rPr lang="sv-SE" sz="2000" smtClean="0"/>
              <a:t>Pengembangan sistem ”Reward dan punishment” dan pengembangan profesi secara profesional, adil , dan terbuka</a:t>
            </a:r>
          </a:p>
          <a:p>
            <a:pPr>
              <a:lnSpc>
                <a:spcPct val="80000"/>
              </a:lnSpc>
            </a:pPr>
            <a:r>
              <a:rPr lang="sv-SE" sz="2000" smtClean="0"/>
              <a:t>Pengembangan atau peningkatan kompetensi tenaga TU dan lainnya</a:t>
            </a:r>
          </a:p>
          <a:p>
            <a:pPr>
              <a:lnSpc>
                <a:spcPct val="80000"/>
              </a:lnSpc>
            </a:pPr>
            <a:r>
              <a:rPr lang="sv-SE" sz="2000" smtClean="0"/>
              <a:t>Pengembangan atau peningkatan kompetensi kepala sekolah</a:t>
            </a:r>
          </a:p>
          <a:p>
            <a:pPr>
              <a:lnSpc>
                <a:spcPct val="80000"/>
              </a:lnSpc>
            </a:pPr>
            <a:r>
              <a:rPr lang="sv-SE" sz="2000" smtClean="0"/>
              <a:t>Pelaksanaan monitoring dan evaluasi oleh kepala sekolah terhadap kinerja pendidik dan tenaga TU atau lainnya</a:t>
            </a:r>
          </a:p>
          <a:p>
            <a:pPr>
              <a:lnSpc>
                <a:spcPct val="80000"/>
              </a:lnSpc>
            </a:pPr>
            <a:r>
              <a:rPr lang="sv-SE" sz="2000" smtClean="0"/>
              <a:t>Peningkatan kuantitas tenaga pendidik dan tenaga kependidikan</a:t>
            </a:r>
          </a:p>
          <a:p>
            <a:pPr>
              <a:lnSpc>
                <a:spcPct val="80000"/>
              </a:lnSpc>
            </a:pPr>
            <a:r>
              <a:rPr lang="sv-SE" sz="2000" smtClean="0"/>
              <a:t>Dan sebagainya</a:t>
            </a:r>
            <a:endParaRPr lang="en-US" sz="20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457200" y="490538"/>
            <a:ext cx="8229600" cy="927100"/>
          </a:xfrm>
        </p:spPr>
        <p:txBody>
          <a:bodyPr>
            <a:noAutofit/>
          </a:bodyPr>
          <a:lstStyle/>
          <a:p>
            <a:pPr algn="ctr" fontAlgn="auto">
              <a:spcAft>
                <a:spcPts val="0"/>
              </a:spcAft>
              <a:defRPr/>
            </a:pPr>
            <a:r>
              <a:rPr lang="en-US" sz="2400" b="1" dirty="0">
                <a:solidFill>
                  <a:srgbClr val="FFFF00"/>
                </a:solidFill>
                <a:latin typeface="Arial" pitchFamily="34" charset="0"/>
                <a:cs typeface="Arial" pitchFamily="34" charset="0"/>
              </a:rPr>
              <a:t>CONTOH </a:t>
            </a:r>
            <a:br>
              <a:rPr lang="en-US" sz="2400" b="1" dirty="0">
                <a:solidFill>
                  <a:srgbClr val="FFFF00"/>
                </a:solidFill>
                <a:latin typeface="Arial" pitchFamily="34" charset="0"/>
                <a:cs typeface="Arial" pitchFamily="34" charset="0"/>
              </a:rPr>
            </a:br>
            <a:r>
              <a:rPr lang="en-US" sz="2400" b="1" dirty="0">
                <a:solidFill>
                  <a:srgbClr val="FFFF00"/>
                </a:solidFill>
                <a:latin typeface="Arial" pitchFamily="34" charset="0"/>
                <a:cs typeface="Arial" pitchFamily="34" charset="0"/>
              </a:rPr>
              <a:t>PROGRAM PENGEMBANGAN STANDAR PROSES</a:t>
            </a:r>
          </a:p>
        </p:txBody>
      </p:sp>
      <p:sp>
        <p:nvSpPr>
          <p:cNvPr id="25603" name="Rectangle 3"/>
          <p:cNvSpPr>
            <a:spLocks noGrp="1" noChangeArrowheads="1"/>
          </p:cNvSpPr>
          <p:nvPr>
            <p:ph idx="1"/>
          </p:nvPr>
        </p:nvSpPr>
        <p:spPr>
          <a:xfrm>
            <a:off x="457200" y="1981200"/>
            <a:ext cx="8229600" cy="3732213"/>
          </a:xfrm>
        </p:spPr>
        <p:txBody>
          <a:bodyPr>
            <a:normAutofit fontScale="92500" lnSpcReduction="20000"/>
          </a:bodyPr>
          <a:lstStyle/>
          <a:p>
            <a:pPr>
              <a:lnSpc>
                <a:spcPct val="80000"/>
              </a:lnSpc>
            </a:pPr>
            <a:r>
              <a:rPr lang="sv-SE" sz="2400" smtClean="0"/>
              <a:t>Pengembangan dan inovasi-inovasi metode pengajaran pada semua mata pelajaran, khususnya penerapan metode atau strategi pembelajaran kontekstual atau CTL (</a:t>
            </a:r>
            <a:r>
              <a:rPr lang="sv-SE" sz="2400" i="1" smtClean="0"/>
              <a:t>Contextual Teaching and Learning</a:t>
            </a:r>
            <a:r>
              <a:rPr lang="sv-SE" sz="2400" smtClean="0"/>
              <a:t>) </a:t>
            </a:r>
          </a:p>
          <a:p>
            <a:pPr>
              <a:lnSpc>
                <a:spcPct val="80000"/>
              </a:lnSpc>
            </a:pPr>
            <a:r>
              <a:rPr lang="sv-SE" sz="2400" smtClean="0"/>
              <a:t>Pengembangan dan inovasi-inovasi bahan pembelajaran</a:t>
            </a:r>
          </a:p>
          <a:p>
            <a:pPr>
              <a:lnSpc>
                <a:spcPct val="80000"/>
              </a:lnSpc>
            </a:pPr>
            <a:r>
              <a:rPr lang="sv-SE" sz="2400" smtClean="0"/>
              <a:t>Pengembangan dan inovasi-inovasi sumber pembelajaran</a:t>
            </a:r>
            <a:endParaRPr lang="es-ES" sz="2400" smtClean="0"/>
          </a:p>
          <a:p>
            <a:pPr>
              <a:lnSpc>
                <a:spcPct val="80000"/>
              </a:lnSpc>
            </a:pPr>
            <a:r>
              <a:rPr lang="es-ES" sz="2400" smtClean="0"/>
              <a:t>Pengembangan dan inovasi-inovasi model-model pengelolaan atau manajemen kelas</a:t>
            </a:r>
            <a:endParaRPr lang="fi-FI" sz="2400" smtClean="0"/>
          </a:p>
          <a:p>
            <a:pPr>
              <a:lnSpc>
                <a:spcPct val="80000"/>
              </a:lnSpc>
            </a:pPr>
            <a:r>
              <a:rPr lang="fi-FI" sz="2400" smtClean="0"/>
              <a:t>Pengembangan model kegiatan pembelajaran dengan melibatkan peserta didik secara aktif, demokratis, mendidik, memotivasi, mendorong kreativitas, dan dialogis.</a:t>
            </a:r>
            <a:endParaRPr lang="en-US" sz="2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533400" y="533400"/>
            <a:ext cx="8229600" cy="990600"/>
          </a:xfrm>
        </p:spPr>
        <p:txBody>
          <a:bodyPr>
            <a:normAutofit fontScale="90000"/>
          </a:bodyPr>
          <a:lstStyle/>
          <a:p>
            <a:pPr algn="ctr" fontAlgn="auto">
              <a:spcAft>
                <a:spcPts val="0"/>
              </a:spcAft>
              <a:defRPr/>
            </a:pPr>
            <a:r>
              <a:rPr lang="en-US" sz="3200" b="1" dirty="0">
                <a:solidFill>
                  <a:srgbClr val="FFFF00"/>
                </a:solidFill>
                <a:latin typeface="Arial" pitchFamily="34" charset="0"/>
                <a:cs typeface="Arial" pitchFamily="34" charset="0"/>
              </a:rPr>
              <a:t>CONTOH </a:t>
            </a:r>
            <a:br>
              <a:rPr lang="en-US" sz="3200" b="1" dirty="0">
                <a:solidFill>
                  <a:srgbClr val="FFFF00"/>
                </a:solidFill>
                <a:latin typeface="Arial" pitchFamily="34" charset="0"/>
                <a:cs typeface="Arial" pitchFamily="34" charset="0"/>
              </a:rPr>
            </a:br>
            <a:r>
              <a:rPr lang="en-US" sz="3200" b="1" dirty="0">
                <a:solidFill>
                  <a:srgbClr val="FFFF00"/>
                </a:solidFill>
                <a:latin typeface="Arial" pitchFamily="34" charset="0"/>
                <a:cs typeface="Arial" pitchFamily="34" charset="0"/>
              </a:rPr>
              <a:t>PROGRAM PENGEMBANGAN STANDAR PENGELOLAAN (1)</a:t>
            </a:r>
          </a:p>
        </p:txBody>
      </p:sp>
      <p:sp>
        <p:nvSpPr>
          <p:cNvPr id="227331" name="Rectangle 3"/>
          <p:cNvSpPr>
            <a:spLocks noGrp="1" noChangeArrowheads="1"/>
          </p:cNvSpPr>
          <p:nvPr>
            <p:ph idx="1"/>
          </p:nvPr>
        </p:nvSpPr>
        <p:spPr>
          <a:xfrm>
            <a:off x="765175" y="2209800"/>
            <a:ext cx="7691438" cy="4419600"/>
          </a:xfrm>
        </p:spPr>
        <p:txBody>
          <a:bodyPr>
            <a:normAutofit/>
          </a:bodyPr>
          <a:lstStyle/>
          <a:p>
            <a:pPr marL="411480" fontAlgn="auto">
              <a:lnSpc>
                <a:spcPct val="80000"/>
              </a:lnSpc>
              <a:spcAft>
                <a:spcPts val="0"/>
              </a:spcAft>
              <a:buFont typeface="Wingdings"/>
              <a:buChar char=""/>
              <a:defRPr/>
            </a:pPr>
            <a:r>
              <a:rPr lang="sv-SE" sz="2000" b="1" dirty="0"/>
              <a:t>Pengembangan atau pembuatan rencana pengembangan sekolah (RPS) tiap tahun, baik untuk jangka pendek, menengah maupun panjang</a:t>
            </a:r>
          </a:p>
          <a:p>
            <a:pPr marL="411480" fontAlgn="auto">
              <a:lnSpc>
                <a:spcPct val="80000"/>
              </a:lnSpc>
              <a:spcAft>
                <a:spcPts val="0"/>
              </a:spcAft>
              <a:buFont typeface="Wingdings"/>
              <a:buChar char=""/>
              <a:defRPr/>
            </a:pPr>
            <a:r>
              <a:rPr lang="sv-SE" sz="2000" b="1" dirty="0"/>
              <a:t>Pengembangan pendayagunaan SDM sekolah dengan cara membuat dan pembagian tugas-tugas secara jelas</a:t>
            </a:r>
          </a:p>
          <a:p>
            <a:pPr marL="411480" fontAlgn="auto">
              <a:lnSpc>
                <a:spcPct val="80000"/>
              </a:lnSpc>
              <a:spcAft>
                <a:spcPts val="0"/>
              </a:spcAft>
              <a:buFont typeface="Wingdings"/>
              <a:buChar char=""/>
              <a:defRPr/>
            </a:pPr>
            <a:r>
              <a:rPr lang="sv-SE" sz="2000" b="1" dirty="0"/>
              <a:t>Pengembangan struktur dan keorganisasian sekolah sesuai dengan kebutuhan sekolah</a:t>
            </a:r>
          </a:p>
          <a:p>
            <a:pPr marL="411480" fontAlgn="auto">
              <a:lnSpc>
                <a:spcPct val="80000"/>
              </a:lnSpc>
              <a:spcAft>
                <a:spcPts val="0"/>
              </a:spcAft>
              <a:buFont typeface="Wingdings"/>
              <a:buChar char=""/>
              <a:defRPr/>
            </a:pPr>
            <a:r>
              <a:rPr lang="sv-SE" sz="2000" b="1" dirty="0"/>
              <a:t>Melaksanakan pembelajaran secara efektif dan efisien</a:t>
            </a:r>
            <a:endParaRPr lang="es-ES" sz="2000" b="1" dirty="0"/>
          </a:p>
          <a:p>
            <a:pPr marL="411480" fontAlgn="auto">
              <a:lnSpc>
                <a:spcPct val="80000"/>
              </a:lnSpc>
              <a:spcAft>
                <a:spcPts val="0"/>
              </a:spcAft>
              <a:buFont typeface="Wingdings"/>
              <a:buChar char=""/>
              <a:defRPr/>
            </a:pPr>
            <a:r>
              <a:rPr lang="es-ES" sz="2000" b="1" dirty="0" err="1"/>
              <a:t>Mendukung</a:t>
            </a:r>
            <a:r>
              <a:rPr lang="es-ES" sz="2000" b="1" dirty="0"/>
              <a:t> </a:t>
            </a:r>
            <a:r>
              <a:rPr lang="es-ES" sz="2000" b="1" dirty="0" err="1"/>
              <a:t>pengembangan</a:t>
            </a:r>
            <a:r>
              <a:rPr lang="es-ES" sz="2000" b="1" dirty="0"/>
              <a:t> </a:t>
            </a:r>
            <a:r>
              <a:rPr lang="es-ES" sz="2000" b="1" dirty="0" err="1"/>
              <a:t>perangkat</a:t>
            </a:r>
            <a:r>
              <a:rPr lang="es-ES" sz="2000" b="1" dirty="0"/>
              <a:t> </a:t>
            </a:r>
            <a:r>
              <a:rPr lang="es-ES" sz="2000" b="1" dirty="0" err="1"/>
              <a:t>penilaian</a:t>
            </a:r>
            <a:endParaRPr lang="sv-SE" sz="2000" b="1" dirty="0"/>
          </a:p>
          <a:p>
            <a:pPr marL="411480" fontAlgn="auto">
              <a:lnSpc>
                <a:spcPct val="80000"/>
              </a:lnSpc>
              <a:spcAft>
                <a:spcPts val="0"/>
              </a:spcAft>
              <a:buFont typeface="Wingdings"/>
              <a:buChar char=""/>
              <a:defRPr/>
            </a:pPr>
            <a:r>
              <a:rPr lang="sv-SE" sz="2000" b="1" dirty="0"/>
              <a:t>Pengembangan dan melengkapi administrasi sekolah </a:t>
            </a:r>
            <a:endParaRPr lang="fi-FI" sz="2000" b="1" dirty="0"/>
          </a:p>
          <a:p>
            <a:pPr marL="411480" fontAlgn="auto">
              <a:lnSpc>
                <a:spcPct val="80000"/>
              </a:lnSpc>
              <a:spcAft>
                <a:spcPts val="0"/>
              </a:spcAft>
              <a:buFont typeface="Wingdings"/>
              <a:buChar char=""/>
              <a:defRPr/>
            </a:pPr>
            <a:r>
              <a:rPr lang="fi-FI" sz="2000" b="1" dirty="0"/>
              <a:t>Implementasi MBS mengenai kemandirian/otonomi sekolah, transparansi, akuntabilitas, partisipasi/kerjasama, fleksibilitas, dan kontinyuitas baik mengenai program, keuangan, hasil-hasil program serta lainnya oleh pihak manajemen sekolah.</a:t>
            </a:r>
          </a:p>
          <a:p>
            <a:pPr marL="411480" fontAlgn="auto">
              <a:lnSpc>
                <a:spcPct val="80000"/>
              </a:lnSpc>
              <a:spcAft>
                <a:spcPts val="0"/>
              </a:spcAft>
              <a:buFont typeface="Wingdings"/>
              <a:buChar char=""/>
              <a:defRPr/>
            </a:pPr>
            <a:r>
              <a:rPr lang="fi-FI" sz="2000" b="1" dirty="0"/>
              <a:t>Pelaksanaan monitoring dan evaluasi oleh sekolah tentang kinerja sekolah</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381000" y="914400"/>
            <a:ext cx="8229600" cy="914400"/>
          </a:xfrm>
        </p:spPr>
        <p:txBody>
          <a:bodyPr>
            <a:normAutofit fontScale="90000"/>
          </a:bodyPr>
          <a:lstStyle/>
          <a:p>
            <a:pPr algn="ctr" fontAlgn="auto">
              <a:spcAft>
                <a:spcPts val="0"/>
              </a:spcAft>
              <a:defRPr/>
            </a:pPr>
            <a:r>
              <a:rPr lang="id-ID" sz="2800" b="1" dirty="0" smtClean="0">
                <a:solidFill>
                  <a:srgbClr val="FFFF00"/>
                </a:solidFill>
                <a:latin typeface="Arial" pitchFamily="34" charset="0"/>
                <a:cs typeface="Arial" pitchFamily="34" charset="0"/>
              </a:rPr>
              <a:t/>
            </a:r>
            <a:br>
              <a:rPr lang="id-ID" sz="2800" b="1" dirty="0" smtClean="0">
                <a:solidFill>
                  <a:srgbClr val="FFFF00"/>
                </a:solidFill>
                <a:latin typeface="Arial" pitchFamily="34" charset="0"/>
                <a:cs typeface="Arial" pitchFamily="34" charset="0"/>
              </a:rPr>
            </a:br>
            <a:r>
              <a:rPr lang="id-ID" sz="2800" dirty="0" smtClean="0">
                <a:solidFill>
                  <a:srgbClr val="FFFF00"/>
                </a:solidFill>
                <a:latin typeface="Arial" pitchFamily="34" charset="0"/>
                <a:cs typeface="Arial" pitchFamily="34" charset="0"/>
              </a:rPr>
              <a:t/>
            </a:r>
            <a:br>
              <a:rPr lang="id-ID" sz="2800" dirty="0" smtClean="0">
                <a:solidFill>
                  <a:srgbClr val="FFFF00"/>
                </a:solidFill>
                <a:latin typeface="Arial" pitchFamily="34" charset="0"/>
                <a:cs typeface="Arial" pitchFamily="34" charset="0"/>
              </a:rPr>
            </a:br>
            <a:r>
              <a:rPr lang="id-ID" sz="2800" dirty="0" smtClean="0">
                <a:solidFill>
                  <a:srgbClr val="FFFF00"/>
                </a:solidFill>
                <a:latin typeface="Arial" pitchFamily="34" charset="0"/>
                <a:cs typeface="Arial" pitchFamily="34" charset="0"/>
              </a:rPr>
              <a:t/>
            </a:r>
            <a:br>
              <a:rPr lang="id-ID" sz="2800" dirty="0" smtClean="0">
                <a:solidFill>
                  <a:srgbClr val="FFFF00"/>
                </a:solidFill>
                <a:latin typeface="Arial" pitchFamily="34" charset="0"/>
                <a:cs typeface="Arial" pitchFamily="34" charset="0"/>
              </a:rPr>
            </a:br>
            <a:r>
              <a:rPr lang="en-US" sz="2800" b="1" dirty="0" smtClean="0">
                <a:solidFill>
                  <a:srgbClr val="FFFF00"/>
                </a:solidFill>
                <a:latin typeface="Arial" pitchFamily="34" charset="0"/>
                <a:cs typeface="Arial" pitchFamily="34" charset="0"/>
              </a:rPr>
              <a:t>CONTOH </a:t>
            </a:r>
            <a:r>
              <a:rPr lang="en-US" sz="2800" b="1" dirty="0">
                <a:solidFill>
                  <a:srgbClr val="FFFF00"/>
                </a:solidFill>
                <a:latin typeface="Arial" pitchFamily="34" charset="0"/>
                <a:cs typeface="Arial" pitchFamily="34" charset="0"/>
              </a:rPr>
              <a:t/>
            </a:r>
            <a:br>
              <a:rPr lang="en-US" sz="2800" b="1" dirty="0">
                <a:solidFill>
                  <a:srgbClr val="FFFF00"/>
                </a:solidFill>
                <a:latin typeface="Arial" pitchFamily="34" charset="0"/>
                <a:cs typeface="Arial" pitchFamily="34" charset="0"/>
              </a:rPr>
            </a:br>
            <a:r>
              <a:rPr lang="en-US" sz="2800" b="1" dirty="0">
                <a:solidFill>
                  <a:srgbClr val="FFFF00"/>
                </a:solidFill>
                <a:latin typeface="Arial" pitchFamily="34" charset="0"/>
                <a:cs typeface="Arial" pitchFamily="34" charset="0"/>
              </a:rPr>
              <a:t>PROGRAM PENGEMBANGAN STANDAR PENGELOLAAN (2) </a:t>
            </a:r>
          </a:p>
        </p:txBody>
      </p:sp>
      <p:sp>
        <p:nvSpPr>
          <p:cNvPr id="27651" name="Rectangle 3"/>
          <p:cNvSpPr>
            <a:spLocks noGrp="1" noChangeArrowheads="1"/>
          </p:cNvSpPr>
          <p:nvPr>
            <p:ph idx="1"/>
          </p:nvPr>
        </p:nvSpPr>
        <p:spPr>
          <a:xfrm>
            <a:off x="990600" y="1905000"/>
            <a:ext cx="7239000" cy="4648200"/>
          </a:xfrm>
        </p:spPr>
        <p:txBody>
          <a:bodyPr/>
          <a:lstStyle/>
          <a:p>
            <a:pPr>
              <a:lnSpc>
                <a:spcPct val="80000"/>
              </a:lnSpc>
            </a:pPr>
            <a:r>
              <a:rPr lang="fi-FI" sz="1800" b="1" dirty="0" smtClean="0"/>
              <a:t>Pelaksanaan supervisi klinis oleh kepala sekolah</a:t>
            </a:r>
          </a:p>
          <a:p>
            <a:pPr>
              <a:lnSpc>
                <a:spcPct val="80000"/>
              </a:lnSpc>
            </a:pPr>
            <a:r>
              <a:rPr lang="fi-FI" sz="1800" b="1" dirty="0" smtClean="0"/>
              <a:t>Penggalangan partisipasi masyarakat (pemberdayaan komite sekolah)</a:t>
            </a:r>
          </a:p>
          <a:p>
            <a:pPr>
              <a:lnSpc>
                <a:spcPct val="80000"/>
              </a:lnSpc>
            </a:pPr>
            <a:r>
              <a:rPr lang="fi-FI" sz="1800" b="1" dirty="0" smtClean="0"/>
              <a:t>Membuat jaringan informasi akademik di internal maupun eksternal sekolah (SIM)</a:t>
            </a:r>
          </a:p>
          <a:p>
            <a:pPr>
              <a:lnSpc>
                <a:spcPct val="80000"/>
              </a:lnSpc>
            </a:pPr>
            <a:r>
              <a:rPr lang="fi-FI" sz="1800" b="1" dirty="0" smtClean="0"/>
              <a:t>Membuat atau menciptakan jaringan kerja yang efektif dan efisien baik secara vertikal dan horisontal</a:t>
            </a:r>
          </a:p>
          <a:p>
            <a:pPr>
              <a:lnSpc>
                <a:spcPct val="80000"/>
              </a:lnSpc>
            </a:pPr>
            <a:r>
              <a:rPr lang="fi-FI" sz="1800" b="1" dirty="0" smtClean="0"/>
              <a:t>Pengembangan Model peran serta masyarakat dan kemitraan untuk meningkatkan mutu sekolah.</a:t>
            </a:r>
          </a:p>
          <a:p>
            <a:pPr>
              <a:lnSpc>
                <a:spcPct val="80000"/>
              </a:lnSpc>
            </a:pPr>
            <a:r>
              <a:rPr lang="fi-FI" sz="1800" b="1" dirty="0" smtClean="0"/>
              <a:t>Mengembangkan Income Generating Activities atau unit-unit produksi/usaha di sekolah maupun kerjasama dengan pihak lain untuk menggalang partisipasi masyarakat</a:t>
            </a:r>
          </a:p>
          <a:p>
            <a:pPr>
              <a:lnSpc>
                <a:spcPct val="80000"/>
              </a:lnSpc>
            </a:pPr>
            <a:r>
              <a:rPr lang="fi-FI" sz="1800" b="1" dirty="0" smtClean="0"/>
              <a:t>Melaksanakan dan membuat pelaporan-pelaporan kepada berbagai pihak yang relevan, baik menyangkut bidang akademik, non akademik atau manajemen sekolah lainnya</a:t>
            </a:r>
          </a:p>
          <a:p>
            <a:pPr>
              <a:lnSpc>
                <a:spcPct val="80000"/>
              </a:lnSpc>
            </a:pPr>
            <a:r>
              <a:rPr lang="fi-FI" sz="1800" b="1" dirty="0" smtClean="0"/>
              <a:t>Dan sebagainya.</a:t>
            </a:r>
            <a:endParaRPr lang="en-US" sz="1800" b="1"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919163" y="338138"/>
            <a:ext cx="7383462" cy="927100"/>
          </a:xfrm>
        </p:spPr>
        <p:txBody>
          <a:bodyPr>
            <a:normAutofit fontScale="90000"/>
          </a:bodyPr>
          <a:lstStyle/>
          <a:p>
            <a:pPr algn="ctr" fontAlgn="auto">
              <a:spcAft>
                <a:spcPts val="0"/>
              </a:spcAft>
              <a:defRPr/>
            </a:pPr>
            <a:r>
              <a:rPr lang="en-US" sz="3200" b="1" dirty="0">
                <a:solidFill>
                  <a:schemeClr val="tx2">
                    <a:satMod val="200000"/>
                  </a:schemeClr>
                </a:solidFill>
              </a:rPr>
              <a:t>CONTOH PROGRAM PENGEMBANGAN STANDAR PENILAIAN (1)</a:t>
            </a:r>
          </a:p>
        </p:txBody>
      </p:sp>
      <p:sp>
        <p:nvSpPr>
          <p:cNvPr id="28675" name="Rectangle 3"/>
          <p:cNvSpPr>
            <a:spLocks noGrp="1" noChangeArrowheads="1"/>
          </p:cNvSpPr>
          <p:nvPr>
            <p:ph idx="1"/>
          </p:nvPr>
        </p:nvSpPr>
        <p:spPr>
          <a:xfrm>
            <a:off x="609600" y="1371600"/>
            <a:ext cx="8153400" cy="5257800"/>
          </a:xfrm>
        </p:spPr>
        <p:txBody>
          <a:bodyPr/>
          <a:lstStyle/>
          <a:p>
            <a:pPr>
              <a:lnSpc>
                <a:spcPct val="90000"/>
              </a:lnSpc>
            </a:pPr>
            <a:r>
              <a:rPr lang="sv-SE" sz="2800" smtClean="0"/>
              <a:t>Pengembangan perangkat model-model penilaian pembelajaran, dan petunjuk pelaksaannya</a:t>
            </a:r>
          </a:p>
          <a:p>
            <a:pPr>
              <a:lnSpc>
                <a:spcPct val="90000"/>
              </a:lnSpc>
            </a:pPr>
            <a:r>
              <a:rPr lang="sv-SE" sz="2800" smtClean="0"/>
              <a:t>Implementasi model evaluasi pembelajaran: ulangan harian, ulangan tengah semester, ulangan akhir semester, ulangan kenaikan kelas, dll</a:t>
            </a:r>
          </a:p>
          <a:p>
            <a:pPr>
              <a:lnSpc>
                <a:spcPct val="90000"/>
              </a:lnSpc>
            </a:pPr>
            <a:r>
              <a:rPr lang="sv-SE" sz="2800" smtClean="0"/>
              <a:t>Pengembangan instrumen atau perangkat soal-soal untuk berbagai model evaluasi yang berkelanjutan</a:t>
            </a:r>
          </a:p>
          <a:p>
            <a:pPr>
              <a:lnSpc>
                <a:spcPct val="90000"/>
              </a:lnSpc>
            </a:pPr>
            <a:r>
              <a:rPr lang="sv-SE" sz="2800" smtClean="0"/>
              <a:t>Pengembangan pedoman-pedoman evaluasi sesuai dengan Standar Penilaian Pendidikan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normAutofit fontScale="90000"/>
          </a:bodyPr>
          <a:lstStyle/>
          <a:p>
            <a:pPr algn="ctr" fontAlgn="auto">
              <a:spcAft>
                <a:spcPts val="0"/>
              </a:spcAft>
              <a:defRPr/>
            </a:pPr>
            <a:r>
              <a:rPr lang="en-US" sz="3200" b="1" dirty="0">
                <a:solidFill>
                  <a:schemeClr val="bg1"/>
                </a:solidFill>
              </a:rPr>
              <a:t>CONTOH PROGRAM PENGEMBANGAN STANDAR PENILAIAN (2)</a:t>
            </a:r>
          </a:p>
        </p:txBody>
      </p:sp>
      <p:sp>
        <p:nvSpPr>
          <p:cNvPr id="29699" name="Rectangle 3"/>
          <p:cNvSpPr>
            <a:spLocks noGrp="1" noChangeArrowheads="1"/>
          </p:cNvSpPr>
          <p:nvPr>
            <p:ph sz="quarter" idx="1"/>
          </p:nvPr>
        </p:nvSpPr>
        <p:spPr>
          <a:xfrm>
            <a:off x="457200" y="1676400"/>
            <a:ext cx="8229600" cy="4530725"/>
          </a:xfrm>
        </p:spPr>
        <p:txBody>
          <a:bodyPr/>
          <a:lstStyle/>
          <a:p>
            <a:pPr>
              <a:lnSpc>
                <a:spcPct val="80000"/>
              </a:lnSpc>
            </a:pPr>
            <a:r>
              <a:rPr lang="sv-SE" sz="2500" smtClean="0"/>
              <a:t>Pengembangan lomba-lomba, uji coba, dan sejenisnya dalam upaya peningkatan standar nilai atau ketuntasan kompetensi</a:t>
            </a:r>
          </a:p>
          <a:p>
            <a:pPr>
              <a:lnSpc>
                <a:spcPct val="80000"/>
              </a:lnSpc>
            </a:pPr>
            <a:r>
              <a:rPr lang="sv-SE" sz="2500" smtClean="0"/>
              <a:t>Menjalin kerjasama dengan pihak-pihak terkait untuk melaksanakan penilaian dalam rangka pengembangan perangkat penilaian sampai dengan analisa dan pelaporan hasil belajar peserta didik</a:t>
            </a:r>
          </a:p>
          <a:p>
            <a:pPr>
              <a:lnSpc>
                <a:spcPct val="80000"/>
              </a:lnSpc>
            </a:pPr>
            <a:r>
              <a:rPr lang="sv-SE" sz="2500" smtClean="0"/>
              <a:t>Melaksanakan kerjasama dengan pihak lain untuk melaksanakan tes atau uji coba prestasi peserta didik secara periodeik</a:t>
            </a:r>
          </a:p>
          <a:p>
            <a:pPr>
              <a:lnSpc>
                <a:spcPct val="80000"/>
              </a:lnSpc>
            </a:pPr>
            <a:r>
              <a:rPr lang="sv-SE" sz="2500" smtClean="0"/>
              <a:t>Mendokumenkan perangkat penilaian disertai dengan bukti kesahihan dan keandalan serta dievaluasi secara pereodik</a:t>
            </a:r>
            <a:r>
              <a:rPr lang="en-US" sz="2500" smtClean="0"/>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pPr algn="ctr" fontAlgn="auto">
              <a:spcAft>
                <a:spcPts val="0"/>
              </a:spcAft>
              <a:defRPr/>
            </a:pPr>
            <a:r>
              <a:rPr lang="en-US" sz="2800" b="1" dirty="0">
                <a:solidFill>
                  <a:schemeClr val="tx2">
                    <a:satMod val="200000"/>
                  </a:schemeClr>
                </a:solidFill>
              </a:rPr>
              <a:t>CONTOH PROGRAM PENGEMBANGAN STANDAR PRASARANA DAN SARANA (1)</a:t>
            </a:r>
          </a:p>
        </p:txBody>
      </p:sp>
      <p:sp>
        <p:nvSpPr>
          <p:cNvPr id="30723" name="Rectangle 3"/>
          <p:cNvSpPr>
            <a:spLocks noGrp="1" noChangeArrowheads="1"/>
          </p:cNvSpPr>
          <p:nvPr>
            <p:ph idx="1"/>
          </p:nvPr>
        </p:nvSpPr>
        <p:spPr>
          <a:xfrm>
            <a:off x="457200" y="1600200"/>
            <a:ext cx="8229600" cy="4953000"/>
          </a:xfrm>
        </p:spPr>
        <p:txBody>
          <a:bodyPr/>
          <a:lstStyle/>
          <a:p>
            <a:pPr>
              <a:lnSpc>
                <a:spcPct val="80000"/>
              </a:lnSpc>
            </a:pPr>
            <a:r>
              <a:rPr lang="sv-SE" sz="2800" smtClean="0"/>
              <a:t>Peningkatan dan pengembangan serta inovasi-inovasi media pembelajaran untuk semua mata pelajaran</a:t>
            </a:r>
          </a:p>
          <a:p>
            <a:pPr>
              <a:lnSpc>
                <a:spcPct val="80000"/>
              </a:lnSpc>
            </a:pPr>
            <a:r>
              <a:rPr lang="sv-SE" sz="2800" smtClean="0"/>
              <a:t>Peningkatan dan pengembangan serta inovasi-inovasi peralatan pembelajaran untuk semua mata pelajaran</a:t>
            </a:r>
            <a:endParaRPr lang="es-ES" sz="2800" smtClean="0"/>
          </a:p>
          <a:p>
            <a:pPr>
              <a:lnSpc>
                <a:spcPct val="80000"/>
              </a:lnSpc>
            </a:pPr>
            <a:r>
              <a:rPr lang="es-ES" sz="2800" smtClean="0"/>
              <a:t>Pengembangan prasarana pendidikan dan atau pembelajaran</a:t>
            </a:r>
          </a:p>
          <a:p>
            <a:pPr>
              <a:lnSpc>
                <a:spcPct val="80000"/>
              </a:lnSpc>
            </a:pPr>
            <a:r>
              <a:rPr lang="es-ES" sz="2800" smtClean="0"/>
              <a:t>Penciptaan atau pengembangan lingkungan belajar yang kondusif</a:t>
            </a:r>
            <a:endParaRPr lang="sv-SE" sz="2800" smtClean="0"/>
          </a:p>
          <a:p>
            <a:pPr>
              <a:lnSpc>
                <a:spcPct val="80000"/>
              </a:lnSpc>
            </a:pPr>
            <a:r>
              <a:rPr lang="sv-SE" sz="2800" smtClean="0"/>
              <a:t>Peningkatan dan pengembangan peralatan laboratorium komputer, IPA, Bahasa, dan laboratorium lainnya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normAutofit fontScale="90000"/>
          </a:bodyPr>
          <a:lstStyle/>
          <a:p>
            <a:pPr algn="ctr" fontAlgn="auto">
              <a:spcAft>
                <a:spcPts val="0"/>
              </a:spcAft>
              <a:defRPr/>
            </a:pPr>
            <a:r>
              <a:rPr lang="en-US" sz="2800" b="1" dirty="0">
                <a:solidFill>
                  <a:schemeClr val="tx2">
                    <a:satMod val="200000"/>
                  </a:schemeClr>
                </a:solidFill>
              </a:rPr>
              <a:t>CONTOH PROGRAM PENGEMBANGAN STANDAR PRASARANA DAN SARANA (2)</a:t>
            </a:r>
          </a:p>
        </p:txBody>
      </p:sp>
      <p:sp>
        <p:nvSpPr>
          <p:cNvPr id="31747" name="Rectangle 3"/>
          <p:cNvSpPr>
            <a:spLocks noGrp="1" noChangeArrowheads="1"/>
          </p:cNvSpPr>
          <p:nvPr>
            <p:ph sz="quarter" idx="1"/>
          </p:nvPr>
        </p:nvSpPr>
        <p:spPr>
          <a:xfrm>
            <a:off x="687388" y="1524000"/>
            <a:ext cx="7999412" cy="4953000"/>
          </a:xfrm>
        </p:spPr>
        <p:txBody>
          <a:bodyPr/>
          <a:lstStyle/>
          <a:p>
            <a:pPr>
              <a:lnSpc>
                <a:spcPct val="90000"/>
              </a:lnSpc>
            </a:pPr>
            <a:r>
              <a:rPr lang="sv-SE" sz="2800" smtClean="0"/>
              <a:t>Pengembangan jaringan internet, baik bagi peserta didik, pendidik maupun tenaga kependidikan</a:t>
            </a:r>
          </a:p>
          <a:p>
            <a:pPr>
              <a:lnSpc>
                <a:spcPct val="90000"/>
              </a:lnSpc>
            </a:pPr>
            <a:r>
              <a:rPr lang="sv-SE" sz="2800" smtClean="0"/>
              <a:t>Pengembangan model pengelolaan perpustakaan (BUKU PETUNJUK) yang mencakup rencana dan regulasi lainnya</a:t>
            </a:r>
          </a:p>
          <a:p>
            <a:pPr>
              <a:lnSpc>
                <a:spcPct val="90000"/>
              </a:lnSpc>
            </a:pPr>
            <a:r>
              <a:rPr lang="sv-SE" sz="2800" smtClean="0"/>
              <a:t>Pengembangan peralatan dan inovasi-inovasi pusat-pusat sumber belajar</a:t>
            </a:r>
            <a:endParaRPr lang="en-US" sz="2800" smtClean="0"/>
          </a:p>
          <a:p>
            <a:pPr>
              <a:lnSpc>
                <a:spcPct val="90000"/>
              </a:lnSpc>
            </a:pPr>
            <a:r>
              <a:rPr lang="en-US" sz="2800" smtClean="0"/>
              <a:t>Dan sebagainya</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a:off x="609600" y="457200"/>
            <a:ext cx="8153400" cy="914400"/>
          </a:xfrm>
        </p:spPr>
        <p:txBody>
          <a:bodyPr>
            <a:normAutofit/>
          </a:bodyPr>
          <a:lstStyle/>
          <a:p>
            <a:pPr algn="ctr" fontAlgn="auto">
              <a:spcAft>
                <a:spcPts val="0"/>
              </a:spcAft>
              <a:defRPr/>
            </a:pPr>
            <a:r>
              <a:rPr lang="en-US" sz="2800" b="1" dirty="0">
                <a:solidFill>
                  <a:schemeClr val="tx2">
                    <a:satMod val="200000"/>
                  </a:schemeClr>
                </a:solidFill>
              </a:rPr>
              <a:t>CONTOH </a:t>
            </a:r>
            <a:r>
              <a:rPr lang="id-ID" sz="2800" b="1" dirty="0" smtClean="0">
                <a:solidFill>
                  <a:schemeClr val="tx2">
                    <a:satMod val="200000"/>
                  </a:schemeClr>
                </a:solidFill>
              </a:rPr>
              <a:t/>
            </a:r>
            <a:br>
              <a:rPr lang="id-ID" sz="2800" b="1" dirty="0" smtClean="0">
                <a:solidFill>
                  <a:schemeClr val="tx2">
                    <a:satMod val="200000"/>
                  </a:schemeClr>
                </a:solidFill>
              </a:rPr>
            </a:br>
            <a:r>
              <a:rPr lang="en-US" sz="2800" b="1" dirty="0" smtClean="0">
                <a:solidFill>
                  <a:schemeClr val="tx2">
                    <a:satMod val="200000"/>
                  </a:schemeClr>
                </a:solidFill>
              </a:rPr>
              <a:t>PROGRAM </a:t>
            </a:r>
            <a:r>
              <a:rPr lang="en-US" sz="2800" b="1" dirty="0">
                <a:solidFill>
                  <a:schemeClr val="tx2">
                    <a:satMod val="200000"/>
                  </a:schemeClr>
                </a:solidFill>
              </a:rPr>
              <a:t>PENGEMBANGAN STANDAR PEMBIAYAAN</a:t>
            </a:r>
          </a:p>
        </p:txBody>
      </p:sp>
      <p:sp>
        <p:nvSpPr>
          <p:cNvPr id="32771" name="Rectangle 3"/>
          <p:cNvSpPr>
            <a:spLocks noGrp="1" noChangeArrowheads="1"/>
          </p:cNvSpPr>
          <p:nvPr>
            <p:ph idx="1"/>
          </p:nvPr>
        </p:nvSpPr>
        <p:spPr>
          <a:xfrm>
            <a:off x="995363" y="1828800"/>
            <a:ext cx="7691437" cy="5029200"/>
          </a:xfrm>
        </p:spPr>
        <p:txBody>
          <a:bodyPr/>
          <a:lstStyle/>
          <a:p>
            <a:pPr>
              <a:lnSpc>
                <a:spcPct val="90000"/>
              </a:lnSpc>
            </a:pPr>
            <a:r>
              <a:rPr lang="sv-SE" sz="2400" smtClean="0"/>
              <a:t>Pengembangan model pengelolaan biaya investasi da operasional sekolah bersama komite sekolah.</a:t>
            </a:r>
          </a:p>
          <a:p>
            <a:pPr>
              <a:lnSpc>
                <a:spcPct val="90000"/>
              </a:lnSpc>
            </a:pPr>
            <a:r>
              <a:rPr lang="sv-SE" sz="2400" smtClean="0"/>
              <a:t>Pengembangan jalinan kerja dengan penyandang dana, baik donatur tetap maupun tidak tetap</a:t>
            </a:r>
          </a:p>
          <a:p>
            <a:pPr>
              <a:lnSpc>
                <a:spcPct val="90000"/>
              </a:lnSpc>
            </a:pPr>
            <a:r>
              <a:rPr lang="sv-SE" sz="2400" smtClean="0"/>
              <a:t>Penggalangan dana dari berbagai sumber termasuk dari sponsor </a:t>
            </a:r>
          </a:p>
          <a:p>
            <a:pPr>
              <a:lnSpc>
                <a:spcPct val="90000"/>
              </a:lnSpc>
            </a:pPr>
            <a:r>
              <a:rPr lang="sv-SE" sz="2400" smtClean="0"/>
              <a:t>Penciptaan usaha-usaha di sekolah atau di luar sekolah sebagai </a:t>
            </a:r>
            <a:r>
              <a:rPr lang="sv-SE" sz="2400" i="1" smtClean="0"/>
              <a:t>Income Generating Activities</a:t>
            </a:r>
          </a:p>
          <a:p>
            <a:pPr>
              <a:lnSpc>
                <a:spcPct val="90000"/>
              </a:lnSpc>
            </a:pPr>
            <a:r>
              <a:rPr lang="sv-SE" sz="2400" smtClean="0"/>
              <a:t>Pendayagunaan potensi sekolah dan lingkungan yang menghasilkan keuntungan ekonomik</a:t>
            </a:r>
          </a:p>
          <a:p>
            <a:pPr>
              <a:lnSpc>
                <a:spcPct val="90000"/>
              </a:lnSpc>
            </a:pPr>
            <a:r>
              <a:rPr lang="sv-SE" sz="2400" smtClean="0"/>
              <a:t>Menjalin kerjasama dengan alumni, khususnya untuk penggalangan dana pendidikan</a:t>
            </a:r>
          </a:p>
          <a:p>
            <a:pPr>
              <a:lnSpc>
                <a:spcPct val="90000"/>
              </a:lnSpc>
            </a:pPr>
            <a:r>
              <a:rPr lang="sv-SE" sz="2400" smtClean="0"/>
              <a:t>Dan sebagainya</a:t>
            </a:r>
            <a:endParaRPr lang="en-US"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88" y="357188"/>
            <a:ext cx="5072062" cy="357187"/>
          </a:xfrm>
        </p:spPr>
        <p:txBody>
          <a:bodyPr/>
          <a:lstStyle/>
          <a:p>
            <a:pPr fontAlgn="auto">
              <a:spcAft>
                <a:spcPts val="0"/>
              </a:spcAft>
              <a:defRPr/>
            </a:pPr>
            <a:r>
              <a:rPr lang="id-ID" sz="2000" dirty="0" smtClean="0">
                <a:solidFill>
                  <a:schemeClr val="tx2">
                    <a:satMod val="200000"/>
                  </a:schemeClr>
                </a:solidFill>
                <a:latin typeface="Arial Rounded MT Bold" pitchFamily="34" charset="0"/>
              </a:rPr>
              <a:t>Pentahapan penyelenggaraan SSN</a:t>
            </a:r>
            <a:endParaRPr lang="id-ID" sz="2000" dirty="0">
              <a:solidFill>
                <a:schemeClr val="tx2">
                  <a:satMod val="200000"/>
                </a:schemeClr>
              </a:solidFill>
              <a:latin typeface="Arial Rounded MT Bold" pitchFamily="34" charset="0"/>
            </a:endParaRPr>
          </a:p>
        </p:txBody>
      </p:sp>
      <p:graphicFrame>
        <p:nvGraphicFramePr>
          <p:cNvPr id="4" name="Content Placeholder 3"/>
          <p:cNvGraphicFramePr>
            <a:graphicFrameLocks noGrp="1"/>
          </p:cNvGraphicFramePr>
          <p:nvPr>
            <p:ph idx="1"/>
          </p:nvPr>
        </p:nvGraphicFramePr>
        <p:xfrm>
          <a:off x="357158" y="1428736"/>
          <a:ext cx="2014526" cy="3409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2571736" y="428604"/>
          <a:ext cx="3286148" cy="2603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8" name="Diagram 7"/>
          <p:cNvGraphicFramePr/>
          <p:nvPr/>
        </p:nvGraphicFramePr>
        <p:xfrm>
          <a:off x="6500826" y="142852"/>
          <a:ext cx="2405058" cy="285752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pSp>
        <p:nvGrpSpPr>
          <p:cNvPr id="35846" name="Group 8"/>
          <p:cNvGrpSpPr>
            <a:grpSpLocks/>
          </p:cNvGrpSpPr>
          <p:nvPr/>
        </p:nvGrpSpPr>
        <p:grpSpPr bwMode="auto">
          <a:xfrm>
            <a:off x="6500813" y="2786063"/>
            <a:ext cx="714375" cy="1019175"/>
            <a:chOff x="0" y="1835719"/>
            <a:chExt cx="713962" cy="1019944"/>
          </a:xfrm>
        </p:grpSpPr>
        <p:sp>
          <p:nvSpPr>
            <p:cNvPr id="10" name="Chevron 9"/>
            <p:cNvSpPr/>
            <p:nvPr/>
          </p:nvSpPr>
          <p:spPr>
            <a:xfrm rot="5400000">
              <a:off x="-152991" y="1988710"/>
              <a:ext cx="1019944" cy="713962"/>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Chevron 4"/>
            <p:cNvSpPr/>
            <p:nvPr/>
          </p:nvSpPr>
          <p:spPr>
            <a:xfrm>
              <a:off x="0" y="2193176"/>
              <a:ext cx="713962" cy="305030"/>
            </a:xfrm>
            <a:prstGeom prst="rect">
              <a:avLst/>
            </a:prstGeom>
          </p:spPr>
          <p:style>
            <a:lnRef idx="0">
              <a:scrgbClr r="0" g="0" b="0"/>
            </a:lnRef>
            <a:fillRef idx="0">
              <a:scrgbClr r="0" g="0" b="0"/>
            </a:fillRef>
            <a:effectRef idx="0">
              <a:scrgbClr r="0" g="0" b="0"/>
            </a:effectRef>
            <a:fontRef idx="minor">
              <a:schemeClr val="lt1"/>
            </a:fontRef>
          </p:style>
          <p:txBody>
            <a:bodyPr lIns="8890" tIns="8890" rIns="8890" bIns="8890" spcCol="1270" anchor="ctr"/>
            <a:lstStyle/>
            <a:p>
              <a:pPr algn="ctr" defTabSz="622300" fontAlgn="auto">
                <a:lnSpc>
                  <a:spcPct val="90000"/>
                </a:lnSpc>
                <a:spcAft>
                  <a:spcPct val="35000"/>
                </a:spcAft>
                <a:defRPr/>
              </a:pPr>
              <a:r>
                <a:rPr lang="id-ID" sz="1400" b="1" dirty="0">
                  <a:latin typeface="Berlin Sans FB" pitchFamily="34" charset="0"/>
                </a:rPr>
                <a:t>Model-4</a:t>
              </a:r>
              <a:endParaRPr lang="id-ID" sz="1400" dirty="0"/>
            </a:p>
          </p:txBody>
        </p:sp>
      </p:grpSp>
      <p:grpSp>
        <p:nvGrpSpPr>
          <p:cNvPr id="35847" name="Group 11"/>
          <p:cNvGrpSpPr>
            <a:grpSpLocks/>
          </p:cNvGrpSpPr>
          <p:nvPr/>
        </p:nvGrpSpPr>
        <p:grpSpPr bwMode="auto">
          <a:xfrm>
            <a:off x="7215188" y="2786063"/>
            <a:ext cx="1690687" cy="663575"/>
            <a:chOff x="713961" y="1835718"/>
            <a:chExt cx="1691096" cy="662964"/>
          </a:xfrm>
        </p:grpSpPr>
        <p:sp>
          <p:nvSpPr>
            <p:cNvPr id="13" name="Round Same Side Corner Rectangle 12"/>
            <p:cNvSpPr/>
            <p:nvPr/>
          </p:nvSpPr>
          <p:spPr>
            <a:xfrm rot="5400000">
              <a:off x="1228027" y="1321652"/>
              <a:ext cx="662964" cy="1691096"/>
            </a:xfrm>
            <a:prstGeom prst="round2SameRect">
              <a:avLst/>
            </a:prstGeom>
            <a:solidFill>
              <a:schemeClr val="tx2">
                <a:lumMod val="40000"/>
                <a:lumOff val="60000"/>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Round Same Side Corner Rectangle 4"/>
            <p:cNvSpPr/>
            <p:nvPr/>
          </p:nvSpPr>
          <p:spPr>
            <a:xfrm>
              <a:off x="713961" y="1867439"/>
              <a:ext cx="1659338" cy="59952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99568" tIns="8890" rIns="8890" bIns="8890" spcCol="1270" anchor="ctr"/>
            <a:lstStyle/>
            <a:p>
              <a:pPr marL="114300" lvl="1" indent="-114300" defTabSz="622300" fontAlgn="auto">
                <a:lnSpc>
                  <a:spcPct val="90000"/>
                </a:lnSpc>
                <a:spcAft>
                  <a:spcPct val="15000"/>
                </a:spcAft>
                <a:buFontTx/>
                <a:buChar char="••"/>
                <a:defRPr/>
              </a:pPr>
              <a:r>
                <a:rPr lang="id-ID" sz="1400" b="1" dirty="0">
                  <a:solidFill>
                    <a:schemeClr val="accent2"/>
                  </a:solidFill>
                  <a:latin typeface="+mj-lt"/>
                </a:rPr>
                <a:t>Yang ada (existing school)</a:t>
              </a:r>
            </a:p>
          </p:txBody>
        </p:sp>
      </p:grpSp>
      <p:sp>
        <p:nvSpPr>
          <p:cNvPr id="15" name="Right Arrow 14"/>
          <p:cNvSpPr/>
          <p:nvPr/>
        </p:nvSpPr>
        <p:spPr>
          <a:xfrm>
            <a:off x="6000750" y="928688"/>
            <a:ext cx="428625" cy="357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sp>
        <p:nvSpPr>
          <p:cNvPr id="16" name="Right Arrow 15"/>
          <p:cNvSpPr/>
          <p:nvPr/>
        </p:nvSpPr>
        <p:spPr>
          <a:xfrm>
            <a:off x="2357438" y="1714500"/>
            <a:ext cx="214312" cy="214313"/>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sp>
        <p:nvSpPr>
          <p:cNvPr id="17" name="Right Arrow 16"/>
          <p:cNvSpPr/>
          <p:nvPr/>
        </p:nvSpPr>
        <p:spPr>
          <a:xfrm>
            <a:off x="1214438" y="2000250"/>
            <a:ext cx="285750" cy="14287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sp>
        <p:nvSpPr>
          <p:cNvPr id="18" name="Right Arrow 17"/>
          <p:cNvSpPr/>
          <p:nvPr/>
        </p:nvSpPr>
        <p:spPr>
          <a:xfrm>
            <a:off x="1214438" y="3286125"/>
            <a:ext cx="357187" cy="14287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graphicFrame>
        <p:nvGraphicFramePr>
          <p:cNvPr id="19" name="Diagram 18"/>
          <p:cNvGraphicFramePr/>
          <p:nvPr/>
        </p:nvGraphicFramePr>
        <p:xfrm>
          <a:off x="2857488" y="4000504"/>
          <a:ext cx="5143504" cy="250033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21" name="Diagram 20"/>
          <p:cNvGraphicFramePr/>
          <p:nvPr/>
        </p:nvGraphicFramePr>
        <p:xfrm>
          <a:off x="7358082" y="5857892"/>
          <a:ext cx="1547802" cy="746116"/>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graphicFrame>
        <p:nvGraphicFramePr>
          <p:cNvPr id="22" name="Diagram 21"/>
          <p:cNvGraphicFramePr/>
          <p:nvPr/>
        </p:nvGraphicFramePr>
        <p:xfrm>
          <a:off x="2571736" y="2857496"/>
          <a:ext cx="1357322" cy="1071570"/>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9" name="Rectangle 3"/>
          <p:cNvSpPr>
            <a:spLocks noGrp="1" noChangeArrowheads="1"/>
          </p:cNvSpPr>
          <p:nvPr>
            <p:ph idx="1"/>
          </p:nvPr>
        </p:nvSpPr>
        <p:spPr>
          <a:xfrm>
            <a:off x="609600" y="1524000"/>
            <a:ext cx="8215313" cy="5029200"/>
          </a:xfrm>
        </p:spPr>
        <p:txBody>
          <a:bodyPr/>
          <a:lstStyle/>
          <a:p>
            <a:pPr>
              <a:lnSpc>
                <a:spcPct val="80000"/>
              </a:lnSpc>
              <a:buFont typeface="Wingdings" pitchFamily="2" charset="2"/>
              <a:buNone/>
            </a:pPr>
            <a:r>
              <a:rPr lang="en-US" sz="1400" dirty="0">
                <a:latin typeface="Arial Black" pitchFamily="34" charset="0"/>
              </a:rPr>
              <a:t> </a:t>
            </a:r>
            <a:r>
              <a:rPr lang="en-US" sz="2400" dirty="0">
                <a:latin typeface="Arial" pitchFamily="34" charset="0"/>
                <a:cs typeface="Arial" pitchFamily="34" charset="0"/>
              </a:rPr>
              <a:t>A. </a:t>
            </a:r>
            <a:r>
              <a:rPr lang="en-US" sz="2400" dirty="0" err="1">
                <a:latin typeface="Arial" pitchFamily="34" charset="0"/>
                <a:cs typeface="Arial" pitchFamily="34" charset="0"/>
              </a:rPr>
              <a:t>Landasan</a:t>
            </a:r>
            <a:r>
              <a:rPr lang="en-US" sz="2400" dirty="0">
                <a:latin typeface="Arial" pitchFamily="34" charset="0"/>
                <a:cs typeface="Arial" pitchFamily="34" charset="0"/>
              </a:rPr>
              <a:t> </a:t>
            </a:r>
            <a:r>
              <a:rPr lang="en-US" sz="2400" dirty="0" err="1">
                <a:latin typeface="Arial" pitchFamily="34" charset="0"/>
                <a:cs typeface="Arial" pitchFamily="34" charset="0"/>
              </a:rPr>
              <a:t>Yuridis</a:t>
            </a:r>
            <a:r>
              <a:rPr lang="en-US" sz="2400" dirty="0">
                <a:latin typeface="Arial" pitchFamily="34" charset="0"/>
                <a:cs typeface="Arial" pitchFamily="34" charset="0"/>
              </a:rPr>
              <a:t> </a:t>
            </a:r>
            <a:r>
              <a:rPr lang="en-US" sz="2400" dirty="0" err="1">
                <a:latin typeface="Arial" pitchFamily="34" charset="0"/>
                <a:cs typeface="Arial" pitchFamily="34" charset="0"/>
              </a:rPr>
              <a:t>Pendanaan</a:t>
            </a:r>
            <a:r>
              <a:rPr lang="en-US" sz="2400" dirty="0">
                <a:latin typeface="Arial" pitchFamily="34" charset="0"/>
                <a:cs typeface="Arial" pitchFamily="34" charset="0"/>
              </a:rPr>
              <a:t>  </a:t>
            </a:r>
          </a:p>
          <a:p>
            <a:pPr>
              <a:lnSpc>
                <a:spcPct val="80000"/>
              </a:lnSpc>
              <a:buFont typeface="Wingdings" pitchFamily="2" charset="2"/>
              <a:buNone/>
            </a:pPr>
            <a:endParaRPr lang="en-US" sz="2400" dirty="0">
              <a:latin typeface="Arial" pitchFamily="34" charset="0"/>
              <a:cs typeface="Arial" pitchFamily="34" charset="0"/>
            </a:endParaRPr>
          </a:p>
          <a:p>
            <a:pPr lvl="1">
              <a:lnSpc>
                <a:spcPct val="80000"/>
              </a:lnSpc>
            </a:pPr>
            <a:r>
              <a:rPr lang="en-US" sz="2400" dirty="0" err="1">
                <a:latin typeface="Arial" pitchFamily="34" charset="0"/>
                <a:cs typeface="Arial" pitchFamily="34" charset="0"/>
              </a:rPr>
              <a:t>Pasal</a:t>
            </a:r>
            <a:r>
              <a:rPr lang="en-US" sz="2400" dirty="0">
                <a:latin typeface="Arial" pitchFamily="34" charset="0"/>
                <a:cs typeface="Arial" pitchFamily="34" charset="0"/>
              </a:rPr>
              <a:t> 46 </a:t>
            </a:r>
            <a:r>
              <a:rPr lang="en-US" sz="2400" dirty="0" err="1">
                <a:latin typeface="Arial" pitchFamily="34" charset="0"/>
                <a:cs typeface="Arial" pitchFamily="34" charset="0"/>
              </a:rPr>
              <a:t>ayat</a:t>
            </a:r>
            <a:r>
              <a:rPr lang="en-US" sz="2400" dirty="0">
                <a:latin typeface="Arial" pitchFamily="34" charset="0"/>
                <a:cs typeface="Arial" pitchFamily="34" charset="0"/>
              </a:rPr>
              <a:t> (1) “</a:t>
            </a:r>
            <a:r>
              <a:rPr lang="en-US" sz="2400" dirty="0" err="1">
                <a:latin typeface="Arial" pitchFamily="34" charset="0"/>
                <a:cs typeface="Arial" pitchFamily="34" charset="0"/>
              </a:rPr>
              <a:t>Pendanaan</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tanggung</a:t>
            </a:r>
            <a:r>
              <a:rPr lang="en-US" sz="2400" dirty="0">
                <a:latin typeface="Arial" pitchFamily="34" charset="0"/>
                <a:cs typeface="Arial" pitchFamily="34" charset="0"/>
              </a:rPr>
              <a:t> </a:t>
            </a:r>
            <a:r>
              <a:rPr lang="en-US" sz="2400" dirty="0" err="1">
                <a:latin typeface="Arial" pitchFamily="34" charset="0"/>
                <a:cs typeface="Arial" pitchFamily="34" charset="0"/>
              </a:rPr>
              <a:t>jawab</a:t>
            </a:r>
            <a:r>
              <a:rPr lang="en-US" sz="2400" dirty="0">
                <a:latin typeface="Arial" pitchFamily="34" charset="0"/>
                <a:cs typeface="Arial" pitchFamily="34" charset="0"/>
              </a:rPr>
              <a:t> BERSAMA </a:t>
            </a:r>
            <a:r>
              <a:rPr lang="en-US" sz="2400" dirty="0" err="1">
                <a:latin typeface="Arial" pitchFamily="34" charset="0"/>
                <a:cs typeface="Arial" pitchFamily="34" charset="0"/>
              </a:rPr>
              <a:t>antara</a:t>
            </a:r>
            <a:r>
              <a:rPr lang="en-US" sz="2400" dirty="0">
                <a:latin typeface="Arial" pitchFamily="34" charset="0"/>
                <a:cs typeface="Arial" pitchFamily="34" charset="0"/>
              </a:rPr>
              <a:t> </a:t>
            </a:r>
            <a:r>
              <a:rPr lang="en-US" sz="2400" dirty="0" err="1">
                <a:latin typeface="Arial" pitchFamily="34" charset="0"/>
                <a:cs typeface="Arial" pitchFamily="34" charset="0"/>
              </a:rPr>
              <a:t>Pemerintah</a:t>
            </a:r>
            <a:r>
              <a:rPr lang="en-US" sz="2400" dirty="0">
                <a:latin typeface="Arial" pitchFamily="34" charset="0"/>
                <a:cs typeface="Arial" pitchFamily="34" charset="0"/>
              </a:rPr>
              <a:t>, </a:t>
            </a:r>
            <a:r>
              <a:rPr lang="en-US" sz="2400" dirty="0" err="1">
                <a:latin typeface="Arial" pitchFamily="34" charset="0"/>
                <a:cs typeface="Arial" pitchFamily="34" charset="0"/>
              </a:rPr>
              <a:t>pemerintah</a:t>
            </a:r>
            <a:r>
              <a:rPr lang="en-US" sz="2400" dirty="0">
                <a:latin typeface="Arial" pitchFamily="34" charset="0"/>
                <a:cs typeface="Arial" pitchFamily="34" charset="0"/>
              </a:rPr>
              <a:t> </a:t>
            </a:r>
            <a:r>
              <a:rPr lang="en-US" sz="2400" dirty="0" err="1">
                <a:latin typeface="Arial" pitchFamily="34" charset="0"/>
                <a:cs typeface="Arial" pitchFamily="34" charset="0"/>
              </a:rPr>
              <a:t>daerah</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MASYARAKAT”. </a:t>
            </a:r>
            <a:r>
              <a:rPr lang="en-US" sz="2000" dirty="0">
                <a:latin typeface="Arial" pitchFamily="34" charset="0"/>
                <a:cs typeface="Arial" pitchFamily="34" charset="0"/>
              </a:rPr>
              <a:t> </a:t>
            </a:r>
          </a:p>
          <a:p>
            <a:pPr lvl="1">
              <a:lnSpc>
                <a:spcPct val="80000"/>
              </a:lnSpc>
              <a:buFont typeface="Wingdings" pitchFamily="2" charset="2"/>
              <a:buNone/>
            </a:pPr>
            <a:endParaRPr lang="en-US" sz="2000" dirty="0">
              <a:latin typeface="Arial" pitchFamily="34" charset="0"/>
              <a:cs typeface="Arial" pitchFamily="34" charset="0"/>
            </a:endParaRPr>
          </a:p>
          <a:p>
            <a:pPr lvl="1">
              <a:lnSpc>
                <a:spcPct val="80000"/>
              </a:lnSpc>
            </a:pPr>
            <a:r>
              <a:rPr lang="en-US" sz="2400" dirty="0" err="1">
                <a:latin typeface="Arial" pitchFamily="34" charset="0"/>
                <a:cs typeface="Arial" pitchFamily="34" charset="0"/>
              </a:rPr>
              <a:t>Pasal</a:t>
            </a:r>
            <a:r>
              <a:rPr lang="en-US" sz="2400" dirty="0">
                <a:latin typeface="Arial" pitchFamily="34" charset="0"/>
                <a:cs typeface="Arial" pitchFamily="34" charset="0"/>
              </a:rPr>
              <a:t> 47 </a:t>
            </a:r>
            <a:r>
              <a:rPr lang="en-US" sz="2400" dirty="0" err="1">
                <a:latin typeface="Arial" pitchFamily="34" charset="0"/>
                <a:cs typeface="Arial" pitchFamily="34" charset="0"/>
              </a:rPr>
              <a:t>ayat</a:t>
            </a:r>
            <a:r>
              <a:rPr lang="en-US" sz="2400" dirty="0">
                <a:latin typeface="Arial" pitchFamily="34" charset="0"/>
                <a:cs typeface="Arial" pitchFamily="34" charset="0"/>
              </a:rPr>
              <a:t> (2)  “</a:t>
            </a:r>
            <a:r>
              <a:rPr lang="en-US" sz="2400" dirty="0" err="1">
                <a:latin typeface="Arial" pitchFamily="34" charset="0"/>
                <a:cs typeface="Arial" pitchFamily="34" charset="0"/>
              </a:rPr>
              <a:t>Pemerintah</a:t>
            </a:r>
            <a:r>
              <a:rPr lang="en-US" sz="2400" dirty="0">
                <a:latin typeface="Arial" pitchFamily="34" charset="0"/>
                <a:cs typeface="Arial" pitchFamily="34" charset="0"/>
              </a:rPr>
              <a:t>, </a:t>
            </a:r>
            <a:r>
              <a:rPr lang="en-US" sz="2400" dirty="0" err="1">
                <a:latin typeface="Arial" pitchFamily="34" charset="0"/>
                <a:cs typeface="Arial" pitchFamily="34" charset="0"/>
              </a:rPr>
              <a:t>pemerintah</a:t>
            </a:r>
            <a:r>
              <a:rPr lang="en-US" sz="2400" dirty="0">
                <a:latin typeface="Arial" pitchFamily="34" charset="0"/>
                <a:cs typeface="Arial" pitchFamily="34" charset="0"/>
              </a:rPr>
              <a:t> </a:t>
            </a:r>
            <a:r>
              <a:rPr lang="en-US" sz="2400" dirty="0" err="1">
                <a:latin typeface="Arial" pitchFamily="34" charset="0"/>
                <a:cs typeface="Arial" pitchFamily="34" charset="0"/>
              </a:rPr>
              <a:t>daerah</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MENGERAHKAN SUMBER DAYA YANG ADA </a:t>
            </a:r>
            <a:r>
              <a:rPr lang="en-US" sz="2400" dirty="0" err="1">
                <a:latin typeface="Arial" pitchFamily="34" charset="0"/>
                <a:cs typeface="Arial" pitchFamily="34" charset="0"/>
              </a:rPr>
              <a:t>sesuai</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peraturan</a:t>
            </a:r>
            <a:r>
              <a:rPr lang="en-US" sz="2400" dirty="0">
                <a:latin typeface="Arial" pitchFamily="34" charset="0"/>
                <a:cs typeface="Arial" pitchFamily="34" charset="0"/>
              </a:rPr>
              <a:t> </a:t>
            </a:r>
            <a:r>
              <a:rPr lang="en-US" sz="2400" dirty="0" err="1">
                <a:latin typeface="Arial" pitchFamily="34" charset="0"/>
                <a:cs typeface="Arial" pitchFamily="34" charset="0"/>
              </a:rPr>
              <a:t>perundangan</a:t>
            </a:r>
            <a:r>
              <a:rPr lang="en-US" sz="2400" dirty="0">
                <a:latin typeface="Arial" pitchFamily="34" charset="0"/>
                <a:cs typeface="Arial" pitchFamily="34" charset="0"/>
              </a:rPr>
              <a:t> yang </a:t>
            </a:r>
            <a:r>
              <a:rPr lang="en-US" sz="2400" dirty="0" err="1">
                <a:latin typeface="Arial" pitchFamily="34" charset="0"/>
                <a:cs typeface="Arial" pitchFamily="34" charset="0"/>
              </a:rPr>
              <a:t>berlaku</a:t>
            </a:r>
            <a:r>
              <a:rPr lang="en-US" sz="2400" dirty="0">
                <a:latin typeface="Arial" pitchFamily="34" charset="0"/>
                <a:cs typeface="Arial" pitchFamily="34" charset="0"/>
              </a:rPr>
              <a:t>”   </a:t>
            </a:r>
          </a:p>
          <a:p>
            <a:pPr lvl="1">
              <a:lnSpc>
                <a:spcPct val="80000"/>
              </a:lnSpc>
              <a:buFont typeface="Wingdings" pitchFamily="2" charset="2"/>
              <a:buNone/>
            </a:pPr>
            <a:endParaRPr lang="en-US" sz="2400" dirty="0">
              <a:latin typeface="Arial" pitchFamily="34" charset="0"/>
              <a:cs typeface="Arial" pitchFamily="34" charset="0"/>
            </a:endParaRPr>
          </a:p>
          <a:p>
            <a:pPr lvl="1">
              <a:lnSpc>
                <a:spcPct val="80000"/>
              </a:lnSpc>
            </a:pPr>
            <a:r>
              <a:rPr lang="en-US" sz="2400" dirty="0" err="1">
                <a:latin typeface="Arial" pitchFamily="34" charset="0"/>
                <a:cs typeface="Arial" pitchFamily="34" charset="0"/>
              </a:rPr>
              <a:t>Pasal</a:t>
            </a:r>
            <a:r>
              <a:rPr lang="en-US" sz="2400" dirty="0">
                <a:latin typeface="Arial" pitchFamily="34" charset="0"/>
                <a:cs typeface="Arial" pitchFamily="34" charset="0"/>
              </a:rPr>
              <a:t> 49 </a:t>
            </a:r>
            <a:r>
              <a:rPr lang="en-US" sz="2400" dirty="0" err="1">
                <a:latin typeface="Arial" pitchFamily="34" charset="0"/>
                <a:cs typeface="Arial" pitchFamily="34" charset="0"/>
              </a:rPr>
              <a:t>ayat</a:t>
            </a:r>
            <a:r>
              <a:rPr lang="en-US" sz="2400" dirty="0">
                <a:latin typeface="Arial" pitchFamily="34" charset="0"/>
                <a:cs typeface="Arial" pitchFamily="34" charset="0"/>
              </a:rPr>
              <a:t> (1) Dana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selain</a:t>
            </a:r>
            <a:r>
              <a:rPr lang="en-US" sz="2400" dirty="0">
                <a:latin typeface="Arial" pitchFamily="34" charset="0"/>
                <a:cs typeface="Arial" pitchFamily="34" charset="0"/>
              </a:rPr>
              <a:t> </a:t>
            </a:r>
            <a:r>
              <a:rPr lang="en-US" sz="2400" dirty="0" err="1">
                <a:latin typeface="Arial" pitchFamily="34" charset="0"/>
                <a:cs typeface="Arial" pitchFamily="34" charset="0"/>
              </a:rPr>
              <a:t>gaji</a:t>
            </a:r>
            <a:r>
              <a:rPr lang="en-US" sz="2400" dirty="0">
                <a:latin typeface="Arial" pitchFamily="34" charset="0"/>
                <a:cs typeface="Arial" pitchFamily="34" charset="0"/>
              </a:rPr>
              <a:t> </a:t>
            </a:r>
            <a:r>
              <a:rPr lang="en-US" sz="2400" dirty="0" err="1">
                <a:latin typeface="Arial" pitchFamily="34" charset="0"/>
                <a:cs typeface="Arial" pitchFamily="34" charset="0"/>
              </a:rPr>
              <a:t>pendidik</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kedinasan</a:t>
            </a:r>
            <a:r>
              <a:rPr lang="en-US" sz="2400" dirty="0">
                <a:latin typeface="Arial" pitchFamily="34" charset="0"/>
                <a:cs typeface="Arial" pitchFamily="34" charset="0"/>
              </a:rPr>
              <a:t> </a:t>
            </a:r>
            <a:r>
              <a:rPr lang="en-US" sz="2400" dirty="0" err="1">
                <a:latin typeface="Arial" pitchFamily="34" charset="0"/>
                <a:cs typeface="Arial" pitchFamily="34" charset="0"/>
              </a:rPr>
              <a:t>dialokasikan</a:t>
            </a:r>
            <a:r>
              <a:rPr lang="en-US" sz="2400" dirty="0">
                <a:latin typeface="Arial" pitchFamily="34" charset="0"/>
                <a:cs typeface="Arial" pitchFamily="34" charset="0"/>
              </a:rPr>
              <a:t> minimal 20 % </a:t>
            </a:r>
            <a:r>
              <a:rPr lang="en-US" sz="2400" dirty="0" err="1">
                <a:latin typeface="Arial" pitchFamily="34" charset="0"/>
                <a:cs typeface="Arial" pitchFamily="34" charset="0"/>
              </a:rPr>
              <a:t>dari</a:t>
            </a:r>
            <a:r>
              <a:rPr lang="en-US" sz="2400" dirty="0">
                <a:latin typeface="Arial" pitchFamily="34" charset="0"/>
                <a:cs typeface="Arial" pitchFamily="34" charset="0"/>
              </a:rPr>
              <a:t> APBN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sektor</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minimal 20 % APBD.  </a:t>
            </a:r>
          </a:p>
          <a:p>
            <a:pPr>
              <a:lnSpc>
                <a:spcPct val="80000"/>
              </a:lnSpc>
            </a:pPr>
            <a:endParaRPr lang="en-US" sz="2400" dirty="0">
              <a:latin typeface="Arial" pitchFamily="34" charset="0"/>
              <a:cs typeface="Arial" pitchFamily="34" charset="0"/>
            </a:endParaRPr>
          </a:p>
        </p:txBody>
      </p:sp>
      <p:pic>
        <p:nvPicPr>
          <p:cNvPr id="372740" name="Picture 4" descr="p&amp;k color tulisan hitam"/>
          <p:cNvPicPr>
            <a:picLocks noChangeAspect="1" noChangeArrowheads="1"/>
          </p:cNvPicPr>
          <p:nvPr/>
        </p:nvPicPr>
        <p:blipFill>
          <a:blip r:embed="rId2"/>
          <a:srcRect/>
          <a:stretch>
            <a:fillRect/>
          </a:stretch>
        </p:blipFill>
        <p:spPr bwMode="auto">
          <a:xfrm>
            <a:off x="395288" y="404813"/>
            <a:ext cx="720725" cy="719137"/>
          </a:xfrm>
          <a:prstGeom prst="rect">
            <a:avLst/>
          </a:prstGeom>
          <a:noFill/>
        </p:spPr>
      </p:pic>
      <p:sp>
        <p:nvSpPr>
          <p:cNvPr id="372741" name="WordArt 5"/>
          <p:cNvSpPr>
            <a:spLocks noChangeArrowheads="1" noChangeShapeType="1" noTextEdit="1"/>
          </p:cNvSpPr>
          <p:nvPr/>
        </p:nvSpPr>
        <p:spPr bwMode="auto">
          <a:xfrm>
            <a:off x="7866063" y="549275"/>
            <a:ext cx="563562" cy="150813"/>
          </a:xfrm>
          <a:prstGeom prst="rect">
            <a:avLst/>
          </a:prstGeom>
        </p:spPr>
        <p:txBody>
          <a:bodyPr wrap="none" fromWordArt="1">
            <a:prstTxWarp prst="textPlain">
              <a:avLst>
                <a:gd name="adj" fmla="val 50000"/>
              </a:avLst>
            </a:prstTxWarp>
          </a:bodyPr>
          <a:lstStyle/>
          <a:p>
            <a:pPr algn="ctr"/>
            <a:r>
              <a:rPr lang="id-ID" sz="3600" b="1" kern="10">
                <a:ln w="9525">
                  <a:noFill/>
                  <a:round/>
                  <a:headEnd/>
                  <a:tailEnd/>
                </a:ln>
                <a:solidFill>
                  <a:srgbClr val="000000"/>
                </a:solidFill>
                <a:latin typeface="Times New Roman"/>
                <a:cs typeface="Times New Roman"/>
              </a:rPr>
              <a:t>SBI-SMP</a:t>
            </a:r>
          </a:p>
        </p:txBody>
      </p:sp>
      <p:sp>
        <p:nvSpPr>
          <p:cNvPr id="372742" name="WordArt 6"/>
          <p:cNvSpPr>
            <a:spLocks noChangeArrowheads="1" noChangeShapeType="1" noTextEdit="1"/>
          </p:cNvSpPr>
          <p:nvPr/>
        </p:nvSpPr>
        <p:spPr bwMode="auto">
          <a:xfrm>
            <a:off x="7802563" y="766763"/>
            <a:ext cx="760412" cy="69850"/>
          </a:xfrm>
          <a:prstGeom prst="rect">
            <a:avLst/>
          </a:prstGeom>
        </p:spPr>
        <p:txBody>
          <a:bodyPr wrap="none" fromWordArt="1">
            <a:prstTxWarp prst="textPlain">
              <a:avLst>
                <a:gd name="adj" fmla="val 50000"/>
              </a:avLst>
            </a:prstTxWarp>
          </a:bodyPr>
          <a:lstStyle/>
          <a:p>
            <a:pPr algn="ctr"/>
            <a:r>
              <a:rPr lang="id-ID" sz="3600" b="1" kern="10">
                <a:ln w="9525">
                  <a:noFill/>
                  <a:round/>
                  <a:headEnd/>
                  <a:tailEnd/>
                </a:ln>
                <a:solidFill>
                  <a:srgbClr val="0000FF"/>
                </a:solidFill>
                <a:latin typeface="Book Antiqua"/>
              </a:rPr>
              <a:t>DIT-PSMP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72741"/>
                                        </p:tgtEl>
                                        <p:attrNameLst>
                                          <p:attrName>style.visibility</p:attrName>
                                        </p:attrNameLst>
                                      </p:cBhvr>
                                      <p:to>
                                        <p:strVal val="visible"/>
                                      </p:to>
                                    </p:set>
                                    <p:anim calcmode="lin" valueType="num">
                                      <p:cBhvr>
                                        <p:cTn id="7" dur="5000" fill="hold"/>
                                        <p:tgtEl>
                                          <p:spTgt spid="372741"/>
                                        </p:tgtEl>
                                        <p:attrNameLst>
                                          <p:attrName>ppt_w</p:attrName>
                                        </p:attrNameLst>
                                      </p:cBhvr>
                                      <p:tavLst>
                                        <p:tav tm="0">
                                          <p:val>
                                            <p:fltVal val="0"/>
                                          </p:val>
                                        </p:tav>
                                        <p:tav tm="100000">
                                          <p:val>
                                            <p:strVal val="#ppt_w"/>
                                          </p:val>
                                        </p:tav>
                                      </p:tavLst>
                                    </p:anim>
                                    <p:anim calcmode="lin" valueType="num">
                                      <p:cBhvr>
                                        <p:cTn id="8" dur="5000" fill="hold"/>
                                        <p:tgtEl>
                                          <p:spTgt spid="372741"/>
                                        </p:tgtEl>
                                        <p:attrNameLst>
                                          <p:attrName>ppt_h</p:attrName>
                                        </p:attrNameLst>
                                      </p:cBhvr>
                                      <p:tavLst>
                                        <p:tav tm="0">
                                          <p:val>
                                            <p:fltVal val="0"/>
                                          </p:val>
                                        </p:tav>
                                        <p:tav tm="100000">
                                          <p:val>
                                            <p:strVal val="#ppt_h"/>
                                          </p:val>
                                        </p:tav>
                                      </p:tavLst>
                                    </p:anim>
                                  </p:childTnLst>
                                </p:cTn>
                              </p:par>
                            </p:childTnLst>
                          </p:cTn>
                        </p:par>
                        <p:par>
                          <p:cTn id="9" fill="hold">
                            <p:stCondLst>
                              <p:cond delay="5000"/>
                            </p:stCondLst>
                            <p:childTnLst>
                              <p:par>
                                <p:cTn id="10" presetID="10" presetClass="entr" presetSubtype="0" fill="hold" grpId="0" nodeType="afterEffect">
                                  <p:stCondLst>
                                    <p:cond delay="0"/>
                                  </p:stCondLst>
                                  <p:childTnLst>
                                    <p:set>
                                      <p:cBhvr>
                                        <p:cTn id="11" dur="1" fill="hold">
                                          <p:stCondLst>
                                            <p:cond delay="0"/>
                                          </p:stCondLst>
                                        </p:cTn>
                                        <p:tgtEl>
                                          <p:spTgt spid="372742"/>
                                        </p:tgtEl>
                                        <p:attrNameLst>
                                          <p:attrName>style.visibility</p:attrName>
                                        </p:attrNameLst>
                                      </p:cBhvr>
                                      <p:to>
                                        <p:strVal val="visible"/>
                                      </p:to>
                                    </p:set>
                                    <p:animEffect transition="in" filter="fade">
                                      <p:cBhvr>
                                        <p:cTn id="12" dur="2000"/>
                                        <p:tgtEl>
                                          <p:spTgt spid="3727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1" grpId="0" animBg="1"/>
      <p:bldP spid="37274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28625" y="714375"/>
            <a:ext cx="8229600" cy="1143000"/>
          </a:xfrm>
        </p:spPr>
        <p:txBody>
          <a:bodyPr>
            <a:normAutofit/>
          </a:bodyPr>
          <a:lstStyle/>
          <a:p>
            <a:pPr algn="ctr" fontAlgn="auto">
              <a:spcAft>
                <a:spcPts val="0"/>
              </a:spcAft>
              <a:defRPr/>
            </a:pPr>
            <a:r>
              <a:rPr lang="id-ID" sz="3200" dirty="0" smtClean="0">
                <a:solidFill>
                  <a:schemeClr val="tx2">
                    <a:satMod val="200000"/>
                  </a:schemeClr>
                </a:solidFill>
                <a:latin typeface="Arial Rounded MT Bold" pitchFamily="34" charset="0"/>
              </a:rPr>
              <a:t>PEMETAAN DALAM PEMBINAAN SEKOLAH STANDAR NASIONAL</a:t>
            </a:r>
            <a:endParaRPr lang="id-ID" sz="3200" dirty="0">
              <a:solidFill>
                <a:schemeClr val="tx2">
                  <a:satMod val="200000"/>
                </a:schemeClr>
              </a:solidFill>
              <a:latin typeface="Arial Rounded MT Bold" pitchFamily="34" charset="0"/>
            </a:endParaRPr>
          </a:p>
        </p:txBody>
      </p:sp>
      <p:sp>
        <p:nvSpPr>
          <p:cNvPr id="36867" name="Content Placeholder 2"/>
          <p:cNvSpPr>
            <a:spLocks noGrp="1"/>
          </p:cNvSpPr>
          <p:nvPr>
            <p:ph idx="1"/>
          </p:nvPr>
        </p:nvSpPr>
        <p:spPr>
          <a:xfrm>
            <a:off x="914400" y="2214563"/>
            <a:ext cx="7772400" cy="3805237"/>
          </a:xfrm>
        </p:spPr>
        <p:txBody>
          <a:bodyPr/>
          <a:lstStyle/>
          <a:p>
            <a:r>
              <a:rPr lang="id-ID" b="1" dirty="0" smtClean="0">
                <a:latin typeface="Arial Rounded MT Bold" pitchFamily="34" charset="0"/>
              </a:rPr>
              <a:t>JUMLAH DAN KOMPOSISI SEKOLAH</a:t>
            </a:r>
          </a:p>
          <a:p>
            <a:r>
              <a:rPr lang="id-ID" b="1" dirty="0" smtClean="0">
                <a:latin typeface="Arial Rounded MT Bold" pitchFamily="34" charset="0"/>
              </a:rPr>
              <a:t>PEMETAAN SEKOLAH (3 KATEGORI)</a:t>
            </a:r>
          </a:p>
          <a:p>
            <a:r>
              <a:rPr lang="id-ID" b="1" dirty="0" smtClean="0">
                <a:latin typeface="Arial Rounded MT Bold" pitchFamily="34" charset="0"/>
              </a:rPr>
              <a:t>BENTUK PEMBINAAN</a:t>
            </a:r>
          </a:p>
          <a:p>
            <a:r>
              <a:rPr lang="id-ID" b="1" dirty="0" smtClean="0">
                <a:latin typeface="Arial Rounded MT Bold" pitchFamily="34" charset="0"/>
              </a:rPr>
              <a:t>BANTUAN DANA</a:t>
            </a:r>
          </a:p>
          <a:p>
            <a:r>
              <a:rPr lang="id-ID" b="1" dirty="0" smtClean="0">
                <a:latin typeface="Arial Rounded MT Bold" pitchFamily="34" charset="0"/>
              </a:rPr>
              <a:t>PROGRAM-PROGRAM PEMBINAAN</a:t>
            </a:r>
          </a:p>
          <a:p>
            <a:r>
              <a:rPr lang="id-ID" b="1" dirty="0" smtClean="0">
                <a:latin typeface="Arial Rounded MT Bold" pitchFamily="34" charset="0"/>
              </a:rPr>
              <a:t>KETERLIBATAN PEMERINTAH DAERAH</a:t>
            </a:r>
          </a:p>
          <a:p>
            <a:r>
              <a:rPr lang="id-ID" b="1" dirty="0" smtClean="0">
                <a:latin typeface="Arial Rounded MT Bold" pitchFamily="34" charset="0"/>
              </a:rPr>
              <a:t>RENCANA SELANJUTNYA</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285750"/>
            <a:ext cx="7772400" cy="511175"/>
          </a:xfrm>
        </p:spPr>
        <p:txBody>
          <a:bodyPr/>
          <a:lstStyle/>
          <a:p>
            <a:pPr algn="ctr" fontAlgn="auto">
              <a:spcAft>
                <a:spcPts val="0"/>
              </a:spcAft>
              <a:defRPr/>
            </a:pPr>
            <a:r>
              <a:rPr lang="id-ID" sz="2400" dirty="0" smtClean="0">
                <a:solidFill>
                  <a:schemeClr val="tx2">
                    <a:satMod val="200000"/>
                  </a:schemeClr>
                </a:solidFill>
                <a:latin typeface="Arial Black" pitchFamily="34" charset="0"/>
              </a:rPr>
              <a:t>PEMBINAAN  YANG TELAH DILAKUKAN</a:t>
            </a:r>
            <a:endParaRPr lang="id-ID" sz="2400" dirty="0">
              <a:solidFill>
                <a:schemeClr val="tx2">
                  <a:satMod val="200000"/>
                </a:schemeClr>
              </a:solidFill>
              <a:latin typeface="Arial Black" pitchFamily="34" charset="0"/>
            </a:endParaRPr>
          </a:p>
        </p:txBody>
      </p:sp>
      <p:graphicFrame>
        <p:nvGraphicFramePr>
          <p:cNvPr id="10" name="Diagram 9"/>
          <p:cNvGraphicFramePr/>
          <p:nvPr/>
        </p:nvGraphicFramePr>
        <p:xfrm>
          <a:off x="428596" y="1285860"/>
          <a:ext cx="5214974"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2" name="Diagram 21"/>
          <p:cNvGraphicFramePr/>
          <p:nvPr/>
        </p:nvGraphicFramePr>
        <p:xfrm>
          <a:off x="4857752" y="1142984"/>
          <a:ext cx="3643338" cy="15716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3" name="Diagram 22"/>
          <p:cNvGraphicFramePr/>
          <p:nvPr/>
        </p:nvGraphicFramePr>
        <p:xfrm>
          <a:off x="4786314" y="2786058"/>
          <a:ext cx="3643338" cy="15716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24" name="Diagram 23"/>
          <p:cNvGraphicFramePr/>
          <p:nvPr/>
        </p:nvGraphicFramePr>
        <p:xfrm>
          <a:off x="4857752" y="4643446"/>
          <a:ext cx="3643338" cy="157163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14546" y="500042"/>
          <a:ext cx="7429552"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nvGraphicFramePr>
        <p:xfrm>
          <a:off x="285720" y="500042"/>
          <a:ext cx="2500330" cy="17859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nvGraphicFramePr>
        <p:xfrm>
          <a:off x="214282" y="2214554"/>
          <a:ext cx="2714644" cy="221457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857250" y="285750"/>
            <a:ext cx="7772400" cy="439738"/>
          </a:xfrm>
        </p:spPr>
        <p:txBody>
          <a:bodyPr>
            <a:normAutofit fontScale="90000"/>
          </a:bodyPr>
          <a:lstStyle/>
          <a:p>
            <a:pPr algn="ctr" fontAlgn="auto">
              <a:spcAft>
                <a:spcPts val="0"/>
              </a:spcAft>
              <a:defRPr/>
            </a:pPr>
            <a:r>
              <a:rPr lang="id-ID" sz="2400" dirty="0" smtClean="0">
                <a:solidFill>
                  <a:schemeClr val="tx1"/>
                </a:solidFill>
                <a:latin typeface="Arial Rounded MT Bold" pitchFamily="34" charset="0"/>
              </a:rPr>
              <a:t>PROGRAM PEMBINAAN SSN</a:t>
            </a:r>
          </a:p>
        </p:txBody>
      </p:sp>
      <p:graphicFrame>
        <p:nvGraphicFramePr>
          <p:cNvPr id="8" name="Diagram 7"/>
          <p:cNvGraphicFramePr/>
          <p:nvPr/>
        </p:nvGraphicFramePr>
        <p:xfrm>
          <a:off x="500034" y="1500174"/>
          <a:ext cx="2643206" cy="1785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p:cNvGraphicFramePr/>
          <p:nvPr/>
        </p:nvGraphicFramePr>
        <p:xfrm>
          <a:off x="3357554" y="1500174"/>
          <a:ext cx="2071702" cy="17145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1" name="Diagram 10"/>
          <p:cNvGraphicFramePr/>
          <p:nvPr/>
        </p:nvGraphicFramePr>
        <p:xfrm>
          <a:off x="5643570" y="1500174"/>
          <a:ext cx="3214710" cy="1643074"/>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Diagram 6"/>
          <p:cNvGraphicFramePr/>
          <p:nvPr/>
        </p:nvGraphicFramePr>
        <p:xfrm>
          <a:off x="1357290" y="928670"/>
          <a:ext cx="976298" cy="71438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9" name="Diagram 8"/>
          <p:cNvGraphicFramePr/>
          <p:nvPr/>
        </p:nvGraphicFramePr>
        <p:xfrm>
          <a:off x="6786578" y="857232"/>
          <a:ext cx="976298" cy="714380"/>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12" name="Diagram 11"/>
          <p:cNvGraphicFramePr/>
          <p:nvPr/>
        </p:nvGraphicFramePr>
        <p:xfrm>
          <a:off x="3952892" y="928670"/>
          <a:ext cx="976298" cy="714380"/>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graphicFrame>
        <p:nvGraphicFramePr>
          <p:cNvPr id="13" name="Diagram 12"/>
          <p:cNvGraphicFramePr/>
          <p:nvPr/>
        </p:nvGraphicFramePr>
        <p:xfrm>
          <a:off x="428596" y="4143380"/>
          <a:ext cx="2286016" cy="1714512"/>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graphicFrame>
        <p:nvGraphicFramePr>
          <p:cNvPr id="14" name="Diagram 13"/>
          <p:cNvGraphicFramePr/>
          <p:nvPr/>
        </p:nvGraphicFramePr>
        <p:xfrm>
          <a:off x="3000364" y="4071942"/>
          <a:ext cx="2428892" cy="1714512"/>
        </p:xfrm>
        <a:graphic>
          <a:graphicData uri="http://schemas.openxmlformats.org/drawingml/2006/diagram">
            <dgm:relIds xmlns:dgm="http://schemas.openxmlformats.org/drawingml/2006/diagram" xmlns:r="http://schemas.openxmlformats.org/officeDocument/2006/relationships" r:dm="rId38" r:lo="rId39" r:qs="rId40" r:cs="rId41"/>
          </a:graphicData>
        </a:graphic>
      </p:graphicFrame>
      <p:graphicFrame>
        <p:nvGraphicFramePr>
          <p:cNvPr id="15" name="Diagram 14"/>
          <p:cNvGraphicFramePr/>
          <p:nvPr/>
        </p:nvGraphicFramePr>
        <p:xfrm>
          <a:off x="5643570" y="4071942"/>
          <a:ext cx="3214710" cy="1643074"/>
        </p:xfrm>
        <a:graphic>
          <a:graphicData uri="http://schemas.openxmlformats.org/drawingml/2006/diagram">
            <dgm:relIds xmlns:dgm="http://schemas.openxmlformats.org/drawingml/2006/diagram" xmlns:r="http://schemas.openxmlformats.org/officeDocument/2006/relationships" r:dm="rId43" r:lo="rId44" r:qs="rId45" r:cs="rId46"/>
          </a:graphicData>
        </a:graphic>
      </p:graphicFrame>
      <p:grpSp>
        <p:nvGrpSpPr>
          <p:cNvPr id="41996" name="Group 15"/>
          <p:cNvGrpSpPr>
            <a:grpSpLocks/>
          </p:cNvGrpSpPr>
          <p:nvPr/>
        </p:nvGrpSpPr>
        <p:grpSpPr bwMode="auto">
          <a:xfrm>
            <a:off x="1285875" y="3500438"/>
            <a:ext cx="714375" cy="714375"/>
            <a:chOff x="131094" y="135"/>
            <a:chExt cx="714108" cy="714108"/>
          </a:xfrm>
        </p:grpSpPr>
        <p:sp>
          <p:nvSpPr>
            <p:cNvPr id="17" name="Oval 16"/>
            <p:cNvSpPr/>
            <p:nvPr/>
          </p:nvSpPr>
          <p:spPr>
            <a:xfrm>
              <a:off x="131094" y="135"/>
              <a:ext cx="714108" cy="71410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Oval 4"/>
            <p:cNvSpPr/>
            <p:nvPr/>
          </p:nvSpPr>
          <p:spPr>
            <a:xfrm>
              <a:off x="235830" y="104871"/>
              <a:ext cx="504636" cy="504636"/>
            </a:xfrm>
            <a:prstGeom prst="rect">
              <a:avLst/>
            </a:prstGeom>
          </p:spPr>
          <p:style>
            <a:lnRef idx="0">
              <a:scrgbClr r="0" g="0" b="0"/>
            </a:lnRef>
            <a:fillRef idx="0">
              <a:scrgbClr r="0" g="0" b="0"/>
            </a:fillRef>
            <a:effectRef idx="0">
              <a:scrgbClr r="0" g="0" b="0"/>
            </a:effectRef>
            <a:fontRef idx="minor">
              <a:schemeClr val="lt1"/>
            </a:fontRef>
          </p:style>
          <p:txBody>
            <a:bodyPr lIns="30480" tIns="30480" rIns="30480" bIns="30480" spcCol="1270" anchor="ctr"/>
            <a:lstStyle/>
            <a:p>
              <a:pPr algn="ctr" defTabSz="1066800" fontAlgn="auto">
                <a:lnSpc>
                  <a:spcPct val="90000"/>
                </a:lnSpc>
                <a:spcAft>
                  <a:spcPct val="35000"/>
                </a:spcAft>
                <a:defRPr/>
              </a:pPr>
              <a:r>
                <a:rPr lang="id-ID" sz="2400" dirty="0">
                  <a:latin typeface="Arial Black" pitchFamily="34" charset="0"/>
                </a:rPr>
                <a:t>4</a:t>
              </a:r>
            </a:p>
          </p:txBody>
        </p:sp>
      </p:grpSp>
      <p:grpSp>
        <p:nvGrpSpPr>
          <p:cNvPr id="41997" name="Group 18"/>
          <p:cNvGrpSpPr>
            <a:grpSpLocks/>
          </p:cNvGrpSpPr>
          <p:nvPr/>
        </p:nvGrpSpPr>
        <p:grpSpPr bwMode="auto">
          <a:xfrm>
            <a:off x="3929063" y="3500438"/>
            <a:ext cx="714375" cy="714375"/>
            <a:chOff x="131094" y="135"/>
            <a:chExt cx="714108" cy="714108"/>
          </a:xfrm>
        </p:grpSpPr>
        <p:sp>
          <p:nvSpPr>
            <p:cNvPr id="20" name="Oval 19"/>
            <p:cNvSpPr/>
            <p:nvPr/>
          </p:nvSpPr>
          <p:spPr>
            <a:xfrm>
              <a:off x="131094" y="135"/>
              <a:ext cx="714108" cy="71410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Oval 4"/>
            <p:cNvSpPr/>
            <p:nvPr/>
          </p:nvSpPr>
          <p:spPr>
            <a:xfrm>
              <a:off x="235830" y="104871"/>
              <a:ext cx="504636" cy="504636"/>
            </a:xfrm>
            <a:prstGeom prst="rect">
              <a:avLst/>
            </a:prstGeom>
          </p:spPr>
          <p:style>
            <a:lnRef idx="0">
              <a:scrgbClr r="0" g="0" b="0"/>
            </a:lnRef>
            <a:fillRef idx="0">
              <a:scrgbClr r="0" g="0" b="0"/>
            </a:fillRef>
            <a:effectRef idx="0">
              <a:scrgbClr r="0" g="0" b="0"/>
            </a:effectRef>
            <a:fontRef idx="minor">
              <a:schemeClr val="lt1"/>
            </a:fontRef>
          </p:style>
          <p:txBody>
            <a:bodyPr lIns="30480" tIns="30480" rIns="30480" bIns="30480" spcCol="1270" anchor="ctr"/>
            <a:lstStyle/>
            <a:p>
              <a:pPr algn="ctr" defTabSz="1066800" fontAlgn="auto">
                <a:lnSpc>
                  <a:spcPct val="90000"/>
                </a:lnSpc>
                <a:spcAft>
                  <a:spcPct val="35000"/>
                </a:spcAft>
                <a:defRPr/>
              </a:pPr>
              <a:r>
                <a:rPr lang="id-ID" sz="2400" dirty="0">
                  <a:latin typeface="Arial Black" pitchFamily="34" charset="0"/>
                </a:rPr>
                <a:t>5</a:t>
              </a:r>
            </a:p>
          </p:txBody>
        </p:sp>
      </p:grpSp>
      <p:grpSp>
        <p:nvGrpSpPr>
          <p:cNvPr id="41998" name="Group 21"/>
          <p:cNvGrpSpPr>
            <a:grpSpLocks/>
          </p:cNvGrpSpPr>
          <p:nvPr/>
        </p:nvGrpSpPr>
        <p:grpSpPr bwMode="auto">
          <a:xfrm>
            <a:off x="7000875" y="3500438"/>
            <a:ext cx="714375" cy="714375"/>
            <a:chOff x="131094" y="135"/>
            <a:chExt cx="714108" cy="714108"/>
          </a:xfrm>
        </p:grpSpPr>
        <p:sp>
          <p:nvSpPr>
            <p:cNvPr id="23" name="Oval 22"/>
            <p:cNvSpPr/>
            <p:nvPr/>
          </p:nvSpPr>
          <p:spPr>
            <a:xfrm>
              <a:off x="131094" y="135"/>
              <a:ext cx="714108" cy="71410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4" name="Oval 4"/>
            <p:cNvSpPr/>
            <p:nvPr/>
          </p:nvSpPr>
          <p:spPr>
            <a:xfrm>
              <a:off x="235830" y="104871"/>
              <a:ext cx="504636" cy="504636"/>
            </a:xfrm>
            <a:prstGeom prst="rect">
              <a:avLst/>
            </a:prstGeom>
          </p:spPr>
          <p:style>
            <a:lnRef idx="0">
              <a:scrgbClr r="0" g="0" b="0"/>
            </a:lnRef>
            <a:fillRef idx="0">
              <a:scrgbClr r="0" g="0" b="0"/>
            </a:fillRef>
            <a:effectRef idx="0">
              <a:scrgbClr r="0" g="0" b="0"/>
            </a:effectRef>
            <a:fontRef idx="minor">
              <a:schemeClr val="lt1"/>
            </a:fontRef>
          </p:style>
          <p:txBody>
            <a:bodyPr lIns="30480" tIns="30480" rIns="30480" bIns="30480" spcCol="1270" anchor="ctr"/>
            <a:lstStyle/>
            <a:p>
              <a:pPr algn="ctr" defTabSz="1066800" fontAlgn="auto">
                <a:lnSpc>
                  <a:spcPct val="90000"/>
                </a:lnSpc>
                <a:spcAft>
                  <a:spcPct val="35000"/>
                </a:spcAft>
                <a:defRPr/>
              </a:pPr>
              <a:r>
                <a:rPr lang="id-ID" sz="2400" dirty="0">
                  <a:latin typeface="Arial Black" pitchFamily="34" charset="0"/>
                </a:rPr>
                <a:t>6</a:t>
              </a:r>
            </a:p>
          </p:txBody>
        </p: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500063" y="285750"/>
            <a:ext cx="8229600" cy="796925"/>
          </a:xfrm>
        </p:spPr>
        <p:txBody>
          <a:bodyPr/>
          <a:lstStyle/>
          <a:p>
            <a:pPr algn="ctr" fontAlgn="auto">
              <a:spcAft>
                <a:spcPts val="0"/>
              </a:spcAft>
              <a:defRPr/>
            </a:pPr>
            <a:r>
              <a:rPr lang="id-ID" b="1" dirty="0" smtClean="0">
                <a:solidFill>
                  <a:schemeClr val="accent3"/>
                </a:solidFill>
              </a:rPr>
              <a:t>PEMBIAYAAN SSN</a:t>
            </a:r>
          </a:p>
        </p:txBody>
      </p:sp>
      <p:graphicFrame>
        <p:nvGraphicFramePr>
          <p:cNvPr id="9" name="Table 8"/>
          <p:cNvGraphicFramePr>
            <a:graphicFrameLocks noGrp="1"/>
          </p:cNvGraphicFramePr>
          <p:nvPr/>
        </p:nvGraphicFramePr>
        <p:xfrm>
          <a:off x="685800" y="1397000"/>
          <a:ext cx="7772400" cy="2303780"/>
        </p:xfrm>
        <a:graphic>
          <a:graphicData uri="http://schemas.openxmlformats.org/drawingml/2006/table">
            <a:tbl>
              <a:tblPr firstRow="1" bandRow="1">
                <a:tableStyleId>{5C22544A-7EE6-4342-B048-85BDC9FD1C3A}</a:tableStyleId>
              </a:tblPr>
              <a:tblGrid>
                <a:gridCol w="1943100"/>
                <a:gridCol w="1943100"/>
                <a:gridCol w="1943100"/>
                <a:gridCol w="1943100"/>
              </a:tblGrid>
              <a:tr h="812800">
                <a:tc>
                  <a:txBody>
                    <a:bodyPr/>
                    <a:lstStyle/>
                    <a:p>
                      <a:pPr algn="ctr"/>
                      <a:endParaRPr lang="id-ID" sz="2800" dirty="0" smtClean="0"/>
                    </a:p>
                    <a:p>
                      <a:pPr algn="ctr"/>
                      <a:r>
                        <a:rPr lang="id-ID" sz="2000" dirty="0" smtClean="0"/>
                        <a:t>PENDANAAN</a:t>
                      </a:r>
                      <a:endParaRPr lang="id-ID" sz="2000" dirty="0"/>
                    </a:p>
                  </a:txBody>
                  <a:tcPr/>
                </a:tc>
                <a:tc>
                  <a:txBody>
                    <a:bodyPr/>
                    <a:lstStyle/>
                    <a:p>
                      <a:pPr algn="ctr"/>
                      <a:endParaRPr lang="id-ID" sz="2800" dirty="0" smtClean="0"/>
                    </a:p>
                    <a:p>
                      <a:pPr algn="ctr"/>
                      <a:r>
                        <a:rPr lang="id-ID" sz="2800" dirty="0" smtClean="0"/>
                        <a:t>TAHUN</a:t>
                      </a:r>
                      <a:r>
                        <a:rPr lang="id-ID" sz="2800" baseline="0" dirty="0" smtClean="0"/>
                        <a:t> I</a:t>
                      </a:r>
                      <a:endParaRPr lang="id-ID" sz="2800" dirty="0"/>
                    </a:p>
                  </a:txBody>
                  <a:tcPr/>
                </a:tc>
                <a:tc>
                  <a:txBody>
                    <a:bodyPr/>
                    <a:lstStyle/>
                    <a:p>
                      <a:pPr algn="ctr"/>
                      <a:endParaRPr lang="id-ID" sz="2800" dirty="0" smtClean="0"/>
                    </a:p>
                    <a:p>
                      <a:pPr algn="ctr"/>
                      <a:r>
                        <a:rPr lang="id-ID" sz="2800" dirty="0" smtClean="0"/>
                        <a:t>TAHUN II</a:t>
                      </a:r>
                      <a:endParaRPr lang="id-ID" sz="2800" dirty="0"/>
                    </a:p>
                  </a:txBody>
                  <a:tcPr/>
                </a:tc>
                <a:tc>
                  <a:txBody>
                    <a:bodyPr/>
                    <a:lstStyle/>
                    <a:p>
                      <a:pPr algn="ctr"/>
                      <a:endParaRPr lang="id-ID" sz="2800" dirty="0" smtClean="0"/>
                    </a:p>
                    <a:p>
                      <a:pPr algn="ctr"/>
                      <a:r>
                        <a:rPr lang="id-ID" sz="2800" dirty="0" smtClean="0"/>
                        <a:t>TAHUN III</a:t>
                      </a:r>
                      <a:endParaRPr lang="id-ID" sz="2800" dirty="0"/>
                    </a:p>
                  </a:txBody>
                  <a:tcPr/>
                </a:tc>
              </a:tr>
              <a:tr h="1358900">
                <a:tc>
                  <a:txBody>
                    <a:bodyPr/>
                    <a:lstStyle/>
                    <a:p>
                      <a:pPr algn="ctr"/>
                      <a:endParaRPr lang="id-ID" sz="2800" dirty="0" smtClean="0"/>
                    </a:p>
                    <a:p>
                      <a:pPr algn="ctr"/>
                      <a:r>
                        <a:rPr lang="id-ID" sz="2800" dirty="0" smtClean="0"/>
                        <a:t>PUSAT </a:t>
                      </a:r>
                      <a:endParaRPr lang="id-ID" sz="2800" dirty="0"/>
                    </a:p>
                  </a:txBody>
                  <a:tcPr/>
                </a:tc>
                <a:tc>
                  <a:txBody>
                    <a:bodyPr/>
                    <a:lstStyle/>
                    <a:p>
                      <a:pPr algn="ctr"/>
                      <a:endParaRPr lang="id-ID" sz="2800" b="1" dirty="0" smtClean="0"/>
                    </a:p>
                    <a:p>
                      <a:pPr algn="ctr"/>
                      <a:r>
                        <a:rPr lang="id-ID" sz="2800" b="1" dirty="0" smtClean="0"/>
                        <a:t>100 JUTA</a:t>
                      </a:r>
                      <a:endParaRPr lang="id-ID" sz="2800" b="1" dirty="0"/>
                    </a:p>
                  </a:txBody>
                  <a:tcPr/>
                </a:tc>
                <a:tc>
                  <a:txBody>
                    <a:bodyPr/>
                    <a:lstStyle/>
                    <a:p>
                      <a:pPr algn="ctr"/>
                      <a:endParaRPr lang="id-ID" sz="2800" b="1" dirty="0" smtClean="0"/>
                    </a:p>
                    <a:p>
                      <a:pPr algn="ctr"/>
                      <a:r>
                        <a:rPr lang="id-ID" sz="2800" b="1" dirty="0" smtClean="0"/>
                        <a:t>70</a:t>
                      </a:r>
                      <a:r>
                        <a:rPr lang="id-ID" sz="2800" b="1" baseline="0" dirty="0" smtClean="0"/>
                        <a:t> JUTA </a:t>
                      </a:r>
                      <a:endParaRPr lang="id-ID" sz="2800" b="1" dirty="0"/>
                    </a:p>
                  </a:txBody>
                  <a:tcPr/>
                </a:tc>
                <a:tc>
                  <a:txBody>
                    <a:bodyPr/>
                    <a:lstStyle/>
                    <a:p>
                      <a:pPr algn="ctr"/>
                      <a:endParaRPr lang="id-ID" sz="2800" b="1" dirty="0" smtClean="0"/>
                    </a:p>
                    <a:p>
                      <a:pPr algn="ctr"/>
                      <a:r>
                        <a:rPr lang="id-ID" sz="2800" b="1" dirty="0" smtClean="0"/>
                        <a:t>50 JUTA </a:t>
                      </a:r>
                      <a:endParaRPr lang="id-ID" sz="2800" b="1" dirty="0"/>
                    </a:p>
                  </a:txBody>
                  <a:tcPr/>
                </a:tc>
              </a:tr>
            </a:tbl>
          </a:graphicData>
        </a:graphic>
      </p:graphicFrame>
      <p:sp>
        <p:nvSpPr>
          <p:cNvPr id="11" name="TextBox 10"/>
          <p:cNvSpPr txBox="1"/>
          <p:nvPr/>
        </p:nvSpPr>
        <p:spPr>
          <a:xfrm>
            <a:off x="990600" y="4495800"/>
            <a:ext cx="7543800" cy="923330"/>
          </a:xfrm>
          <a:prstGeom prst="rect">
            <a:avLst/>
          </a:prstGeom>
          <a:solidFill>
            <a:srgbClr val="FF0000"/>
          </a:solidFill>
        </p:spPr>
        <p:txBody>
          <a:bodyPr wrap="square" rtlCol="0">
            <a:spAutoFit/>
          </a:bodyPr>
          <a:lstStyle/>
          <a:p>
            <a:pPr algn="ctr"/>
            <a:r>
              <a:rPr lang="id-ID" b="1" dirty="0" smtClean="0"/>
              <a:t>DIHARAPKAN  PEMERINTAH DAERAH  MENUTUPI/MENCUKUPI  KEKURANGAN DANA  UNTUK PEMENUHAN STANDAR NASIONAL PENDIDIKAN </a:t>
            </a:r>
            <a:endParaRPr lang="id-ID"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714356"/>
            <a:ext cx="8229600" cy="1143000"/>
          </a:xfrm>
        </p:spPr>
        <p:style>
          <a:lnRef idx="1">
            <a:schemeClr val="accent1"/>
          </a:lnRef>
          <a:fillRef idx="2">
            <a:schemeClr val="accent1"/>
          </a:fillRef>
          <a:effectRef idx="1">
            <a:schemeClr val="accent1"/>
          </a:effectRef>
          <a:fontRef idx="minor">
            <a:schemeClr val="dk1"/>
          </a:fontRef>
        </p:style>
        <p:txBody>
          <a:bodyPr/>
          <a:lstStyle/>
          <a:p>
            <a:pPr algn="r" fontAlgn="auto">
              <a:spcAft>
                <a:spcPts val="0"/>
              </a:spcAft>
              <a:defRPr/>
            </a:pPr>
            <a:r>
              <a:rPr lang="id-ID" sz="3200" dirty="0" smtClean="0">
                <a:solidFill>
                  <a:srgbClr val="FF0000"/>
                </a:solidFill>
                <a:latin typeface="Cooper Black" pitchFamily="18" charset="0"/>
              </a:rPr>
              <a:t>PERMASALAHAN DAN TINDAK LANJUT</a:t>
            </a:r>
            <a:endParaRPr lang="id-ID" sz="3200" dirty="0">
              <a:solidFill>
                <a:srgbClr val="FF0000"/>
              </a:solidFill>
              <a:latin typeface="Cooper Black" pitchFamily="18" charset="0"/>
            </a:endParaRPr>
          </a:p>
        </p:txBody>
      </p:sp>
      <p:sp>
        <p:nvSpPr>
          <p:cNvPr id="3" name="Content Placeholder 2"/>
          <p:cNvSpPr>
            <a:spLocks noGrp="1"/>
          </p:cNvSpPr>
          <p:nvPr>
            <p:ph sz="quarter" idx="1"/>
          </p:nvPr>
        </p:nvSpPr>
        <p:spPr>
          <a:xfrm>
            <a:off x="381000" y="2071688"/>
            <a:ext cx="8382000" cy="4481512"/>
          </a:xfrm>
        </p:spPr>
        <p:txBody>
          <a:bodyPr>
            <a:normAutofit fontScale="85000" lnSpcReduction="10000"/>
          </a:bodyPr>
          <a:lstStyle/>
          <a:p>
            <a:pPr marL="566928" indent="-457200" fontAlgn="auto">
              <a:spcAft>
                <a:spcPts val="0"/>
              </a:spcAft>
              <a:buFont typeface="+mj-lt"/>
              <a:buAutoNum type="arabicPeriod"/>
              <a:defRPr/>
            </a:pPr>
            <a:r>
              <a:rPr lang="id-ID" sz="2400" dirty="0" smtClean="0">
                <a:latin typeface="Cooper Black" pitchFamily="18" charset="0"/>
              </a:rPr>
              <a:t>PENGEMBANGAN KURIKULUM </a:t>
            </a:r>
          </a:p>
          <a:p>
            <a:pPr marL="566928" indent="-457200" fontAlgn="auto">
              <a:spcAft>
                <a:spcPts val="0"/>
              </a:spcAft>
              <a:buFont typeface="+mj-lt"/>
              <a:buAutoNum type="arabicPeriod"/>
              <a:defRPr/>
            </a:pPr>
            <a:endParaRPr lang="id-ID" sz="2400" dirty="0" smtClean="0">
              <a:latin typeface="Cooper Black" pitchFamily="18" charset="0"/>
            </a:endParaRPr>
          </a:p>
          <a:p>
            <a:pPr marL="566928" indent="-457200" fontAlgn="auto">
              <a:spcAft>
                <a:spcPts val="0"/>
              </a:spcAft>
              <a:buFont typeface="+mj-lt"/>
              <a:buAutoNum type="arabicPeriod"/>
              <a:defRPr/>
            </a:pPr>
            <a:r>
              <a:rPr lang="id-ID" sz="2400" dirty="0" smtClean="0">
                <a:latin typeface="Cooper Black" pitchFamily="18" charset="0"/>
              </a:rPr>
              <a:t>PENGEMBANGAN PEMBELAJARAN YANG EFEKTIF DAN EFISIEN</a:t>
            </a:r>
          </a:p>
          <a:p>
            <a:pPr marL="566928" indent="-457200" fontAlgn="auto">
              <a:spcAft>
                <a:spcPts val="0"/>
              </a:spcAft>
              <a:buFont typeface="+mj-lt"/>
              <a:buAutoNum type="arabicPeriod"/>
              <a:defRPr/>
            </a:pPr>
            <a:endParaRPr lang="id-ID" sz="2400" dirty="0" smtClean="0">
              <a:latin typeface="Cooper Black" pitchFamily="18" charset="0"/>
            </a:endParaRPr>
          </a:p>
          <a:p>
            <a:pPr marL="566928" indent="-457200" fontAlgn="auto">
              <a:spcAft>
                <a:spcPts val="0"/>
              </a:spcAft>
              <a:buFont typeface="+mj-lt"/>
              <a:buAutoNum type="arabicPeriod"/>
              <a:defRPr/>
            </a:pPr>
            <a:r>
              <a:rPr lang="id-ID" sz="2400" dirty="0" smtClean="0">
                <a:latin typeface="Cooper Black" pitchFamily="18" charset="0"/>
              </a:rPr>
              <a:t>KOMITMEN PEMERINTAH DAERAH DALAM PEMBIAYAAN, KHUSUSNYA DALAM PEMENUHAN SNP</a:t>
            </a:r>
          </a:p>
          <a:p>
            <a:pPr marL="566928" indent="-457200" fontAlgn="auto">
              <a:spcAft>
                <a:spcPts val="0"/>
              </a:spcAft>
              <a:buFont typeface="+mj-lt"/>
              <a:buAutoNum type="arabicPeriod"/>
              <a:defRPr/>
            </a:pPr>
            <a:endParaRPr lang="id-ID" sz="2400" dirty="0" smtClean="0">
              <a:latin typeface="Cooper Black" pitchFamily="18" charset="0"/>
            </a:endParaRPr>
          </a:p>
          <a:p>
            <a:pPr marL="566928" indent="-457200" fontAlgn="auto">
              <a:spcAft>
                <a:spcPts val="0"/>
              </a:spcAft>
              <a:buFont typeface="+mj-lt"/>
              <a:buAutoNum type="arabicPeriod"/>
              <a:defRPr/>
            </a:pPr>
            <a:r>
              <a:rPr lang="id-ID" sz="2400" dirty="0" smtClean="0">
                <a:latin typeface="Cooper Black" pitchFamily="18" charset="0"/>
              </a:rPr>
              <a:t>PENGEMBANGAN SUMBER DAYA MANUSIA (GURU)</a:t>
            </a:r>
          </a:p>
          <a:p>
            <a:pPr marL="566928" indent="-457200" fontAlgn="auto">
              <a:spcAft>
                <a:spcPts val="0"/>
              </a:spcAft>
              <a:buFont typeface="+mj-lt"/>
              <a:buAutoNum type="arabicPeriod"/>
              <a:defRPr/>
            </a:pPr>
            <a:endParaRPr lang="id-ID" sz="2400" dirty="0" smtClean="0">
              <a:latin typeface="Cooper Black" pitchFamily="18" charset="0"/>
            </a:endParaRPr>
          </a:p>
          <a:p>
            <a:pPr marL="566928" indent="-457200" fontAlgn="auto">
              <a:spcAft>
                <a:spcPts val="0"/>
              </a:spcAft>
              <a:buFont typeface="+mj-lt"/>
              <a:buAutoNum type="arabicPeriod"/>
              <a:defRPr/>
            </a:pPr>
            <a:r>
              <a:rPr lang="id-ID" sz="2400" dirty="0" smtClean="0">
                <a:latin typeface="Cooper Black" pitchFamily="18" charset="0"/>
              </a:rPr>
              <a:t>KOMPOSISI ATAU PEMERATAAN SEKOLAH SSN TIAP KAB/KOTA BELUM MERATA, SEHINGGA TAHAP AWAL DIPERLUKAN PEMETAAN YANG AKURAT </a:t>
            </a:r>
          </a:p>
          <a:p>
            <a:pPr marL="566928" indent="-457200" fontAlgn="auto">
              <a:spcAft>
                <a:spcPts val="0"/>
              </a:spcAft>
              <a:buFont typeface="+mj-lt"/>
              <a:buAutoNum type="arabicPeriod"/>
              <a:defRPr/>
            </a:pPr>
            <a:r>
              <a:rPr lang="id-ID" sz="2400" dirty="0" smtClean="0">
                <a:latin typeface="Cooper Black" pitchFamily="18" charset="0"/>
              </a:rPr>
              <a:t>DLL</a:t>
            </a:r>
            <a:endParaRPr lang="id-ID" sz="2400" dirty="0">
              <a:latin typeface="Cooper Black"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04800" y="274638"/>
            <a:ext cx="8534400" cy="1477962"/>
          </a:xfrm>
        </p:spPr>
        <p:txBody>
          <a:bodyPr>
            <a:normAutofit/>
          </a:bodyPr>
          <a:lstStyle/>
          <a:p>
            <a:pPr algn="ctr" fontAlgn="auto">
              <a:spcAft>
                <a:spcPts val="0"/>
              </a:spcAft>
              <a:defRPr/>
            </a:pPr>
            <a:r>
              <a:rPr lang="en-US" sz="5400" b="1" dirty="0">
                <a:solidFill>
                  <a:schemeClr val="tx2">
                    <a:satMod val="200000"/>
                  </a:schemeClr>
                </a:solidFill>
                <a:latin typeface="Aharoni" pitchFamily="2" charset="-79"/>
                <a:cs typeface="Aharoni" pitchFamily="2" charset="-79"/>
              </a:rPr>
              <a:t>TERIMA KASIH</a:t>
            </a:r>
            <a:r>
              <a:rPr lang="en-US" sz="5400" dirty="0">
                <a:solidFill>
                  <a:schemeClr val="tx2">
                    <a:satMod val="200000"/>
                  </a:schemeClr>
                </a:solidFill>
                <a:latin typeface="Aharoni" pitchFamily="2" charset="-79"/>
                <a:cs typeface="Aharoni" pitchFamily="2" charset="-79"/>
              </a:rPr>
              <a:t> </a:t>
            </a:r>
          </a:p>
        </p:txBody>
      </p:sp>
      <p:pic>
        <p:nvPicPr>
          <p:cNvPr id="72708" name="Picture 4" descr="OFFICE50"/>
          <p:cNvPicPr>
            <a:picLocks noGrp="1" noChangeAspect="1" noChangeArrowheads="1"/>
          </p:cNvPicPr>
          <p:nvPr>
            <p:ph sz="half" idx="2"/>
          </p:nvPr>
        </p:nvPicPr>
        <p:blipFill>
          <a:blip r:embed="rId2"/>
          <a:srcRect/>
          <a:stretch>
            <a:fillRect/>
          </a:stretch>
        </p:blipFill>
        <p:spPr>
          <a:xfrm>
            <a:off x="2438400" y="1600200"/>
            <a:ext cx="4038600" cy="4498975"/>
          </a:xfr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7270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7270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a:xfrm>
            <a:off x="457200" y="304800"/>
            <a:ext cx="8229600" cy="1139825"/>
          </a:xfrm>
        </p:spPr>
        <p:txBody>
          <a:bodyPr>
            <a:normAutofit fontScale="90000"/>
          </a:bodyPr>
          <a:lstStyle/>
          <a:p>
            <a:pPr algn="ctr"/>
            <a:r>
              <a:rPr lang="id-ID" sz="4100" dirty="0" smtClean="0">
                <a:latin typeface="Aharoni" pitchFamily="2" charset="-79"/>
                <a:cs typeface="Aharoni" pitchFamily="2" charset="-79"/>
              </a:rPr>
              <a:t>Kebijakan Depdiknas (BOS=2009)</a:t>
            </a:r>
            <a:r>
              <a:rPr lang="en-US" sz="4100" dirty="0" smtClean="0">
                <a:latin typeface="Aharoni" pitchFamily="2" charset="-79"/>
                <a:cs typeface="Aharoni" pitchFamily="2" charset="-79"/>
              </a:rPr>
              <a:t>?</a:t>
            </a:r>
            <a:endParaRPr lang="en-US" sz="4100" dirty="0">
              <a:latin typeface="Aharoni" pitchFamily="2" charset="-79"/>
              <a:cs typeface="Aharoni" pitchFamily="2" charset="-79"/>
            </a:endParaRPr>
          </a:p>
        </p:txBody>
      </p:sp>
      <p:sp>
        <p:nvSpPr>
          <p:cNvPr id="425987" name="Rectangle 3"/>
          <p:cNvSpPr>
            <a:spLocks noGrp="1" noChangeArrowheads="1"/>
          </p:cNvSpPr>
          <p:nvPr>
            <p:ph idx="1"/>
          </p:nvPr>
        </p:nvSpPr>
        <p:spPr>
          <a:xfrm>
            <a:off x="381000" y="1676400"/>
            <a:ext cx="8229600" cy="4389120"/>
          </a:xfrm>
        </p:spPr>
        <p:txBody>
          <a:bodyPr>
            <a:normAutofit fontScale="85000" lnSpcReduction="10000"/>
          </a:bodyPr>
          <a:lstStyle/>
          <a:p>
            <a:pPr>
              <a:buFont typeface="Wingdings" pitchFamily="2" charset="2"/>
              <a:buNone/>
            </a:pPr>
            <a:endParaRPr lang="en-US" sz="2600" dirty="0"/>
          </a:p>
          <a:p>
            <a:r>
              <a:rPr lang="id-ID" sz="2600" dirty="0" smtClean="0">
                <a:latin typeface="Arial Rounded MT Bold" pitchFamily="34" charset="0"/>
              </a:rPr>
              <a:t>Program BOS bertujuan untuk </a:t>
            </a:r>
            <a:r>
              <a:rPr lang="id-ID" sz="2600" dirty="0" smtClean="0">
                <a:solidFill>
                  <a:srgbClr val="FFFF00"/>
                </a:solidFill>
                <a:latin typeface="Arial Rounded MT Bold" pitchFamily="34" charset="0"/>
              </a:rPr>
              <a:t>MERINGANKAN </a:t>
            </a:r>
            <a:r>
              <a:rPr lang="id-ID" sz="2600" dirty="0" smtClean="0">
                <a:latin typeface="Arial Rounded MT Bold" pitchFamily="34" charset="0"/>
              </a:rPr>
              <a:t>beban masyarakat terhadap pembiayaan pendidikan dalam rangka wajib belajar 9 tahun </a:t>
            </a:r>
            <a:r>
              <a:rPr lang="id-ID" sz="2600" dirty="0" smtClean="0">
                <a:solidFill>
                  <a:srgbClr val="FFFF00"/>
                </a:solidFill>
                <a:latin typeface="Arial Rounded MT Bold" pitchFamily="34" charset="0"/>
              </a:rPr>
              <a:t>YANG BERMUTU.</a:t>
            </a:r>
          </a:p>
          <a:p>
            <a:r>
              <a:rPr lang="id-ID" dirty="0" smtClean="0">
                <a:latin typeface="Arial Rounded MT Bold" pitchFamily="34" charset="0"/>
              </a:rPr>
              <a:t>Menggratiskan </a:t>
            </a:r>
            <a:r>
              <a:rPr lang="id-ID" dirty="0" smtClean="0">
                <a:solidFill>
                  <a:srgbClr val="FFFF00"/>
                </a:solidFill>
                <a:latin typeface="Arial Rounded MT Bold" pitchFamily="34" charset="0"/>
              </a:rPr>
              <a:t>SELURUH SISWA MISKIN </a:t>
            </a:r>
            <a:r>
              <a:rPr lang="id-ID" dirty="0" smtClean="0">
                <a:latin typeface="Arial Rounded MT Bold" pitchFamily="34" charset="0"/>
              </a:rPr>
              <a:t>di tingkat pendidikan dasar dari beban biaya operasional sekolah.</a:t>
            </a:r>
            <a:endParaRPr lang="en-US" sz="2600" dirty="0">
              <a:latin typeface="Arial Rounded MT Bold" pitchFamily="34" charset="0"/>
            </a:endParaRPr>
          </a:p>
          <a:p>
            <a:pPr>
              <a:buFont typeface="Wingdings" pitchFamily="2" charset="2"/>
              <a:buNone/>
            </a:pPr>
            <a:r>
              <a:rPr lang="en-US" sz="2600" dirty="0">
                <a:latin typeface="Arial Rounded MT Bold" pitchFamily="34" charset="0"/>
              </a:rPr>
              <a:t>	</a:t>
            </a:r>
            <a:r>
              <a:rPr lang="id-ID" sz="2600" dirty="0" smtClean="0">
                <a:latin typeface="Arial Rounded MT Bold" pitchFamily="34" charset="0"/>
              </a:rPr>
              <a:t>Menggratiskan seluruh siswa SD dan SMP negeri terhadap biaya operasional sekolah, </a:t>
            </a:r>
            <a:r>
              <a:rPr lang="id-ID" sz="2600" dirty="0" smtClean="0">
                <a:solidFill>
                  <a:srgbClr val="FFFF00"/>
                </a:solidFill>
                <a:latin typeface="Arial Rounded MT Bold" pitchFamily="34" charset="0"/>
              </a:rPr>
              <a:t>KECUALI PADA SEKOLAH BERTARAF INTERNASIONAL (SBI) DAN RINTISAN SBI (RSBI)</a:t>
            </a:r>
            <a:endParaRPr lang="en-US" sz="2600" dirty="0">
              <a:solidFill>
                <a:srgbClr val="FFFF00"/>
              </a:solidFill>
              <a:latin typeface="Arial Rounded MT Bold" pitchFamily="34" charset="0"/>
            </a:endParaRPr>
          </a:p>
          <a:p>
            <a:r>
              <a:rPr lang="id-ID" dirty="0" smtClean="0">
                <a:latin typeface="Arial Rounded MT Bold" pitchFamily="34" charset="0"/>
              </a:rPr>
              <a:t>Pemda WAJIB </a:t>
            </a:r>
            <a:r>
              <a:rPr lang="id-ID" dirty="0" smtClean="0">
                <a:solidFill>
                  <a:srgbClr val="FFFF00"/>
                </a:solidFill>
                <a:latin typeface="Arial Rounded MT Bold" pitchFamily="34" charset="0"/>
              </a:rPr>
              <a:t>memenuhi kekurangan </a:t>
            </a:r>
            <a:r>
              <a:rPr lang="id-ID" dirty="0" smtClean="0">
                <a:latin typeface="Arial Rounded MT Bold" pitchFamily="34" charset="0"/>
              </a:rPr>
              <a:t>biaya operasional dari APBD bila BOS dari Depdiknas belum mencukupi.</a:t>
            </a:r>
            <a:endParaRPr lang="en-US" sz="2600" dirty="0">
              <a:solidFill>
                <a:srgbClr val="FF0000"/>
              </a:solidFill>
              <a:latin typeface="Arial Rounded MT Bold" pitchFamily="34" charset="0"/>
            </a:endParaRPr>
          </a:p>
          <a:p>
            <a:endParaRPr lang="en-US" sz="2600" dirty="0"/>
          </a:p>
          <a:p>
            <a:pPr>
              <a:buFont typeface="Wingdings" pitchFamily="2" charset="2"/>
              <a:buNone/>
            </a:pP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457200" y="533400"/>
            <a:ext cx="8229600" cy="1139825"/>
          </a:xfrm>
        </p:spPr>
        <p:txBody>
          <a:bodyPr>
            <a:noAutofit/>
          </a:bodyPr>
          <a:lstStyle/>
          <a:p>
            <a:pPr algn="ctr"/>
            <a:r>
              <a:rPr lang="en-US" sz="4000" b="1" dirty="0">
                <a:solidFill>
                  <a:srgbClr val="FFFF00"/>
                </a:solidFill>
                <a:ea typeface="Arial Unicode MS" pitchFamily="34" charset="-128"/>
                <a:cs typeface="Arial Unicode MS" pitchFamily="34" charset="-128"/>
              </a:rPr>
              <a:t>PERGULATAN SEORANG </a:t>
            </a:r>
            <a:r>
              <a:rPr lang="id-ID" sz="4000" b="1" dirty="0" smtClean="0">
                <a:solidFill>
                  <a:srgbClr val="FFFF00"/>
                </a:solidFill>
                <a:ea typeface="Arial Unicode MS" pitchFamily="34" charset="-128"/>
                <a:cs typeface="Arial Unicode MS" pitchFamily="34" charset="-128"/>
              </a:rPr>
              <a:t>PRAKTISI PENDIDIKAN</a:t>
            </a:r>
            <a:endParaRPr lang="en-US" sz="4000" b="1" dirty="0">
              <a:solidFill>
                <a:srgbClr val="FFFF00"/>
              </a:solidFill>
              <a:ea typeface="Arial Unicode MS" pitchFamily="34" charset="-128"/>
              <a:cs typeface="Arial Unicode MS" pitchFamily="34" charset="-128"/>
            </a:endParaRPr>
          </a:p>
        </p:txBody>
      </p:sp>
      <p:sp>
        <p:nvSpPr>
          <p:cNvPr id="254979" name="Rectangle 3"/>
          <p:cNvSpPr>
            <a:spLocks noGrp="1" noChangeArrowheads="1"/>
          </p:cNvSpPr>
          <p:nvPr>
            <p:ph idx="1"/>
          </p:nvPr>
        </p:nvSpPr>
        <p:spPr>
          <a:xfrm>
            <a:off x="533400" y="1905000"/>
            <a:ext cx="8001000" cy="4267200"/>
          </a:xfrm>
        </p:spPr>
        <p:txBody>
          <a:bodyPr/>
          <a:lstStyle/>
          <a:p>
            <a:pPr>
              <a:lnSpc>
                <a:spcPct val="80000"/>
              </a:lnSpc>
              <a:buFontTx/>
              <a:buBlip>
                <a:blip r:embed="rId3"/>
              </a:buBlip>
            </a:pPr>
            <a:r>
              <a:rPr lang="en-US" sz="3200" dirty="0" err="1">
                <a:latin typeface="Aharoni" pitchFamily="2" charset="-79"/>
                <a:ea typeface="Arial Unicode MS" pitchFamily="34" charset="-128"/>
                <a:cs typeface="Aharoni" pitchFamily="2" charset="-79"/>
              </a:rPr>
              <a:t>Kenapa</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harus</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ada</a:t>
            </a:r>
            <a:r>
              <a:rPr lang="en-US" sz="3200" dirty="0">
                <a:latin typeface="Aharoni" pitchFamily="2" charset="-79"/>
                <a:ea typeface="Arial Unicode MS" pitchFamily="34" charset="-128"/>
                <a:cs typeface="Aharoni" pitchFamily="2" charset="-79"/>
              </a:rPr>
              <a:t> Workshop ? </a:t>
            </a:r>
          </a:p>
          <a:p>
            <a:pPr>
              <a:lnSpc>
                <a:spcPct val="80000"/>
              </a:lnSpc>
              <a:buFontTx/>
              <a:buNone/>
            </a:pPr>
            <a:endParaRPr lang="en-US" sz="3200" dirty="0">
              <a:latin typeface="Aharoni" pitchFamily="2" charset="-79"/>
              <a:ea typeface="Arial Unicode MS" pitchFamily="34" charset="-128"/>
              <a:cs typeface="Aharoni" pitchFamily="2" charset="-79"/>
            </a:endParaRPr>
          </a:p>
          <a:p>
            <a:pPr>
              <a:lnSpc>
                <a:spcPct val="80000"/>
              </a:lnSpc>
              <a:buFontTx/>
              <a:buBlip>
                <a:blip r:embed="rId3"/>
              </a:buBlip>
            </a:pPr>
            <a:r>
              <a:rPr lang="en-US" sz="3200" dirty="0" err="1">
                <a:latin typeface="Aharoni" pitchFamily="2" charset="-79"/>
                <a:ea typeface="Arial Unicode MS" pitchFamily="34" charset="-128"/>
                <a:cs typeface="Aharoni" pitchFamily="2" charset="-79"/>
              </a:rPr>
              <a:t>Kenapa</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harus</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ada</a:t>
            </a:r>
            <a:r>
              <a:rPr lang="en-US" sz="3200" dirty="0">
                <a:latin typeface="Aharoni" pitchFamily="2" charset="-79"/>
                <a:ea typeface="Arial Unicode MS" pitchFamily="34" charset="-128"/>
                <a:cs typeface="Aharoni" pitchFamily="2" charset="-79"/>
              </a:rPr>
              <a:t> Training ?.</a:t>
            </a:r>
          </a:p>
          <a:p>
            <a:pPr>
              <a:lnSpc>
                <a:spcPct val="80000"/>
              </a:lnSpc>
              <a:buFontTx/>
              <a:buBlip>
                <a:blip r:embed="rId3"/>
              </a:buBlip>
            </a:pPr>
            <a:endParaRPr lang="en-US" sz="3200" dirty="0">
              <a:latin typeface="Aharoni" pitchFamily="2" charset="-79"/>
              <a:ea typeface="Arial Unicode MS" pitchFamily="34" charset="-128"/>
              <a:cs typeface="Aharoni" pitchFamily="2" charset="-79"/>
            </a:endParaRPr>
          </a:p>
          <a:p>
            <a:pPr>
              <a:lnSpc>
                <a:spcPct val="80000"/>
              </a:lnSpc>
              <a:buFontTx/>
              <a:buBlip>
                <a:blip r:embed="rId3"/>
              </a:buBlip>
            </a:pPr>
            <a:r>
              <a:rPr lang="en-US" sz="3200" dirty="0" err="1">
                <a:latin typeface="Aharoni" pitchFamily="2" charset="-79"/>
                <a:ea typeface="Arial Unicode MS" pitchFamily="34" charset="-128"/>
                <a:cs typeface="Aharoni" pitchFamily="2" charset="-79"/>
              </a:rPr>
              <a:t>Kenapa</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harus</a:t>
            </a:r>
            <a:r>
              <a:rPr lang="en-US" sz="3200" dirty="0">
                <a:latin typeface="Aharoni" pitchFamily="2" charset="-79"/>
                <a:ea typeface="Arial Unicode MS" pitchFamily="34" charset="-128"/>
                <a:cs typeface="Aharoni" pitchFamily="2" charset="-79"/>
              </a:rPr>
              <a:t> </a:t>
            </a:r>
            <a:r>
              <a:rPr lang="en-US" sz="3200" dirty="0" err="1">
                <a:latin typeface="Aharoni" pitchFamily="2" charset="-79"/>
                <a:ea typeface="Arial Unicode MS" pitchFamily="34" charset="-128"/>
                <a:cs typeface="Aharoni" pitchFamily="2" charset="-79"/>
              </a:rPr>
              <a:t>ada</a:t>
            </a:r>
            <a:r>
              <a:rPr lang="en-US" sz="3200" dirty="0">
                <a:latin typeface="Aharoni" pitchFamily="2" charset="-79"/>
                <a:ea typeface="Arial Unicode MS" pitchFamily="34" charset="-128"/>
                <a:cs typeface="Aharoni" pitchFamily="2" charset="-79"/>
              </a:rPr>
              <a:t> </a:t>
            </a:r>
            <a:r>
              <a:rPr lang="id-ID" sz="3200" dirty="0" smtClean="0">
                <a:latin typeface="Aharoni" pitchFamily="2" charset="-79"/>
                <a:ea typeface="Arial Unicode MS" pitchFamily="34" charset="-128"/>
                <a:cs typeface="Aharoni" pitchFamily="2" charset="-79"/>
              </a:rPr>
              <a:t>Seminar</a:t>
            </a:r>
            <a:r>
              <a:rPr lang="en-US" sz="3200" dirty="0" smtClean="0">
                <a:latin typeface="Aharoni" pitchFamily="2" charset="-79"/>
                <a:ea typeface="Arial Unicode MS" pitchFamily="34" charset="-128"/>
                <a:cs typeface="Aharoni" pitchFamily="2" charset="-79"/>
              </a:rPr>
              <a:t>?.</a:t>
            </a:r>
            <a:endParaRPr lang="en-US" sz="3200" dirty="0">
              <a:latin typeface="Aharoni" pitchFamily="2" charset="-79"/>
              <a:ea typeface="Arial Unicode MS" pitchFamily="34" charset="-128"/>
              <a:cs typeface="Aharoni" pitchFamily="2" charset="-79"/>
            </a:endParaRPr>
          </a:p>
          <a:p>
            <a:pPr>
              <a:lnSpc>
                <a:spcPct val="80000"/>
              </a:lnSpc>
              <a:buFontTx/>
              <a:buNone/>
            </a:pPr>
            <a:endParaRPr lang="en-US" sz="2800" dirty="0">
              <a:ea typeface="Arial Unicode MS" pitchFamily="34" charset="-128"/>
              <a:cs typeface="Arial Unicode MS" pitchFamily="34" charset="-128"/>
            </a:endParaRPr>
          </a:p>
          <a:p>
            <a:pPr>
              <a:lnSpc>
                <a:spcPct val="80000"/>
              </a:lnSpc>
              <a:buNone/>
            </a:pPr>
            <a:endParaRPr lang="en-US" dirty="0">
              <a:ea typeface="Arial Unicode MS" pitchFamily="34" charset="-128"/>
              <a:cs typeface="Arial Unicode MS" pitchFamily="34" charset="-128"/>
            </a:endParaRPr>
          </a:p>
          <a:p>
            <a:pPr algn="ctr">
              <a:lnSpc>
                <a:spcPct val="80000"/>
              </a:lnSpc>
              <a:buFontTx/>
              <a:buNone/>
            </a:pPr>
            <a:r>
              <a:rPr lang="en-US" sz="2200" b="1" dirty="0" err="1">
                <a:solidFill>
                  <a:srgbClr val="FFFF00"/>
                </a:solidFill>
                <a:ea typeface="Arial Unicode MS" pitchFamily="34" charset="-128"/>
                <a:cs typeface="Arial Unicode MS" pitchFamily="34" charset="-128"/>
              </a:rPr>
              <a:t>Salah</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satu</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kunci</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untuk</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menjawab</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beberapa</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pertanyaan</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tersebut</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adalah</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kita</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harus</a:t>
            </a:r>
            <a:r>
              <a:rPr lang="en-US" sz="2200" b="1" dirty="0">
                <a:solidFill>
                  <a:srgbClr val="FFFF00"/>
                </a:solidFill>
                <a:ea typeface="Arial Unicode MS" pitchFamily="34" charset="-128"/>
                <a:cs typeface="Arial Unicode MS" pitchFamily="34" charset="-128"/>
              </a:rPr>
              <a:t> </a:t>
            </a:r>
            <a:r>
              <a:rPr lang="en-US" sz="2200" b="1" dirty="0" err="1">
                <a:solidFill>
                  <a:srgbClr val="FFFF00"/>
                </a:solidFill>
                <a:ea typeface="Arial Unicode MS" pitchFamily="34" charset="-128"/>
                <a:cs typeface="Arial Unicode MS" pitchFamily="34" charset="-128"/>
              </a:rPr>
              <a:t>berubah</a:t>
            </a:r>
            <a:r>
              <a:rPr lang="en-US" sz="2200" b="1" dirty="0">
                <a:solidFill>
                  <a:srgbClr val="FFFF00"/>
                </a:solidFill>
                <a:ea typeface="Arial Unicode MS" pitchFamily="34" charset="-128"/>
                <a:cs typeface="Arial Unicode MS" pitchFamily="34" charset="-128"/>
              </a:rPr>
              <a:t> !!!!</a:t>
            </a:r>
          </a:p>
        </p:txBody>
      </p:sp>
      <p:pic>
        <p:nvPicPr>
          <p:cNvPr id="254980" name="Picture 4" descr="tutwuri">
            <a:hlinkClick r:id="rId4"/>
          </p:cNvPr>
          <p:cNvPicPr>
            <a:picLocks noChangeAspect="1" noChangeArrowheads="1"/>
          </p:cNvPicPr>
          <p:nvPr/>
        </p:nvPicPr>
        <p:blipFill>
          <a:blip r:embed="rId5"/>
          <a:srcRect/>
          <a:stretch>
            <a:fillRect/>
          </a:stretch>
        </p:blipFill>
        <p:spPr bwMode="auto">
          <a:xfrm>
            <a:off x="8305800" y="228600"/>
            <a:ext cx="609600" cy="609600"/>
          </a:xfrm>
          <a:prstGeom prst="rect">
            <a:avLst/>
          </a:prstGeom>
          <a:noFill/>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11652" name="WordArt 4"/>
          <p:cNvSpPr>
            <a:spLocks noChangeArrowheads="1" noChangeShapeType="1" noTextEdit="1"/>
          </p:cNvSpPr>
          <p:nvPr/>
        </p:nvSpPr>
        <p:spPr bwMode="auto">
          <a:xfrm>
            <a:off x="533401" y="1600200"/>
            <a:ext cx="8001000" cy="1295400"/>
          </a:xfrm>
          <a:prstGeom prst="rect">
            <a:avLst/>
          </a:prstGeom>
        </p:spPr>
        <p:txBody>
          <a:bodyPr wrap="none" fromWordArt="1">
            <a:prstTxWarp prst="textPlain">
              <a:avLst>
                <a:gd name="adj" fmla="val 50000"/>
              </a:avLst>
            </a:prstTxWarp>
          </a:bodyPr>
          <a:lstStyle/>
          <a:p>
            <a:pPr algn="ctr"/>
            <a:r>
              <a:rPr lang="id-ID" sz="3600" kern="10" dirty="0">
                <a:ln w="19050">
                  <a:solidFill>
                    <a:srgbClr val="FFFF00"/>
                  </a:solidFill>
                  <a:round/>
                  <a:headEnd/>
                  <a:tailEnd/>
                </a:ln>
                <a:solidFill>
                  <a:srgbClr val="0066CC"/>
                </a:solidFill>
                <a:effectLst>
                  <a:outerShdw dist="35921" dir="2700000" algn="ctr" rotWithShape="0">
                    <a:srgbClr val="990000"/>
                  </a:outerShdw>
                </a:effectLst>
                <a:latin typeface="Arial Black"/>
              </a:rPr>
              <a:t>KENAPA HARUS BERUBAH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a:xfrm>
            <a:off x="457200" y="685800"/>
            <a:ext cx="8229600" cy="1139825"/>
          </a:xfrm>
        </p:spPr>
        <p:txBody>
          <a:bodyPr>
            <a:normAutofit fontScale="90000"/>
          </a:bodyPr>
          <a:lstStyle/>
          <a:p>
            <a:pPr algn="ctr"/>
            <a:r>
              <a:rPr lang="en-US" sz="4100" dirty="0">
                <a:latin typeface="Aharoni" pitchFamily="2" charset="-79"/>
                <a:cs typeface="Aharoni" pitchFamily="2" charset="-79"/>
              </a:rPr>
              <a:t>What The Reason Of </a:t>
            </a:r>
            <a:r>
              <a:rPr lang="en-US" sz="4100" dirty="0" err="1">
                <a:latin typeface="Aharoni" pitchFamily="2" charset="-79"/>
                <a:cs typeface="Aharoni" pitchFamily="2" charset="-79"/>
              </a:rPr>
              <a:t>Managemen</a:t>
            </a:r>
            <a:r>
              <a:rPr lang="en-US" sz="4100" dirty="0">
                <a:latin typeface="Aharoni" pitchFamily="2" charset="-79"/>
                <a:cs typeface="Aharoni" pitchFamily="2" charset="-79"/>
              </a:rPr>
              <a:t> </a:t>
            </a:r>
            <a:r>
              <a:rPr lang="en-US" sz="4100" dirty="0" smtClean="0">
                <a:latin typeface="Aharoni" pitchFamily="2" charset="-79"/>
                <a:cs typeface="Aharoni" pitchFamily="2" charset="-79"/>
              </a:rPr>
              <a:t>Change </a:t>
            </a:r>
            <a:r>
              <a:rPr lang="en-US" sz="4100" dirty="0">
                <a:latin typeface="Aharoni" pitchFamily="2" charset="-79"/>
                <a:cs typeface="Aharoni" pitchFamily="2" charset="-79"/>
              </a:rPr>
              <a:t>?</a:t>
            </a:r>
          </a:p>
        </p:txBody>
      </p:sp>
      <p:sp>
        <p:nvSpPr>
          <p:cNvPr id="425987" name="Rectangle 3"/>
          <p:cNvSpPr>
            <a:spLocks noGrp="1" noChangeArrowheads="1"/>
          </p:cNvSpPr>
          <p:nvPr>
            <p:ph sz="quarter" idx="1"/>
          </p:nvPr>
        </p:nvSpPr>
        <p:spPr/>
        <p:txBody>
          <a:bodyPr/>
          <a:lstStyle/>
          <a:p>
            <a:pPr>
              <a:buFont typeface="Wingdings" pitchFamily="2" charset="2"/>
              <a:buNone/>
            </a:pPr>
            <a:endParaRPr lang="en-US" sz="2600" dirty="0"/>
          </a:p>
          <a:p>
            <a:r>
              <a:rPr lang="en-US" sz="2600" dirty="0" err="1"/>
              <a:t>Tidak</a:t>
            </a:r>
            <a:r>
              <a:rPr lang="en-US" sz="2600" dirty="0"/>
              <a:t> </a:t>
            </a:r>
            <a:r>
              <a:rPr lang="en-US" sz="2600" dirty="0" err="1"/>
              <a:t>pernah</a:t>
            </a:r>
            <a:r>
              <a:rPr lang="en-US" sz="2600" dirty="0"/>
              <a:t> </a:t>
            </a:r>
            <a:r>
              <a:rPr lang="en-US" sz="2600" dirty="0" err="1"/>
              <a:t>ada</a:t>
            </a:r>
            <a:r>
              <a:rPr lang="en-US" sz="2600" dirty="0"/>
              <a:t> yang </a:t>
            </a:r>
            <a:r>
              <a:rPr lang="en-US" sz="2600" dirty="0" err="1"/>
              <a:t>abadi</a:t>
            </a:r>
            <a:r>
              <a:rPr lang="en-US" sz="2600" dirty="0"/>
              <a:t> </a:t>
            </a:r>
            <a:r>
              <a:rPr lang="en-US" sz="2600" dirty="0" err="1"/>
              <a:t>dikolong</a:t>
            </a:r>
            <a:r>
              <a:rPr lang="en-US" sz="2600" dirty="0"/>
              <a:t> </a:t>
            </a:r>
            <a:r>
              <a:rPr lang="en-US" sz="2600" dirty="0" err="1"/>
              <a:t>langit</a:t>
            </a:r>
            <a:r>
              <a:rPr lang="en-US" sz="2600" dirty="0"/>
              <a:t> </a:t>
            </a:r>
            <a:r>
              <a:rPr lang="en-US" sz="2600" dirty="0" err="1"/>
              <a:t>ini</a:t>
            </a:r>
            <a:r>
              <a:rPr lang="en-US" sz="2600" dirty="0"/>
              <a:t> </a:t>
            </a:r>
            <a:r>
              <a:rPr lang="en-US" sz="2600" dirty="0" err="1"/>
              <a:t>selain</a:t>
            </a:r>
            <a:r>
              <a:rPr lang="en-US" sz="2600" dirty="0"/>
              <a:t> </a:t>
            </a:r>
            <a:r>
              <a:rPr lang="en-US" sz="2600" dirty="0" err="1"/>
              <a:t>perubahan</a:t>
            </a:r>
            <a:r>
              <a:rPr lang="en-US" sz="2600" dirty="0"/>
              <a:t> </a:t>
            </a:r>
            <a:r>
              <a:rPr lang="en-US" sz="2600" dirty="0" err="1"/>
              <a:t>itu</a:t>
            </a:r>
            <a:r>
              <a:rPr lang="en-US" sz="2600" dirty="0"/>
              <a:t> </a:t>
            </a:r>
            <a:r>
              <a:rPr lang="en-US" sz="2600" dirty="0" err="1"/>
              <a:t>sendiri</a:t>
            </a:r>
            <a:endParaRPr lang="en-US" sz="2600" dirty="0"/>
          </a:p>
          <a:p>
            <a:pPr>
              <a:buFont typeface="Wingdings" pitchFamily="2" charset="2"/>
              <a:buNone/>
            </a:pPr>
            <a:r>
              <a:rPr lang="en-US" sz="2600" dirty="0"/>
              <a:t>	</a:t>
            </a:r>
            <a:r>
              <a:rPr lang="en-US" sz="2600" dirty="0">
                <a:solidFill>
                  <a:srgbClr val="FF0000"/>
                </a:solidFill>
              </a:rPr>
              <a:t>(Descartes)</a:t>
            </a:r>
          </a:p>
          <a:p>
            <a:r>
              <a:rPr lang="en-US" sz="2600" dirty="0" err="1"/>
              <a:t>Didalam</a:t>
            </a:r>
            <a:r>
              <a:rPr lang="en-US" sz="2600" dirty="0"/>
              <a:t> </a:t>
            </a:r>
            <a:r>
              <a:rPr lang="en-US" sz="2600" dirty="0" err="1"/>
              <a:t>setiap</a:t>
            </a:r>
            <a:r>
              <a:rPr lang="en-US" sz="2600" dirty="0"/>
              <a:t> </a:t>
            </a:r>
            <a:r>
              <a:rPr lang="en-US" sz="2600" dirty="0" err="1"/>
              <a:t>perubahan</a:t>
            </a:r>
            <a:r>
              <a:rPr lang="en-US" sz="2600" dirty="0"/>
              <a:t> </a:t>
            </a:r>
            <a:r>
              <a:rPr lang="en-US" sz="2600" dirty="0" err="1"/>
              <a:t>ada</a:t>
            </a:r>
            <a:r>
              <a:rPr lang="en-US" sz="2600" dirty="0"/>
              <a:t> </a:t>
            </a:r>
            <a:r>
              <a:rPr lang="en-US" sz="2600" dirty="0" err="1"/>
              <a:t>ketidak</a:t>
            </a:r>
            <a:r>
              <a:rPr lang="en-US" sz="2600" dirty="0"/>
              <a:t> </a:t>
            </a:r>
            <a:r>
              <a:rPr lang="en-US" sz="2600" dirty="0" err="1"/>
              <a:t>pastian</a:t>
            </a:r>
            <a:r>
              <a:rPr lang="en-US" sz="2600" dirty="0"/>
              <a:t> yang </a:t>
            </a:r>
            <a:r>
              <a:rPr lang="en-US" sz="2600" dirty="0" err="1"/>
              <a:t>membuat</a:t>
            </a:r>
            <a:r>
              <a:rPr lang="en-US" sz="2600" dirty="0"/>
              <a:t> </a:t>
            </a:r>
            <a:r>
              <a:rPr lang="en-US" sz="2600" dirty="0" err="1"/>
              <a:t>manusia</a:t>
            </a:r>
            <a:r>
              <a:rPr lang="en-US" sz="2600" dirty="0"/>
              <a:t> </a:t>
            </a:r>
            <a:r>
              <a:rPr lang="en-US" sz="2600" dirty="0" err="1"/>
              <a:t>tanpa</a:t>
            </a:r>
            <a:r>
              <a:rPr lang="en-US" sz="2600" dirty="0"/>
              <a:t> </a:t>
            </a:r>
            <a:r>
              <a:rPr lang="en-US" sz="2600" dirty="0" err="1"/>
              <a:t>harapan</a:t>
            </a:r>
            <a:endParaRPr lang="en-US" sz="2600" dirty="0"/>
          </a:p>
          <a:p>
            <a:pPr>
              <a:buFont typeface="Wingdings" pitchFamily="2" charset="2"/>
              <a:buNone/>
            </a:pPr>
            <a:r>
              <a:rPr lang="en-US" sz="2600" dirty="0"/>
              <a:t>    </a:t>
            </a:r>
            <a:r>
              <a:rPr lang="en-US" sz="2600" dirty="0">
                <a:solidFill>
                  <a:srgbClr val="FF0000"/>
                </a:solidFill>
              </a:rPr>
              <a:t>(</a:t>
            </a:r>
            <a:r>
              <a:rPr lang="en-US" sz="2600" dirty="0" err="1">
                <a:solidFill>
                  <a:srgbClr val="FF0000"/>
                </a:solidFill>
              </a:rPr>
              <a:t>Muneharo</a:t>
            </a:r>
            <a:r>
              <a:rPr lang="en-US" sz="2600" dirty="0">
                <a:solidFill>
                  <a:srgbClr val="FF0000"/>
                </a:solidFill>
              </a:rPr>
              <a:t> Iwamoto)</a:t>
            </a:r>
          </a:p>
          <a:p>
            <a:r>
              <a:rPr lang="en-US" sz="2600" dirty="0"/>
              <a:t>Guru yang </a:t>
            </a:r>
            <a:r>
              <a:rPr lang="en-US" sz="2600" dirty="0" err="1"/>
              <a:t>hidup</a:t>
            </a:r>
            <a:r>
              <a:rPr lang="en-US" sz="2600" dirty="0"/>
              <a:t> </a:t>
            </a:r>
            <a:r>
              <a:rPr lang="en-US" sz="2600" dirty="0" err="1"/>
              <a:t>tanpa</a:t>
            </a:r>
            <a:r>
              <a:rPr lang="en-US" sz="2600" dirty="0"/>
              <a:t> </a:t>
            </a:r>
            <a:r>
              <a:rPr lang="en-US" sz="2600" dirty="0" err="1"/>
              <a:t>harapan</a:t>
            </a:r>
            <a:r>
              <a:rPr lang="en-US" sz="2600" dirty="0"/>
              <a:t> </a:t>
            </a:r>
            <a:r>
              <a:rPr lang="en-US" sz="2600" dirty="0" err="1"/>
              <a:t>tidak</a:t>
            </a:r>
            <a:r>
              <a:rPr lang="en-US" sz="2600" dirty="0"/>
              <a:t> </a:t>
            </a:r>
            <a:r>
              <a:rPr lang="en-US" sz="2600" dirty="0" err="1"/>
              <a:t>dapat</a:t>
            </a:r>
            <a:r>
              <a:rPr lang="en-US" sz="2600" dirty="0"/>
              <a:t> </a:t>
            </a:r>
            <a:r>
              <a:rPr lang="en-US" sz="2600" dirty="0" err="1"/>
              <a:t>menyumbang</a:t>
            </a:r>
            <a:r>
              <a:rPr lang="en-US" sz="2600" dirty="0"/>
              <a:t> </a:t>
            </a:r>
            <a:r>
              <a:rPr lang="en-US" sz="2600" dirty="0" err="1"/>
              <a:t>apapun</a:t>
            </a:r>
            <a:r>
              <a:rPr lang="en-US" sz="2600" dirty="0"/>
              <a:t> </a:t>
            </a:r>
            <a:r>
              <a:rPr lang="en-US" sz="2600" dirty="0" err="1"/>
              <a:t>untuk</a:t>
            </a:r>
            <a:r>
              <a:rPr lang="en-US" sz="2600" dirty="0"/>
              <a:t> </a:t>
            </a:r>
            <a:r>
              <a:rPr lang="en-US" sz="2600" dirty="0" err="1"/>
              <a:t>kemajuan</a:t>
            </a:r>
            <a:r>
              <a:rPr lang="en-US" sz="2600" dirty="0"/>
              <a:t> </a:t>
            </a:r>
            <a:r>
              <a:rPr lang="en-US" sz="2600" dirty="0" err="1"/>
              <a:t>bangsa</a:t>
            </a:r>
            <a:endParaRPr lang="en-US" sz="2600" dirty="0"/>
          </a:p>
          <a:p>
            <a:pPr>
              <a:buFont typeface="Wingdings" pitchFamily="2" charset="2"/>
              <a:buNone/>
            </a:pPr>
            <a:r>
              <a:rPr lang="en-US" sz="2600" dirty="0"/>
              <a:t>	</a:t>
            </a:r>
            <a:r>
              <a:rPr lang="en-US" sz="2600" dirty="0">
                <a:solidFill>
                  <a:srgbClr val="FF0000"/>
                </a:solidFill>
              </a:rPr>
              <a:t>(Lee Mu </a:t>
            </a:r>
            <a:r>
              <a:rPr lang="en-US" sz="2600" dirty="0" err="1">
                <a:solidFill>
                  <a:srgbClr val="FF0000"/>
                </a:solidFill>
              </a:rPr>
              <a:t>Keun</a:t>
            </a:r>
            <a:r>
              <a:rPr lang="en-US" sz="2600" dirty="0">
                <a:solidFill>
                  <a:srgbClr val="FF0000"/>
                </a:solidFill>
              </a:rPr>
              <a:t>)</a:t>
            </a:r>
          </a:p>
          <a:p>
            <a:endParaRPr lang="en-US" sz="2600" dirty="0"/>
          </a:p>
          <a:p>
            <a:pPr>
              <a:buFont typeface="Wingdings" pitchFamily="2" charset="2"/>
              <a:buNone/>
            </a:pP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428034" name="Rectangle 2"/>
          <p:cNvSpPr>
            <a:spLocks noGrp="1" noChangeArrowheads="1"/>
          </p:cNvSpPr>
          <p:nvPr>
            <p:ph idx="1"/>
          </p:nvPr>
        </p:nvSpPr>
        <p:spPr>
          <a:xfrm>
            <a:off x="533400" y="914400"/>
            <a:ext cx="8153400" cy="4876800"/>
          </a:xfrm>
        </p:spPr>
        <p:txBody>
          <a:bodyPr/>
          <a:lstStyle/>
          <a:p>
            <a:pPr>
              <a:lnSpc>
                <a:spcPct val="90000"/>
              </a:lnSpc>
            </a:pPr>
            <a:r>
              <a:rPr lang="en-US" sz="2600"/>
              <a:t>Bangsa yang mampu mengelola perubahan akan menjadi pemimpin masa depan</a:t>
            </a:r>
          </a:p>
          <a:p>
            <a:pPr>
              <a:lnSpc>
                <a:spcPct val="90000"/>
              </a:lnSpc>
              <a:buFont typeface="Wingdings" pitchFamily="2" charset="2"/>
              <a:buNone/>
            </a:pPr>
            <a:r>
              <a:rPr lang="en-US" sz="2600"/>
              <a:t>	</a:t>
            </a:r>
            <a:r>
              <a:rPr lang="en-US" sz="2600">
                <a:solidFill>
                  <a:srgbClr val="FFFF00"/>
                </a:solidFill>
                <a:effectLst>
                  <a:outerShdw blurRad="38100" dist="38100" dir="2700000" algn="tl">
                    <a:srgbClr val="FFFFFF"/>
                  </a:outerShdw>
                </a:effectLst>
              </a:rPr>
              <a:t>(George Soros)</a:t>
            </a:r>
          </a:p>
          <a:p>
            <a:pPr>
              <a:lnSpc>
                <a:spcPct val="90000"/>
              </a:lnSpc>
            </a:pPr>
            <a:r>
              <a:rPr lang="en-US" sz="2600"/>
              <a:t>Mampu mengelola perubahan berarti mampu menjaga fokus, mampu beradaptasi, dan mampu melakukan reorientasi diri, perusahaan, organisasi, bangsa</a:t>
            </a:r>
          </a:p>
          <a:p>
            <a:pPr>
              <a:lnSpc>
                <a:spcPct val="90000"/>
              </a:lnSpc>
              <a:buFont typeface="Wingdings" pitchFamily="2" charset="2"/>
              <a:buNone/>
            </a:pPr>
            <a:r>
              <a:rPr lang="en-US" sz="2600"/>
              <a:t>	</a:t>
            </a:r>
            <a:r>
              <a:rPr lang="en-US" sz="2600">
                <a:solidFill>
                  <a:srgbClr val="FFFF00"/>
                </a:solidFill>
                <a:effectLst>
                  <a:outerShdw blurRad="38100" dist="38100" dir="2700000" algn="tl">
                    <a:srgbClr val="FFFFFF"/>
                  </a:outerShdw>
                </a:effectLst>
              </a:rPr>
              <a:t>(George Soros)</a:t>
            </a:r>
          </a:p>
          <a:p>
            <a:pPr>
              <a:lnSpc>
                <a:spcPct val="90000"/>
              </a:lnSpc>
            </a:pPr>
            <a:r>
              <a:rPr lang="en-US" sz="2600"/>
              <a:t>Mengelola perubahan berarti memelihara kontinuitas atau sustainibilitas</a:t>
            </a:r>
          </a:p>
          <a:p>
            <a:pPr>
              <a:lnSpc>
                <a:spcPct val="90000"/>
              </a:lnSpc>
              <a:buFont typeface="Wingdings" pitchFamily="2" charset="2"/>
              <a:buNone/>
            </a:pPr>
            <a:r>
              <a:rPr lang="en-US" sz="2600"/>
              <a:t>	</a:t>
            </a:r>
            <a:r>
              <a:rPr lang="en-US" sz="2600">
                <a:solidFill>
                  <a:srgbClr val="FFFF00"/>
                </a:solidFill>
                <a:effectLst>
                  <a:outerShdw blurRad="38100" dist="38100" dir="2700000" algn="tl">
                    <a:srgbClr val="FFFFFF"/>
                  </a:outerShdw>
                </a:effectLst>
              </a:rPr>
              <a:t>(Hermawan Kertajaya)</a:t>
            </a:r>
          </a:p>
          <a:p>
            <a:pPr>
              <a:lnSpc>
                <a:spcPct val="90000"/>
              </a:lnSpc>
            </a:pPr>
            <a:endParaRPr lang="en-US" sz="2600">
              <a:solidFill>
                <a:srgbClr val="FFFF00"/>
              </a:solidFill>
              <a:effectLst>
                <a:outerShdw blurRad="38100" dist="38100" dir="2700000" algn="tl">
                  <a:srgbClr val="FFFFFF"/>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3.jpeg"/></Relationships>
</file>

<file path=ppt/theme/_rels/theme11.xml.rels><?xml version="1.0" encoding="UTF-8" standalone="yes"?>
<Relationships xmlns="http://schemas.openxmlformats.org/package/2006/relationships"><Relationship Id="rId1" Type="http://schemas.openxmlformats.org/officeDocument/2006/relationships/image" Target="../media/image3.jpeg"/></Relationships>
</file>

<file path=ppt/theme/_rels/theme12.xml.rels><?xml version="1.0" encoding="UTF-8" standalone="yes"?>
<Relationships xmlns="http://schemas.openxmlformats.org/package/2006/relationships"><Relationship Id="rId1" Type="http://schemas.openxmlformats.org/officeDocument/2006/relationships/image" Target="../media/image2.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3.jpeg"/></Relationships>
</file>

<file path=ppt/theme/_rels/theme7.xml.rels><?xml version="1.0" encoding="UTF-8" standalone="yes"?>
<Relationships xmlns="http://schemas.openxmlformats.org/package/2006/relationships"><Relationship Id="rId1" Type="http://schemas.openxmlformats.org/officeDocument/2006/relationships/image" Target="../media/image5.jpeg"/></Relationships>
</file>

<file path=ppt/theme/_rels/them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_rels/them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10.xml><?xml version="1.0" encoding="utf-8"?>
<a:theme xmlns:a="http://schemas.openxmlformats.org/drawingml/2006/main" name="2_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11.xml><?xml version="1.0" encoding="utf-8"?>
<a:theme xmlns:a="http://schemas.openxmlformats.org/drawingml/2006/main" name="3_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12.xml><?xml version="1.0" encoding="utf-8"?>
<a:theme xmlns:a="http://schemas.openxmlformats.org/drawingml/2006/main" name="2_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1_Apex">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1_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7.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Civic">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1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2499</TotalTime>
  <Words>2062</Words>
  <Application>Microsoft Office PowerPoint</Application>
  <PresentationFormat>On-screen Show (4:3)</PresentationFormat>
  <Paragraphs>376</Paragraphs>
  <Slides>46</Slides>
  <Notes>11</Notes>
  <HiddenSlides>0</HiddenSlides>
  <MMClips>0</MMClips>
  <ScaleCrop>false</ScaleCrop>
  <HeadingPairs>
    <vt:vector size="6" baseType="variant">
      <vt:variant>
        <vt:lpstr>Fonts Used</vt:lpstr>
      </vt:variant>
      <vt:variant>
        <vt:i4>28</vt:i4>
      </vt:variant>
      <vt:variant>
        <vt:lpstr>Theme</vt:lpstr>
      </vt:variant>
      <vt:variant>
        <vt:i4>12</vt:i4>
      </vt:variant>
      <vt:variant>
        <vt:lpstr>Slide Titles</vt:lpstr>
      </vt:variant>
      <vt:variant>
        <vt:i4>46</vt:i4>
      </vt:variant>
    </vt:vector>
  </HeadingPairs>
  <TitlesOfParts>
    <vt:vector size="86" baseType="lpstr">
      <vt:lpstr>Arial Unicode MS</vt:lpstr>
      <vt:lpstr>Aharoni</vt:lpstr>
      <vt:lpstr>Arial</vt:lpstr>
      <vt:lpstr>Arial Black</vt:lpstr>
      <vt:lpstr>Arial Rounded MT Bold</vt:lpstr>
      <vt:lpstr>Berlin Sans FB</vt:lpstr>
      <vt:lpstr>Berlin Sans FB Demi</vt:lpstr>
      <vt:lpstr>Book Antiqua</vt:lpstr>
      <vt:lpstr>Calibri</vt:lpstr>
      <vt:lpstr>Consolas</vt:lpstr>
      <vt:lpstr>Constantia</vt:lpstr>
      <vt:lpstr>Cooper Black</vt:lpstr>
      <vt:lpstr>Corbel</vt:lpstr>
      <vt:lpstr>Franklin Gothic Medium</vt:lpstr>
      <vt:lpstr>FranklinGotTDemCon</vt:lpstr>
      <vt:lpstr>Georgia</vt:lpstr>
      <vt:lpstr>Impact</vt:lpstr>
      <vt:lpstr>ITC Zapf Chancery</vt:lpstr>
      <vt:lpstr>Lucida Sans</vt:lpstr>
      <vt:lpstr>Rockwell</vt:lpstr>
      <vt:lpstr>Rockwell Extra Bold</vt:lpstr>
      <vt:lpstr>Stencil</vt:lpstr>
      <vt:lpstr>Tahoma</vt:lpstr>
      <vt:lpstr>Times New Roman</vt:lpstr>
      <vt:lpstr>Verdana</vt:lpstr>
      <vt:lpstr>Wingdings</vt:lpstr>
      <vt:lpstr>Wingdings 2</vt:lpstr>
      <vt:lpstr>Wingdings 3</vt:lpstr>
      <vt:lpstr>Metro</vt:lpstr>
      <vt:lpstr>Apex</vt:lpstr>
      <vt:lpstr>1_Apex</vt:lpstr>
      <vt:lpstr>Aspect</vt:lpstr>
      <vt:lpstr>Foundry</vt:lpstr>
      <vt:lpstr>1_Aspect</vt:lpstr>
      <vt:lpstr>Flow</vt:lpstr>
      <vt:lpstr>Civic</vt:lpstr>
      <vt:lpstr>1_Civic</vt:lpstr>
      <vt:lpstr>2_Aspect</vt:lpstr>
      <vt:lpstr>3_Aspect</vt:lpstr>
      <vt:lpstr>2_Apex</vt:lpstr>
      <vt:lpstr> KONSEP PENGEMBANGAN     Sekolah Standar Nasional  (SSN)  </vt:lpstr>
      <vt:lpstr>LATAR BELAKANG </vt:lpstr>
      <vt:lpstr>PowerPoint Presentation</vt:lpstr>
      <vt:lpstr>PowerPoint Presentation</vt:lpstr>
      <vt:lpstr>Kebijakan Depdiknas (BOS=2009)?</vt:lpstr>
      <vt:lpstr>PERGULATAN SEORANG PRAKTISI PENDIDIKAN</vt:lpstr>
      <vt:lpstr>PowerPoint Presentation</vt:lpstr>
      <vt:lpstr>What The Reason Of Managemen Change ?</vt:lpstr>
      <vt:lpstr>PowerPoint Presentation</vt:lpstr>
      <vt:lpstr>Kunci Sukses Untuk Berubah</vt:lpstr>
      <vt:lpstr>PERTANYAAN !</vt:lpstr>
      <vt:lpstr>PowerPoint Presentation</vt:lpstr>
      <vt:lpstr>PowerPoint Presentation</vt:lpstr>
      <vt:lpstr>PowerPoint Presentation</vt:lpstr>
      <vt:lpstr> </vt:lpstr>
      <vt:lpstr>PERKEMBANGAN SSN (2005-2008)  SECARA KUALITATIF</vt:lpstr>
      <vt:lpstr>PowerPoint Presentation</vt:lpstr>
      <vt:lpstr>PowerPoint Presentation</vt:lpstr>
      <vt:lpstr> </vt:lpstr>
      <vt:lpstr>PENGERTIAN SEKOLAH STANDAR NASIONAL (SSN) </vt:lpstr>
      <vt:lpstr>KATEGORI SEKOLAH</vt:lpstr>
      <vt:lpstr>KATEGORI SEKOLAH (UMUM)</vt:lpstr>
      <vt:lpstr>KATEGORI SEKOLAH (Kelompok sekolah binaan)</vt:lpstr>
      <vt:lpstr>KRITERIA DAN INDIKATOR  SEKOLAH FORMAL MANDIRI (SSN)</vt:lpstr>
      <vt:lpstr>KRITERIA DAN INDIKATOR  SEKOLAH FORMAL MANDIRI (SSN)</vt:lpstr>
      <vt:lpstr>PENGEMBANGAN PROGRAM DAN PELAKSANAAN  SEKOLAH FORMAL MANDIRI (SSN)</vt:lpstr>
      <vt:lpstr>CONTOH  PROGRAM PENGEMBANGAN STANDAR KOMPETENSI LULUSAN</vt:lpstr>
      <vt:lpstr>CONTOH  PROGRAM PENGEMBANGAN STANDAR KOMPETENSI LULUSAN</vt:lpstr>
      <vt:lpstr>CONTOH  PROGRAM PENGEMBANGAN STANDAR ISI</vt:lpstr>
      <vt:lpstr>CONTOH  PROGRAM PENGEMBANGAN STANDAR PENDIDIK DAN TENAGA KEPENDIDIKAN</vt:lpstr>
      <vt:lpstr>CONTOH  PROGRAM PENGEMBANGAN STANDAR PROSES</vt:lpstr>
      <vt:lpstr>CONTOH  PROGRAM PENGEMBANGAN STANDAR PENGELOLAAN (1)</vt:lpstr>
      <vt:lpstr>   CONTOH  PROGRAM PENGEMBANGAN STANDAR PENGELOLAAN (2) </vt:lpstr>
      <vt:lpstr>CONTOH PROGRAM PENGEMBANGAN STANDAR PENILAIAN (1)</vt:lpstr>
      <vt:lpstr>CONTOH PROGRAM PENGEMBANGAN STANDAR PENILAIAN (2)</vt:lpstr>
      <vt:lpstr>CONTOH PROGRAM PENGEMBANGAN STANDAR PRASARANA DAN SARANA (1)</vt:lpstr>
      <vt:lpstr>CONTOH PROGRAM PENGEMBANGAN STANDAR PRASARANA DAN SARANA (2)</vt:lpstr>
      <vt:lpstr>CONTOH  PROGRAM PENGEMBANGAN STANDAR PEMBIAYAAN</vt:lpstr>
      <vt:lpstr>Pentahapan penyelenggaraan SSN</vt:lpstr>
      <vt:lpstr>PEMETAAN DALAM PEMBINAAN SEKOLAH STANDAR NASIONAL</vt:lpstr>
      <vt:lpstr>PEMBINAAN  YANG TELAH DILAKUKAN</vt:lpstr>
      <vt:lpstr>PowerPoint Presentation</vt:lpstr>
      <vt:lpstr>PROGRAM PEMBINAAN SSN</vt:lpstr>
      <vt:lpstr>PEMBIAYAAN SSN</vt:lpstr>
      <vt:lpstr>PERMASALAHAN DAN TINDAK LANJUT</vt:lpstr>
      <vt:lpstr>TERIMA KASIH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 MUTU PENDIDIKAN NASIONAL DI ERA OTONOMI DAERAH</dc:title>
  <dc:creator>Mugen 3830</dc:creator>
  <cp:lastModifiedBy>User</cp:lastModifiedBy>
  <cp:revision>83</cp:revision>
  <dcterms:created xsi:type="dcterms:W3CDTF">2005-06-29T08:36:31Z</dcterms:created>
  <dcterms:modified xsi:type="dcterms:W3CDTF">2020-03-30T04:01:28Z</dcterms:modified>
</cp:coreProperties>
</file>