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12-Nov-15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dirty="0" smtClean="0"/>
              <a:t>UPACARA SIRAMAN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295400"/>
            <a:ext cx="4040188" cy="659352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>GAGRAK SURAKARTA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54843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>GAGRAK YOGYAKARTA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40188" cy="4419600"/>
          </a:xfrm>
          <a:ln>
            <a:solidFill>
              <a:srgbClr val="FF0000"/>
            </a:solidFill>
          </a:ln>
        </p:spPr>
        <p:txBody>
          <a:bodyPr>
            <a:normAutofit fontScale="625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Pambuka</a:t>
            </a:r>
            <a:endParaRPr lang="en-US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Donga</a:t>
            </a: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Pasang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bleketepe</a:t>
            </a:r>
            <a:endParaRPr lang="en-US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FF0000"/>
                </a:solidFill>
              </a:rPr>
              <a:t>Cethik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geni</a:t>
            </a:r>
            <a:r>
              <a:rPr lang="en-US" dirty="0" smtClean="0">
                <a:solidFill>
                  <a:srgbClr val="FF0000"/>
                </a:solidFill>
              </a:rPr>
              <a:t> – </a:t>
            </a:r>
            <a:r>
              <a:rPr lang="en-US" dirty="0" err="1" smtClean="0">
                <a:solidFill>
                  <a:srgbClr val="FF0000"/>
                </a:solidFill>
              </a:rPr>
              <a:t>adang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sepisan</a:t>
            </a:r>
            <a:r>
              <a:rPr lang="en-US" dirty="0" smtClean="0">
                <a:solidFill>
                  <a:srgbClr val="FF0000"/>
                </a:solidFill>
              </a:rPr>
              <a:t>	1</a:t>
            </a:r>
            <a:endParaRPr lang="en-US" dirty="0" smtClean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/>
              <a:t>Ngracik</a:t>
            </a:r>
            <a:r>
              <a:rPr lang="en-US" dirty="0" smtClean="0"/>
              <a:t> </a:t>
            </a:r>
            <a:r>
              <a:rPr lang="en-US" dirty="0" err="1" smtClean="0"/>
              <a:t>toya</a:t>
            </a:r>
            <a:r>
              <a:rPr lang="en-US" dirty="0" smtClean="0"/>
              <a:t> </a:t>
            </a:r>
            <a:r>
              <a:rPr lang="en-US" dirty="0" err="1" smtClean="0"/>
              <a:t>perwita</a:t>
            </a:r>
            <a:r>
              <a:rPr lang="en-US" dirty="0" smtClean="0"/>
              <a:t> </a:t>
            </a:r>
            <a:r>
              <a:rPr lang="en-US" dirty="0" err="1" smtClean="0"/>
              <a:t>adi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Utusan</a:t>
            </a:r>
            <a:r>
              <a:rPr lang="en-US" dirty="0" smtClean="0"/>
              <a:t>  </a:t>
            </a:r>
            <a:r>
              <a:rPr lang="en-US" dirty="0" err="1" smtClean="0"/>
              <a:t>toya</a:t>
            </a:r>
            <a:r>
              <a:rPr lang="en-US" dirty="0" smtClean="0"/>
              <a:t> </a:t>
            </a:r>
            <a:r>
              <a:rPr lang="en-US" dirty="0" err="1" smtClean="0"/>
              <a:t>perwita</a:t>
            </a:r>
            <a:r>
              <a:rPr lang="en-US" dirty="0" smtClean="0"/>
              <a:t> </a:t>
            </a:r>
            <a:r>
              <a:rPr lang="en-US" dirty="0" err="1" smtClean="0"/>
              <a:t>adi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Ngabekten</a:t>
            </a:r>
            <a:r>
              <a:rPr lang="en-US" dirty="0" smtClean="0"/>
              <a:t> 2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Siraman</a:t>
            </a:r>
            <a:endParaRPr lang="en-US" dirty="0" smtClean="0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Muloni</a:t>
            </a:r>
            <a:r>
              <a:rPr lang="en-US" dirty="0" smtClean="0">
                <a:solidFill>
                  <a:srgbClr val="00B0F0"/>
                </a:solidFill>
              </a:rPr>
              <a:t> 3</a:t>
            </a:r>
            <a:endParaRPr lang="en-US" dirty="0" smtClean="0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/>
              <a:t>Mecah</a:t>
            </a:r>
            <a:r>
              <a:rPr lang="en-US" dirty="0" smtClean="0"/>
              <a:t> </a:t>
            </a:r>
            <a:r>
              <a:rPr lang="en-US" dirty="0" err="1" smtClean="0"/>
              <a:t>kendhi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Pagas</a:t>
            </a:r>
            <a:r>
              <a:rPr lang="en-US" dirty="0" smtClean="0"/>
              <a:t> </a:t>
            </a:r>
            <a:r>
              <a:rPr lang="en-US" dirty="0" err="1" smtClean="0"/>
              <a:t>rikma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Bopong</a:t>
            </a:r>
            <a:r>
              <a:rPr lang="en-US" dirty="0" smtClean="0"/>
              <a:t>/</a:t>
            </a:r>
            <a:r>
              <a:rPr lang="en-US" dirty="0" err="1" smtClean="0"/>
              <a:t>gendhong</a:t>
            </a:r>
            <a:r>
              <a:rPr lang="en-US" dirty="0" smtClean="0"/>
              <a:t> </a:t>
            </a:r>
            <a:r>
              <a:rPr lang="en-US" dirty="0" err="1" smtClean="0"/>
              <a:t>pungkasan</a:t>
            </a:r>
            <a:r>
              <a:rPr lang="en-US" dirty="0" smtClean="0"/>
              <a:t> 4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Upacara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nerik</a:t>
            </a:r>
            <a:endParaRPr lang="en-US" dirty="0" smtClean="0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rgbClr val="00B0F0"/>
                </a:solidFill>
              </a:rPr>
              <a:t>Tigas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tumpeng</a:t>
            </a:r>
            <a:endParaRPr lang="en-US" dirty="0" smtClean="0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en-US" dirty="0" smtClean="0">
                <a:solidFill>
                  <a:srgbClr val="00B0F0"/>
                </a:solidFill>
              </a:rPr>
              <a:t>Sade </a:t>
            </a:r>
            <a:r>
              <a:rPr lang="en-US" dirty="0" err="1" smtClean="0">
                <a:solidFill>
                  <a:srgbClr val="00B0F0"/>
                </a:solidFill>
              </a:rPr>
              <a:t>dhawet</a:t>
            </a:r>
            <a:r>
              <a:rPr lang="en-US" dirty="0" smtClean="0">
                <a:solidFill>
                  <a:srgbClr val="00B0F0"/>
                </a:solidFill>
              </a:rPr>
              <a:t> 5</a:t>
            </a:r>
            <a:endParaRPr lang="en-US" dirty="0" smtClean="0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/>
              <a:t>Tanem</a:t>
            </a:r>
            <a:r>
              <a:rPr lang="en-US" dirty="0" smtClean="0"/>
              <a:t> </a:t>
            </a:r>
            <a:r>
              <a:rPr lang="en-US" dirty="0" err="1" smtClean="0"/>
              <a:t>rikma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Dulang</a:t>
            </a:r>
            <a:r>
              <a:rPr lang="en-US" dirty="0" smtClean="0"/>
              <a:t> </a:t>
            </a:r>
            <a:r>
              <a:rPr lang="en-US" dirty="0" err="1" smtClean="0"/>
              <a:t>pungkasan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Dhahar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Nglepas</a:t>
            </a:r>
            <a:r>
              <a:rPr lang="en-US" dirty="0" smtClean="0"/>
              <a:t> </a:t>
            </a:r>
            <a:r>
              <a:rPr lang="en-US" dirty="0" err="1" smtClean="0"/>
              <a:t>ayam</a:t>
            </a:r>
            <a:r>
              <a:rPr lang="en-US" dirty="0" smtClean="0"/>
              <a:t> </a:t>
            </a:r>
            <a:r>
              <a:rPr lang="en-US" dirty="0" err="1" smtClean="0"/>
              <a:t>srana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Panutup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41775" cy="4419600"/>
          </a:xfrm>
          <a:ln>
            <a:solidFill>
              <a:srgbClr val="FF0000"/>
            </a:solidFill>
          </a:ln>
        </p:spPr>
        <p:txBody>
          <a:bodyPr>
            <a:normAutofit fontScale="70000" lnSpcReduction="20000"/>
          </a:bodyPr>
          <a:lstStyle/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Pambuka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Donga</a:t>
            </a: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Pasang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bleketepe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Cethik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geni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adang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sepisan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/>
              <a:t>Ngracik</a:t>
            </a:r>
            <a:r>
              <a:rPr lang="en-US" dirty="0"/>
              <a:t> </a:t>
            </a:r>
            <a:r>
              <a:rPr lang="en-US" dirty="0" err="1"/>
              <a:t>toya</a:t>
            </a:r>
            <a:r>
              <a:rPr lang="en-US" dirty="0"/>
              <a:t> </a:t>
            </a:r>
            <a:r>
              <a:rPr lang="en-US" dirty="0" err="1"/>
              <a:t>perwita</a:t>
            </a:r>
            <a:r>
              <a:rPr lang="en-US" dirty="0"/>
              <a:t> </a:t>
            </a:r>
            <a:r>
              <a:rPr lang="en-US" dirty="0" err="1"/>
              <a:t>adi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Utusan</a:t>
            </a:r>
            <a:r>
              <a:rPr lang="en-US" dirty="0"/>
              <a:t>  </a:t>
            </a:r>
            <a:r>
              <a:rPr lang="en-US" dirty="0" err="1"/>
              <a:t>toya</a:t>
            </a:r>
            <a:r>
              <a:rPr lang="en-US" dirty="0"/>
              <a:t> </a:t>
            </a:r>
            <a:r>
              <a:rPr lang="en-US" dirty="0" err="1"/>
              <a:t>perwita</a:t>
            </a:r>
            <a:r>
              <a:rPr lang="en-US" dirty="0"/>
              <a:t> </a:t>
            </a:r>
            <a:r>
              <a:rPr lang="en-US" dirty="0" err="1"/>
              <a:t>adi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 smtClean="0"/>
              <a:t>Ngabekten</a:t>
            </a:r>
            <a:r>
              <a:rPr lang="en-US" dirty="0" smtClean="0"/>
              <a:t> 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Siraman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Muloni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Mecah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kendhi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>
                <a:solidFill>
                  <a:schemeClr val="accent3"/>
                </a:solidFill>
              </a:rPr>
              <a:t>Pagas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rikma</a:t>
            </a:r>
            <a:endParaRPr lang="en-US" dirty="0" smtClean="0">
              <a:solidFill>
                <a:schemeClr val="accent3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accent3"/>
                </a:solidFill>
              </a:rPr>
              <a:t>Upcara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ngerik</a:t>
            </a:r>
            <a:endParaRPr lang="en-US" dirty="0">
              <a:solidFill>
                <a:schemeClr val="accent3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accent3"/>
                </a:solidFill>
              </a:rPr>
              <a:t>Tigas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>
                <a:solidFill>
                  <a:schemeClr val="accent3"/>
                </a:solidFill>
              </a:rPr>
              <a:t>tumpeng</a:t>
            </a:r>
            <a:endParaRPr lang="en-US" dirty="0">
              <a:solidFill>
                <a:schemeClr val="accent3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accent3"/>
                </a:solidFill>
              </a:rPr>
              <a:t>Tanem</a:t>
            </a:r>
            <a:r>
              <a:rPr lang="en-US" dirty="0" smtClean="0">
                <a:solidFill>
                  <a:schemeClr val="accent3"/>
                </a:solidFill>
              </a:rPr>
              <a:t> </a:t>
            </a:r>
            <a:r>
              <a:rPr lang="en-US" dirty="0" err="1" smtClean="0">
                <a:solidFill>
                  <a:schemeClr val="accent3"/>
                </a:solidFill>
              </a:rPr>
              <a:t>rikma</a:t>
            </a:r>
            <a:endParaRPr lang="en-US" dirty="0" smtClean="0">
              <a:solidFill>
                <a:schemeClr val="accent3"/>
              </a:solidFill>
            </a:endParaRPr>
          </a:p>
          <a:p>
            <a:pPr marL="457200" indent="-457200">
              <a:buAutoNum type="arabicPeriod"/>
            </a:pPr>
            <a:r>
              <a:rPr lang="en-US" dirty="0" err="1" smtClean="0"/>
              <a:t>Dulang</a:t>
            </a:r>
            <a:r>
              <a:rPr lang="en-US" dirty="0" smtClean="0"/>
              <a:t> </a:t>
            </a:r>
            <a:r>
              <a:rPr lang="en-US" dirty="0" err="1" smtClean="0"/>
              <a:t>pungkasan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Dhahar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Nglepas</a:t>
            </a:r>
            <a:r>
              <a:rPr lang="en-US" dirty="0"/>
              <a:t> </a:t>
            </a:r>
            <a:r>
              <a:rPr lang="en-US" dirty="0" err="1"/>
              <a:t>ayam</a:t>
            </a:r>
            <a:r>
              <a:rPr lang="en-US" dirty="0"/>
              <a:t> </a:t>
            </a:r>
            <a:r>
              <a:rPr lang="en-US" dirty="0" err="1" smtClean="0"/>
              <a:t>srana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err="1" smtClean="0"/>
              <a:t>Panutup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62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4000" dirty="0" err="1" smtClean="0"/>
              <a:t>Menapa</a:t>
            </a:r>
            <a:r>
              <a:rPr lang="en-US" sz="4000" dirty="0" smtClean="0"/>
              <a:t> </a:t>
            </a:r>
            <a:r>
              <a:rPr lang="en-US" sz="4000" dirty="0" err="1" smtClean="0"/>
              <a:t>bedanipun</a:t>
            </a:r>
            <a:r>
              <a:rPr lang="en-US" sz="4000" dirty="0" smtClean="0"/>
              <a:t> </a:t>
            </a:r>
            <a:r>
              <a:rPr lang="en-US" sz="4000" dirty="0" err="1" smtClean="0"/>
              <a:t>acara</a:t>
            </a:r>
            <a:r>
              <a:rPr lang="en-US" sz="4000" dirty="0" smtClean="0"/>
              <a:t> </a:t>
            </a:r>
            <a:r>
              <a:rPr lang="en-US" sz="4000" dirty="0" err="1" smtClean="0"/>
              <a:t>siraman</a:t>
            </a:r>
            <a:r>
              <a:rPr lang="en-US" sz="4000" dirty="0" smtClean="0"/>
              <a:t> </a:t>
            </a:r>
            <a:r>
              <a:rPr lang="en-US" sz="4000" dirty="0" err="1" smtClean="0"/>
              <a:t>calon</a:t>
            </a:r>
            <a:r>
              <a:rPr lang="en-US" sz="4000" dirty="0" smtClean="0"/>
              <a:t> </a:t>
            </a:r>
            <a:r>
              <a:rPr lang="en-US" sz="4000" dirty="0" err="1" smtClean="0"/>
              <a:t>penganten</a:t>
            </a:r>
            <a:r>
              <a:rPr lang="en-US" sz="4000" dirty="0" smtClean="0"/>
              <a:t> </a:t>
            </a:r>
            <a:r>
              <a:rPr lang="en-US" sz="4000" dirty="0" err="1" smtClean="0"/>
              <a:t>Jawa</a:t>
            </a:r>
            <a:r>
              <a:rPr lang="en-US" sz="4000" dirty="0" smtClean="0"/>
              <a:t> </a:t>
            </a:r>
            <a:r>
              <a:rPr lang="en-US" sz="4000" dirty="0" err="1" smtClean="0"/>
              <a:t>gagrak</a:t>
            </a:r>
            <a:r>
              <a:rPr lang="en-US" sz="4000" dirty="0" smtClean="0"/>
              <a:t> Surakarta </a:t>
            </a:r>
            <a:r>
              <a:rPr lang="en-US" sz="4000" dirty="0" err="1" smtClean="0"/>
              <a:t>kaliyan</a:t>
            </a:r>
            <a:r>
              <a:rPr lang="en-US" sz="4000" dirty="0" smtClean="0"/>
              <a:t>  </a:t>
            </a:r>
            <a:r>
              <a:rPr lang="en-US" sz="4000" dirty="0" err="1" smtClean="0"/>
              <a:t>gagrak</a:t>
            </a:r>
            <a:r>
              <a:rPr lang="en-US" sz="4000" dirty="0" smtClean="0"/>
              <a:t> </a:t>
            </a:r>
            <a:r>
              <a:rPr lang="en-US" sz="4000" dirty="0" err="1" smtClean="0"/>
              <a:t>Ngayogyakarta</a:t>
            </a:r>
            <a:r>
              <a:rPr lang="en-US" sz="4000" dirty="0" smtClean="0"/>
              <a:t>?</a:t>
            </a:r>
          </a:p>
          <a:p>
            <a:pPr marL="514350" indent="-514350">
              <a:buAutoNum type="arabicPeriod"/>
            </a:pPr>
            <a:r>
              <a:rPr lang="en-US" sz="4000" dirty="0" err="1" smtClean="0"/>
              <a:t>Kadamelna</a:t>
            </a:r>
            <a:r>
              <a:rPr lang="en-US" sz="4000" dirty="0" smtClean="0"/>
              <a:t> </a:t>
            </a:r>
            <a:r>
              <a:rPr lang="en-US" sz="4000" dirty="0" err="1" smtClean="0"/>
              <a:t>tuturan</a:t>
            </a:r>
            <a:r>
              <a:rPr lang="en-US" sz="4000" dirty="0" smtClean="0"/>
              <a:t>/</a:t>
            </a:r>
            <a:r>
              <a:rPr lang="en-US" sz="4000" dirty="0" err="1" smtClean="0"/>
              <a:t>wicaranipun</a:t>
            </a:r>
            <a:r>
              <a:rPr lang="en-US" sz="4000" dirty="0" smtClean="0"/>
              <a:t> </a:t>
            </a:r>
            <a:r>
              <a:rPr lang="en-US" sz="4000" dirty="0" err="1" smtClean="0"/>
              <a:t>kangge</a:t>
            </a:r>
            <a:r>
              <a:rPr lang="en-US" sz="4000" dirty="0" smtClean="0"/>
              <a:t> </a:t>
            </a:r>
            <a:r>
              <a:rPr lang="en-US" sz="4000" dirty="0" err="1" smtClean="0"/>
              <a:t>praktek</a:t>
            </a:r>
            <a:r>
              <a:rPr lang="en-US" sz="4000" dirty="0" smtClean="0"/>
              <a:t> </a:t>
            </a:r>
            <a:r>
              <a:rPr lang="en-US" sz="4000" dirty="0" err="1" smtClean="0"/>
              <a:t>minggu</a:t>
            </a:r>
            <a:r>
              <a:rPr lang="en-US" sz="4000" dirty="0" smtClean="0"/>
              <a:t> </a:t>
            </a:r>
            <a:r>
              <a:rPr lang="en-US" sz="4000" dirty="0" err="1" smtClean="0"/>
              <a:t>candhakipun</a:t>
            </a:r>
            <a:r>
              <a:rPr lang="en-US" sz="4000" dirty="0" smtClean="0"/>
              <a:t>!</a:t>
            </a:r>
          </a:p>
          <a:p>
            <a:pPr marL="514350" indent="-514350"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5105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161</TotalTime>
  <Words>74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Theme</vt:lpstr>
      <vt:lpstr>UPACARA SIRAMAN </vt:lpstr>
      <vt:lpstr>TUGAS: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UPACARA PENGANTEN JAWA</dc:title>
  <dc:creator>user</dc:creator>
  <cp:lastModifiedBy>user</cp:lastModifiedBy>
  <cp:revision>8</cp:revision>
  <dcterms:created xsi:type="dcterms:W3CDTF">2015-10-05T22:52:46Z</dcterms:created>
  <dcterms:modified xsi:type="dcterms:W3CDTF">2015-11-12T05:47:02Z</dcterms:modified>
</cp:coreProperties>
</file>