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Lst>
  <p:notesMasterIdLst>
    <p:notesMasterId r:id="rId53"/>
  </p:notesMasterIdLst>
  <p:sldIdLst>
    <p:sldId id="256" r:id="rId5"/>
    <p:sldId id="282" r:id="rId6"/>
    <p:sldId id="258" r:id="rId7"/>
    <p:sldId id="510" r:id="rId8"/>
    <p:sldId id="259" r:id="rId9"/>
    <p:sldId id="260" r:id="rId10"/>
    <p:sldId id="283" r:id="rId11"/>
    <p:sldId id="261" r:id="rId12"/>
    <p:sldId id="284" r:id="rId13"/>
    <p:sldId id="262" r:id="rId14"/>
    <p:sldId id="263" r:id="rId15"/>
    <p:sldId id="264" r:id="rId16"/>
    <p:sldId id="265" r:id="rId17"/>
    <p:sldId id="266" r:id="rId18"/>
    <p:sldId id="267" r:id="rId19"/>
    <p:sldId id="298" r:id="rId20"/>
    <p:sldId id="269" r:id="rId21"/>
    <p:sldId id="270" r:id="rId22"/>
    <p:sldId id="300" r:id="rId23"/>
    <p:sldId id="289" r:id="rId24"/>
    <p:sldId id="332" r:id="rId25"/>
    <p:sldId id="333" r:id="rId26"/>
    <p:sldId id="285" r:id="rId27"/>
    <p:sldId id="299" r:id="rId28"/>
    <p:sldId id="334" r:id="rId29"/>
    <p:sldId id="492" r:id="rId30"/>
    <p:sldId id="503" r:id="rId31"/>
    <p:sldId id="504" r:id="rId32"/>
    <p:sldId id="505" r:id="rId33"/>
    <p:sldId id="479" r:id="rId34"/>
    <p:sldId id="456" r:id="rId35"/>
    <p:sldId id="288" r:id="rId36"/>
    <p:sldId id="506" r:id="rId37"/>
    <p:sldId id="434" r:id="rId38"/>
    <p:sldId id="292" r:id="rId39"/>
    <p:sldId id="293" r:id="rId40"/>
    <p:sldId id="397" r:id="rId41"/>
    <p:sldId id="273" r:id="rId42"/>
    <p:sldId id="272" r:id="rId43"/>
    <p:sldId id="279" r:id="rId44"/>
    <p:sldId id="276" r:id="rId45"/>
    <p:sldId id="277" r:id="rId46"/>
    <p:sldId id="278" r:id="rId47"/>
    <p:sldId id="507" r:id="rId48"/>
    <p:sldId id="280" r:id="rId49"/>
    <p:sldId id="281" r:id="rId50"/>
    <p:sldId id="508" r:id="rId51"/>
    <p:sldId id="509"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86" d="100"/>
          <a:sy n="86" d="100"/>
        </p:scale>
        <p:origin x="60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AC7239-0457-413B-B284-D62656B2B00E}" type="datetimeFigureOut">
              <a:rPr lang="en-US" smtClean="0"/>
              <a:t>7/2/2019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B5CA0-5C23-48A4-AF19-E0E9B462DF23}" type="slidenum">
              <a:rPr lang="en-US" smtClean="0"/>
              <a:t>‹#›</a:t>
            </a:fld>
            <a:endParaRPr lang="en-US"/>
          </a:p>
        </p:txBody>
      </p:sp>
    </p:spTree>
    <p:extLst>
      <p:ext uri="{BB962C8B-B14F-4D97-AF65-F5344CB8AC3E}">
        <p14:creationId xmlns:p14="http://schemas.microsoft.com/office/powerpoint/2010/main" val="3416502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2EE4BE96-1EB6-42D0-98CD-B746A2A21774}"/>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44758D78-D92B-4C82-8E01-28170F270A0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4340" name="Slide Number Placeholder 3">
            <a:extLst>
              <a:ext uri="{FF2B5EF4-FFF2-40B4-BE49-F238E27FC236}">
                <a16:creationId xmlns:a16="http://schemas.microsoft.com/office/drawing/2014/main" id="{54A467A4-CF82-4211-A909-EC3F0DEF099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6EA89CE-6E63-4145-807F-5F47C6941D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F33612EA-C403-42CA-A7ED-35940EE3DC98}"/>
              </a:ext>
            </a:extLst>
          </p:cNvPr>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33450" rtl="0" eaLnBrk="1" fontAlgn="base" latinLnBrk="0" hangingPunct="1">
              <a:lnSpc>
                <a:spcPct val="100000"/>
              </a:lnSpc>
              <a:spcBef>
                <a:spcPct val="0"/>
              </a:spcBef>
              <a:spcAft>
                <a:spcPct val="0"/>
              </a:spcAft>
              <a:buClrTx/>
              <a:buSzTx/>
              <a:buFontTx/>
              <a:buNone/>
              <a:tabLst/>
              <a:defRPr/>
            </a:pPr>
            <a:fld id="{7A4EFA1E-9438-4BDF-9D4D-44FBFFB6DD3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3345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675" name="Rectangle 2">
            <a:extLst>
              <a:ext uri="{FF2B5EF4-FFF2-40B4-BE49-F238E27FC236}">
                <a16:creationId xmlns:a16="http://schemas.microsoft.com/office/drawing/2014/main" id="{45B983BF-012F-431A-B4C0-1C3FE0F36258}"/>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4558593D-2362-469E-85EE-40BCDF403B93}"/>
              </a:ext>
            </a:extLst>
          </p:cNvPr>
          <p:cNvSpPr>
            <a:spLocks noGrp="1" noChangeArrowheads="1"/>
          </p:cNvSpPr>
          <p:nvPr>
            <p:ph type="body" idx="1"/>
          </p:nvPr>
        </p:nvSpPr>
        <p:spPr>
          <a:noFill/>
        </p:spPr>
        <p:txBody>
          <a:bodyPr/>
          <a:lstStyle/>
          <a:p>
            <a:pPr eaLnBrk="1" hangingPunct="1"/>
            <a:endParaRPr lang="en-CA"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D786E8F7-7EBC-4E65-9275-AE08A8AC7351}"/>
              </a:ext>
            </a:extLst>
          </p:cNvPr>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33450" rtl="0" eaLnBrk="1" fontAlgn="base" latinLnBrk="0" hangingPunct="1">
              <a:lnSpc>
                <a:spcPct val="100000"/>
              </a:lnSpc>
              <a:spcBef>
                <a:spcPct val="0"/>
              </a:spcBef>
              <a:spcAft>
                <a:spcPct val="0"/>
              </a:spcAft>
              <a:buClrTx/>
              <a:buSzTx/>
              <a:buFontTx/>
              <a:buNone/>
              <a:tabLst/>
              <a:defRPr/>
            </a:pPr>
            <a:fld id="{54C0C36B-4D7B-42C4-807F-4B4CEDA88AB8}"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3345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0723" name="Rectangle 2">
            <a:extLst>
              <a:ext uri="{FF2B5EF4-FFF2-40B4-BE49-F238E27FC236}">
                <a16:creationId xmlns:a16="http://schemas.microsoft.com/office/drawing/2014/main" id="{7539F306-BBE0-4FE6-8EF3-1657EA5A36C5}"/>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BFE441F2-AAFE-4939-A82E-BB9942E7123B}"/>
              </a:ext>
            </a:extLst>
          </p:cNvPr>
          <p:cNvSpPr>
            <a:spLocks noGrp="1" noChangeArrowheads="1"/>
          </p:cNvSpPr>
          <p:nvPr>
            <p:ph type="body" idx="1"/>
          </p:nvPr>
        </p:nvSpPr>
        <p:spPr>
          <a:xfrm>
            <a:off x="946150" y="4862513"/>
            <a:ext cx="5207000" cy="4605337"/>
          </a:xfrm>
          <a:noFill/>
        </p:spPr>
        <p:txBody>
          <a:bodyPr/>
          <a:lstStyle/>
          <a:p>
            <a:pPr eaLnBrk="1" hangingPunct="1"/>
            <a:endParaRPr lang="en-CA"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15AAB53E-D7CC-4DE5-A8E7-C6A65D6F2FB1}"/>
              </a:ext>
            </a:extLst>
          </p:cNvPr>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33450" rtl="0" eaLnBrk="1" fontAlgn="base" latinLnBrk="0" hangingPunct="1">
              <a:lnSpc>
                <a:spcPct val="100000"/>
              </a:lnSpc>
              <a:spcBef>
                <a:spcPct val="0"/>
              </a:spcBef>
              <a:spcAft>
                <a:spcPct val="0"/>
              </a:spcAft>
              <a:buClrTx/>
              <a:buSzTx/>
              <a:buFontTx/>
              <a:buNone/>
              <a:tabLst/>
              <a:defRPr/>
            </a:pPr>
            <a:fld id="{40C470CC-A521-436D-9A61-B35DF74233D9}"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3345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2771" name="Rectangle 2">
            <a:extLst>
              <a:ext uri="{FF2B5EF4-FFF2-40B4-BE49-F238E27FC236}">
                <a16:creationId xmlns:a16="http://schemas.microsoft.com/office/drawing/2014/main" id="{88BABC13-1878-4A08-88E0-26FA2D1920D3}"/>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017155E4-621A-46BB-B526-0F8C8F94C15C}"/>
              </a:ext>
            </a:extLst>
          </p:cNvPr>
          <p:cNvSpPr>
            <a:spLocks noGrp="1" noChangeArrowheads="1"/>
          </p:cNvSpPr>
          <p:nvPr>
            <p:ph type="body" idx="1"/>
          </p:nvPr>
        </p:nvSpPr>
        <p:spPr>
          <a:noFill/>
        </p:spPr>
        <p:txBody>
          <a:bodyPr/>
          <a:lstStyle/>
          <a:p>
            <a:pPr eaLnBrk="1" hangingPunct="1"/>
            <a:endParaRPr lang="en-CA"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1FB1565D-9E6C-4D65-BECA-E30ACB811059}"/>
              </a:ext>
            </a:extLst>
          </p:cNvPr>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33450" rtl="0" eaLnBrk="1" fontAlgn="base" latinLnBrk="0" hangingPunct="1">
              <a:lnSpc>
                <a:spcPct val="100000"/>
              </a:lnSpc>
              <a:spcBef>
                <a:spcPct val="0"/>
              </a:spcBef>
              <a:spcAft>
                <a:spcPct val="0"/>
              </a:spcAft>
              <a:buClrTx/>
              <a:buSzTx/>
              <a:buFontTx/>
              <a:buNone/>
              <a:tabLst/>
              <a:defRPr/>
            </a:pPr>
            <a:fld id="{F2C68C36-77D3-4AC4-B4E8-371275D8C6A8}"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3345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4819" name="Rectangle 2">
            <a:extLst>
              <a:ext uri="{FF2B5EF4-FFF2-40B4-BE49-F238E27FC236}">
                <a16:creationId xmlns:a16="http://schemas.microsoft.com/office/drawing/2014/main" id="{FBABFE99-D3F1-4109-8D51-F9D8983E8EF2}"/>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F4886AF4-44DE-4567-AA74-5906D29DCE6E}"/>
              </a:ext>
            </a:extLst>
          </p:cNvPr>
          <p:cNvSpPr>
            <a:spLocks noGrp="1" noChangeArrowheads="1"/>
          </p:cNvSpPr>
          <p:nvPr>
            <p:ph type="body" idx="1"/>
          </p:nvPr>
        </p:nvSpPr>
        <p:spPr>
          <a:noFill/>
        </p:spPr>
        <p:txBody>
          <a:bodyPr/>
          <a:lstStyle/>
          <a:p>
            <a:pPr eaLnBrk="1" hangingPunct="1"/>
            <a:endParaRPr lang="en-CA"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0D39A5D9-5836-46C9-A9E2-F4BD3645C456}"/>
              </a:ext>
            </a:extLst>
          </p:cNvPr>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33450" rtl="0" eaLnBrk="1" fontAlgn="base" latinLnBrk="0" hangingPunct="1">
              <a:lnSpc>
                <a:spcPct val="100000"/>
              </a:lnSpc>
              <a:spcBef>
                <a:spcPct val="0"/>
              </a:spcBef>
              <a:spcAft>
                <a:spcPct val="0"/>
              </a:spcAft>
              <a:buClrTx/>
              <a:buSzTx/>
              <a:buFontTx/>
              <a:buNone/>
              <a:tabLst/>
              <a:defRPr/>
            </a:pPr>
            <a:fld id="{2638917B-329A-430E-BD43-7E9E1A627938}"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3345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6867" name="Rectangle 2">
            <a:extLst>
              <a:ext uri="{FF2B5EF4-FFF2-40B4-BE49-F238E27FC236}">
                <a16:creationId xmlns:a16="http://schemas.microsoft.com/office/drawing/2014/main" id="{2CD6CDE6-4C17-4FB8-A6FD-DE2C7931540A}"/>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F26439B6-0E1E-465E-9116-B75275987938}"/>
              </a:ext>
            </a:extLst>
          </p:cNvPr>
          <p:cNvSpPr>
            <a:spLocks noGrp="1" noChangeArrowheads="1"/>
          </p:cNvSpPr>
          <p:nvPr>
            <p:ph type="body" idx="1"/>
          </p:nvPr>
        </p:nvSpPr>
        <p:spPr>
          <a:noFill/>
        </p:spPr>
        <p:txBody>
          <a:bodyPr/>
          <a:lstStyle/>
          <a:p>
            <a:pPr eaLnBrk="1" hangingPunct="1"/>
            <a:endParaRPr lang="en-CA"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C246F95F-B861-4891-9984-1A9F8257901F}"/>
              </a:ext>
            </a:extLst>
          </p:cNvPr>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33450" rtl="0" eaLnBrk="1" fontAlgn="base" latinLnBrk="0" hangingPunct="1">
              <a:lnSpc>
                <a:spcPct val="100000"/>
              </a:lnSpc>
              <a:spcBef>
                <a:spcPct val="0"/>
              </a:spcBef>
              <a:spcAft>
                <a:spcPct val="0"/>
              </a:spcAft>
              <a:buClrTx/>
              <a:buSzTx/>
              <a:buFontTx/>
              <a:buNone/>
              <a:tabLst/>
              <a:defRPr/>
            </a:pPr>
            <a:fld id="{62DAE4CF-849C-4F00-B66A-6AFF0E845B6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3345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8915" name="Rectangle 2">
            <a:extLst>
              <a:ext uri="{FF2B5EF4-FFF2-40B4-BE49-F238E27FC236}">
                <a16:creationId xmlns:a16="http://schemas.microsoft.com/office/drawing/2014/main" id="{305BD23A-D315-4EAD-A98C-5247F9AFCC80}"/>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0175F4EF-5F38-47C4-A913-437DFF708589}"/>
              </a:ext>
            </a:extLst>
          </p:cNvPr>
          <p:cNvSpPr>
            <a:spLocks noGrp="1" noChangeArrowheads="1"/>
          </p:cNvSpPr>
          <p:nvPr>
            <p:ph type="body" idx="1"/>
          </p:nvPr>
        </p:nvSpPr>
        <p:spPr>
          <a:noFill/>
        </p:spPr>
        <p:txBody>
          <a:bodyPr/>
          <a:lstStyle/>
          <a:p>
            <a:pPr eaLnBrk="1" hangingPunct="1"/>
            <a:endParaRPr lang="en-CA"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55E10A67-7814-46B0-BA6B-EBAF0D46F2D1}"/>
              </a:ext>
            </a:extLst>
          </p:cNvPr>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33450" rtl="0" eaLnBrk="1" fontAlgn="base" latinLnBrk="0" hangingPunct="1">
              <a:lnSpc>
                <a:spcPct val="100000"/>
              </a:lnSpc>
              <a:spcBef>
                <a:spcPct val="0"/>
              </a:spcBef>
              <a:spcAft>
                <a:spcPct val="0"/>
              </a:spcAft>
              <a:buClrTx/>
              <a:buSzTx/>
              <a:buFontTx/>
              <a:buNone/>
              <a:tabLst/>
              <a:defRPr/>
            </a:pPr>
            <a:fld id="{7A4EDFE5-C040-4355-A467-14FE665C1B8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3345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0963" name="Rectangle 2">
            <a:extLst>
              <a:ext uri="{FF2B5EF4-FFF2-40B4-BE49-F238E27FC236}">
                <a16:creationId xmlns:a16="http://schemas.microsoft.com/office/drawing/2014/main" id="{61FCD775-A4B7-476F-8274-9C7A7F9502E8}"/>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54D13CFE-F957-41AC-BEAD-EF4BB4675D07}"/>
              </a:ext>
            </a:extLst>
          </p:cNvPr>
          <p:cNvSpPr>
            <a:spLocks noGrp="1" noChangeArrowheads="1"/>
          </p:cNvSpPr>
          <p:nvPr>
            <p:ph type="body" idx="1"/>
          </p:nvPr>
        </p:nvSpPr>
        <p:spPr>
          <a:noFill/>
        </p:spPr>
        <p:txBody>
          <a:bodyPr/>
          <a:lstStyle/>
          <a:p>
            <a:pPr eaLnBrk="1" hangingPunct="1"/>
            <a:endParaRPr lang="en-CA"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ED831E4D-38BA-4483-973B-9B7BDB665BA0}"/>
              </a:ext>
            </a:extLst>
          </p:cNvPr>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33450" rtl="0" eaLnBrk="1" fontAlgn="base" latinLnBrk="0" hangingPunct="1">
              <a:lnSpc>
                <a:spcPct val="100000"/>
              </a:lnSpc>
              <a:spcBef>
                <a:spcPct val="0"/>
              </a:spcBef>
              <a:spcAft>
                <a:spcPct val="0"/>
              </a:spcAft>
              <a:buClrTx/>
              <a:buSzTx/>
              <a:buFontTx/>
              <a:buNone/>
              <a:tabLst/>
              <a:defRPr/>
            </a:pPr>
            <a:fld id="{C241BF65-0ECC-483C-9A18-5338E3EFE428}"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3345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3011" name="Rectangle 2">
            <a:extLst>
              <a:ext uri="{FF2B5EF4-FFF2-40B4-BE49-F238E27FC236}">
                <a16:creationId xmlns:a16="http://schemas.microsoft.com/office/drawing/2014/main" id="{3FE099DC-0728-43F6-A2A7-BDA435852B4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F5C1D47-B4DA-4E25-B330-AEA96AECA6C2}"/>
              </a:ext>
            </a:extLst>
          </p:cNvPr>
          <p:cNvSpPr>
            <a:spLocks noGrp="1" noChangeArrowheads="1"/>
          </p:cNvSpPr>
          <p:nvPr>
            <p:ph type="body" idx="1"/>
          </p:nvPr>
        </p:nvSpPr>
        <p:spPr>
          <a:noFill/>
        </p:spPr>
        <p:txBody>
          <a:bodyPr/>
          <a:lstStyle/>
          <a:p>
            <a:pPr eaLnBrk="1" hangingPunct="1"/>
            <a:endParaRPr lang="en-CA"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C6765C8A-DC53-46D3-8565-11557467660A}"/>
              </a:ext>
            </a:extLst>
          </p:cNvPr>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33450" rtl="0" eaLnBrk="1" fontAlgn="base" latinLnBrk="0" hangingPunct="1">
              <a:lnSpc>
                <a:spcPct val="100000"/>
              </a:lnSpc>
              <a:spcBef>
                <a:spcPct val="0"/>
              </a:spcBef>
              <a:spcAft>
                <a:spcPct val="0"/>
              </a:spcAft>
              <a:buClrTx/>
              <a:buSzTx/>
              <a:buFontTx/>
              <a:buNone/>
              <a:tabLst/>
              <a:defRPr/>
            </a:pPr>
            <a:fld id="{D65C92BB-50DF-4BBA-B1C0-616A173E30B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3345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059" name="Rectangle 2">
            <a:extLst>
              <a:ext uri="{FF2B5EF4-FFF2-40B4-BE49-F238E27FC236}">
                <a16:creationId xmlns:a16="http://schemas.microsoft.com/office/drawing/2014/main" id="{856E6262-B7F5-46BB-8A4A-1AF844420517}"/>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B2139BF1-7FB0-40A4-81B4-A5B5F5521685}"/>
              </a:ext>
            </a:extLst>
          </p:cNvPr>
          <p:cNvSpPr>
            <a:spLocks noGrp="1" noChangeArrowheads="1"/>
          </p:cNvSpPr>
          <p:nvPr>
            <p:ph type="body" idx="1"/>
          </p:nvPr>
        </p:nvSpPr>
        <p:spPr>
          <a:noFill/>
        </p:spPr>
        <p:txBody>
          <a:bodyPr/>
          <a:lstStyle/>
          <a:p>
            <a:pPr eaLnBrk="1" hangingPunct="1"/>
            <a:endParaRPr lang="en-CA"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28DA859F-B347-485F-B369-9E08A182123A}"/>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7DC5ADA4-52B5-4D14-A263-A5922674B98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0724" name="Slide Number Placeholder 3">
            <a:extLst>
              <a:ext uri="{FF2B5EF4-FFF2-40B4-BE49-F238E27FC236}">
                <a16:creationId xmlns:a16="http://schemas.microsoft.com/office/drawing/2014/main" id="{934C6D1E-271E-4CA4-ADC7-7383A413AE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772B630-90DC-4BDB-85A2-DEFCA47C8FF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2EE4BE96-1EB6-42D0-98CD-B746A2A21774}"/>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44758D78-D92B-4C82-8E01-28170F270A0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4340" name="Slide Number Placeholder 3">
            <a:extLst>
              <a:ext uri="{FF2B5EF4-FFF2-40B4-BE49-F238E27FC236}">
                <a16:creationId xmlns:a16="http://schemas.microsoft.com/office/drawing/2014/main" id="{54A467A4-CF82-4211-A909-EC3F0DEF099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6EA89CE-6E63-4145-807F-5F47C6941D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09834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D0DE5186-D37A-4C95-A223-D1A1F46358E3}"/>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35F44A9C-2909-4769-B8C1-6C0313E3CA0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4820" name="Slide Number Placeholder 3">
            <a:extLst>
              <a:ext uri="{FF2B5EF4-FFF2-40B4-BE49-F238E27FC236}">
                <a16:creationId xmlns:a16="http://schemas.microsoft.com/office/drawing/2014/main" id="{2381C40D-C54A-4A49-8F79-DA5CE4235E1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EB92786-9216-4819-AA9C-DB0DC2BB9EE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D0DE5186-D37A-4C95-A223-D1A1F46358E3}"/>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35F44A9C-2909-4769-B8C1-6C0313E3CA0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4820" name="Slide Number Placeholder 3">
            <a:extLst>
              <a:ext uri="{FF2B5EF4-FFF2-40B4-BE49-F238E27FC236}">
                <a16:creationId xmlns:a16="http://schemas.microsoft.com/office/drawing/2014/main" id="{2381C40D-C54A-4A49-8F79-DA5CE4235E1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EB92786-9216-4819-AA9C-DB0DC2BB9EE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04109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2EE4BE96-1EB6-42D0-98CD-B746A2A21774}"/>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44758D78-D92B-4C82-8E01-28170F270A0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4340" name="Slide Number Placeholder 3">
            <a:extLst>
              <a:ext uri="{FF2B5EF4-FFF2-40B4-BE49-F238E27FC236}">
                <a16:creationId xmlns:a16="http://schemas.microsoft.com/office/drawing/2014/main" id="{54A467A4-CF82-4211-A909-EC3F0DEF099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6EA89CE-6E63-4145-807F-5F47C6941D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45831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E4CF32BA-DF84-4B53-A2B6-4DC4DF70E743}"/>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7010F577-D905-4B22-B920-94A17C83ADF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6628" name="Slide Number Placeholder 3">
            <a:extLst>
              <a:ext uri="{FF2B5EF4-FFF2-40B4-BE49-F238E27FC236}">
                <a16:creationId xmlns:a16="http://schemas.microsoft.com/office/drawing/2014/main" id="{59064693-DB68-4858-9BFD-1D4C3686B7B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E0A10AD-6341-4280-A25C-075355EC5E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E887A6A1-A7AB-406A-BC88-73EE49F68174}"/>
              </a:ext>
            </a:extLst>
          </p:cNvPr>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33450" rtl="0" eaLnBrk="1" fontAlgn="base" latinLnBrk="0" hangingPunct="1">
              <a:lnSpc>
                <a:spcPct val="100000"/>
              </a:lnSpc>
              <a:spcBef>
                <a:spcPct val="0"/>
              </a:spcBef>
              <a:spcAft>
                <a:spcPct val="0"/>
              </a:spcAft>
              <a:buClrTx/>
              <a:buSzTx/>
              <a:buFontTx/>
              <a:buNone/>
              <a:tabLst/>
              <a:defRPr/>
            </a:pPr>
            <a:fld id="{9E4B3F03-BFDE-4A8C-99E7-7AF698ADFC48}"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3345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1" name="Rectangle 2">
            <a:extLst>
              <a:ext uri="{FF2B5EF4-FFF2-40B4-BE49-F238E27FC236}">
                <a16:creationId xmlns:a16="http://schemas.microsoft.com/office/drawing/2014/main" id="{B7652E1E-D638-454E-9D6A-92642628F338}"/>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1CD280F4-FD70-4444-89B3-61C7C78AD78C}"/>
              </a:ext>
            </a:extLst>
          </p:cNvPr>
          <p:cNvSpPr>
            <a:spLocks noGrp="1" noChangeArrowheads="1"/>
          </p:cNvSpPr>
          <p:nvPr>
            <p:ph type="body" idx="1"/>
          </p:nvPr>
        </p:nvSpPr>
        <p:spPr>
          <a:noFill/>
        </p:spPr>
        <p:txBody>
          <a:bodyPr/>
          <a:lstStyle/>
          <a:p>
            <a:pPr eaLnBrk="1" hangingPunct="1"/>
            <a:endParaRPr lang="en-CA"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C945E597-0D38-4608-9B46-65B0F944C67B}"/>
              </a:ext>
            </a:extLst>
          </p:cNvPr>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33450" rtl="0" eaLnBrk="1" fontAlgn="base" latinLnBrk="0" hangingPunct="1">
              <a:lnSpc>
                <a:spcPct val="100000"/>
              </a:lnSpc>
              <a:spcBef>
                <a:spcPct val="0"/>
              </a:spcBef>
              <a:spcAft>
                <a:spcPct val="0"/>
              </a:spcAft>
              <a:buClrTx/>
              <a:buSzTx/>
              <a:buFontTx/>
              <a:buNone/>
              <a:tabLst/>
              <a:defRPr/>
            </a:pPr>
            <a:fld id="{F5FB85E0-0C18-4936-BF0D-74AE33210F2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3345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579" name="Rectangle 2">
            <a:extLst>
              <a:ext uri="{FF2B5EF4-FFF2-40B4-BE49-F238E27FC236}">
                <a16:creationId xmlns:a16="http://schemas.microsoft.com/office/drawing/2014/main" id="{E9056CD3-9234-46AE-92A7-F3A63380A62E}"/>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0890D401-A9BA-4C3E-A59D-17E475D2661D}"/>
              </a:ext>
            </a:extLst>
          </p:cNvPr>
          <p:cNvSpPr>
            <a:spLocks noGrp="1" noChangeArrowheads="1"/>
          </p:cNvSpPr>
          <p:nvPr>
            <p:ph type="body" idx="1"/>
          </p:nvPr>
        </p:nvSpPr>
        <p:spPr>
          <a:noFill/>
        </p:spPr>
        <p:txBody>
          <a:bodyPr/>
          <a:lstStyle/>
          <a:p>
            <a:pPr eaLnBrk="1" hangingPunct="1"/>
            <a:endParaRPr lang="en-CA"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3.xml"/><Relationship Id="rId1" Type="http://schemas.openxmlformats.org/officeDocument/2006/relationships/vmlDrawing" Target="../drawings/vmlDrawing4.v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7/2/2019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4001249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7/2/2019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682560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7/2/2019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435286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67">
            <a:extLst>
              <a:ext uri="{FF2B5EF4-FFF2-40B4-BE49-F238E27FC236}">
                <a16:creationId xmlns:a16="http://schemas.microsoft.com/office/drawing/2014/main" id="{EF91137A-A3C0-4141-ADC3-B6692D2E9727}"/>
              </a:ext>
            </a:extLst>
          </p:cNvPr>
          <p:cNvGraphicFramePr>
            <a:graphicFrameLocks noChangeAspect="1"/>
          </p:cNvGraphicFramePr>
          <p:nvPr/>
        </p:nvGraphicFramePr>
        <p:xfrm>
          <a:off x="0" y="1"/>
          <a:ext cx="6705600" cy="5878513"/>
        </p:xfrm>
        <a:graphic>
          <a:graphicData uri="http://schemas.openxmlformats.org/presentationml/2006/ole">
            <mc:AlternateContent xmlns:mc="http://schemas.openxmlformats.org/markup-compatibility/2006">
              <mc:Choice xmlns:v="urn:schemas-microsoft-com:vml" Requires="v">
                <p:oleObj spid="_x0000_s2066" name="Image" r:id="rId3" imgW="7415873" imgH="7225397" progId="Photoshop.Image.7">
                  <p:embed/>
                </p:oleObj>
              </mc:Choice>
              <mc:Fallback>
                <p:oleObj name="Image" r:id="rId3" imgW="7415873" imgH="7225397" progId="Photoshop.Image.7">
                  <p:embed/>
                  <p:pic>
                    <p:nvPicPr>
                      <p:cNvPr id="4" name="Object 67">
                        <a:extLst>
                          <a:ext uri="{FF2B5EF4-FFF2-40B4-BE49-F238E27FC236}">
                            <a16:creationId xmlns:a16="http://schemas.microsoft.com/office/drawing/2014/main" id="{EF91137A-A3C0-4141-ADC3-B6692D2E97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6705600" cy="587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Freeform 58">
            <a:extLst>
              <a:ext uri="{FF2B5EF4-FFF2-40B4-BE49-F238E27FC236}">
                <a16:creationId xmlns:a16="http://schemas.microsoft.com/office/drawing/2014/main" id="{C9D4D370-DD70-43D2-8909-0E2757970E04}"/>
              </a:ext>
            </a:extLst>
          </p:cNvPr>
          <p:cNvSpPr>
            <a:spLocks/>
          </p:cNvSpPr>
          <p:nvPr/>
        </p:nvSpPr>
        <p:spPr bwMode="gray">
          <a:xfrm>
            <a:off x="0" y="4483100"/>
            <a:ext cx="5496984" cy="2368550"/>
          </a:xfrm>
          <a:custGeom>
            <a:avLst/>
            <a:gdLst/>
            <a:ahLst/>
            <a:cxnLst>
              <a:cxn ang="0">
                <a:pos x="0" y="489"/>
              </a:cxn>
              <a:cxn ang="0">
                <a:pos x="1328" y="840"/>
              </a:cxn>
              <a:cxn ang="0">
                <a:pos x="2488" y="0"/>
              </a:cxn>
              <a:cxn ang="0">
                <a:pos x="1712" y="1124"/>
              </a:cxn>
              <a:cxn ang="0">
                <a:pos x="636" y="1492"/>
              </a:cxn>
              <a:cxn ang="0">
                <a:pos x="1" y="1492"/>
              </a:cxn>
              <a:cxn ang="0">
                <a:pos x="0" y="489"/>
              </a:cxn>
            </a:cxnLst>
            <a:rect l="0" t="0" r="r" b="b"/>
            <a:pathLst>
              <a:path w="2597" h="1492">
                <a:moveTo>
                  <a:pt x="0" y="489"/>
                </a:moveTo>
                <a:cubicBezTo>
                  <a:pt x="247" y="671"/>
                  <a:pt x="632" y="920"/>
                  <a:pt x="1328" y="840"/>
                </a:cubicBezTo>
                <a:cubicBezTo>
                  <a:pt x="2024" y="760"/>
                  <a:pt x="2360" y="131"/>
                  <a:pt x="2488" y="0"/>
                </a:cubicBezTo>
                <a:cubicBezTo>
                  <a:pt x="2597" y="53"/>
                  <a:pt x="1792" y="1068"/>
                  <a:pt x="1712" y="1124"/>
                </a:cubicBezTo>
                <a:cubicBezTo>
                  <a:pt x="1632" y="1180"/>
                  <a:pt x="921" y="1431"/>
                  <a:pt x="636" y="1492"/>
                </a:cubicBezTo>
                <a:lnTo>
                  <a:pt x="1" y="1492"/>
                </a:lnTo>
                <a:lnTo>
                  <a:pt x="0" y="489"/>
                </a:lnTo>
                <a:close/>
              </a:path>
            </a:pathLst>
          </a:custGeom>
          <a:gradFill rotWithShape="1">
            <a:gsLst>
              <a:gs pos="0">
                <a:schemeClr val="hlink">
                  <a:gamma/>
                  <a:shade val="24314"/>
                  <a:invGamma/>
                </a:schemeClr>
              </a:gs>
              <a:gs pos="100000">
                <a:schemeClr val="hlink"/>
              </a:gs>
            </a:gsLst>
            <a:lin ang="0" scaled="1"/>
          </a:gradFill>
          <a:ln w="9525">
            <a:noFill/>
            <a:round/>
            <a:headEnd/>
            <a:tailEnd/>
          </a:ln>
          <a:effectLst/>
        </p:spPr>
        <p:txBody>
          <a:bodyPr/>
          <a:lstStyle/>
          <a:p>
            <a:pPr eaLnBrk="1" hangingPunct="1">
              <a:defRPr/>
            </a:pPr>
            <a:endParaRPr lang="id-ID" sz="1800">
              <a:latin typeface="Arial" charset="0"/>
            </a:endParaRPr>
          </a:p>
        </p:txBody>
      </p:sp>
      <p:sp>
        <p:nvSpPr>
          <p:cNvPr id="6" name="Freeform 59">
            <a:extLst>
              <a:ext uri="{FF2B5EF4-FFF2-40B4-BE49-F238E27FC236}">
                <a16:creationId xmlns:a16="http://schemas.microsoft.com/office/drawing/2014/main" id="{AB617135-E7D2-4B7D-B4F0-5E0C020D6DFE}"/>
              </a:ext>
            </a:extLst>
          </p:cNvPr>
          <p:cNvSpPr>
            <a:spLocks/>
          </p:cNvSpPr>
          <p:nvPr/>
        </p:nvSpPr>
        <p:spPr bwMode="gray">
          <a:xfrm>
            <a:off x="-16933" y="4149726"/>
            <a:ext cx="5537200" cy="2708275"/>
          </a:xfrm>
          <a:custGeom>
            <a:avLst/>
            <a:gdLst/>
            <a:ahLst/>
            <a:cxnLst>
              <a:cxn ang="0">
                <a:pos x="0" y="1688"/>
              </a:cxn>
              <a:cxn ang="0">
                <a:pos x="0" y="1112"/>
              </a:cxn>
              <a:cxn ang="0">
                <a:pos x="2576" y="0"/>
              </a:cxn>
              <a:cxn ang="0">
                <a:pos x="2135" y="826"/>
              </a:cxn>
              <a:cxn ang="0">
                <a:pos x="635" y="1688"/>
              </a:cxn>
              <a:cxn ang="0">
                <a:pos x="0" y="1688"/>
              </a:cxn>
            </a:cxnLst>
            <a:rect l="0" t="0" r="r" b="b"/>
            <a:pathLst>
              <a:path w="2576" h="1688">
                <a:moveTo>
                  <a:pt x="0" y="1688"/>
                </a:moveTo>
                <a:lnTo>
                  <a:pt x="0" y="1112"/>
                </a:lnTo>
                <a:cubicBezTo>
                  <a:pt x="1960" y="1464"/>
                  <a:pt x="2419" y="304"/>
                  <a:pt x="2576" y="0"/>
                </a:cubicBezTo>
                <a:lnTo>
                  <a:pt x="2135" y="826"/>
                </a:lnTo>
                <a:cubicBezTo>
                  <a:pt x="1618" y="1315"/>
                  <a:pt x="1286" y="1456"/>
                  <a:pt x="635" y="1688"/>
                </a:cubicBezTo>
                <a:lnTo>
                  <a:pt x="0" y="1688"/>
                </a:lnTo>
                <a:close/>
              </a:path>
            </a:pathLst>
          </a:custGeom>
          <a:gradFill rotWithShape="1">
            <a:gsLst>
              <a:gs pos="0">
                <a:schemeClr val="accent2"/>
              </a:gs>
              <a:gs pos="100000">
                <a:schemeClr val="accent2">
                  <a:gamma/>
                  <a:shade val="46275"/>
                  <a:invGamma/>
                </a:schemeClr>
              </a:gs>
            </a:gsLst>
            <a:lin ang="0" scaled="1"/>
          </a:gradFill>
          <a:ln w="9525">
            <a:noFill/>
            <a:round/>
            <a:headEnd/>
            <a:tailEnd/>
          </a:ln>
          <a:effectLst/>
        </p:spPr>
        <p:txBody>
          <a:bodyPr/>
          <a:lstStyle/>
          <a:p>
            <a:pPr eaLnBrk="1" hangingPunct="1">
              <a:defRPr/>
            </a:pPr>
            <a:endParaRPr lang="id-ID" sz="1800">
              <a:latin typeface="Arial" charset="0"/>
            </a:endParaRPr>
          </a:p>
        </p:txBody>
      </p:sp>
      <p:sp>
        <p:nvSpPr>
          <p:cNvPr id="7" name="Freeform 60">
            <a:extLst>
              <a:ext uri="{FF2B5EF4-FFF2-40B4-BE49-F238E27FC236}">
                <a16:creationId xmlns:a16="http://schemas.microsoft.com/office/drawing/2014/main" id="{11F2B0E4-7FE6-4BE0-A3C4-A5144296C6CE}"/>
              </a:ext>
            </a:extLst>
          </p:cNvPr>
          <p:cNvSpPr>
            <a:spLocks/>
          </p:cNvSpPr>
          <p:nvPr/>
        </p:nvSpPr>
        <p:spPr bwMode="white">
          <a:xfrm>
            <a:off x="3028951" y="-9525"/>
            <a:ext cx="9190567" cy="6880225"/>
          </a:xfrm>
          <a:custGeom>
            <a:avLst/>
            <a:gdLst>
              <a:gd name="T0" fmla="*/ 2147483646 w 4362"/>
              <a:gd name="T1" fmla="*/ 0 h 4342"/>
              <a:gd name="T2" fmla="*/ 2147483646 w 4362"/>
              <a:gd name="T3" fmla="*/ 2147483646 h 4342"/>
              <a:gd name="T4" fmla="*/ 2147483646 w 4362"/>
              <a:gd name="T5" fmla="*/ 2147483646 h 4342"/>
              <a:gd name="T6" fmla="*/ 2147483646 w 4362"/>
              <a:gd name="T7" fmla="*/ 2147483646 h 4342"/>
              <a:gd name="T8" fmla="*/ 2147483646 w 4362"/>
              <a:gd name="T9" fmla="*/ 2147483646 h 4342"/>
              <a:gd name="T10" fmla="*/ 2147483646 w 4362"/>
              <a:gd name="T11" fmla="*/ 2147483646 h 4342"/>
              <a:gd name="T12" fmla="*/ 0 w 4362"/>
              <a:gd name="T13" fmla="*/ 2147483646 h 4342"/>
              <a:gd name="T14" fmla="*/ 2147483646 w 4362"/>
              <a:gd name="T15" fmla="*/ 2147483646 h 4342"/>
              <a:gd name="T16" fmla="*/ 2147483646 w 4362"/>
              <a:gd name="T17" fmla="*/ 2147483646 h 4342"/>
              <a:gd name="T18" fmla="*/ 2147483646 w 4362"/>
              <a:gd name="T19" fmla="*/ 0 h 43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62" h="4342">
                <a:moveTo>
                  <a:pt x="148" y="0"/>
                </a:moveTo>
                <a:lnTo>
                  <a:pt x="561" y="193"/>
                </a:lnTo>
                <a:lnTo>
                  <a:pt x="943" y="501"/>
                </a:lnTo>
                <a:lnTo>
                  <a:pt x="1221" y="967"/>
                </a:lnTo>
                <a:lnTo>
                  <a:pt x="1413" y="1630"/>
                </a:lnTo>
                <a:lnTo>
                  <a:pt x="1290" y="2660"/>
                </a:lnTo>
                <a:lnTo>
                  <a:pt x="0" y="4342"/>
                </a:lnTo>
                <a:lnTo>
                  <a:pt x="4349" y="4342"/>
                </a:lnTo>
                <a:lnTo>
                  <a:pt x="4362" y="7"/>
                </a:lnTo>
                <a:lnTo>
                  <a:pt x="148" y="0"/>
                </a:lnTo>
                <a:close/>
              </a:path>
            </a:pathLst>
          </a:custGeom>
          <a:gradFill rotWithShape="1">
            <a:gsLst>
              <a:gs pos="0">
                <a:schemeClr val="accent1"/>
              </a:gs>
              <a:gs pos="100000">
                <a:schemeClr val="tx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8" name="Text Box 14">
            <a:extLst>
              <a:ext uri="{FF2B5EF4-FFF2-40B4-BE49-F238E27FC236}">
                <a16:creationId xmlns:a16="http://schemas.microsoft.com/office/drawing/2014/main" id="{A00C9C21-3446-4EC1-BCA7-E67946056560}"/>
              </a:ext>
            </a:extLst>
          </p:cNvPr>
          <p:cNvSpPr txBox="1">
            <a:spLocks noChangeArrowheads="1"/>
          </p:cNvSpPr>
          <p:nvPr/>
        </p:nvSpPr>
        <p:spPr bwMode="black">
          <a:xfrm>
            <a:off x="9855200" y="5867401"/>
            <a:ext cx="184573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US" sz="2800" b="1" i="1">
                <a:solidFill>
                  <a:schemeClr val="bg1"/>
                </a:solidFill>
              </a:rPr>
              <a:t>LOGO</a:t>
            </a:r>
          </a:p>
        </p:txBody>
      </p:sp>
      <p:sp>
        <p:nvSpPr>
          <p:cNvPr id="9" name="Text Box 53">
            <a:extLst>
              <a:ext uri="{FF2B5EF4-FFF2-40B4-BE49-F238E27FC236}">
                <a16:creationId xmlns:a16="http://schemas.microsoft.com/office/drawing/2014/main" id="{4AF6F99A-8212-4FF1-A999-E8098F7C42B1}"/>
              </a:ext>
            </a:extLst>
          </p:cNvPr>
          <p:cNvSpPr txBox="1">
            <a:spLocks noChangeArrowheads="1"/>
          </p:cNvSpPr>
          <p:nvPr/>
        </p:nvSpPr>
        <p:spPr bwMode="black">
          <a:xfrm>
            <a:off x="7416800" y="457200"/>
            <a:ext cx="4368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1600" i="1">
                <a:solidFill>
                  <a:schemeClr val="folHlink"/>
                </a:solidFill>
              </a:rPr>
              <a:t>“ Add your company slogan ”</a:t>
            </a:r>
          </a:p>
        </p:txBody>
      </p:sp>
      <p:sp>
        <p:nvSpPr>
          <p:cNvPr id="10" name="Rectangle 62">
            <a:extLst>
              <a:ext uri="{FF2B5EF4-FFF2-40B4-BE49-F238E27FC236}">
                <a16:creationId xmlns:a16="http://schemas.microsoft.com/office/drawing/2014/main" id="{A5E7EE73-EEDA-4D08-98F4-A136C5F1A6AB}"/>
              </a:ext>
            </a:extLst>
          </p:cNvPr>
          <p:cNvSpPr>
            <a:spLocks noChangeArrowheads="1"/>
          </p:cNvSpPr>
          <p:nvPr/>
        </p:nvSpPr>
        <p:spPr bwMode="grayWhite">
          <a:xfrm>
            <a:off x="5712884" y="3933825"/>
            <a:ext cx="6500283" cy="431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d-ID" altLang="en-US" sz="1800"/>
          </a:p>
        </p:txBody>
      </p:sp>
      <p:sp>
        <p:nvSpPr>
          <p:cNvPr id="11" name="Line 63">
            <a:extLst>
              <a:ext uri="{FF2B5EF4-FFF2-40B4-BE49-F238E27FC236}">
                <a16:creationId xmlns:a16="http://schemas.microsoft.com/office/drawing/2014/main" id="{9787730B-95C5-4B21-AE1A-951A7B5D31A8}"/>
              </a:ext>
            </a:extLst>
          </p:cNvPr>
          <p:cNvSpPr>
            <a:spLocks noChangeShapeType="1"/>
          </p:cNvSpPr>
          <p:nvPr/>
        </p:nvSpPr>
        <p:spPr bwMode="grayWhite">
          <a:xfrm>
            <a:off x="5712885" y="3933825"/>
            <a:ext cx="6479116"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12" name="Line 64">
            <a:extLst>
              <a:ext uri="{FF2B5EF4-FFF2-40B4-BE49-F238E27FC236}">
                <a16:creationId xmlns:a16="http://schemas.microsoft.com/office/drawing/2014/main" id="{F1F5848F-7ED7-4F56-A70C-F26B61248E7F}"/>
              </a:ext>
            </a:extLst>
          </p:cNvPr>
          <p:cNvSpPr>
            <a:spLocks noChangeShapeType="1"/>
          </p:cNvSpPr>
          <p:nvPr/>
        </p:nvSpPr>
        <p:spPr bwMode="grayWhite">
          <a:xfrm>
            <a:off x="5712885" y="4365625"/>
            <a:ext cx="6479116"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13" name="Freeform 61">
            <a:extLst>
              <a:ext uri="{FF2B5EF4-FFF2-40B4-BE49-F238E27FC236}">
                <a16:creationId xmlns:a16="http://schemas.microsoft.com/office/drawing/2014/main" id="{CB959B0C-FE4A-4BCA-BB84-B2C298540D00}"/>
              </a:ext>
            </a:extLst>
          </p:cNvPr>
          <p:cNvSpPr>
            <a:spLocks/>
          </p:cNvSpPr>
          <p:nvPr/>
        </p:nvSpPr>
        <p:spPr bwMode="gray">
          <a:xfrm>
            <a:off x="1286934" y="-11113"/>
            <a:ext cx="5096933" cy="6881813"/>
          </a:xfrm>
          <a:custGeom>
            <a:avLst/>
            <a:gdLst/>
            <a:ahLst/>
            <a:cxnLst>
              <a:cxn ang="0">
                <a:pos x="858" y="0"/>
              </a:cxn>
              <a:cxn ang="0">
                <a:pos x="1984" y="2583"/>
              </a:cxn>
              <a:cxn ang="0">
                <a:pos x="0" y="4327"/>
              </a:cxn>
              <a:cxn ang="0">
                <a:pos x="1208" y="4335"/>
              </a:cxn>
              <a:cxn ang="0">
                <a:pos x="2272" y="2567"/>
              </a:cxn>
              <a:cxn ang="0">
                <a:pos x="998" y="3"/>
              </a:cxn>
              <a:cxn ang="0">
                <a:pos x="858" y="0"/>
              </a:cxn>
            </a:cxnLst>
            <a:rect l="0" t="0" r="r" b="b"/>
            <a:pathLst>
              <a:path w="2408" h="4335">
                <a:moveTo>
                  <a:pt x="858" y="0"/>
                </a:moveTo>
                <a:cubicBezTo>
                  <a:pt x="2020" y="270"/>
                  <a:pt x="2408" y="1631"/>
                  <a:pt x="1984" y="2583"/>
                </a:cubicBezTo>
                <a:cubicBezTo>
                  <a:pt x="1560" y="3535"/>
                  <a:pt x="880" y="3976"/>
                  <a:pt x="0" y="4327"/>
                </a:cubicBezTo>
                <a:lnTo>
                  <a:pt x="1208" y="4335"/>
                </a:lnTo>
                <a:cubicBezTo>
                  <a:pt x="1520" y="4079"/>
                  <a:pt x="2144" y="3343"/>
                  <a:pt x="2272" y="2567"/>
                </a:cubicBezTo>
                <a:cubicBezTo>
                  <a:pt x="2400" y="1791"/>
                  <a:pt x="2278" y="419"/>
                  <a:pt x="998" y="3"/>
                </a:cubicBezTo>
                <a:lnTo>
                  <a:pt x="858" y="0"/>
                </a:lnTo>
                <a:close/>
              </a:path>
            </a:pathLst>
          </a:custGeom>
          <a:gradFill rotWithShape="1">
            <a:gsLst>
              <a:gs pos="0">
                <a:schemeClr val="folHlink">
                  <a:gamma/>
                  <a:tint val="27451"/>
                  <a:invGamma/>
                </a:schemeClr>
              </a:gs>
              <a:gs pos="100000">
                <a:schemeClr val="folHlink"/>
              </a:gs>
            </a:gsLst>
            <a:lin ang="5400000" scaled="1"/>
          </a:gradFill>
          <a:ln w="9525">
            <a:noFill/>
            <a:round/>
            <a:headEnd/>
            <a:tailEnd/>
          </a:ln>
          <a:effectLst/>
        </p:spPr>
        <p:txBody>
          <a:bodyPr/>
          <a:lstStyle/>
          <a:p>
            <a:pPr eaLnBrk="1" hangingPunct="1">
              <a:defRPr/>
            </a:pPr>
            <a:endParaRPr lang="id-ID" sz="1800">
              <a:latin typeface="Arial" charset="0"/>
            </a:endParaRPr>
          </a:p>
        </p:txBody>
      </p:sp>
      <p:sp>
        <p:nvSpPr>
          <p:cNvPr id="3074" name="Rectangle 2"/>
          <p:cNvSpPr>
            <a:spLocks noGrp="1" noChangeArrowheads="1"/>
          </p:cNvSpPr>
          <p:nvPr>
            <p:ph type="ctrTitle"/>
          </p:nvPr>
        </p:nvSpPr>
        <p:spPr bwMode="black">
          <a:xfrm>
            <a:off x="6299200" y="2362200"/>
            <a:ext cx="5689600" cy="1219200"/>
          </a:xfrm>
        </p:spPr>
        <p:txBody>
          <a:bodyPr/>
          <a:lstStyle>
            <a:lvl1pPr algn="l">
              <a:defRPr sz="4000" b="0" i="1"/>
            </a:lvl1pPr>
          </a:lstStyle>
          <a:p>
            <a:r>
              <a:rPr lang="en-US"/>
              <a:t>Click to edit Master title style</a:t>
            </a:r>
          </a:p>
        </p:txBody>
      </p:sp>
      <p:sp>
        <p:nvSpPr>
          <p:cNvPr id="3075" name="Rectangle 3"/>
          <p:cNvSpPr>
            <a:spLocks noGrp="1" noChangeArrowheads="1"/>
          </p:cNvSpPr>
          <p:nvPr>
            <p:ph type="subTitle" idx="1"/>
          </p:nvPr>
        </p:nvSpPr>
        <p:spPr bwMode="black">
          <a:xfrm>
            <a:off x="6299200" y="3962400"/>
            <a:ext cx="5588000" cy="381000"/>
          </a:xfrm>
        </p:spPr>
        <p:txBody>
          <a:bodyPr/>
          <a:lstStyle>
            <a:lvl1pPr marL="0" indent="0" algn="ctr">
              <a:buFont typeface="Wingdings" pitchFamily="2" charset="2"/>
              <a:buNone/>
              <a:defRPr sz="1600" b="1">
                <a:solidFill>
                  <a:schemeClr val="bg1"/>
                </a:solidFill>
              </a:defRPr>
            </a:lvl1pPr>
          </a:lstStyle>
          <a:p>
            <a:r>
              <a:rPr lang="en-US"/>
              <a:t>Click to edit Master subtitle style</a:t>
            </a:r>
          </a:p>
        </p:txBody>
      </p:sp>
      <p:sp>
        <p:nvSpPr>
          <p:cNvPr id="14" name="Rectangle 4">
            <a:extLst>
              <a:ext uri="{FF2B5EF4-FFF2-40B4-BE49-F238E27FC236}">
                <a16:creationId xmlns:a16="http://schemas.microsoft.com/office/drawing/2014/main" id="{2B7677A4-DD16-4A2D-9AA5-A130BC7554A4}"/>
              </a:ext>
            </a:extLst>
          </p:cNvPr>
          <p:cNvSpPr>
            <a:spLocks noGrp="1" noChangeArrowheads="1"/>
          </p:cNvSpPr>
          <p:nvPr>
            <p:ph type="dt" sz="half" idx="10"/>
          </p:nvPr>
        </p:nvSpPr>
        <p:spPr bwMode="gray">
          <a:xfrm>
            <a:off x="609600" y="6477001"/>
            <a:ext cx="2844800" cy="244475"/>
          </a:xfrm>
        </p:spPr>
        <p:txBody>
          <a:bodyPr/>
          <a:lstStyle>
            <a:lvl1pPr>
              <a:defRPr sz="1200">
                <a:solidFill>
                  <a:schemeClr val="bg1"/>
                </a:solidFill>
              </a:defRPr>
            </a:lvl1pPr>
          </a:lstStyle>
          <a:p>
            <a:pPr>
              <a:defRPr/>
            </a:pPr>
            <a:endParaRPr lang="en-US"/>
          </a:p>
        </p:txBody>
      </p:sp>
      <p:sp>
        <p:nvSpPr>
          <p:cNvPr id="15" name="Rectangle 5">
            <a:extLst>
              <a:ext uri="{FF2B5EF4-FFF2-40B4-BE49-F238E27FC236}">
                <a16:creationId xmlns:a16="http://schemas.microsoft.com/office/drawing/2014/main" id="{7692968D-6B22-4B49-8796-05CCFC70B9D3}"/>
              </a:ext>
            </a:extLst>
          </p:cNvPr>
          <p:cNvSpPr>
            <a:spLocks noGrp="1" noChangeArrowheads="1"/>
          </p:cNvSpPr>
          <p:nvPr>
            <p:ph type="ftr" sz="quarter" idx="11"/>
          </p:nvPr>
        </p:nvSpPr>
        <p:spPr bwMode="black">
          <a:xfrm>
            <a:off x="7823200" y="6477001"/>
            <a:ext cx="3860800" cy="244475"/>
          </a:xfrm>
        </p:spPr>
        <p:txBody>
          <a:bodyPr/>
          <a:lstStyle>
            <a:lvl1pPr>
              <a:defRPr sz="1200">
                <a:solidFill>
                  <a:schemeClr val="bg1"/>
                </a:solidFill>
              </a:defRPr>
            </a:lvl1pPr>
          </a:lstStyle>
          <a:p>
            <a:pPr>
              <a:defRPr/>
            </a:pPr>
            <a:endParaRPr lang="en-US"/>
          </a:p>
        </p:txBody>
      </p:sp>
      <p:sp>
        <p:nvSpPr>
          <p:cNvPr id="16" name="Rectangle 6">
            <a:extLst>
              <a:ext uri="{FF2B5EF4-FFF2-40B4-BE49-F238E27FC236}">
                <a16:creationId xmlns:a16="http://schemas.microsoft.com/office/drawing/2014/main" id="{C260B823-224F-4AEF-826C-CB7EA16B5330}"/>
              </a:ext>
            </a:extLst>
          </p:cNvPr>
          <p:cNvSpPr>
            <a:spLocks noGrp="1" noChangeArrowheads="1"/>
          </p:cNvSpPr>
          <p:nvPr>
            <p:ph type="sldNum" sz="quarter" idx="12"/>
          </p:nvPr>
        </p:nvSpPr>
        <p:spPr bwMode="black">
          <a:xfrm>
            <a:off x="4572000" y="6477001"/>
            <a:ext cx="2844800" cy="244475"/>
          </a:xfrm>
        </p:spPr>
        <p:txBody>
          <a:bodyPr/>
          <a:lstStyle>
            <a:lvl1pPr>
              <a:defRPr sz="1200">
                <a:solidFill>
                  <a:schemeClr val="bg1"/>
                </a:solidFill>
              </a:defRPr>
            </a:lvl1pPr>
          </a:lstStyle>
          <a:p>
            <a:pPr>
              <a:defRPr/>
            </a:pPr>
            <a:fld id="{FFFEE5D1-AD3F-497E-B5C7-41D5DE93CDE9}" type="slidenum">
              <a:rPr lang="en-US" altLang="en-US"/>
              <a:pPr>
                <a:defRPr/>
              </a:pPr>
              <a:t>‹#›</a:t>
            </a:fld>
            <a:endParaRPr lang="en-US" altLang="en-US"/>
          </a:p>
        </p:txBody>
      </p:sp>
    </p:spTree>
    <p:extLst>
      <p:ext uri="{BB962C8B-B14F-4D97-AF65-F5344CB8AC3E}">
        <p14:creationId xmlns:p14="http://schemas.microsoft.com/office/powerpoint/2010/main" val="4139030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Rectangle 4">
            <a:extLst>
              <a:ext uri="{FF2B5EF4-FFF2-40B4-BE49-F238E27FC236}">
                <a16:creationId xmlns:a16="http://schemas.microsoft.com/office/drawing/2014/main" id="{87EFC7AD-AEC7-45C7-97D6-E9118B8E1A5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7CFFB8C-7058-465C-80EC-91D247771A67}"/>
              </a:ext>
            </a:extLst>
          </p:cNvPr>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6" name="Rectangle 6">
            <a:extLst>
              <a:ext uri="{FF2B5EF4-FFF2-40B4-BE49-F238E27FC236}">
                <a16:creationId xmlns:a16="http://schemas.microsoft.com/office/drawing/2014/main" id="{394A0882-C6CF-4E64-AB05-F72A1EA8E4A9}"/>
              </a:ext>
            </a:extLst>
          </p:cNvPr>
          <p:cNvSpPr>
            <a:spLocks noGrp="1" noChangeArrowheads="1"/>
          </p:cNvSpPr>
          <p:nvPr>
            <p:ph type="sldNum" sz="quarter" idx="12"/>
          </p:nvPr>
        </p:nvSpPr>
        <p:spPr>
          <a:ln/>
        </p:spPr>
        <p:txBody>
          <a:bodyPr/>
          <a:lstStyle>
            <a:lvl1pPr>
              <a:defRPr/>
            </a:lvl1pPr>
          </a:lstStyle>
          <a:p>
            <a:pPr>
              <a:defRPr/>
            </a:pPr>
            <a:fld id="{C39E6869-4D4F-4FCA-A8A3-21EC0DAE2C4E}" type="slidenum">
              <a:rPr lang="en-US" altLang="en-US"/>
              <a:pPr>
                <a:defRPr/>
              </a:pPr>
              <a:t>‹#›</a:t>
            </a:fld>
            <a:endParaRPr lang="en-US" altLang="en-US"/>
          </a:p>
        </p:txBody>
      </p:sp>
    </p:spTree>
    <p:extLst>
      <p:ext uri="{BB962C8B-B14F-4D97-AF65-F5344CB8AC3E}">
        <p14:creationId xmlns:p14="http://schemas.microsoft.com/office/powerpoint/2010/main" val="3103230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8D5A7CD-9C12-44C8-ACA6-0335EE67D52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4F060CE-E584-4A1A-878D-3B80A6377DB3}"/>
              </a:ext>
            </a:extLst>
          </p:cNvPr>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6" name="Rectangle 6">
            <a:extLst>
              <a:ext uri="{FF2B5EF4-FFF2-40B4-BE49-F238E27FC236}">
                <a16:creationId xmlns:a16="http://schemas.microsoft.com/office/drawing/2014/main" id="{92E3CD50-3605-4921-8F66-98287604F53F}"/>
              </a:ext>
            </a:extLst>
          </p:cNvPr>
          <p:cNvSpPr>
            <a:spLocks noGrp="1" noChangeArrowheads="1"/>
          </p:cNvSpPr>
          <p:nvPr>
            <p:ph type="sldNum" sz="quarter" idx="12"/>
          </p:nvPr>
        </p:nvSpPr>
        <p:spPr>
          <a:ln/>
        </p:spPr>
        <p:txBody>
          <a:bodyPr/>
          <a:lstStyle>
            <a:lvl1pPr>
              <a:defRPr/>
            </a:lvl1pPr>
          </a:lstStyle>
          <a:p>
            <a:pPr>
              <a:defRPr/>
            </a:pPr>
            <a:fld id="{DBCC7AE4-A31F-4F81-B2F8-92D390FB780E}" type="slidenum">
              <a:rPr lang="en-US" altLang="en-US"/>
              <a:pPr>
                <a:defRPr/>
              </a:pPr>
              <a:t>‹#›</a:t>
            </a:fld>
            <a:endParaRPr lang="en-US" altLang="en-US"/>
          </a:p>
        </p:txBody>
      </p:sp>
    </p:spTree>
    <p:extLst>
      <p:ext uri="{BB962C8B-B14F-4D97-AF65-F5344CB8AC3E}">
        <p14:creationId xmlns:p14="http://schemas.microsoft.com/office/powerpoint/2010/main" val="3620897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609600" y="1219200"/>
            <a:ext cx="53848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97600" y="1219200"/>
            <a:ext cx="53848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Rectangle 4">
            <a:extLst>
              <a:ext uri="{FF2B5EF4-FFF2-40B4-BE49-F238E27FC236}">
                <a16:creationId xmlns:a16="http://schemas.microsoft.com/office/drawing/2014/main" id="{738CA2B3-0B9F-423D-B744-0000EEB3715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804F609-FC1D-4350-BF3F-022768B8CE65}"/>
              </a:ext>
            </a:extLst>
          </p:cNvPr>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7" name="Rectangle 6">
            <a:extLst>
              <a:ext uri="{FF2B5EF4-FFF2-40B4-BE49-F238E27FC236}">
                <a16:creationId xmlns:a16="http://schemas.microsoft.com/office/drawing/2014/main" id="{8B0AE765-FB0C-489E-988B-6962D69E5DFA}"/>
              </a:ext>
            </a:extLst>
          </p:cNvPr>
          <p:cNvSpPr>
            <a:spLocks noGrp="1" noChangeArrowheads="1"/>
          </p:cNvSpPr>
          <p:nvPr>
            <p:ph type="sldNum" sz="quarter" idx="12"/>
          </p:nvPr>
        </p:nvSpPr>
        <p:spPr>
          <a:ln/>
        </p:spPr>
        <p:txBody>
          <a:bodyPr/>
          <a:lstStyle>
            <a:lvl1pPr>
              <a:defRPr/>
            </a:lvl1pPr>
          </a:lstStyle>
          <a:p>
            <a:pPr>
              <a:defRPr/>
            </a:pPr>
            <a:fld id="{FDD98536-F594-453A-8679-81CD8E984C78}" type="slidenum">
              <a:rPr lang="en-US" altLang="en-US"/>
              <a:pPr>
                <a:defRPr/>
              </a:pPr>
              <a:t>‹#›</a:t>
            </a:fld>
            <a:endParaRPr lang="en-US" altLang="en-US"/>
          </a:p>
        </p:txBody>
      </p:sp>
    </p:spTree>
    <p:extLst>
      <p:ext uri="{BB962C8B-B14F-4D97-AF65-F5344CB8AC3E}">
        <p14:creationId xmlns:p14="http://schemas.microsoft.com/office/powerpoint/2010/main" val="2716809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Rectangle 4">
            <a:extLst>
              <a:ext uri="{FF2B5EF4-FFF2-40B4-BE49-F238E27FC236}">
                <a16:creationId xmlns:a16="http://schemas.microsoft.com/office/drawing/2014/main" id="{6376F5F9-5C46-45AA-91AF-49E9059EAA7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C83FB08-8FC4-49C6-B970-450A3A66A112}"/>
              </a:ext>
            </a:extLst>
          </p:cNvPr>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9" name="Rectangle 6">
            <a:extLst>
              <a:ext uri="{FF2B5EF4-FFF2-40B4-BE49-F238E27FC236}">
                <a16:creationId xmlns:a16="http://schemas.microsoft.com/office/drawing/2014/main" id="{77F3B685-30E0-4E5F-A0A3-659D191150A9}"/>
              </a:ext>
            </a:extLst>
          </p:cNvPr>
          <p:cNvSpPr>
            <a:spLocks noGrp="1" noChangeArrowheads="1"/>
          </p:cNvSpPr>
          <p:nvPr>
            <p:ph type="sldNum" sz="quarter" idx="12"/>
          </p:nvPr>
        </p:nvSpPr>
        <p:spPr>
          <a:ln/>
        </p:spPr>
        <p:txBody>
          <a:bodyPr/>
          <a:lstStyle>
            <a:lvl1pPr>
              <a:defRPr/>
            </a:lvl1pPr>
          </a:lstStyle>
          <a:p>
            <a:pPr>
              <a:defRPr/>
            </a:pPr>
            <a:fld id="{3D2F8075-881F-43BE-BD19-AC99F82B3850}" type="slidenum">
              <a:rPr lang="en-US" altLang="en-US"/>
              <a:pPr>
                <a:defRPr/>
              </a:pPr>
              <a:t>‹#›</a:t>
            </a:fld>
            <a:endParaRPr lang="en-US" altLang="en-US"/>
          </a:p>
        </p:txBody>
      </p:sp>
    </p:spTree>
    <p:extLst>
      <p:ext uri="{BB962C8B-B14F-4D97-AF65-F5344CB8AC3E}">
        <p14:creationId xmlns:p14="http://schemas.microsoft.com/office/powerpoint/2010/main" val="3371324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Rectangle 4">
            <a:extLst>
              <a:ext uri="{FF2B5EF4-FFF2-40B4-BE49-F238E27FC236}">
                <a16:creationId xmlns:a16="http://schemas.microsoft.com/office/drawing/2014/main" id="{E4520944-E6B3-4F99-94C0-30573BF4697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E13134C-B438-45CB-A2D6-31920D1896EA}"/>
              </a:ext>
            </a:extLst>
          </p:cNvPr>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5" name="Rectangle 6">
            <a:extLst>
              <a:ext uri="{FF2B5EF4-FFF2-40B4-BE49-F238E27FC236}">
                <a16:creationId xmlns:a16="http://schemas.microsoft.com/office/drawing/2014/main" id="{6B44C730-4974-487A-B993-B9993ECC796A}"/>
              </a:ext>
            </a:extLst>
          </p:cNvPr>
          <p:cNvSpPr>
            <a:spLocks noGrp="1" noChangeArrowheads="1"/>
          </p:cNvSpPr>
          <p:nvPr>
            <p:ph type="sldNum" sz="quarter" idx="12"/>
          </p:nvPr>
        </p:nvSpPr>
        <p:spPr>
          <a:ln/>
        </p:spPr>
        <p:txBody>
          <a:bodyPr/>
          <a:lstStyle>
            <a:lvl1pPr>
              <a:defRPr/>
            </a:lvl1pPr>
          </a:lstStyle>
          <a:p>
            <a:pPr>
              <a:defRPr/>
            </a:pPr>
            <a:fld id="{EA4DEB78-B667-4BCE-92C7-480EC604255B}" type="slidenum">
              <a:rPr lang="en-US" altLang="en-US"/>
              <a:pPr>
                <a:defRPr/>
              </a:pPr>
              <a:t>‹#›</a:t>
            </a:fld>
            <a:endParaRPr lang="en-US" altLang="en-US"/>
          </a:p>
        </p:txBody>
      </p:sp>
    </p:spTree>
    <p:extLst>
      <p:ext uri="{BB962C8B-B14F-4D97-AF65-F5344CB8AC3E}">
        <p14:creationId xmlns:p14="http://schemas.microsoft.com/office/powerpoint/2010/main" val="2359595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4E4F32D-0A30-4851-B50E-B0726E79566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256E29A-FFFB-43BF-A991-888262BED6FC}"/>
              </a:ext>
            </a:extLst>
          </p:cNvPr>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4" name="Rectangle 6">
            <a:extLst>
              <a:ext uri="{FF2B5EF4-FFF2-40B4-BE49-F238E27FC236}">
                <a16:creationId xmlns:a16="http://schemas.microsoft.com/office/drawing/2014/main" id="{343D055B-2398-4586-9CA8-4713D0ED3BD4}"/>
              </a:ext>
            </a:extLst>
          </p:cNvPr>
          <p:cNvSpPr>
            <a:spLocks noGrp="1" noChangeArrowheads="1"/>
          </p:cNvSpPr>
          <p:nvPr>
            <p:ph type="sldNum" sz="quarter" idx="12"/>
          </p:nvPr>
        </p:nvSpPr>
        <p:spPr>
          <a:ln/>
        </p:spPr>
        <p:txBody>
          <a:bodyPr/>
          <a:lstStyle>
            <a:lvl1pPr>
              <a:defRPr/>
            </a:lvl1pPr>
          </a:lstStyle>
          <a:p>
            <a:pPr>
              <a:defRPr/>
            </a:pPr>
            <a:fld id="{03F2C78B-E26A-4027-8B42-18869CD64577}" type="slidenum">
              <a:rPr lang="en-US" altLang="en-US"/>
              <a:pPr>
                <a:defRPr/>
              </a:pPr>
              <a:t>‹#›</a:t>
            </a:fld>
            <a:endParaRPr lang="en-US" altLang="en-US"/>
          </a:p>
        </p:txBody>
      </p:sp>
    </p:spTree>
    <p:extLst>
      <p:ext uri="{BB962C8B-B14F-4D97-AF65-F5344CB8AC3E}">
        <p14:creationId xmlns:p14="http://schemas.microsoft.com/office/powerpoint/2010/main" val="1103975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B7D613D-2A70-4FE1-83C5-8B596150AE1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788EF03-0D17-40B9-80DC-9EF8AA110F85}"/>
              </a:ext>
            </a:extLst>
          </p:cNvPr>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7" name="Rectangle 6">
            <a:extLst>
              <a:ext uri="{FF2B5EF4-FFF2-40B4-BE49-F238E27FC236}">
                <a16:creationId xmlns:a16="http://schemas.microsoft.com/office/drawing/2014/main" id="{E077345E-E608-44B4-BF30-CB5AA1CF5DC9}"/>
              </a:ext>
            </a:extLst>
          </p:cNvPr>
          <p:cNvSpPr>
            <a:spLocks noGrp="1" noChangeArrowheads="1"/>
          </p:cNvSpPr>
          <p:nvPr>
            <p:ph type="sldNum" sz="quarter" idx="12"/>
          </p:nvPr>
        </p:nvSpPr>
        <p:spPr>
          <a:ln/>
        </p:spPr>
        <p:txBody>
          <a:bodyPr/>
          <a:lstStyle>
            <a:lvl1pPr>
              <a:defRPr/>
            </a:lvl1pPr>
          </a:lstStyle>
          <a:p>
            <a:pPr>
              <a:defRPr/>
            </a:pPr>
            <a:fld id="{50FE8DE1-049E-4DBF-A221-0DBAD6331978}" type="slidenum">
              <a:rPr lang="en-US" altLang="en-US"/>
              <a:pPr>
                <a:defRPr/>
              </a:pPr>
              <a:t>‹#›</a:t>
            </a:fld>
            <a:endParaRPr lang="en-US" altLang="en-US"/>
          </a:p>
        </p:txBody>
      </p:sp>
    </p:spTree>
    <p:extLst>
      <p:ext uri="{BB962C8B-B14F-4D97-AF65-F5344CB8AC3E}">
        <p14:creationId xmlns:p14="http://schemas.microsoft.com/office/powerpoint/2010/main" val="3797768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7/2/2019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40206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BF2C2A4-B32B-484D-8118-DBB3FF37589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43D6B3E-4855-402D-9D25-81F15B74E4D4}"/>
              </a:ext>
            </a:extLst>
          </p:cNvPr>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7" name="Rectangle 6">
            <a:extLst>
              <a:ext uri="{FF2B5EF4-FFF2-40B4-BE49-F238E27FC236}">
                <a16:creationId xmlns:a16="http://schemas.microsoft.com/office/drawing/2014/main" id="{1CD5A0C5-2980-4180-A193-E8B18BB51E05}"/>
              </a:ext>
            </a:extLst>
          </p:cNvPr>
          <p:cNvSpPr>
            <a:spLocks noGrp="1" noChangeArrowheads="1"/>
          </p:cNvSpPr>
          <p:nvPr>
            <p:ph type="sldNum" sz="quarter" idx="12"/>
          </p:nvPr>
        </p:nvSpPr>
        <p:spPr>
          <a:ln/>
        </p:spPr>
        <p:txBody>
          <a:bodyPr/>
          <a:lstStyle>
            <a:lvl1pPr>
              <a:defRPr/>
            </a:lvl1pPr>
          </a:lstStyle>
          <a:p>
            <a:pPr>
              <a:defRPr/>
            </a:pPr>
            <a:fld id="{95F803E3-8E83-4CBF-A99B-ED1BEC8E8BC1}" type="slidenum">
              <a:rPr lang="en-US" altLang="en-US"/>
              <a:pPr>
                <a:defRPr/>
              </a:pPr>
              <a:t>‹#›</a:t>
            </a:fld>
            <a:endParaRPr lang="en-US" altLang="en-US"/>
          </a:p>
        </p:txBody>
      </p:sp>
    </p:spTree>
    <p:extLst>
      <p:ext uri="{BB962C8B-B14F-4D97-AF65-F5344CB8AC3E}">
        <p14:creationId xmlns:p14="http://schemas.microsoft.com/office/powerpoint/2010/main" val="10737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Rectangle 4">
            <a:extLst>
              <a:ext uri="{FF2B5EF4-FFF2-40B4-BE49-F238E27FC236}">
                <a16:creationId xmlns:a16="http://schemas.microsoft.com/office/drawing/2014/main" id="{A47DF1DE-B2AB-4EC0-A6F8-765C9ADFA8F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6E421C6-6030-4E3F-8538-DFC1898CD470}"/>
              </a:ext>
            </a:extLst>
          </p:cNvPr>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6" name="Rectangle 6">
            <a:extLst>
              <a:ext uri="{FF2B5EF4-FFF2-40B4-BE49-F238E27FC236}">
                <a16:creationId xmlns:a16="http://schemas.microsoft.com/office/drawing/2014/main" id="{9A632A17-D6C8-4909-8F1F-82076DB349DB}"/>
              </a:ext>
            </a:extLst>
          </p:cNvPr>
          <p:cNvSpPr>
            <a:spLocks noGrp="1" noChangeArrowheads="1"/>
          </p:cNvSpPr>
          <p:nvPr>
            <p:ph type="sldNum" sz="quarter" idx="12"/>
          </p:nvPr>
        </p:nvSpPr>
        <p:spPr>
          <a:ln/>
        </p:spPr>
        <p:txBody>
          <a:bodyPr/>
          <a:lstStyle>
            <a:lvl1pPr>
              <a:defRPr/>
            </a:lvl1pPr>
          </a:lstStyle>
          <a:p>
            <a:pPr>
              <a:defRPr/>
            </a:pPr>
            <a:fld id="{2676B647-2E10-4A6F-A957-7B52B4FFF75E}" type="slidenum">
              <a:rPr lang="en-US" altLang="en-US"/>
              <a:pPr>
                <a:defRPr/>
              </a:pPr>
              <a:t>‹#›</a:t>
            </a:fld>
            <a:endParaRPr lang="en-US" altLang="en-US"/>
          </a:p>
        </p:txBody>
      </p:sp>
    </p:spTree>
    <p:extLst>
      <p:ext uri="{BB962C8B-B14F-4D97-AF65-F5344CB8AC3E}">
        <p14:creationId xmlns:p14="http://schemas.microsoft.com/office/powerpoint/2010/main" val="4232865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6172200"/>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609600" y="228600"/>
            <a:ext cx="802640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Rectangle 4">
            <a:extLst>
              <a:ext uri="{FF2B5EF4-FFF2-40B4-BE49-F238E27FC236}">
                <a16:creationId xmlns:a16="http://schemas.microsoft.com/office/drawing/2014/main" id="{E9BED975-979D-49E5-AF03-A854CBD53EC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CD5A786-0AA9-4C2A-9724-950917980320}"/>
              </a:ext>
            </a:extLst>
          </p:cNvPr>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6" name="Rectangle 6">
            <a:extLst>
              <a:ext uri="{FF2B5EF4-FFF2-40B4-BE49-F238E27FC236}">
                <a16:creationId xmlns:a16="http://schemas.microsoft.com/office/drawing/2014/main" id="{6E6369D8-98DF-4F45-8827-A32DF21F478F}"/>
              </a:ext>
            </a:extLst>
          </p:cNvPr>
          <p:cNvSpPr>
            <a:spLocks noGrp="1" noChangeArrowheads="1"/>
          </p:cNvSpPr>
          <p:nvPr>
            <p:ph type="sldNum" sz="quarter" idx="12"/>
          </p:nvPr>
        </p:nvSpPr>
        <p:spPr>
          <a:ln/>
        </p:spPr>
        <p:txBody>
          <a:bodyPr/>
          <a:lstStyle>
            <a:lvl1pPr>
              <a:defRPr/>
            </a:lvl1pPr>
          </a:lstStyle>
          <a:p>
            <a:pPr>
              <a:defRPr/>
            </a:pPr>
            <a:fld id="{044F47D8-0D6A-4088-8ED3-42EA0C1BF6B5}" type="slidenum">
              <a:rPr lang="en-US" altLang="en-US"/>
              <a:pPr>
                <a:defRPr/>
              </a:pPr>
              <a:t>‹#›</a:t>
            </a:fld>
            <a:endParaRPr lang="en-US" altLang="en-US"/>
          </a:p>
        </p:txBody>
      </p:sp>
    </p:spTree>
    <p:extLst>
      <p:ext uri="{BB962C8B-B14F-4D97-AF65-F5344CB8AC3E}">
        <p14:creationId xmlns:p14="http://schemas.microsoft.com/office/powerpoint/2010/main" val="64662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1"/>
            <a:ext cx="10464800" cy="563563"/>
          </a:xfrm>
        </p:spPr>
        <p:txBody>
          <a:bodyPr/>
          <a:lstStyle/>
          <a:p>
            <a:r>
              <a:rPr lang="en-US"/>
              <a:t>Click to edit Master title style</a:t>
            </a:r>
            <a:endParaRPr lang="id-ID"/>
          </a:p>
        </p:txBody>
      </p:sp>
      <p:sp>
        <p:nvSpPr>
          <p:cNvPr id="3" name="Table Placeholder 2"/>
          <p:cNvSpPr>
            <a:spLocks noGrp="1"/>
          </p:cNvSpPr>
          <p:nvPr>
            <p:ph type="tbl" idx="1"/>
          </p:nvPr>
        </p:nvSpPr>
        <p:spPr>
          <a:xfrm>
            <a:off x="609600" y="1219200"/>
            <a:ext cx="10972800" cy="5181600"/>
          </a:xfrm>
        </p:spPr>
        <p:txBody>
          <a:bodyPr/>
          <a:lstStyle/>
          <a:p>
            <a:pPr lvl="0"/>
            <a:endParaRPr lang="id-ID" noProof="0"/>
          </a:p>
        </p:txBody>
      </p:sp>
      <p:sp>
        <p:nvSpPr>
          <p:cNvPr id="4" name="Rectangle 4">
            <a:extLst>
              <a:ext uri="{FF2B5EF4-FFF2-40B4-BE49-F238E27FC236}">
                <a16:creationId xmlns:a16="http://schemas.microsoft.com/office/drawing/2014/main" id="{DDAE62D3-42B2-409C-8D98-727384B4445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1714F27-8204-4FC3-A33F-B42C2647876E}"/>
              </a:ext>
            </a:extLst>
          </p:cNvPr>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6" name="Rectangle 6">
            <a:extLst>
              <a:ext uri="{FF2B5EF4-FFF2-40B4-BE49-F238E27FC236}">
                <a16:creationId xmlns:a16="http://schemas.microsoft.com/office/drawing/2014/main" id="{36DC6825-285E-47BD-AAC4-3A9639ECC824}"/>
              </a:ext>
            </a:extLst>
          </p:cNvPr>
          <p:cNvSpPr>
            <a:spLocks noGrp="1" noChangeArrowheads="1"/>
          </p:cNvSpPr>
          <p:nvPr>
            <p:ph type="sldNum" sz="quarter" idx="12"/>
          </p:nvPr>
        </p:nvSpPr>
        <p:spPr>
          <a:ln/>
        </p:spPr>
        <p:txBody>
          <a:bodyPr/>
          <a:lstStyle>
            <a:lvl1pPr>
              <a:defRPr/>
            </a:lvl1pPr>
          </a:lstStyle>
          <a:p>
            <a:pPr>
              <a:defRPr/>
            </a:pPr>
            <a:fld id="{8A263D16-C965-4C2C-BAD4-3B84CB59D524}" type="slidenum">
              <a:rPr lang="en-US" altLang="en-US"/>
              <a:pPr>
                <a:defRPr/>
              </a:pPr>
              <a:t>‹#›</a:t>
            </a:fld>
            <a:endParaRPr lang="en-US" altLang="en-US"/>
          </a:p>
        </p:txBody>
      </p:sp>
    </p:spTree>
    <p:extLst>
      <p:ext uri="{BB962C8B-B14F-4D97-AF65-F5344CB8AC3E}">
        <p14:creationId xmlns:p14="http://schemas.microsoft.com/office/powerpoint/2010/main" val="16066481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67">
            <a:extLst>
              <a:ext uri="{FF2B5EF4-FFF2-40B4-BE49-F238E27FC236}">
                <a16:creationId xmlns:a16="http://schemas.microsoft.com/office/drawing/2014/main" id="{73C2E817-0346-44BB-A756-07844550D13B}"/>
              </a:ext>
            </a:extLst>
          </p:cNvPr>
          <p:cNvGraphicFramePr>
            <a:graphicFrameLocks noChangeAspect="1"/>
          </p:cNvGraphicFramePr>
          <p:nvPr/>
        </p:nvGraphicFramePr>
        <p:xfrm>
          <a:off x="0" y="1"/>
          <a:ext cx="6705600" cy="5878513"/>
        </p:xfrm>
        <a:graphic>
          <a:graphicData uri="http://schemas.openxmlformats.org/presentationml/2006/ole">
            <mc:AlternateContent xmlns:mc="http://schemas.openxmlformats.org/markup-compatibility/2006">
              <mc:Choice xmlns:v="urn:schemas-microsoft-com:vml" Requires="v">
                <p:oleObj spid="_x0000_s4107" name="Image" r:id="rId3" imgW="7415873" imgH="7225397" progId="Photoshop.Image.7">
                  <p:embed/>
                </p:oleObj>
              </mc:Choice>
              <mc:Fallback>
                <p:oleObj name="Image" r:id="rId3" imgW="7415873" imgH="7225397" progId="Photoshop.Image.7">
                  <p:embed/>
                  <p:pic>
                    <p:nvPicPr>
                      <p:cNvPr id="4" name="Object 67">
                        <a:extLst>
                          <a:ext uri="{FF2B5EF4-FFF2-40B4-BE49-F238E27FC236}">
                            <a16:creationId xmlns:a16="http://schemas.microsoft.com/office/drawing/2014/main" id="{73C2E817-0346-44BB-A756-07844550D1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6705600" cy="587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Freeform 58">
            <a:extLst>
              <a:ext uri="{FF2B5EF4-FFF2-40B4-BE49-F238E27FC236}">
                <a16:creationId xmlns:a16="http://schemas.microsoft.com/office/drawing/2014/main" id="{F98992AA-3A71-4F52-A1D8-5EA01BF73AB6}"/>
              </a:ext>
            </a:extLst>
          </p:cNvPr>
          <p:cNvSpPr>
            <a:spLocks/>
          </p:cNvSpPr>
          <p:nvPr/>
        </p:nvSpPr>
        <p:spPr bwMode="gray">
          <a:xfrm>
            <a:off x="0" y="4483100"/>
            <a:ext cx="5496984" cy="2368550"/>
          </a:xfrm>
          <a:custGeom>
            <a:avLst/>
            <a:gdLst/>
            <a:ahLst/>
            <a:cxnLst>
              <a:cxn ang="0">
                <a:pos x="0" y="489"/>
              </a:cxn>
              <a:cxn ang="0">
                <a:pos x="1328" y="840"/>
              </a:cxn>
              <a:cxn ang="0">
                <a:pos x="2488" y="0"/>
              </a:cxn>
              <a:cxn ang="0">
                <a:pos x="1712" y="1124"/>
              </a:cxn>
              <a:cxn ang="0">
                <a:pos x="636" y="1492"/>
              </a:cxn>
              <a:cxn ang="0">
                <a:pos x="1" y="1492"/>
              </a:cxn>
              <a:cxn ang="0">
                <a:pos x="0" y="489"/>
              </a:cxn>
            </a:cxnLst>
            <a:rect l="0" t="0" r="r" b="b"/>
            <a:pathLst>
              <a:path w="2597" h="1492">
                <a:moveTo>
                  <a:pt x="0" y="489"/>
                </a:moveTo>
                <a:cubicBezTo>
                  <a:pt x="247" y="671"/>
                  <a:pt x="632" y="920"/>
                  <a:pt x="1328" y="840"/>
                </a:cubicBezTo>
                <a:cubicBezTo>
                  <a:pt x="2024" y="760"/>
                  <a:pt x="2360" y="131"/>
                  <a:pt x="2488" y="0"/>
                </a:cubicBezTo>
                <a:cubicBezTo>
                  <a:pt x="2597" y="53"/>
                  <a:pt x="1792" y="1068"/>
                  <a:pt x="1712" y="1124"/>
                </a:cubicBezTo>
                <a:cubicBezTo>
                  <a:pt x="1632" y="1180"/>
                  <a:pt x="921" y="1431"/>
                  <a:pt x="636" y="1492"/>
                </a:cubicBezTo>
                <a:lnTo>
                  <a:pt x="1" y="1492"/>
                </a:lnTo>
                <a:lnTo>
                  <a:pt x="0" y="489"/>
                </a:lnTo>
                <a:close/>
              </a:path>
            </a:pathLst>
          </a:custGeom>
          <a:gradFill rotWithShape="1">
            <a:gsLst>
              <a:gs pos="0">
                <a:schemeClr val="hlink">
                  <a:gamma/>
                  <a:shade val="24314"/>
                  <a:invGamma/>
                </a:schemeClr>
              </a:gs>
              <a:gs pos="100000">
                <a:schemeClr val="hlink"/>
              </a:gs>
            </a:gsLst>
            <a:lin ang="0" scaled="1"/>
          </a:gradFill>
          <a:ln w="9525">
            <a:noFill/>
            <a:round/>
            <a:headEnd/>
            <a:tailEnd/>
          </a:ln>
          <a:effectLst/>
        </p:spPr>
        <p:txBody>
          <a:bodyPr/>
          <a:lstStyle/>
          <a:p>
            <a:pPr eaLnBrk="1" hangingPunct="1">
              <a:defRPr/>
            </a:pPr>
            <a:endParaRPr lang="id-ID" sz="1800">
              <a:latin typeface="Arial" charset="0"/>
            </a:endParaRPr>
          </a:p>
        </p:txBody>
      </p:sp>
      <p:sp>
        <p:nvSpPr>
          <p:cNvPr id="6" name="Freeform 59">
            <a:extLst>
              <a:ext uri="{FF2B5EF4-FFF2-40B4-BE49-F238E27FC236}">
                <a16:creationId xmlns:a16="http://schemas.microsoft.com/office/drawing/2014/main" id="{CC10A3B5-4071-43E1-B014-7D049D9BC7A2}"/>
              </a:ext>
            </a:extLst>
          </p:cNvPr>
          <p:cNvSpPr>
            <a:spLocks/>
          </p:cNvSpPr>
          <p:nvPr/>
        </p:nvSpPr>
        <p:spPr bwMode="gray">
          <a:xfrm>
            <a:off x="-16933" y="4149726"/>
            <a:ext cx="5537200" cy="2708275"/>
          </a:xfrm>
          <a:custGeom>
            <a:avLst/>
            <a:gdLst/>
            <a:ahLst/>
            <a:cxnLst>
              <a:cxn ang="0">
                <a:pos x="0" y="1688"/>
              </a:cxn>
              <a:cxn ang="0">
                <a:pos x="0" y="1112"/>
              </a:cxn>
              <a:cxn ang="0">
                <a:pos x="2576" y="0"/>
              </a:cxn>
              <a:cxn ang="0">
                <a:pos x="2135" y="826"/>
              </a:cxn>
              <a:cxn ang="0">
                <a:pos x="635" y="1688"/>
              </a:cxn>
              <a:cxn ang="0">
                <a:pos x="0" y="1688"/>
              </a:cxn>
            </a:cxnLst>
            <a:rect l="0" t="0" r="r" b="b"/>
            <a:pathLst>
              <a:path w="2576" h="1688">
                <a:moveTo>
                  <a:pt x="0" y="1688"/>
                </a:moveTo>
                <a:lnTo>
                  <a:pt x="0" y="1112"/>
                </a:lnTo>
                <a:cubicBezTo>
                  <a:pt x="1960" y="1464"/>
                  <a:pt x="2419" y="304"/>
                  <a:pt x="2576" y="0"/>
                </a:cubicBezTo>
                <a:lnTo>
                  <a:pt x="2135" y="826"/>
                </a:lnTo>
                <a:cubicBezTo>
                  <a:pt x="1618" y="1315"/>
                  <a:pt x="1286" y="1456"/>
                  <a:pt x="635" y="1688"/>
                </a:cubicBezTo>
                <a:lnTo>
                  <a:pt x="0" y="1688"/>
                </a:lnTo>
                <a:close/>
              </a:path>
            </a:pathLst>
          </a:custGeom>
          <a:gradFill rotWithShape="1">
            <a:gsLst>
              <a:gs pos="0">
                <a:schemeClr val="accent2"/>
              </a:gs>
              <a:gs pos="100000">
                <a:schemeClr val="accent2">
                  <a:gamma/>
                  <a:shade val="46275"/>
                  <a:invGamma/>
                </a:schemeClr>
              </a:gs>
            </a:gsLst>
            <a:lin ang="0" scaled="1"/>
          </a:gradFill>
          <a:ln w="9525">
            <a:noFill/>
            <a:round/>
            <a:headEnd/>
            <a:tailEnd/>
          </a:ln>
          <a:effectLst/>
        </p:spPr>
        <p:txBody>
          <a:bodyPr/>
          <a:lstStyle/>
          <a:p>
            <a:pPr eaLnBrk="1" hangingPunct="1">
              <a:defRPr/>
            </a:pPr>
            <a:endParaRPr lang="id-ID" sz="1800">
              <a:latin typeface="Arial" charset="0"/>
            </a:endParaRPr>
          </a:p>
        </p:txBody>
      </p:sp>
      <p:sp>
        <p:nvSpPr>
          <p:cNvPr id="7" name="Freeform 60">
            <a:extLst>
              <a:ext uri="{FF2B5EF4-FFF2-40B4-BE49-F238E27FC236}">
                <a16:creationId xmlns:a16="http://schemas.microsoft.com/office/drawing/2014/main" id="{804C64FC-6F9C-486A-988A-55F1CF1AEB62}"/>
              </a:ext>
            </a:extLst>
          </p:cNvPr>
          <p:cNvSpPr>
            <a:spLocks/>
          </p:cNvSpPr>
          <p:nvPr/>
        </p:nvSpPr>
        <p:spPr bwMode="white">
          <a:xfrm>
            <a:off x="3028951" y="-9525"/>
            <a:ext cx="9190567" cy="6880225"/>
          </a:xfrm>
          <a:custGeom>
            <a:avLst/>
            <a:gdLst>
              <a:gd name="T0" fmla="*/ 2147483646 w 4362"/>
              <a:gd name="T1" fmla="*/ 0 h 4342"/>
              <a:gd name="T2" fmla="*/ 2147483646 w 4362"/>
              <a:gd name="T3" fmla="*/ 2147483646 h 4342"/>
              <a:gd name="T4" fmla="*/ 2147483646 w 4362"/>
              <a:gd name="T5" fmla="*/ 2147483646 h 4342"/>
              <a:gd name="T6" fmla="*/ 2147483646 w 4362"/>
              <a:gd name="T7" fmla="*/ 2147483646 h 4342"/>
              <a:gd name="T8" fmla="*/ 2147483646 w 4362"/>
              <a:gd name="T9" fmla="*/ 2147483646 h 4342"/>
              <a:gd name="T10" fmla="*/ 2147483646 w 4362"/>
              <a:gd name="T11" fmla="*/ 2147483646 h 4342"/>
              <a:gd name="T12" fmla="*/ 0 w 4362"/>
              <a:gd name="T13" fmla="*/ 2147483646 h 4342"/>
              <a:gd name="T14" fmla="*/ 2147483646 w 4362"/>
              <a:gd name="T15" fmla="*/ 2147483646 h 4342"/>
              <a:gd name="T16" fmla="*/ 2147483646 w 4362"/>
              <a:gd name="T17" fmla="*/ 2147483646 h 4342"/>
              <a:gd name="T18" fmla="*/ 2147483646 w 4362"/>
              <a:gd name="T19" fmla="*/ 0 h 43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62" h="4342">
                <a:moveTo>
                  <a:pt x="148" y="0"/>
                </a:moveTo>
                <a:lnTo>
                  <a:pt x="561" y="193"/>
                </a:lnTo>
                <a:lnTo>
                  <a:pt x="943" y="501"/>
                </a:lnTo>
                <a:lnTo>
                  <a:pt x="1221" y="967"/>
                </a:lnTo>
                <a:lnTo>
                  <a:pt x="1413" y="1630"/>
                </a:lnTo>
                <a:lnTo>
                  <a:pt x="1290" y="2660"/>
                </a:lnTo>
                <a:lnTo>
                  <a:pt x="0" y="4342"/>
                </a:lnTo>
                <a:lnTo>
                  <a:pt x="4349" y="4342"/>
                </a:lnTo>
                <a:lnTo>
                  <a:pt x="4362" y="7"/>
                </a:lnTo>
                <a:lnTo>
                  <a:pt x="148" y="0"/>
                </a:lnTo>
                <a:close/>
              </a:path>
            </a:pathLst>
          </a:custGeom>
          <a:gradFill rotWithShape="1">
            <a:gsLst>
              <a:gs pos="0">
                <a:schemeClr val="accent1"/>
              </a:gs>
              <a:gs pos="100000">
                <a:schemeClr val="tx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8" name="Text Box 14">
            <a:extLst>
              <a:ext uri="{FF2B5EF4-FFF2-40B4-BE49-F238E27FC236}">
                <a16:creationId xmlns:a16="http://schemas.microsoft.com/office/drawing/2014/main" id="{B7123100-B96A-490F-8788-E95EF34CF48D}"/>
              </a:ext>
            </a:extLst>
          </p:cNvPr>
          <p:cNvSpPr txBox="1">
            <a:spLocks noChangeArrowheads="1"/>
          </p:cNvSpPr>
          <p:nvPr/>
        </p:nvSpPr>
        <p:spPr bwMode="black">
          <a:xfrm>
            <a:off x="9855200" y="5867401"/>
            <a:ext cx="184573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US" sz="2800" b="1" i="1">
                <a:solidFill>
                  <a:schemeClr val="bg1"/>
                </a:solidFill>
              </a:rPr>
              <a:t>LOGO</a:t>
            </a:r>
          </a:p>
        </p:txBody>
      </p:sp>
      <p:sp>
        <p:nvSpPr>
          <p:cNvPr id="9" name="Text Box 53">
            <a:extLst>
              <a:ext uri="{FF2B5EF4-FFF2-40B4-BE49-F238E27FC236}">
                <a16:creationId xmlns:a16="http://schemas.microsoft.com/office/drawing/2014/main" id="{A7E275B4-71E2-4C8A-854E-1B56AA89AE02}"/>
              </a:ext>
            </a:extLst>
          </p:cNvPr>
          <p:cNvSpPr txBox="1">
            <a:spLocks noChangeArrowheads="1"/>
          </p:cNvSpPr>
          <p:nvPr/>
        </p:nvSpPr>
        <p:spPr bwMode="black">
          <a:xfrm>
            <a:off x="7416800" y="457200"/>
            <a:ext cx="4368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1600" i="1">
                <a:solidFill>
                  <a:schemeClr val="folHlink"/>
                </a:solidFill>
              </a:rPr>
              <a:t>“ Add your company slogan ”</a:t>
            </a:r>
          </a:p>
        </p:txBody>
      </p:sp>
      <p:sp>
        <p:nvSpPr>
          <p:cNvPr id="10" name="Rectangle 62">
            <a:extLst>
              <a:ext uri="{FF2B5EF4-FFF2-40B4-BE49-F238E27FC236}">
                <a16:creationId xmlns:a16="http://schemas.microsoft.com/office/drawing/2014/main" id="{907BC897-8C7F-4375-A563-E3B0C975AE1A}"/>
              </a:ext>
            </a:extLst>
          </p:cNvPr>
          <p:cNvSpPr>
            <a:spLocks noChangeArrowheads="1"/>
          </p:cNvSpPr>
          <p:nvPr/>
        </p:nvSpPr>
        <p:spPr bwMode="grayWhite">
          <a:xfrm>
            <a:off x="5712884" y="3933825"/>
            <a:ext cx="6500283" cy="431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d-ID" altLang="en-US" sz="1800"/>
          </a:p>
        </p:txBody>
      </p:sp>
      <p:sp>
        <p:nvSpPr>
          <p:cNvPr id="11" name="Line 63">
            <a:extLst>
              <a:ext uri="{FF2B5EF4-FFF2-40B4-BE49-F238E27FC236}">
                <a16:creationId xmlns:a16="http://schemas.microsoft.com/office/drawing/2014/main" id="{28332246-5226-4F34-B2AE-283CFDBD2482}"/>
              </a:ext>
            </a:extLst>
          </p:cNvPr>
          <p:cNvSpPr>
            <a:spLocks noChangeShapeType="1"/>
          </p:cNvSpPr>
          <p:nvPr/>
        </p:nvSpPr>
        <p:spPr bwMode="grayWhite">
          <a:xfrm>
            <a:off x="5712885" y="3933825"/>
            <a:ext cx="6479116"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12" name="Line 64">
            <a:extLst>
              <a:ext uri="{FF2B5EF4-FFF2-40B4-BE49-F238E27FC236}">
                <a16:creationId xmlns:a16="http://schemas.microsoft.com/office/drawing/2014/main" id="{1A2CDB65-CB22-42AB-A807-E274F5431C25}"/>
              </a:ext>
            </a:extLst>
          </p:cNvPr>
          <p:cNvSpPr>
            <a:spLocks noChangeShapeType="1"/>
          </p:cNvSpPr>
          <p:nvPr/>
        </p:nvSpPr>
        <p:spPr bwMode="grayWhite">
          <a:xfrm>
            <a:off x="5712885" y="4365625"/>
            <a:ext cx="6479116"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13" name="Freeform 61">
            <a:extLst>
              <a:ext uri="{FF2B5EF4-FFF2-40B4-BE49-F238E27FC236}">
                <a16:creationId xmlns:a16="http://schemas.microsoft.com/office/drawing/2014/main" id="{81BB16BE-A87C-4BEC-9A4F-D4771BDD5B90}"/>
              </a:ext>
            </a:extLst>
          </p:cNvPr>
          <p:cNvSpPr>
            <a:spLocks/>
          </p:cNvSpPr>
          <p:nvPr/>
        </p:nvSpPr>
        <p:spPr bwMode="gray">
          <a:xfrm>
            <a:off x="1286934" y="-11113"/>
            <a:ext cx="5096933" cy="6881813"/>
          </a:xfrm>
          <a:custGeom>
            <a:avLst/>
            <a:gdLst/>
            <a:ahLst/>
            <a:cxnLst>
              <a:cxn ang="0">
                <a:pos x="858" y="0"/>
              </a:cxn>
              <a:cxn ang="0">
                <a:pos x="1984" y="2583"/>
              </a:cxn>
              <a:cxn ang="0">
                <a:pos x="0" y="4327"/>
              </a:cxn>
              <a:cxn ang="0">
                <a:pos x="1208" y="4335"/>
              </a:cxn>
              <a:cxn ang="0">
                <a:pos x="2272" y="2567"/>
              </a:cxn>
              <a:cxn ang="0">
                <a:pos x="998" y="3"/>
              </a:cxn>
              <a:cxn ang="0">
                <a:pos x="858" y="0"/>
              </a:cxn>
            </a:cxnLst>
            <a:rect l="0" t="0" r="r" b="b"/>
            <a:pathLst>
              <a:path w="2408" h="4335">
                <a:moveTo>
                  <a:pt x="858" y="0"/>
                </a:moveTo>
                <a:cubicBezTo>
                  <a:pt x="2020" y="270"/>
                  <a:pt x="2408" y="1631"/>
                  <a:pt x="1984" y="2583"/>
                </a:cubicBezTo>
                <a:cubicBezTo>
                  <a:pt x="1560" y="3535"/>
                  <a:pt x="880" y="3976"/>
                  <a:pt x="0" y="4327"/>
                </a:cubicBezTo>
                <a:lnTo>
                  <a:pt x="1208" y="4335"/>
                </a:lnTo>
                <a:cubicBezTo>
                  <a:pt x="1520" y="4079"/>
                  <a:pt x="2144" y="3343"/>
                  <a:pt x="2272" y="2567"/>
                </a:cubicBezTo>
                <a:cubicBezTo>
                  <a:pt x="2400" y="1791"/>
                  <a:pt x="2278" y="419"/>
                  <a:pt x="998" y="3"/>
                </a:cubicBezTo>
                <a:lnTo>
                  <a:pt x="858" y="0"/>
                </a:lnTo>
                <a:close/>
              </a:path>
            </a:pathLst>
          </a:custGeom>
          <a:gradFill rotWithShape="1">
            <a:gsLst>
              <a:gs pos="0">
                <a:schemeClr val="folHlink">
                  <a:gamma/>
                  <a:tint val="27451"/>
                  <a:invGamma/>
                </a:schemeClr>
              </a:gs>
              <a:gs pos="100000">
                <a:schemeClr val="folHlink"/>
              </a:gs>
            </a:gsLst>
            <a:lin ang="5400000" scaled="1"/>
          </a:gradFill>
          <a:ln w="9525">
            <a:noFill/>
            <a:round/>
            <a:headEnd/>
            <a:tailEnd/>
          </a:ln>
          <a:effectLst/>
        </p:spPr>
        <p:txBody>
          <a:bodyPr/>
          <a:lstStyle/>
          <a:p>
            <a:pPr eaLnBrk="1" hangingPunct="1">
              <a:defRPr/>
            </a:pPr>
            <a:endParaRPr lang="id-ID" sz="1800">
              <a:latin typeface="Arial" charset="0"/>
            </a:endParaRPr>
          </a:p>
        </p:txBody>
      </p:sp>
      <p:sp>
        <p:nvSpPr>
          <p:cNvPr id="3074" name="Rectangle 2"/>
          <p:cNvSpPr>
            <a:spLocks noGrp="1" noChangeArrowheads="1"/>
          </p:cNvSpPr>
          <p:nvPr>
            <p:ph type="ctrTitle"/>
          </p:nvPr>
        </p:nvSpPr>
        <p:spPr bwMode="black">
          <a:xfrm>
            <a:off x="6299200" y="2362200"/>
            <a:ext cx="5689600" cy="1219200"/>
          </a:xfrm>
        </p:spPr>
        <p:txBody>
          <a:bodyPr/>
          <a:lstStyle>
            <a:lvl1pPr algn="l">
              <a:defRPr sz="4000" b="0" i="1"/>
            </a:lvl1pPr>
          </a:lstStyle>
          <a:p>
            <a:r>
              <a:rPr lang="en-US"/>
              <a:t>Click to edit Master title style</a:t>
            </a:r>
          </a:p>
        </p:txBody>
      </p:sp>
      <p:sp>
        <p:nvSpPr>
          <p:cNvPr id="3075" name="Rectangle 3"/>
          <p:cNvSpPr>
            <a:spLocks noGrp="1" noChangeArrowheads="1"/>
          </p:cNvSpPr>
          <p:nvPr>
            <p:ph type="subTitle" idx="1"/>
          </p:nvPr>
        </p:nvSpPr>
        <p:spPr bwMode="black">
          <a:xfrm>
            <a:off x="6299200" y="3962400"/>
            <a:ext cx="5588000" cy="381000"/>
          </a:xfrm>
        </p:spPr>
        <p:txBody>
          <a:bodyPr/>
          <a:lstStyle>
            <a:lvl1pPr marL="0" indent="0" algn="ctr">
              <a:buFont typeface="Wingdings" pitchFamily="2" charset="2"/>
              <a:buNone/>
              <a:defRPr sz="1600" b="1">
                <a:solidFill>
                  <a:schemeClr val="bg1"/>
                </a:solidFill>
              </a:defRPr>
            </a:lvl1pPr>
          </a:lstStyle>
          <a:p>
            <a:r>
              <a:rPr lang="en-US"/>
              <a:t>Click to edit Master subtitle style</a:t>
            </a:r>
          </a:p>
        </p:txBody>
      </p:sp>
      <p:sp>
        <p:nvSpPr>
          <p:cNvPr id="14" name="Rectangle 4">
            <a:extLst>
              <a:ext uri="{FF2B5EF4-FFF2-40B4-BE49-F238E27FC236}">
                <a16:creationId xmlns:a16="http://schemas.microsoft.com/office/drawing/2014/main" id="{AE7C6B79-C62E-41B2-A673-8D211496EFAE}"/>
              </a:ext>
            </a:extLst>
          </p:cNvPr>
          <p:cNvSpPr>
            <a:spLocks noGrp="1" noChangeArrowheads="1"/>
          </p:cNvSpPr>
          <p:nvPr>
            <p:ph type="dt" sz="half" idx="10"/>
          </p:nvPr>
        </p:nvSpPr>
        <p:spPr bwMode="gray">
          <a:xfrm>
            <a:off x="609600" y="6477001"/>
            <a:ext cx="2844800" cy="244475"/>
          </a:xfrm>
        </p:spPr>
        <p:txBody>
          <a:bodyPr/>
          <a:lstStyle>
            <a:lvl1pPr>
              <a:defRPr sz="1200">
                <a:solidFill>
                  <a:schemeClr val="bg1"/>
                </a:solidFill>
              </a:defRPr>
            </a:lvl1pPr>
          </a:lstStyle>
          <a:p>
            <a:pPr>
              <a:defRPr/>
            </a:pPr>
            <a:endParaRPr lang="en-US"/>
          </a:p>
        </p:txBody>
      </p:sp>
      <p:sp>
        <p:nvSpPr>
          <p:cNvPr id="15" name="Rectangle 5">
            <a:extLst>
              <a:ext uri="{FF2B5EF4-FFF2-40B4-BE49-F238E27FC236}">
                <a16:creationId xmlns:a16="http://schemas.microsoft.com/office/drawing/2014/main" id="{79A89758-2DBC-46B8-A3B0-D0F46D83A0D7}"/>
              </a:ext>
            </a:extLst>
          </p:cNvPr>
          <p:cNvSpPr>
            <a:spLocks noGrp="1" noChangeArrowheads="1"/>
          </p:cNvSpPr>
          <p:nvPr>
            <p:ph type="ftr" sz="quarter" idx="11"/>
          </p:nvPr>
        </p:nvSpPr>
        <p:spPr bwMode="black">
          <a:xfrm>
            <a:off x="7823200" y="6477001"/>
            <a:ext cx="3860800" cy="244475"/>
          </a:xfrm>
        </p:spPr>
        <p:txBody>
          <a:bodyPr/>
          <a:lstStyle>
            <a:lvl1pPr>
              <a:defRPr sz="1200">
                <a:solidFill>
                  <a:schemeClr val="bg1"/>
                </a:solidFill>
              </a:defRPr>
            </a:lvl1pPr>
          </a:lstStyle>
          <a:p>
            <a:pPr>
              <a:defRPr/>
            </a:pPr>
            <a:endParaRPr lang="en-US"/>
          </a:p>
        </p:txBody>
      </p:sp>
      <p:sp>
        <p:nvSpPr>
          <p:cNvPr id="16" name="Rectangle 6">
            <a:extLst>
              <a:ext uri="{FF2B5EF4-FFF2-40B4-BE49-F238E27FC236}">
                <a16:creationId xmlns:a16="http://schemas.microsoft.com/office/drawing/2014/main" id="{1CEA835E-CCF7-401C-9265-24CFAFD3B1F9}"/>
              </a:ext>
            </a:extLst>
          </p:cNvPr>
          <p:cNvSpPr>
            <a:spLocks noGrp="1" noChangeArrowheads="1"/>
          </p:cNvSpPr>
          <p:nvPr>
            <p:ph type="sldNum" sz="quarter" idx="12"/>
          </p:nvPr>
        </p:nvSpPr>
        <p:spPr bwMode="black">
          <a:xfrm>
            <a:off x="4572000" y="6477001"/>
            <a:ext cx="2844800" cy="244475"/>
          </a:xfrm>
        </p:spPr>
        <p:txBody>
          <a:bodyPr/>
          <a:lstStyle>
            <a:lvl1pPr>
              <a:defRPr sz="1200">
                <a:solidFill>
                  <a:schemeClr val="bg1"/>
                </a:solidFill>
              </a:defRPr>
            </a:lvl1pPr>
          </a:lstStyle>
          <a:p>
            <a:pPr>
              <a:defRPr/>
            </a:pPr>
            <a:fld id="{394E1CAE-0263-4A0B-BFA3-78E1001D577B}" type="slidenum">
              <a:rPr lang="en-US" altLang="en-US"/>
              <a:pPr>
                <a:defRPr/>
              </a:pPr>
              <a:t>‹#›</a:t>
            </a:fld>
            <a:endParaRPr lang="en-US" altLang="en-US"/>
          </a:p>
        </p:txBody>
      </p:sp>
    </p:spTree>
    <p:extLst>
      <p:ext uri="{BB962C8B-B14F-4D97-AF65-F5344CB8AC3E}">
        <p14:creationId xmlns:p14="http://schemas.microsoft.com/office/powerpoint/2010/main" val="41198494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Rectangle 4">
            <a:extLst>
              <a:ext uri="{FF2B5EF4-FFF2-40B4-BE49-F238E27FC236}">
                <a16:creationId xmlns:a16="http://schemas.microsoft.com/office/drawing/2014/main" id="{4EFDC8BA-F6DF-4B96-9D77-FEABDFC4DDC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1CEC1DD-0B4A-4E90-8256-6E44B4DA0D4B}"/>
              </a:ext>
            </a:extLst>
          </p:cNvPr>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6" name="Rectangle 6">
            <a:extLst>
              <a:ext uri="{FF2B5EF4-FFF2-40B4-BE49-F238E27FC236}">
                <a16:creationId xmlns:a16="http://schemas.microsoft.com/office/drawing/2014/main" id="{8936362B-B9B0-4F56-8AED-79A6C0888078}"/>
              </a:ext>
            </a:extLst>
          </p:cNvPr>
          <p:cNvSpPr>
            <a:spLocks noGrp="1" noChangeArrowheads="1"/>
          </p:cNvSpPr>
          <p:nvPr>
            <p:ph type="sldNum" sz="quarter" idx="12"/>
          </p:nvPr>
        </p:nvSpPr>
        <p:spPr>
          <a:ln/>
        </p:spPr>
        <p:txBody>
          <a:bodyPr/>
          <a:lstStyle>
            <a:lvl1pPr>
              <a:defRPr/>
            </a:lvl1pPr>
          </a:lstStyle>
          <a:p>
            <a:pPr>
              <a:defRPr/>
            </a:pPr>
            <a:fld id="{A925FB32-7FA7-4C5C-9A48-DA6A7393BFBA}" type="slidenum">
              <a:rPr lang="en-US" altLang="en-US"/>
              <a:pPr>
                <a:defRPr/>
              </a:pPr>
              <a:t>‹#›</a:t>
            </a:fld>
            <a:endParaRPr lang="en-US" altLang="en-US"/>
          </a:p>
        </p:txBody>
      </p:sp>
    </p:spTree>
    <p:extLst>
      <p:ext uri="{BB962C8B-B14F-4D97-AF65-F5344CB8AC3E}">
        <p14:creationId xmlns:p14="http://schemas.microsoft.com/office/powerpoint/2010/main" val="39961093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B02DFAA-972E-4BFB-8858-254FC055846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43EE8D9-F0DE-45B0-BF3A-5CE9D06FD0D6}"/>
              </a:ext>
            </a:extLst>
          </p:cNvPr>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6" name="Rectangle 6">
            <a:extLst>
              <a:ext uri="{FF2B5EF4-FFF2-40B4-BE49-F238E27FC236}">
                <a16:creationId xmlns:a16="http://schemas.microsoft.com/office/drawing/2014/main" id="{C4D089B5-B55C-4668-A5FE-FDD226C8FE0A}"/>
              </a:ext>
            </a:extLst>
          </p:cNvPr>
          <p:cNvSpPr>
            <a:spLocks noGrp="1" noChangeArrowheads="1"/>
          </p:cNvSpPr>
          <p:nvPr>
            <p:ph type="sldNum" sz="quarter" idx="12"/>
          </p:nvPr>
        </p:nvSpPr>
        <p:spPr>
          <a:ln/>
        </p:spPr>
        <p:txBody>
          <a:bodyPr/>
          <a:lstStyle>
            <a:lvl1pPr>
              <a:defRPr/>
            </a:lvl1pPr>
          </a:lstStyle>
          <a:p>
            <a:pPr>
              <a:defRPr/>
            </a:pPr>
            <a:fld id="{26F2A2E5-2AEF-4B0C-B372-1F95B8AE044D}" type="slidenum">
              <a:rPr lang="en-US" altLang="en-US"/>
              <a:pPr>
                <a:defRPr/>
              </a:pPr>
              <a:t>‹#›</a:t>
            </a:fld>
            <a:endParaRPr lang="en-US" altLang="en-US"/>
          </a:p>
        </p:txBody>
      </p:sp>
    </p:spTree>
    <p:extLst>
      <p:ext uri="{BB962C8B-B14F-4D97-AF65-F5344CB8AC3E}">
        <p14:creationId xmlns:p14="http://schemas.microsoft.com/office/powerpoint/2010/main" val="35713341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609600" y="1219200"/>
            <a:ext cx="53848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97600" y="1219200"/>
            <a:ext cx="53848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Rectangle 4">
            <a:extLst>
              <a:ext uri="{FF2B5EF4-FFF2-40B4-BE49-F238E27FC236}">
                <a16:creationId xmlns:a16="http://schemas.microsoft.com/office/drawing/2014/main" id="{091C5DDC-94A6-4572-B4E4-97D41091940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2A3E755-0541-49F1-865E-06CE6DED38A3}"/>
              </a:ext>
            </a:extLst>
          </p:cNvPr>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7" name="Rectangle 6">
            <a:extLst>
              <a:ext uri="{FF2B5EF4-FFF2-40B4-BE49-F238E27FC236}">
                <a16:creationId xmlns:a16="http://schemas.microsoft.com/office/drawing/2014/main" id="{00FC505A-8C84-4A97-AA14-EB0B812977FC}"/>
              </a:ext>
            </a:extLst>
          </p:cNvPr>
          <p:cNvSpPr>
            <a:spLocks noGrp="1" noChangeArrowheads="1"/>
          </p:cNvSpPr>
          <p:nvPr>
            <p:ph type="sldNum" sz="quarter" idx="12"/>
          </p:nvPr>
        </p:nvSpPr>
        <p:spPr>
          <a:ln/>
        </p:spPr>
        <p:txBody>
          <a:bodyPr/>
          <a:lstStyle>
            <a:lvl1pPr>
              <a:defRPr/>
            </a:lvl1pPr>
          </a:lstStyle>
          <a:p>
            <a:pPr>
              <a:defRPr/>
            </a:pPr>
            <a:fld id="{1AA786A6-8BC5-4243-A4B5-3614FD1B3C27}" type="slidenum">
              <a:rPr lang="en-US" altLang="en-US"/>
              <a:pPr>
                <a:defRPr/>
              </a:pPr>
              <a:t>‹#›</a:t>
            </a:fld>
            <a:endParaRPr lang="en-US" altLang="en-US"/>
          </a:p>
        </p:txBody>
      </p:sp>
    </p:spTree>
    <p:extLst>
      <p:ext uri="{BB962C8B-B14F-4D97-AF65-F5344CB8AC3E}">
        <p14:creationId xmlns:p14="http://schemas.microsoft.com/office/powerpoint/2010/main" val="37686891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Rectangle 4">
            <a:extLst>
              <a:ext uri="{FF2B5EF4-FFF2-40B4-BE49-F238E27FC236}">
                <a16:creationId xmlns:a16="http://schemas.microsoft.com/office/drawing/2014/main" id="{E38E98CC-494A-4BA1-99A4-E9AAA9A4B61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51658E8-0AE0-4CF2-9DB4-67F3813208FB}"/>
              </a:ext>
            </a:extLst>
          </p:cNvPr>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9" name="Rectangle 6">
            <a:extLst>
              <a:ext uri="{FF2B5EF4-FFF2-40B4-BE49-F238E27FC236}">
                <a16:creationId xmlns:a16="http://schemas.microsoft.com/office/drawing/2014/main" id="{1106062D-93AE-45C8-A9E8-982906E721DC}"/>
              </a:ext>
            </a:extLst>
          </p:cNvPr>
          <p:cNvSpPr>
            <a:spLocks noGrp="1" noChangeArrowheads="1"/>
          </p:cNvSpPr>
          <p:nvPr>
            <p:ph type="sldNum" sz="quarter" idx="12"/>
          </p:nvPr>
        </p:nvSpPr>
        <p:spPr>
          <a:ln/>
        </p:spPr>
        <p:txBody>
          <a:bodyPr/>
          <a:lstStyle>
            <a:lvl1pPr>
              <a:defRPr/>
            </a:lvl1pPr>
          </a:lstStyle>
          <a:p>
            <a:pPr>
              <a:defRPr/>
            </a:pPr>
            <a:fld id="{31E7FD3C-44FA-4FBE-AA95-2D0546EA7901}" type="slidenum">
              <a:rPr lang="en-US" altLang="en-US"/>
              <a:pPr>
                <a:defRPr/>
              </a:pPr>
              <a:t>‹#›</a:t>
            </a:fld>
            <a:endParaRPr lang="en-US" altLang="en-US"/>
          </a:p>
        </p:txBody>
      </p:sp>
    </p:spTree>
    <p:extLst>
      <p:ext uri="{BB962C8B-B14F-4D97-AF65-F5344CB8AC3E}">
        <p14:creationId xmlns:p14="http://schemas.microsoft.com/office/powerpoint/2010/main" val="19570323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Rectangle 4">
            <a:extLst>
              <a:ext uri="{FF2B5EF4-FFF2-40B4-BE49-F238E27FC236}">
                <a16:creationId xmlns:a16="http://schemas.microsoft.com/office/drawing/2014/main" id="{99211ABF-2895-4DC5-92A2-1F4C1A8505C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7907F96-F352-45A3-80A7-F6A8D9E9FBD6}"/>
              </a:ext>
            </a:extLst>
          </p:cNvPr>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5" name="Rectangle 6">
            <a:extLst>
              <a:ext uri="{FF2B5EF4-FFF2-40B4-BE49-F238E27FC236}">
                <a16:creationId xmlns:a16="http://schemas.microsoft.com/office/drawing/2014/main" id="{50D83B4C-9478-4871-AFDC-325F60240672}"/>
              </a:ext>
            </a:extLst>
          </p:cNvPr>
          <p:cNvSpPr>
            <a:spLocks noGrp="1" noChangeArrowheads="1"/>
          </p:cNvSpPr>
          <p:nvPr>
            <p:ph type="sldNum" sz="quarter" idx="12"/>
          </p:nvPr>
        </p:nvSpPr>
        <p:spPr>
          <a:ln/>
        </p:spPr>
        <p:txBody>
          <a:bodyPr/>
          <a:lstStyle>
            <a:lvl1pPr>
              <a:defRPr/>
            </a:lvl1pPr>
          </a:lstStyle>
          <a:p>
            <a:pPr>
              <a:defRPr/>
            </a:pPr>
            <a:fld id="{52971172-B980-428F-923B-63D966147165}" type="slidenum">
              <a:rPr lang="en-US" altLang="en-US"/>
              <a:pPr>
                <a:defRPr/>
              </a:pPr>
              <a:t>‹#›</a:t>
            </a:fld>
            <a:endParaRPr lang="en-US" altLang="en-US"/>
          </a:p>
        </p:txBody>
      </p:sp>
    </p:spTree>
    <p:extLst>
      <p:ext uri="{BB962C8B-B14F-4D97-AF65-F5344CB8AC3E}">
        <p14:creationId xmlns:p14="http://schemas.microsoft.com/office/powerpoint/2010/main" val="1838017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7/2/2019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9655473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6A74BB1-8E5C-4FA5-85C6-A30AF898401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05F34D3-7850-4A99-95EE-7C680B75EE7E}"/>
              </a:ext>
            </a:extLst>
          </p:cNvPr>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4" name="Rectangle 6">
            <a:extLst>
              <a:ext uri="{FF2B5EF4-FFF2-40B4-BE49-F238E27FC236}">
                <a16:creationId xmlns:a16="http://schemas.microsoft.com/office/drawing/2014/main" id="{EDA01DDB-03C4-4C8B-9FB1-4DB30664805F}"/>
              </a:ext>
            </a:extLst>
          </p:cNvPr>
          <p:cNvSpPr>
            <a:spLocks noGrp="1" noChangeArrowheads="1"/>
          </p:cNvSpPr>
          <p:nvPr>
            <p:ph type="sldNum" sz="quarter" idx="12"/>
          </p:nvPr>
        </p:nvSpPr>
        <p:spPr>
          <a:ln/>
        </p:spPr>
        <p:txBody>
          <a:bodyPr/>
          <a:lstStyle>
            <a:lvl1pPr>
              <a:defRPr/>
            </a:lvl1pPr>
          </a:lstStyle>
          <a:p>
            <a:pPr>
              <a:defRPr/>
            </a:pPr>
            <a:fld id="{7E89DF86-F051-4B2E-8AD9-CD293C214336}" type="slidenum">
              <a:rPr lang="en-US" altLang="en-US"/>
              <a:pPr>
                <a:defRPr/>
              </a:pPr>
              <a:t>‹#›</a:t>
            </a:fld>
            <a:endParaRPr lang="en-US" altLang="en-US"/>
          </a:p>
        </p:txBody>
      </p:sp>
    </p:spTree>
    <p:extLst>
      <p:ext uri="{BB962C8B-B14F-4D97-AF65-F5344CB8AC3E}">
        <p14:creationId xmlns:p14="http://schemas.microsoft.com/office/powerpoint/2010/main" val="11647966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45C5626-DC4D-4B78-B37F-128D3060E20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65575DE-D0AC-4652-8117-EEE0E3B45744}"/>
              </a:ext>
            </a:extLst>
          </p:cNvPr>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7" name="Rectangle 6">
            <a:extLst>
              <a:ext uri="{FF2B5EF4-FFF2-40B4-BE49-F238E27FC236}">
                <a16:creationId xmlns:a16="http://schemas.microsoft.com/office/drawing/2014/main" id="{FFA9E139-C0E9-433D-B55F-649F022FF73F}"/>
              </a:ext>
            </a:extLst>
          </p:cNvPr>
          <p:cNvSpPr>
            <a:spLocks noGrp="1" noChangeArrowheads="1"/>
          </p:cNvSpPr>
          <p:nvPr>
            <p:ph type="sldNum" sz="quarter" idx="12"/>
          </p:nvPr>
        </p:nvSpPr>
        <p:spPr>
          <a:ln/>
        </p:spPr>
        <p:txBody>
          <a:bodyPr/>
          <a:lstStyle>
            <a:lvl1pPr>
              <a:defRPr/>
            </a:lvl1pPr>
          </a:lstStyle>
          <a:p>
            <a:pPr>
              <a:defRPr/>
            </a:pPr>
            <a:fld id="{5156D23B-D2D8-465D-9FC4-C9160A97CD11}" type="slidenum">
              <a:rPr lang="en-US" altLang="en-US"/>
              <a:pPr>
                <a:defRPr/>
              </a:pPr>
              <a:t>‹#›</a:t>
            </a:fld>
            <a:endParaRPr lang="en-US" altLang="en-US"/>
          </a:p>
        </p:txBody>
      </p:sp>
    </p:spTree>
    <p:extLst>
      <p:ext uri="{BB962C8B-B14F-4D97-AF65-F5344CB8AC3E}">
        <p14:creationId xmlns:p14="http://schemas.microsoft.com/office/powerpoint/2010/main" val="23316277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DFFFD8D-E161-4AA4-8B1E-8511EBFF4AD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BBB242A-120F-4590-96A6-3EFD0614B48F}"/>
              </a:ext>
            </a:extLst>
          </p:cNvPr>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7" name="Rectangle 6">
            <a:extLst>
              <a:ext uri="{FF2B5EF4-FFF2-40B4-BE49-F238E27FC236}">
                <a16:creationId xmlns:a16="http://schemas.microsoft.com/office/drawing/2014/main" id="{2D391EF5-2FC7-4275-83F1-8EF68830FC96}"/>
              </a:ext>
            </a:extLst>
          </p:cNvPr>
          <p:cNvSpPr>
            <a:spLocks noGrp="1" noChangeArrowheads="1"/>
          </p:cNvSpPr>
          <p:nvPr>
            <p:ph type="sldNum" sz="quarter" idx="12"/>
          </p:nvPr>
        </p:nvSpPr>
        <p:spPr>
          <a:ln/>
        </p:spPr>
        <p:txBody>
          <a:bodyPr/>
          <a:lstStyle>
            <a:lvl1pPr>
              <a:defRPr/>
            </a:lvl1pPr>
          </a:lstStyle>
          <a:p>
            <a:pPr>
              <a:defRPr/>
            </a:pPr>
            <a:fld id="{0828085C-6C99-4349-A54B-49ABB9C63516}" type="slidenum">
              <a:rPr lang="en-US" altLang="en-US"/>
              <a:pPr>
                <a:defRPr/>
              </a:pPr>
              <a:t>‹#›</a:t>
            </a:fld>
            <a:endParaRPr lang="en-US" altLang="en-US"/>
          </a:p>
        </p:txBody>
      </p:sp>
    </p:spTree>
    <p:extLst>
      <p:ext uri="{BB962C8B-B14F-4D97-AF65-F5344CB8AC3E}">
        <p14:creationId xmlns:p14="http://schemas.microsoft.com/office/powerpoint/2010/main" val="285883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Rectangle 4">
            <a:extLst>
              <a:ext uri="{FF2B5EF4-FFF2-40B4-BE49-F238E27FC236}">
                <a16:creationId xmlns:a16="http://schemas.microsoft.com/office/drawing/2014/main" id="{1CC8E3AF-04E2-4FED-99EC-1D908FB25EC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6445737-9E4C-4720-B936-B5A59596F65D}"/>
              </a:ext>
            </a:extLst>
          </p:cNvPr>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6" name="Rectangle 6">
            <a:extLst>
              <a:ext uri="{FF2B5EF4-FFF2-40B4-BE49-F238E27FC236}">
                <a16:creationId xmlns:a16="http://schemas.microsoft.com/office/drawing/2014/main" id="{AF8CD12E-3300-4F9B-86F6-AE8316AC0D9E}"/>
              </a:ext>
            </a:extLst>
          </p:cNvPr>
          <p:cNvSpPr>
            <a:spLocks noGrp="1" noChangeArrowheads="1"/>
          </p:cNvSpPr>
          <p:nvPr>
            <p:ph type="sldNum" sz="quarter" idx="12"/>
          </p:nvPr>
        </p:nvSpPr>
        <p:spPr>
          <a:ln/>
        </p:spPr>
        <p:txBody>
          <a:bodyPr/>
          <a:lstStyle>
            <a:lvl1pPr>
              <a:defRPr/>
            </a:lvl1pPr>
          </a:lstStyle>
          <a:p>
            <a:pPr>
              <a:defRPr/>
            </a:pPr>
            <a:fld id="{E1163F43-17B0-483B-8BAB-EAE1588C640F}" type="slidenum">
              <a:rPr lang="en-US" altLang="en-US"/>
              <a:pPr>
                <a:defRPr/>
              </a:pPr>
              <a:t>‹#›</a:t>
            </a:fld>
            <a:endParaRPr lang="en-US" altLang="en-US"/>
          </a:p>
        </p:txBody>
      </p:sp>
    </p:spTree>
    <p:extLst>
      <p:ext uri="{BB962C8B-B14F-4D97-AF65-F5344CB8AC3E}">
        <p14:creationId xmlns:p14="http://schemas.microsoft.com/office/powerpoint/2010/main" val="22551635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6172200"/>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609600" y="228600"/>
            <a:ext cx="802640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Rectangle 4">
            <a:extLst>
              <a:ext uri="{FF2B5EF4-FFF2-40B4-BE49-F238E27FC236}">
                <a16:creationId xmlns:a16="http://schemas.microsoft.com/office/drawing/2014/main" id="{B3007826-A0F9-49B9-9742-3467FFAA733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CD29F09-5B66-4E51-9BF3-A092CBDFC7BB}"/>
              </a:ext>
            </a:extLst>
          </p:cNvPr>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6" name="Rectangle 6">
            <a:extLst>
              <a:ext uri="{FF2B5EF4-FFF2-40B4-BE49-F238E27FC236}">
                <a16:creationId xmlns:a16="http://schemas.microsoft.com/office/drawing/2014/main" id="{E9DED92B-179A-4052-B3AF-366313BDBF65}"/>
              </a:ext>
            </a:extLst>
          </p:cNvPr>
          <p:cNvSpPr>
            <a:spLocks noGrp="1" noChangeArrowheads="1"/>
          </p:cNvSpPr>
          <p:nvPr>
            <p:ph type="sldNum" sz="quarter" idx="12"/>
          </p:nvPr>
        </p:nvSpPr>
        <p:spPr>
          <a:ln/>
        </p:spPr>
        <p:txBody>
          <a:bodyPr/>
          <a:lstStyle>
            <a:lvl1pPr>
              <a:defRPr/>
            </a:lvl1pPr>
          </a:lstStyle>
          <a:p>
            <a:pPr>
              <a:defRPr/>
            </a:pPr>
            <a:fld id="{84AEA3C3-A31F-4C70-83CE-16334236856D}" type="slidenum">
              <a:rPr lang="en-US" altLang="en-US"/>
              <a:pPr>
                <a:defRPr/>
              </a:pPr>
              <a:t>‹#›</a:t>
            </a:fld>
            <a:endParaRPr lang="en-US" altLang="en-US"/>
          </a:p>
        </p:txBody>
      </p:sp>
    </p:spTree>
    <p:extLst>
      <p:ext uri="{BB962C8B-B14F-4D97-AF65-F5344CB8AC3E}">
        <p14:creationId xmlns:p14="http://schemas.microsoft.com/office/powerpoint/2010/main" val="19884595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1"/>
            <a:ext cx="10464800" cy="563563"/>
          </a:xfrm>
        </p:spPr>
        <p:txBody>
          <a:bodyPr/>
          <a:lstStyle/>
          <a:p>
            <a:r>
              <a:rPr lang="en-US"/>
              <a:t>Click to edit Master title style</a:t>
            </a:r>
            <a:endParaRPr lang="id-ID"/>
          </a:p>
        </p:txBody>
      </p:sp>
      <p:sp>
        <p:nvSpPr>
          <p:cNvPr id="3" name="Table Placeholder 2"/>
          <p:cNvSpPr>
            <a:spLocks noGrp="1"/>
          </p:cNvSpPr>
          <p:nvPr>
            <p:ph type="tbl" idx="1"/>
          </p:nvPr>
        </p:nvSpPr>
        <p:spPr>
          <a:xfrm>
            <a:off x="609600" y="1219200"/>
            <a:ext cx="10972800" cy="5181600"/>
          </a:xfrm>
        </p:spPr>
        <p:txBody>
          <a:bodyPr/>
          <a:lstStyle/>
          <a:p>
            <a:pPr lvl="0"/>
            <a:endParaRPr lang="id-ID" noProof="0"/>
          </a:p>
        </p:txBody>
      </p:sp>
      <p:sp>
        <p:nvSpPr>
          <p:cNvPr id="4" name="Rectangle 4">
            <a:extLst>
              <a:ext uri="{FF2B5EF4-FFF2-40B4-BE49-F238E27FC236}">
                <a16:creationId xmlns:a16="http://schemas.microsoft.com/office/drawing/2014/main" id="{C0D07112-FE84-46E2-BF91-49A49B5E5F9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6BFB873-2C10-4EBF-ABAD-50B69D9E734B}"/>
              </a:ext>
            </a:extLst>
          </p:cNvPr>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6" name="Rectangle 6">
            <a:extLst>
              <a:ext uri="{FF2B5EF4-FFF2-40B4-BE49-F238E27FC236}">
                <a16:creationId xmlns:a16="http://schemas.microsoft.com/office/drawing/2014/main" id="{546EF60E-0B55-428E-955C-7CE0366DFE37}"/>
              </a:ext>
            </a:extLst>
          </p:cNvPr>
          <p:cNvSpPr>
            <a:spLocks noGrp="1" noChangeArrowheads="1"/>
          </p:cNvSpPr>
          <p:nvPr>
            <p:ph type="sldNum" sz="quarter" idx="12"/>
          </p:nvPr>
        </p:nvSpPr>
        <p:spPr>
          <a:ln/>
        </p:spPr>
        <p:txBody>
          <a:bodyPr/>
          <a:lstStyle>
            <a:lvl1pPr>
              <a:defRPr/>
            </a:lvl1pPr>
          </a:lstStyle>
          <a:p>
            <a:pPr>
              <a:defRPr/>
            </a:pPr>
            <a:fld id="{04663FEA-ABFD-4E6D-818D-DAF58A19F437}" type="slidenum">
              <a:rPr lang="en-US" altLang="en-US"/>
              <a:pPr>
                <a:defRPr/>
              </a:pPr>
              <a:t>‹#›</a:t>
            </a:fld>
            <a:endParaRPr lang="en-US" altLang="en-US"/>
          </a:p>
        </p:txBody>
      </p:sp>
    </p:spTree>
    <p:extLst>
      <p:ext uri="{BB962C8B-B14F-4D97-AF65-F5344CB8AC3E}">
        <p14:creationId xmlns:p14="http://schemas.microsoft.com/office/powerpoint/2010/main" val="8789201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symbol0002">
            <a:extLst>
              <a:ext uri="{FF2B5EF4-FFF2-40B4-BE49-F238E27FC236}">
                <a16:creationId xmlns:a16="http://schemas.microsoft.com/office/drawing/2014/main" id="{A467071A-AB2C-49E9-AC3C-DAA2E66306BD}"/>
              </a:ext>
            </a:extLst>
          </p:cNvPr>
          <p:cNvPicPr>
            <a:picLocks noChangeAspect="1" noChangeArrowheads="1"/>
          </p:cNvPicPr>
          <p:nvPr userDrawn="1"/>
        </p:nvPicPr>
        <p:blipFill>
          <a:blip r:embed="rId2">
            <a:lum contrast="-30000"/>
            <a:grayscl/>
            <a:extLst>
              <a:ext uri="{28A0092B-C50C-407E-A947-70E740481C1C}">
                <a14:useLocalDpi xmlns:a14="http://schemas.microsoft.com/office/drawing/2010/main" val="0"/>
              </a:ext>
            </a:extLst>
          </a:blip>
          <a:srcRect/>
          <a:stretch>
            <a:fillRect/>
          </a:stretch>
        </p:blipFill>
        <p:spPr bwMode="auto">
          <a:xfrm>
            <a:off x="288637" y="5970984"/>
            <a:ext cx="635000" cy="63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5266" name="Rectangle 2"/>
          <p:cNvSpPr>
            <a:spLocks noGrp="1" noChangeArrowheads="1"/>
          </p:cNvSpPr>
          <p:nvPr>
            <p:ph type="ctrTitle"/>
          </p:nvPr>
        </p:nvSpPr>
        <p:spPr>
          <a:xfrm>
            <a:off x="914016" y="2129731"/>
            <a:ext cx="10363970" cy="1470422"/>
          </a:xfrm>
        </p:spPr>
        <p:txBody>
          <a:bodyPr/>
          <a:lstStyle>
            <a:lvl1pPr>
              <a:defRPr/>
            </a:lvl1pPr>
          </a:lstStyle>
          <a:p>
            <a:pPr lvl="0"/>
            <a:r>
              <a:rPr lang="en-CA" noProof="0"/>
              <a:t>Click to edit Master title style</a:t>
            </a:r>
          </a:p>
        </p:txBody>
      </p:sp>
      <p:sp>
        <p:nvSpPr>
          <p:cNvPr id="395267" name="Rectangle 3"/>
          <p:cNvSpPr>
            <a:spLocks noGrp="1" noChangeArrowheads="1"/>
          </p:cNvSpPr>
          <p:nvPr>
            <p:ph type="subTitle" idx="1"/>
          </p:nvPr>
        </p:nvSpPr>
        <p:spPr>
          <a:xfrm>
            <a:off x="1828031" y="3885903"/>
            <a:ext cx="8535939" cy="1753195"/>
          </a:xfrm>
        </p:spPr>
        <p:txBody>
          <a:bodyPr/>
          <a:lstStyle>
            <a:lvl1pPr marL="0" indent="0" algn="ctr">
              <a:buFontTx/>
              <a:buNone/>
              <a:defRPr/>
            </a:lvl1pPr>
          </a:lstStyle>
          <a:p>
            <a:pPr lvl="0"/>
            <a:r>
              <a:rPr lang="en-CA" noProof="0"/>
              <a:t>Click to edit Master subtitle style</a:t>
            </a:r>
          </a:p>
        </p:txBody>
      </p:sp>
    </p:spTree>
    <p:extLst>
      <p:ext uri="{BB962C8B-B14F-4D97-AF65-F5344CB8AC3E}">
        <p14:creationId xmlns:p14="http://schemas.microsoft.com/office/powerpoint/2010/main" val="3203178906"/>
      </p:ext>
    </p:extLst>
  </p:cSld>
  <p:clrMapOvr>
    <a:masterClrMapping/>
  </p:clrMapOvr>
  <p:transition>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1">
            <a:extLst>
              <a:ext uri="{FF2B5EF4-FFF2-40B4-BE49-F238E27FC236}">
                <a16:creationId xmlns:a16="http://schemas.microsoft.com/office/drawing/2014/main" id="{568BD757-A1CA-4C18-91F0-352A6CB4C0EA}"/>
              </a:ext>
            </a:extLst>
          </p:cNvPr>
          <p:cNvSpPr>
            <a:spLocks noGrp="1" noChangeArrowheads="1"/>
          </p:cNvSpPr>
          <p:nvPr>
            <p:ph type="ftr" sz="quarter" idx="10"/>
          </p:nvPr>
        </p:nvSpPr>
        <p:spPr>
          <a:ln/>
        </p:spPr>
        <p:txBody>
          <a:bodyPr/>
          <a:lstStyle>
            <a:lvl1pPr>
              <a:defRPr/>
            </a:lvl1pPr>
          </a:lstStyle>
          <a:p>
            <a:pPr>
              <a:defRPr/>
            </a:pPr>
            <a:r>
              <a:rPr lang="en-CA"/>
              <a:t>DITTENDIK 2010</a:t>
            </a:r>
          </a:p>
        </p:txBody>
      </p:sp>
      <p:sp>
        <p:nvSpPr>
          <p:cNvPr id="5" name="Rectangle 42">
            <a:extLst>
              <a:ext uri="{FF2B5EF4-FFF2-40B4-BE49-F238E27FC236}">
                <a16:creationId xmlns:a16="http://schemas.microsoft.com/office/drawing/2014/main" id="{7B1BDD15-D8DF-498E-A586-A6CF3E96A98C}"/>
              </a:ext>
            </a:extLst>
          </p:cNvPr>
          <p:cNvSpPr>
            <a:spLocks noGrp="1" noChangeArrowheads="1"/>
          </p:cNvSpPr>
          <p:nvPr>
            <p:ph type="sldNum" sz="quarter" idx="11"/>
          </p:nvPr>
        </p:nvSpPr>
        <p:spPr>
          <a:ln/>
        </p:spPr>
        <p:txBody>
          <a:bodyPr/>
          <a:lstStyle>
            <a:lvl1pPr>
              <a:defRPr/>
            </a:lvl1pPr>
          </a:lstStyle>
          <a:p>
            <a:pPr>
              <a:defRPr/>
            </a:pPr>
            <a:fld id="{C0035D4D-3DFA-4F39-9AB4-51BAB3011D23}" type="slidenum">
              <a:rPr lang="en-CA"/>
              <a:pPr>
                <a:defRPr/>
              </a:pPr>
              <a:t>‹#›</a:t>
            </a:fld>
            <a:endParaRPr lang="en-CA"/>
          </a:p>
        </p:txBody>
      </p:sp>
    </p:spTree>
    <p:extLst>
      <p:ext uri="{BB962C8B-B14F-4D97-AF65-F5344CB8AC3E}">
        <p14:creationId xmlns:p14="http://schemas.microsoft.com/office/powerpoint/2010/main" val="1840630209"/>
      </p:ext>
    </p:extLst>
  </p:cSld>
  <p:clrMapOvr>
    <a:masterClrMapping/>
  </p:clrMapOvr>
  <p:transition>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4047" y="4406801"/>
            <a:ext cx="10362045" cy="1361777"/>
          </a:xfrm>
        </p:spPr>
        <p:txBody>
          <a:bodyPr anchor="t"/>
          <a:lstStyle>
            <a:lvl1pPr algn="l">
              <a:defRPr sz="3750" b="1" cap="all"/>
            </a:lvl1pPr>
          </a:lstStyle>
          <a:p>
            <a:r>
              <a:rPr lang="en-US"/>
              <a:t>Click to edit Master title style</a:t>
            </a:r>
          </a:p>
        </p:txBody>
      </p:sp>
      <p:sp>
        <p:nvSpPr>
          <p:cNvPr id="3" name="Text Placeholder 2"/>
          <p:cNvSpPr>
            <a:spLocks noGrp="1"/>
          </p:cNvSpPr>
          <p:nvPr>
            <p:ph type="body" idx="1"/>
          </p:nvPr>
        </p:nvSpPr>
        <p:spPr>
          <a:xfrm>
            <a:off x="964047" y="2906613"/>
            <a:ext cx="10362045" cy="1500188"/>
          </a:xfrm>
        </p:spPr>
        <p:txBody>
          <a:bodyPr anchor="b"/>
          <a:lstStyle>
            <a:lvl1pPr marL="0" indent="0">
              <a:buNone/>
              <a:defRPr sz="1875"/>
            </a:lvl1pPr>
            <a:lvl2pPr marL="428625" indent="0">
              <a:buNone/>
              <a:defRPr sz="1688"/>
            </a:lvl2pPr>
            <a:lvl3pPr marL="857250" indent="0">
              <a:buNone/>
              <a:defRPr sz="1500"/>
            </a:lvl3pPr>
            <a:lvl4pPr marL="1285875" indent="0">
              <a:buNone/>
              <a:defRPr sz="1313"/>
            </a:lvl4pPr>
            <a:lvl5pPr marL="1714500" indent="0">
              <a:buNone/>
              <a:defRPr sz="1313"/>
            </a:lvl5pPr>
            <a:lvl6pPr marL="2143125" indent="0">
              <a:buNone/>
              <a:defRPr sz="1313"/>
            </a:lvl6pPr>
            <a:lvl7pPr marL="2571750" indent="0">
              <a:buNone/>
              <a:defRPr sz="1313"/>
            </a:lvl7pPr>
            <a:lvl8pPr marL="3000375" indent="0">
              <a:buNone/>
              <a:defRPr sz="1313"/>
            </a:lvl8pPr>
            <a:lvl9pPr marL="3429000" indent="0">
              <a:buNone/>
              <a:defRPr sz="1313"/>
            </a:lvl9pPr>
          </a:lstStyle>
          <a:p>
            <a:pPr lvl="0"/>
            <a:r>
              <a:rPr lang="en-US"/>
              <a:t>Click to edit Master text styles</a:t>
            </a:r>
          </a:p>
        </p:txBody>
      </p:sp>
      <p:sp>
        <p:nvSpPr>
          <p:cNvPr id="4" name="Rectangle 41">
            <a:extLst>
              <a:ext uri="{FF2B5EF4-FFF2-40B4-BE49-F238E27FC236}">
                <a16:creationId xmlns:a16="http://schemas.microsoft.com/office/drawing/2014/main" id="{798F9AB9-41A5-4243-8AC4-5803F1600AD0}"/>
              </a:ext>
            </a:extLst>
          </p:cNvPr>
          <p:cNvSpPr>
            <a:spLocks noGrp="1" noChangeArrowheads="1"/>
          </p:cNvSpPr>
          <p:nvPr>
            <p:ph type="ftr" sz="quarter" idx="10"/>
          </p:nvPr>
        </p:nvSpPr>
        <p:spPr>
          <a:ln/>
        </p:spPr>
        <p:txBody>
          <a:bodyPr/>
          <a:lstStyle>
            <a:lvl1pPr>
              <a:defRPr/>
            </a:lvl1pPr>
          </a:lstStyle>
          <a:p>
            <a:pPr>
              <a:defRPr/>
            </a:pPr>
            <a:r>
              <a:rPr lang="en-CA"/>
              <a:t>DITTENDIK 2010</a:t>
            </a:r>
          </a:p>
        </p:txBody>
      </p:sp>
      <p:sp>
        <p:nvSpPr>
          <p:cNvPr id="5" name="Rectangle 42">
            <a:extLst>
              <a:ext uri="{FF2B5EF4-FFF2-40B4-BE49-F238E27FC236}">
                <a16:creationId xmlns:a16="http://schemas.microsoft.com/office/drawing/2014/main" id="{C8445F53-7BD3-400C-A930-87161A19BE47}"/>
              </a:ext>
            </a:extLst>
          </p:cNvPr>
          <p:cNvSpPr>
            <a:spLocks noGrp="1" noChangeArrowheads="1"/>
          </p:cNvSpPr>
          <p:nvPr>
            <p:ph type="sldNum" sz="quarter" idx="11"/>
          </p:nvPr>
        </p:nvSpPr>
        <p:spPr>
          <a:ln/>
        </p:spPr>
        <p:txBody>
          <a:bodyPr/>
          <a:lstStyle>
            <a:lvl1pPr>
              <a:defRPr/>
            </a:lvl1pPr>
          </a:lstStyle>
          <a:p>
            <a:pPr>
              <a:defRPr/>
            </a:pPr>
            <a:fld id="{19291524-4084-452E-93A2-8A939C3183FA}" type="slidenum">
              <a:rPr lang="en-CA"/>
              <a:pPr>
                <a:defRPr/>
              </a:pPr>
              <a:t>‹#›</a:t>
            </a:fld>
            <a:endParaRPr lang="en-CA"/>
          </a:p>
        </p:txBody>
      </p:sp>
    </p:spTree>
    <p:extLst>
      <p:ext uri="{BB962C8B-B14F-4D97-AF65-F5344CB8AC3E}">
        <p14:creationId xmlns:p14="http://schemas.microsoft.com/office/powerpoint/2010/main" val="2080074269"/>
      </p:ext>
    </p:extLst>
  </p:cSld>
  <p:clrMapOvr>
    <a:masterClrMapping/>
  </p:clrMapOvr>
  <p:transition>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016" y="1980903"/>
            <a:ext cx="5089621" cy="4115097"/>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364" y="1980903"/>
            <a:ext cx="5089622" cy="4115097"/>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1">
            <a:extLst>
              <a:ext uri="{FF2B5EF4-FFF2-40B4-BE49-F238E27FC236}">
                <a16:creationId xmlns:a16="http://schemas.microsoft.com/office/drawing/2014/main" id="{813FF559-9534-4B35-A7C4-A97D1C716CF9}"/>
              </a:ext>
            </a:extLst>
          </p:cNvPr>
          <p:cNvSpPr>
            <a:spLocks noGrp="1" noChangeArrowheads="1"/>
          </p:cNvSpPr>
          <p:nvPr>
            <p:ph type="ftr" sz="quarter" idx="10"/>
          </p:nvPr>
        </p:nvSpPr>
        <p:spPr>
          <a:ln/>
        </p:spPr>
        <p:txBody>
          <a:bodyPr/>
          <a:lstStyle>
            <a:lvl1pPr>
              <a:defRPr/>
            </a:lvl1pPr>
          </a:lstStyle>
          <a:p>
            <a:pPr>
              <a:defRPr/>
            </a:pPr>
            <a:r>
              <a:rPr lang="en-CA"/>
              <a:t>DITTENDIK 2010</a:t>
            </a:r>
          </a:p>
        </p:txBody>
      </p:sp>
      <p:sp>
        <p:nvSpPr>
          <p:cNvPr id="6" name="Rectangle 42">
            <a:extLst>
              <a:ext uri="{FF2B5EF4-FFF2-40B4-BE49-F238E27FC236}">
                <a16:creationId xmlns:a16="http://schemas.microsoft.com/office/drawing/2014/main" id="{7039911A-1BC2-4672-85E7-3DC4A5AC72B6}"/>
              </a:ext>
            </a:extLst>
          </p:cNvPr>
          <p:cNvSpPr>
            <a:spLocks noGrp="1" noChangeArrowheads="1"/>
          </p:cNvSpPr>
          <p:nvPr>
            <p:ph type="sldNum" sz="quarter" idx="11"/>
          </p:nvPr>
        </p:nvSpPr>
        <p:spPr>
          <a:ln/>
        </p:spPr>
        <p:txBody>
          <a:bodyPr/>
          <a:lstStyle>
            <a:lvl1pPr>
              <a:defRPr/>
            </a:lvl1pPr>
          </a:lstStyle>
          <a:p>
            <a:pPr>
              <a:defRPr/>
            </a:pPr>
            <a:fld id="{D5FA3FE2-7286-4C9A-987E-DC1063AF1802}" type="slidenum">
              <a:rPr lang="en-CA"/>
              <a:pPr>
                <a:defRPr/>
              </a:pPr>
              <a:t>‹#›</a:t>
            </a:fld>
            <a:endParaRPr lang="en-CA"/>
          </a:p>
        </p:txBody>
      </p:sp>
    </p:spTree>
    <p:extLst>
      <p:ext uri="{BB962C8B-B14F-4D97-AF65-F5344CB8AC3E}">
        <p14:creationId xmlns:p14="http://schemas.microsoft.com/office/powerpoint/2010/main" val="2619885644"/>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7/2/2019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3751496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986" y="275333"/>
            <a:ext cx="1097203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985" y="1534419"/>
            <a:ext cx="5385954" cy="639961"/>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4" name="Content Placeholder 3"/>
          <p:cNvSpPr>
            <a:spLocks noGrp="1"/>
          </p:cNvSpPr>
          <p:nvPr>
            <p:ph sz="half" idx="2"/>
          </p:nvPr>
        </p:nvSpPr>
        <p:spPr>
          <a:xfrm>
            <a:off x="609985" y="2174380"/>
            <a:ext cx="5385954" cy="3951386"/>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4137" y="1534419"/>
            <a:ext cx="5387879" cy="639961"/>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6" name="Content Placeholder 5"/>
          <p:cNvSpPr>
            <a:spLocks noGrp="1"/>
          </p:cNvSpPr>
          <p:nvPr>
            <p:ph sz="quarter" idx="4"/>
          </p:nvPr>
        </p:nvSpPr>
        <p:spPr>
          <a:xfrm>
            <a:off x="6194137" y="2174380"/>
            <a:ext cx="5387879" cy="3951386"/>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1">
            <a:extLst>
              <a:ext uri="{FF2B5EF4-FFF2-40B4-BE49-F238E27FC236}">
                <a16:creationId xmlns:a16="http://schemas.microsoft.com/office/drawing/2014/main" id="{32C0E2AF-A936-4B8B-9E5A-72A32FDAD423}"/>
              </a:ext>
            </a:extLst>
          </p:cNvPr>
          <p:cNvSpPr>
            <a:spLocks noGrp="1" noChangeArrowheads="1"/>
          </p:cNvSpPr>
          <p:nvPr>
            <p:ph type="ftr" sz="quarter" idx="10"/>
          </p:nvPr>
        </p:nvSpPr>
        <p:spPr>
          <a:ln/>
        </p:spPr>
        <p:txBody>
          <a:bodyPr/>
          <a:lstStyle>
            <a:lvl1pPr>
              <a:defRPr/>
            </a:lvl1pPr>
          </a:lstStyle>
          <a:p>
            <a:pPr>
              <a:defRPr/>
            </a:pPr>
            <a:r>
              <a:rPr lang="en-CA"/>
              <a:t>DITTENDIK 2010</a:t>
            </a:r>
          </a:p>
        </p:txBody>
      </p:sp>
      <p:sp>
        <p:nvSpPr>
          <p:cNvPr id="8" name="Rectangle 42">
            <a:extLst>
              <a:ext uri="{FF2B5EF4-FFF2-40B4-BE49-F238E27FC236}">
                <a16:creationId xmlns:a16="http://schemas.microsoft.com/office/drawing/2014/main" id="{D5E9568F-818B-4339-9343-BC2AC35B59F1}"/>
              </a:ext>
            </a:extLst>
          </p:cNvPr>
          <p:cNvSpPr>
            <a:spLocks noGrp="1" noChangeArrowheads="1"/>
          </p:cNvSpPr>
          <p:nvPr>
            <p:ph type="sldNum" sz="quarter" idx="11"/>
          </p:nvPr>
        </p:nvSpPr>
        <p:spPr>
          <a:ln/>
        </p:spPr>
        <p:txBody>
          <a:bodyPr/>
          <a:lstStyle>
            <a:lvl1pPr>
              <a:defRPr/>
            </a:lvl1pPr>
          </a:lstStyle>
          <a:p>
            <a:pPr>
              <a:defRPr/>
            </a:pPr>
            <a:fld id="{9903AD82-6806-4A08-8DC7-B67B2042C58E}" type="slidenum">
              <a:rPr lang="en-CA"/>
              <a:pPr>
                <a:defRPr/>
              </a:pPr>
              <a:t>‹#›</a:t>
            </a:fld>
            <a:endParaRPr lang="en-CA"/>
          </a:p>
        </p:txBody>
      </p:sp>
    </p:spTree>
    <p:extLst>
      <p:ext uri="{BB962C8B-B14F-4D97-AF65-F5344CB8AC3E}">
        <p14:creationId xmlns:p14="http://schemas.microsoft.com/office/powerpoint/2010/main" val="683024336"/>
      </p:ext>
    </p:extLst>
  </p:cSld>
  <p:clrMapOvr>
    <a:masterClrMapping/>
  </p:clrMapOvr>
  <p:transition>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1">
            <a:extLst>
              <a:ext uri="{FF2B5EF4-FFF2-40B4-BE49-F238E27FC236}">
                <a16:creationId xmlns:a16="http://schemas.microsoft.com/office/drawing/2014/main" id="{DC5B130A-0190-4B00-B888-3610443B3774}"/>
              </a:ext>
            </a:extLst>
          </p:cNvPr>
          <p:cNvSpPr>
            <a:spLocks noGrp="1" noChangeArrowheads="1"/>
          </p:cNvSpPr>
          <p:nvPr>
            <p:ph type="ftr" sz="quarter" idx="10"/>
          </p:nvPr>
        </p:nvSpPr>
        <p:spPr>
          <a:ln/>
        </p:spPr>
        <p:txBody>
          <a:bodyPr/>
          <a:lstStyle>
            <a:lvl1pPr>
              <a:defRPr/>
            </a:lvl1pPr>
          </a:lstStyle>
          <a:p>
            <a:pPr>
              <a:defRPr/>
            </a:pPr>
            <a:r>
              <a:rPr lang="en-CA"/>
              <a:t>DITTENDIK 2010</a:t>
            </a:r>
          </a:p>
        </p:txBody>
      </p:sp>
      <p:sp>
        <p:nvSpPr>
          <p:cNvPr id="4" name="Rectangle 42">
            <a:extLst>
              <a:ext uri="{FF2B5EF4-FFF2-40B4-BE49-F238E27FC236}">
                <a16:creationId xmlns:a16="http://schemas.microsoft.com/office/drawing/2014/main" id="{080E73C5-692F-4FB7-BEBB-AD7388F5AC7D}"/>
              </a:ext>
            </a:extLst>
          </p:cNvPr>
          <p:cNvSpPr>
            <a:spLocks noGrp="1" noChangeArrowheads="1"/>
          </p:cNvSpPr>
          <p:nvPr>
            <p:ph type="sldNum" sz="quarter" idx="11"/>
          </p:nvPr>
        </p:nvSpPr>
        <p:spPr>
          <a:ln/>
        </p:spPr>
        <p:txBody>
          <a:bodyPr/>
          <a:lstStyle>
            <a:lvl1pPr>
              <a:defRPr/>
            </a:lvl1pPr>
          </a:lstStyle>
          <a:p>
            <a:pPr>
              <a:defRPr/>
            </a:pPr>
            <a:fld id="{CD903948-B9E8-4046-946E-B30268983126}" type="slidenum">
              <a:rPr lang="en-CA"/>
              <a:pPr>
                <a:defRPr/>
              </a:pPr>
              <a:t>‹#›</a:t>
            </a:fld>
            <a:endParaRPr lang="en-CA"/>
          </a:p>
        </p:txBody>
      </p:sp>
    </p:spTree>
    <p:extLst>
      <p:ext uri="{BB962C8B-B14F-4D97-AF65-F5344CB8AC3E}">
        <p14:creationId xmlns:p14="http://schemas.microsoft.com/office/powerpoint/2010/main" val="3935521910"/>
      </p:ext>
    </p:extLst>
  </p:cSld>
  <p:clrMapOvr>
    <a:masterClrMapping/>
  </p:clrMapOvr>
  <p:transition>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1">
            <a:extLst>
              <a:ext uri="{FF2B5EF4-FFF2-40B4-BE49-F238E27FC236}">
                <a16:creationId xmlns:a16="http://schemas.microsoft.com/office/drawing/2014/main" id="{FD1547BE-4852-4919-966B-8460D9E3F090}"/>
              </a:ext>
            </a:extLst>
          </p:cNvPr>
          <p:cNvSpPr>
            <a:spLocks noGrp="1" noChangeArrowheads="1"/>
          </p:cNvSpPr>
          <p:nvPr>
            <p:ph type="ftr" sz="quarter" idx="10"/>
          </p:nvPr>
        </p:nvSpPr>
        <p:spPr>
          <a:ln/>
        </p:spPr>
        <p:txBody>
          <a:bodyPr/>
          <a:lstStyle>
            <a:lvl1pPr>
              <a:defRPr/>
            </a:lvl1pPr>
          </a:lstStyle>
          <a:p>
            <a:pPr>
              <a:defRPr/>
            </a:pPr>
            <a:r>
              <a:rPr lang="en-CA"/>
              <a:t>DITTENDIK 2010</a:t>
            </a:r>
          </a:p>
        </p:txBody>
      </p:sp>
      <p:sp>
        <p:nvSpPr>
          <p:cNvPr id="3" name="Rectangle 42">
            <a:extLst>
              <a:ext uri="{FF2B5EF4-FFF2-40B4-BE49-F238E27FC236}">
                <a16:creationId xmlns:a16="http://schemas.microsoft.com/office/drawing/2014/main" id="{F1E6C73D-8B7C-441A-A6DC-8D80A0310854}"/>
              </a:ext>
            </a:extLst>
          </p:cNvPr>
          <p:cNvSpPr>
            <a:spLocks noGrp="1" noChangeArrowheads="1"/>
          </p:cNvSpPr>
          <p:nvPr>
            <p:ph type="sldNum" sz="quarter" idx="11"/>
          </p:nvPr>
        </p:nvSpPr>
        <p:spPr>
          <a:ln/>
        </p:spPr>
        <p:txBody>
          <a:bodyPr/>
          <a:lstStyle>
            <a:lvl1pPr>
              <a:defRPr/>
            </a:lvl1pPr>
          </a:lstStyle>
          <a:p>
            <a:pPr>
              <a:defRPr/>
            </a:pPr>
            <a:fld id="{FA886A40-5F65-44DB-9704-7716E3917A14}" type="slidenum">
              <a:rPr lang="en-CA"/>
              <a:pPr>
                <a:defRPr/>
              </a:pPr>
              <a:t>‹#›</a:t>
            </a:fld>
            <a:endParaRPr lang="en-CA"/>
          </a:p>
        </p:txBody>
      </p:sp>
    </p:spTree>
    <p:extLst>
      <p:ext uri="{BB962C8B-B14F-4D97-AF65-F5344CB8AC3E}">
        <p14:creationId xmlns:p14="http://schemas.microsoft.com/office/powerpoint/2010/main" val="2048748285"/>
      </p:ext>
    </p:extLst>
  </p:cSld>
  <p:clrMapOvr>
    <a:masterClrMapping/>
  </p:clrMapOvr>
  <p:transition>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86" y="272357"/>
            <a:ext cx="4010121" cy="1162347"/>
          </a:xfrm>
        </p:spPr>
        <p:txBody>
          <a:bodyPr anchor="b"/>
          <a:lstStyle>
            <a:lvl1pPr algn="l">
              <a:defRPr sz="1875" b="1"/>
            </a:lvl1pPr>
          </a:lstStyle>
          <a:p>
            <a:r>
              <a:rPr lang="en-US"/>
              <a:t>Click to edit Master title style</a:t>
            </a:r>
          </a:p>
        </p:txBody>
      </p:sp>
      <p:sp>
        <p:nvSpPr>
          <p:cNvPr id="3" name="Content Placeholder 2"/>
          <p:cNvSpPr>
            <a:spLocks noGrp="1"/>
          </p:cNvSpPr>
          <p:nvPr>
            <p:ph idx="1"/>
          </p:nvPr>
        </p:nvSpPr>
        <p:spPr>
          <a:xfrm>
            <a:off x="4766350" y="272356"/>
            <a:ext cx="6815667" cy="5853410"/>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986" y="1434703"/>
            <a:ext cx="4010121" cy="4691063"/>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Rectangle 41">
            <a:extLst>
              <a:ext uri="{FF2B5EF4-FFF2-40B4-BE49-F238E27FC236}">
                <a16:creationId xmlns:a16="http://schemas.microsoft.com/office/drawing/2014/main" id="{C6EE219C-E3FB-44E9-8325-D2D75863E408}"/>
              </a:ext>
            </a:extLst>
          </p:cNvPr>
          <p:cNvSpPr>
            <a:spLocks noGrp="1" noChangeArrowheads="1"/>
          </p:cNvSpPr>
          <p:nvPr>
            <p:ph type="ftr" sz="quarter" idx="10"/>
          </p:nvPr>
        </p:nvSpPr>
        <p:spPr>
          <a:ln/>
        </p:spPr>
        <p:txBody>
          <a:bodyPr/>
          <a:lstStyle>
            <a:lvl1pPr>
              <a:defRPr/>
            </a:lvl1pPr>
          </a:lstStyle>
          <a:p>
            <a:pPr>
              <a:defRPr/>
            </a:pPr>
            <a:r>
              <a:rPr lang="en-CA"/>
              <a:t>DITTENDIK 2010</a:t>
            </a:r>
          </a:p>
        </p:txBody>
      </p:sp>
      <p:sp>
        <p:nvSpPr>
          <p:cNvPr id="6" name="Rectangle 42">
            <a:extLst>
              <a:ext uri="{FF2B5EF4-FFF2-40B4-BE49-F238E27FC236}">
                <a16:creationId xmlns:a16="http://schemas.microsoft.com/office/drawing/2014/main" id="{B50266AD-C69E-4D39-80D9-2821CCE1797D}"/>
              </a:ext>
            </a:extLst>
          </p:cNvPr>
          <p:cNvSpPr>
            <a:spLocks noGrp="1" noChangeArrowheads="1"/>
          </p:cNvSpPr>
          <p:nvPr>
            <p:ph type="sldNum" sz="quarter" idx="11"/>
          </p:nvPr>
        </p:nvSpPr>
        <p:spPr>
          <a:ln/>
        </p:spPr>
        <p:txBody>
          <a:bodyPr/>
          <a:lstStyle>
            <a:lvl1pPr>
              <a:defRPr/>
            </a:lvl1pPr>
          </a:lstStyle>
          <a:p>
            <a:pPr>
              <a:defRPr/>
            </a:pPr>
            <a:fld id="{EBD27662-0613-4CFF-9DF2-73FDB5D5545A}" type="slidenum">
              <a:rPr lang="en-CA"/>
              <a:pPr>
                <a:defRPr/>
              </a:pPr>
              <a:t>‹#›</a:t>
            </a:fld>
            <a:endParaRPr lang="en-CA"/>
          </a:p>
        </p:txBody>
      </p:sp>
    </p:spTree>
    <p:extLst>
      <p:ext uri="{BB962C8B-B14F-4D97-AF65-F5344CB8AC3E}">
        <p14:creationId xmlns:p14="http://schemas.microsoft.com/office/powerpoint/2010/main" val="477710890"/>
      </p:ext>
    </p:extLst>
  </p:cSld>
  <p:clrMapOvr>
    <a:masterClrMapping/>
  </p:clrMapOvr>
  <p:transition>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910" y="4801195"/>
            <a:ext cx="7315970" cy="565547"/>
          </a:xfrm>
        </p:spPr>
        <p:txBody>
          <a:bodyPr anchor="b"/>
          <a:lstStyle>
            <a:lvl1pPr algn="l">
              <a:defRPr sz="1875" b="1"/>
            </a:lvl1pPr>
          </a:lstStyle>
          <a:p>
            <a:r>
              <a:rPr lang="en-US"/>
              <a:t>Click to edit Master title style</a:t>
            </a:r>
          </a:p>
        </p:txBody>
      </p:sp>
      <p:sp>
        <p:nvSpPr>
          <p:cNvPr id="3" name="Picture Placeholder 2"/>
          <p:cNvSpPr>
            <a:spLocks noGrp="1"/>
          </p:cNvSpPr>
          <p:nvPr>
            <p:ph type="pic" idx="1"/>
          </p:nvPr>
        </p:nvSpPr>
        <p:spPr>
          <a:xfrm>
            <a:off x="2389910" y="613172"/>
            <a:ext cx="7315970" cy="4115098"/>
          </a:xfrm>
        </p:spPr>
        <p:txBody>
          <a:bodyPr/>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pPr lvl="0"/>
            <a:endParaRPr lang="en-US" noProof="0"/>
          </a:p>
        </p:txBody>
      </p:sp>
      <p:sp>
        <p:nvSpPr>
          <p:cNvPr id="4" name="Text Placeholder 3"/>
          <p:cNvSpPr>
            <a:spLocks noGrp="1"/>
          </p:cNvSpPr>
          <p:nvPr>
            <p:ph type="body" sz="half" idx="2"/>
          </p:nvPr>
        </p:nvSpPr>
        <p:spPr>
          <a:xfrm>
            <a:off x="2389910" y="5366742"/>
            <a:ext cx="7315970" cy="805161"/>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Rectangle 41">
            <a:extLst>
              <a:ext uri="{FF2B5EF4-FFF2-40B4-BE49-F238E27FC236}">
                <a16:creationId xmlns:a16="http://schemas.microsoft.com/office/drawing/2014/main" id="{9519646F-98D3-4AAF-809D-5DC9CFC5B0D8}"/>
              </a:ext>
            </a:extLst>
          </p:cNvPr>
          <p:cNvSpPr>
            <a:spLocks noGrp="1" noChangeArrowheads="1"/>
          </p:cNvSpPr>
          <p:nvPr>
            <p:ph type="ftr" sz="quarter" idx="10"/>
          </p:nvPr>
        </p:nvSpPr>
        <p:spPr>
          <a:ln/>
        </p:spPr>
        <p:txBody>
          <a:bodyPr/>
          <a:lstStyle>
            <a:lvl1pPr>
              <a:defRPr/>
            </a:lvl1pPr>
          </a:lstStyle>
          <a:p>
            <a:pPr>
              <a:defRPr/>
            </a:pPr>
            <a:r>
              <a:rPr lang="en-CA"/>
              <a:t>DITTENDIK 2010</a:t>
            </a:r>
          </a:p>
        </p:txBody>
      </p:sp>
      <p:sp>
        <p:nvSpPr>
          <p:cNvPr id="6" name="Rectangle 42">
            <a:extLst>
              <a:ext uri="{FF2B5EF4-FFF2-40B4-BE49-F238E27FC236}">
                <a16:creationId xmlns:a16="http://schemas.microsoft.com/office/drawing/2014/main" id="{B9ABF709-92A9-4547-A7AE-57FF32A148C1}"/>
              </a:ext>
            </a:extLst>
          </p:cNvPr>
          <p:cNvSpPr>
            <a:spLocks noGrp="1" noChangeArrowheads="1"/>
          </p:cNvSpPr>
          <p:nvPr>
            <p:ph type="sldNum" sz="quarter" idx="11"/>
          </p:nvPr>
        </p:nvSpPr>
        <p:spPr>
          <a:ln/>
        </p:spPr>
        <p:txBody>
          <a:bodyPr/>
          <a:lstStyle>
            <a:lvl1pPr>
              <a:defRPr/>
            </a:lvl1pPr>
          </a:lstStyle>
          <a:p>
            <a:pPr>
              <a:defRPr/>
            </a:pPr>
            <a:fld id="{1334BBF9-EC7C-4B38-A4C7-65F06A7A0423}" type="slidenum">
              <a:rPr lang="en-CA"/>
              <a:pPr>
                <a:defRPr/>
              </a:pPr>
              <a:t>‹#›</a:t>
            </a:fld>
            <a:endParaRPr lang="en-CA"/>
          </a:p>
        </p:txBody>
      </p:sp>
    </p:spTree>
    <p:extLst>
      <p:ext uri="{BB962C8B-B14F-4D97-AF65-F5344CB8AC3E}">
        <p14:creationId xmlns:p14="http://schemas.microsoft.com/office/powerpoint/2010/main" val="4227629039"/>
      </p:ext>
    </p:extLst>
  </p:cSld>
  <p:clrMapOvr>
    <a:masterClrMapping/>
  </p:clrMapOvr>
  <p:transition>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1">
            <a:extLst>
              <a:ext uri="{FF2B5EF4-FFF2-40B4-BE49-F238E27FC236}">
                <a16:creationId xmlns:a16="http://schemas.microsoft.com/office/drawing/2014/main" id="{46479643-CE2F-4D93-8A3C-C8BD76FB0466}"/>
              </a:ext>
            </a:extLst>
          </p:cNvPr>
          <p:cNvSpPr>
            <a:spLocks noGrp="1" noChangeArrowheads="1"/>
          </p:cNvSpPr>
          <p:nvPr>
            <p:ph type="ftr" sz="quarter" idx="10"/>
          </p:nvPr>
        </p:nvSpPr>
        <p:spPr>
          <a:ln/>
        </p:spPr>
        <p:txBody>
          <a:bodyPr/>
          <a:lstStyle>
            <a:lvl1pPr>
              <a:defRPr/>
            </a:lvl1pPr>
          </a:lstStyle>
          <a:p>
            <a:pPr>
              <a:defRPr/>
            </a:pPr>
            <a:r>
              <a:rPr lang="en-CA"/>
              <a:t>DITTENDIK 2010</a:t>
            </a:r>
          </a:p>
        </p:txBody>
      </p:sp>
      <p:sp>
        <p:nvSpPr>
          <p:cNvPr id="5" name="Rectangle 42">
            <a:extLst>
              <a:ext uri="{FF2B5EF4-FFF2-40B4-BE49-F238E27FC236}">
                <a16:creationId xmlns:a16="http://schemas.microsoft.com/office/drawing/2014/main" id="{751EDF03-D43D-4589-886A-4365882FD1A4}"/>
              </a:ext>
            </a:extLst>
          </p:cNvPr>
          <p:cNvSpPr>
            <a:spLocks noGrp="1" noChangeArrowheads="1"/>
          </p:cNvSpPr>
          <p:nvPr>
            <p:ph type="sldNum" sz="quarter" idx="11"/>
          </p:nvPr>
        </p:nvSpPr>
        <p:spPr>
          <a:ln/>
        </p:spPr>
        <p:txBody>
          <a:bodyPr/>
          <a:lstStyle>
            <a:lvl1pPr>
              <a:defRPr/>
            </a:lvl1pPr>
          </a:lstStyle>
          <a:p>
            <a:pPr>
              <a:defRPr/>
            </a:pPr>
            <a:fld id="{73C34835-402E-4B89-A2E8-91CAB6BC1668}" type="slidenum">
              <a:rPr lang="en-CA"/>
              <a:pPr>
                <a:defRPr/>
              </a:pPr>
              <a:t>‹#›</a:t>
            </a:fld>
            <a:endParaRPr lang="en-CA"/>
          </a:p>
        </p:txBody>
      </p:sp>
    </p:spTree>
    <p:extLst>
      <p:ext uri="{BB962C8B-B14F-4D97-AF65-F5344CB8AC3E}">
        <p14:creationId xmlns:p14="http://schemas.microsoft.com/office/powerpoint/2010/main" val="2335603634"/>
      </p:ext>
    </p:extLst>
  </p:cSld>
  <p:clrMapOvr>
    <a:masterClrMapping/>
  </p:clrMapOvr>
  <p:transition>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7956" y="610196"/>
            <a:ext cx="2590030" cy="548580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016" y="610196"/>
            <a:ext cx="7589212" cy="54858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1">
            <a:extLst>
              <a:ext uri="{FF2B5EF4-FFF2-40B4-BE49-F238E27FC236}">
                <a16:creationId xmlns:a16="http://schemas.microsoft.com/office/drawing/2014/main" id="{0528096B-8151-478B-B69C-090548039B1A}"/>
              </a:ext>
            </a:extLst>
          </p:cNvPr>
          <p:cNvSpPr>
            <a:spLocks noGrp="1" noChangeArrowheads="1"/>
          </p:cNvSpPr>
          <p:nvPr>
            <p:ph type="ftr" sz="quarter" idx="10"/>
          </p:nvPr>
        </p:nvSpPr>
        <p:spPr>
          <a:ln/>
        </p:spPr>
        <p:txBody>
          <a:bodyPr/>
          <a:lstStyle>
            <a:lvl1pPr>
              <a:defRPr/>
            </a:lvl1pPr>
          </a:lstStyle>
          <a:p>
            <a:pPr>
              <a:defRPr/>
            </a:pPr>
            <a:r>
              <a:rPr lang="en-CA"/>
              <a:t>DITTENDIK 2010</a:t>
            </a:r>
          </a:p>
        </p:txBody>
      </p:sp>
      <p:sp>
        <p:nvSpPr>
          <p:cNvPr id="5" name="Rectangle 42">
            <a:extLst>
              <a:ext uri="{FF2B5EF4-FFF2-40B4-BE49-F238E27FC236}">
                <a16:creationId xmlns:a16="http://schemas.microsoft.com/office/drawing/2014/main" id="{D6904BE8-3D7A-4431-82B6-B6329296D12D}"/>
              </a:ext>
            </a:extLst>
          </p:cNvPr>
          <p:cNvSpPr>
            <a:spLocks noGrp="1" noChangeArrowheads="1"/>
          </p:cNvSpPr>
          <p:nvPr>
            <p:ph type="sldNum" sz="quarter" idx="11"/>
          </p:nvPr>
        </p:nvSpPr>
        <p:spPr>
          <a:ln/>
        </p:spPr>
        <p:txBody>
          <a:bodyPr/>
          <a:lstStyle>
            <a:lvl1pPr>
              <a:defRPr/>
            </a:lvl1pPr>
          </a:lstStyle>
          <a:p>
            <a:pPr>
              <a:defRPr/>
            </a:pPr>
            <a:fld id="{694F45D8-4F68-43A8-B185-A753AC057C34}" type="slidenum">
              <a:rPr lang="en-CA"/>
              <a:pPr>
                <a:defRPr/>
              </a:pPr>
              <a:t>‹#›</a:t>
            </a:fld>
            <a:endParaRPr lang="en-CA"/>
          </a:p>
        </p:txBody>
      </p:sp>
    </p:spTree>
    <p:extLst>
      <p:ext uri="{BB962C8B-B14F-4D97-AF65-F5344CB8AC3E}">
        <p14:creationId xmlns:p14="http://schemas.microsoft.com/office/powerpoint/2010/main" val="1684333826"/>
      </p:ext>
    </p:extLst>
  </p:cSld>
  <p:clrMapOvr>
    <a:masterClrMapping/>
  </p:clrMapOvr>
  <p:transition>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016" y="610196"/>
            <a:ext cx="10363970" cy="5485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1">
            <a:extLst>
              <a:ext uri="{FF2B5EF4-FFF2-40B4-BE49-F238E27FC236}">
                <a16:creationId xmlns:a16="http://schemas.microsoft.com/office/drawing/2014/main" id="{73A000EF-559B-4A83-98AB-78FFE259DE81}"/>
              </a:ext>
            </a:extLst>
          </p:cNvPr>
          <p:cNvSpPr>
            <a:spLocks noGrp="1" noChangeArrowheads="1"/>
          </p:cNvSpPr>
          <p:nvPr>
            <p:ph type="ftr" sz="quarter" idx="10"/>
          </p:nvPr>
        </p:nvSpPr>
        <p:spPr>
          <a:ln/>
        </p:spPr>
        <p:txBody>
          <a:bodyPr/>
          <a:lstStyle>
            <a:lvl1pPr>
              <a:defRPr/>
            </a:lvl1pPr>
          </a:lstStyle>
          <a:p>
            <a:pPr>
              <a:defRPr/>
            </a:pPr>
            <a:r>
              <a:rPr lang="en-CA"/>
              <a:t>DITTENDIK 2010</a:t>
            </a:r>
          </a:p>
        </p:txBody>
      </p:sp>
      <p:sp>
        <p:nvSpPr>
          <p:cNvPr id="4" name="Rectangle 42">
            <a:extLst>
              <a:ext uri="{FF2B5EF4-FFF2-40B4-BE49-F238E27FC236}">
                <a16:creationId xmlns:a16="http://schemas.microsoft.com/office/drawing/2014/main" id="{A2EEE490-02D7-4D29-BFF8-5815F3CBDA3B}"/>
              </a:ext>
            </a:extLst>
          </p:cNvPr>
          <p:cNvSpPr>
            <a:spLocks noGrp="1" noChangeArrowheads="1"/>
          </p:cNvSpPr>
          <p:nvPr>
            <p:ph type="sldNum" sz="quarter" idx="11"/>
          </p:nvPr>
        </p:nvSpPr>
        <p:spPr>
          <a:ln/>
        </p:spPr>
        <p:txBody>
          <a:bodyPr/>
          <a:lstStyle>
            <a:lvl1pPr>
              <a:defRPr/>
            </a:lvl1pPr>
          </a:lstStyle>
          <a:p>
            <a:pPr>
              <a:defRPr/>
            </a:pPr>
            <a:fld id="{E27BE455-4D22-4AB3-A4B4-EE02DC3FF085}" type="slidenum">
              <a:rPr lang="en-CA"/>
              <a:pPr>
                <a:defRPr/>
              </a:pPr>
              <a:t>‹#›</a:t>
            </a:fld>
            <a:endParaRPr lang="en-CA"/>
          </a:p>
        </p:txBody>
      </p:sp>
    </p:spTree>
    <p:extLst>
      <p:ext uri="{BB962C8B-B14F-4D97-AF65-F5344CB8AC3E}">
        <p14:creationId xmlns:p14="http://schemas.microsoft.com/office/powerpoint/2010/main" val="3155988193"/>
      </p:ext>
    </p:extLst>
  </p:cSld>
  <p:clrMapOvr>
    <a:masterClrMapping/>
  </p:clrMapOvr>
  <p:transition>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016" y="610195"/>
            <a:ext cx="10363970" cy="1143000"/>
          </a:xfrm>
        </p:spPr>
        <p:txBody>
          <a:bodyPr/>
          <a:lstStyle/>
          <a:p>
            <a:r>
              <a:rPr lang="en-US"/>
              <a:t>Click to edit Master title style</a:t>
            </a:r>
          </a:p>
        </p:txBody>
      </p:sp>
      <p:sp>
        <p:nvSpPr>
          <p:cNvPr id="3" name="Table Placeholder 2"/>
          <p:cNvSpPr>
            <a:spLocks noGrp="1"/>
          </p:cNvSpPr>
          <p:nvPr>
            <p:ph type="tbl" idx="1"/>
          </p:nvPr>
        </p:nvSpPr>
        <p:spPr>
          <a:xfrm>
            <a:off x="914016" y="1980903"/>
            <a:ext cx="10363970" cy="4115097"/>
          </a:xfrm>
        </p:spPr>
        <p:txBody>
          <a:bodyPr/>
          <a:lstStyle/>
          <a:p>
            <a:pPr lvl="0"/>
            <a:endParaRPr lang="en-US" noProof="0"/>
          </a:p>
        </p:txBody>
      </p:sp>
      <p:sp>
        <p:nvSpPr>
          <p:cNvPr id="4" name="Rectangle 41">
            <a:extLst>
              <a:ext uri="{FF2B5EF4-FFF2-40B4-BE49-F238E27FC236}">
                <a16:creationId xmlns:a16="http://schemas.microsoft.com/office/drawing/2014/main" id="{E1AF8823-7B46-436E-86EE-FF12F7B0C2A7}"/>
              </a:ext>
            </a:extLst>
          </p:cNvPr>
          <p:cNvSpPr>
            <a:spLocks noGrp="1" noChangeArrowheads="1"/>
          </p:cNvSpPr>
          <p:nvPr>
            <p:ph type="ftr" sz="quarter" idx="10"/>
          </p:nvPr>
        </p:nvSpPr>
        <p:spPr>
          <a:ln/>
        </p:spPr>
        <p:txBody>
          <a:bodyPr/>
          <a:lstStyle>
            <a:lvl1pPr>
              <a:defRPr/>
            </a:lvl1pPr>
          </a:lstStyle>
          <a:p>
            <a:pPr>
              <a:defRPr/>
            </a:pPr>
            <a:r>
              <a:rPr lang="en-CA"/>
              <a:t>DITTENDIK 2010</a:t>
            </a:r>
          </a:p>
        </p:txBody>
      </p:sp>
      <p:sp>
        <p:nvSpPr>
          <p:cNvPr id="5" name="Rectangle 42">
            <a:extLst>
              <a:ext uri="{FF2B5EF4-FFF2-40B4-BE49-F238E27FC236}">
                <a16:creationId xmlns:a16="http://schemas.microsoft.com/office/drawing/2014/main" id="{7C1EA327-543A-4C00-B2F9-4C48DF5EC3B4}"/>
              </a:ext>
            </a:extLst>
          </p:cNvPr>
          <p:cNvSpPr>
            <a:spLocks noGrp="1" noChangeArrowheads="1"/>
          </p:cNvSpPr>
          <p:nvPr>
            <p:ph type="sldNum" sz="quarter" idx="11"/>
          </p:nvPr>
        </p:nvSpPr>
        <p:spPr>
          <a:ln/>
        </p:spPr>
        <p:txBody>
          <a:bodyPr/>
          <a:lstStyle>
            <a:lvl1pPr>
              <a:defRPr/>
            </a:lvl1pPr>
          </a:lstStyle>
          <a:p>
            <a:pPr>
              <a:defRPr/>
            </a:pPr>
            <a:fld id="{7FAD5F0A-E1D9-4408-9DD0-2672BEB21BF1}" type="slidenum">
              <a:rPr lang="en-CA"/>
              <a:pPr>
                <a:defRPr/>
              </a:pPr>
              <a:t>‹#›</a:t>
            </a:fld>
            <a:endParaRPr lang="en-CA"/>
          </a:p>
        </p:txBody>
      </p:sp>
    </p:spTree>
    <p:extLst>
      <p:ext uri="{BB962C8B-B14F-4D97-AF65-F5344CB8AC3E}">
        <p14:creationId xmlns:p14="http://schemas.microsoft.com/office/powerpoint/2010/main" val="1503137022"/>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7/2/2019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412943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7/2/2019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558084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7/2/2019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454063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7/2/2019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300537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7/2/2019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585876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oleObject" Target="../embeddings/oleObject1.bin"/><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vmlDrawing" Target="../drawings/vmlDrawing1.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1.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oleObject" Target="../embeddings/oleObject3.bin"/><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vmlDrawing" Target="../drawings/vmlDrawing3.v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7/2/2019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extLst>
      <p:ext uri="{BB962C8B-B14F-4D97-AF65-F5344CB8AC3E}">
        <p14:creationId xmlns:p14="http://schemas.microsoft.com/office/powerpoint/2010/main" val="3597300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ltGray">
      <p:bgPr>
        <a:solidFill>
          <a:schemeClr val="bg1"/>
        </a:solidFill>
        <a:effectLst/>
      </p:bgPr>
    </p:bg>
    <p:spTree>
      <p:nvGrpSpPr>
        <p:cNvPr id="1" name=""/>
        <p:cNvGrpSpPr/>
        <p:nvPr/>
      </p:nvGrpSpPr>
      <p:grpSpPr>
        <a:xfrm>
          <a:off x="0" y="0"/>
          <a:ext cx="0" cy="0"/>
          <a:chOff x="0" y="0"/>
          <a:chExt cx="0" cy="0"/>
        </a:xfrm>
      </p:grpSpPr>
      <p:graphicFrame>
        <p:nvGraphicFramePr>
          <p:cNvPr id="1026" name="Object 105">
            <a:extLst>
              <a:ext uri="{FF2B5EF4-FFF2-40B4-BE49-F238E27FC236}">
                <a16:creationId xmlns:a16="http://schemas.microsoft.com/office/drawing/2014/main" id="{848421B4-0CA2-4273-BEA2-EA1B31DDCE72}"/>
              </a:ext>
            </a:extLst>
          </p:cNvPr>
          <p:cNvGraphicFramePr>
            <a:graphicFrameLocks noChangeAspect="1"/>
          </p:cNvGraphicFramePr>
          <p:nvPr/>
        </p:nvGraphicFramePr>
        <p:xfrm>
          <a:off x="0" y="0"/>
          <a:ext cx="12192000" cy="381000"/>
        </p:xfrm>
        <a:graphic>
          <a:graphicData uri="http://schemas.openxmlformats.org/presentationml/2006/ole">
            <mc:AlternateContent xmlns:mc="http://schemas.openxmlformats.org/markup-compatibility/2006">
              <mc:Choice xmlns:v="urn:schemas-microsoft-com:vml" Requires="v">
                <p:oleObj spid="_x0000_s1042" name="Image" r:id="rId15" imgW="11034921" imgH="1130159" progId="Photoshop.Image.7">
                  <p:embed/>
                </p:oleObj>
              </mc:Choice>
              <mc:Fallback>
                <p:oleObj name="Image" r:id="rId15" imgW="11034921" imgH="1130159" progId="Photoshop.Image.7">
                  <p:embed/>
                  <p:pic>
                    <p:nvPicPr>
                      <p:cNvPr id="1026" name="Object 105">
                        <a:extLst>
                          <a:ext uri="{FF2B5EF4-FFF2-40B4-BE49-F238E27FC236}">
                            <a16:creationId xmlns:a16="http://schemas.microsoft.com/office/drawing/2014/main" id="{848421B4-0CA2-4273-BEA2-EA1B31DDCE7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2192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Freeform 99">
            <a:extLst>
              <a:ext uri="{FF2B5EF4-FFF2-40B4-BE49-F238E27FC236}">
                <a16:creationId xmlns:a16="http://schemas.microsoft.com/office/drawing/2014/main" id="{F65B8A3E-1D7E-45A0-940D-512271E4CDE7}"/>
              </a:ext>
            </a:extLst>
          </p:cNvPr>
          <p:cNvSpPr>
            <a:spLocks/>
          </p:cNvSpPr>
          <p:nvPr/>
        </p:nvSpPr>
        <p:spPr bwMode="gray">
          <a:xfrm>
            <a:off x="-2118" y="6413500"/>
            <a:ext cx="5607051" cy="444500"/>
          </a:xfrm>
          <a:custGeom>
            <a:avLst/>
            <a:gdLst>
              <a:gd name="T0" fmla="*/ 2147483646 w 2649"/>
              <a:gd name="T1" fmla="*/ 2147483646 h 280"/>
              <a:gd name="T2" fmla="*/ 2147483646 w 2649"/>
              <a:gd name="T3" fmla="*/ 2147483646 h 280"/>
              <a:gd name="T4" fmla="*/ 2147483646 w 2649"/>
              <a:gd name="T5" fmla="*/ 0 h 280"/>
              <a:gd name="T6" fmla="*/ 0 w 2649"/>
              <a:gd name="T7" fmla="*/ 2147483646 h 280"/>
              <a:gd name="T8" fmla="*/ 2147483646 w 2649"/>
              <a:gd name="T9" fmla="*/ 2147483646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49" h="280">
                <a:moveTo>
                  <a:pt x="2649" y="280"/>
                </a:moveTo>
                <a:cubicBezTo>
                  <a:pt x="2211" y="248"/>
                  <a:pt x="2061" y="246"/>
                  <a:pt x="1337" y="184"/>
                </a:cubicBezTo>
                <a:cubicBezTo>
                  <a:pt x="610" y="123"/>
                  <a:pt x="9" y="0"/>
                  <a:pt x="1" y="0"/>
                </a:cubicBezTo>
                <a:lnTo>
                  <a:pt x="0" y="279"/>
                </a:lnTo>
                <a:lnTo>
                  <a:pt x="2649" y="280"/>
                </a:lnTo>
                <a:close/>
              </a:path>
            </a:pathLst>
          </a:custGeom>
          <a:gradFill rotWithShape="1">
            <a:gsLst>
              <a:gs pos="0">
                <a:schemeClr val="accent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28" name="Freeform 100">
            <a:extLst>
              <a:ext uri="{FF2B5EF4-FFF2-40B4-BE49-F238E27FC236}">
                <a16:creationId xmlns:a16="http://schemas.microsoft.com/office/drawing/2014/main" id="{9F23AE73-BA5E-4446-B90B-D5D84883C454}"/>
              </a:ext>
            </a:extLst>
          </p:cNvPr>
          <p:cNvSpPr>
            <a:spLocks/>
          </p:cNvSpPr>
          <p:nvPr/>
        </p:nvSpPr>
        <p:spPr bwMode="gray">
          <a:xfrm>
            <a:off x="6576485" y="6337300"/>
            <a:ext cx="5615516" cy="520700"/>
          </a:xfrm>
          <a:custGeom>
            <a:avLst/>
            <a:gdLst>
              <a:gd name="T0" fmla="*/ 0 w 2653"/>
              <a:gd name="T1" fmla="*/ 2147483646 h 328"/>
              <a:gd name="T2" fmla="*/ 2147483646 w 2653"/>
              <a:gd name="T3" fmla="*/ 2147483646 h 328"/>
              <a:gd name="T4" fmla="*/ 2147483646 w 2653"/>
              <a:gd name="T5" fmla="*/ 0 h 328"/>
              <a:gd name="T6" fmla="*/ 2147483646 w 2653"/>
              <a:gd name="T7" fmla="*/ 2147483646 h 328"/>
              <a:gd name="T8" fmla="*/ 0 w 2653"/>
              <a:gd name="T9" fmla="*/ 2147483646 h 3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53" h="328">
                <a:moveTo>
                  <a:pt x="0" y="328"/>
                </a:moveTo>
                <a:cubicBezTo>
                  <a:pt x="428" y="297"/>
                  <a:pt x="612" y="285"/>
                  <a:pt x="1321" y="224"/>
                </a:cubicBezTo>
                <a:cubicBezTo>
                  <a:pt x="2031" y="163"/>
                  <a:pt x="2595" y="29"/>
                  <a:pt x="2653" y="0"/>
                </a:cubicBezTo>
                <a:lnTo>
                  <a:pt x="2653" y="328"/>
                </a:lnTo>
                <a:lnTo>
                  <a:pt x="0" y="328"/>
                </a:lnTo>
                <a:close/>
              </a:path>
            </a:pathLst>
          </a:custGeom>
          <a:gradFill rotWithShape="1">
            <a:gsLst>
              <a:gs pos="0">
                <a:schemeClr val="accent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29" name="Freeform 102">
            <a:extLst>
              <a:ext uri="{FF2B5EF4-FFF2-40B4-BE49-F238E27FC236}">
                <a16:creationId xmlns:a16="http://schemas.microsoft.com/office/drawing/2014/main" id="{6280F487-E85D-4F4A-A1B9-D7048008FCED}"/>
              </a:ext>
            </a:extLst>
          </p:cNvPr>
          <p:cNvSpPr>
            <a:spLocks/>
          </p:cNvSpPr>
          <p:nvPr/>
        </p:nvSpPr>
        <p:spPr bwMode="gray">
          <a:xfrm>
            <a:off x="6637867" y="800100"/>
            <a:ext cx="5554133" cy="444500"/>
          </a:xfrm>
          <a:custGeom>
            <a:avLst/>
            <a:gdLst>
              <a:gd name="T0" fmla="*/ 0 w 2624"/>
              <a:gd name="T1" fmla="*/ 2147483646 h 280"/>
              <a:gd name="T2" fmla="*/ 2147483646 w 2624"/>
              <a:gd name="T3" fmla="*/ 2147483646 h 280"/>
              <a:gd name="T4" fmla="*/ 2147483646 w 2624"/>
              <a:gd name="T5" fmla="*/ 2147483646 h 280"/>
              <a:gd name="T6" fmla="*/ 2147483646 w 2624"/>
              <a:gd name="T7" fmla="*/ 0 h 280"/>
              <a:gd name="T8" fmla="*/ 0 w 2624"/>
              <a:gd name="T9" fmla="*/ 2147483646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4" h="280">
                <a:moveTo>
                  <a:pt x="0" y="8"/>
                </a:moveTo>
                <a:cubicBezTo>
                  <a:pt x="438" y="40"/>
                  <a:pt x="564" y="59"/>
                  <a:pt x="1288" y="120"/>
                </a:cubicBezTo>
                <a:cubicBezTo>
                  <a:pt x="2015" y="181"/>
                  <a:pt x="2616" y="280"/>
                  <a:pt x="2624" y="280"/>
                </a:cubicBezTo>
                <a:lnTo>
                  <a:pt x="2624" y="0"/>
                </a:lnTo>
                <a:lnTo>
                  <a:pt x="0" y="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27" name="Freeform 103">
            <a:extLst>
              <a:ext uri="{FF2B5EF4-FFF2-40B4-BE49-F238E27FC236}">
                <a16:creationId xmlns:a16="http://schemas.microsoft.com/office/drawing/2014/main" id="{D8C8D8CF-1809-446A-81BB-59628FC8EC7E}"/>
              </a:ext>
            </a:extLst>
          </p:cNvPr>
          <p:cNvSpPr>
            <a:spLocks/>
          </p:cNvSpPr>
          <p:nvPr/>
        </p:nvSpPr>
        <p:spPr bwMode="invGray">
          <a:xfrm>
            <a:off x="0" y="0"/>
            <a:ext cx="12192000" cy="812800"/>
          </a:xfrm>
          <a:custGeom>
            <a:avLst/>
            <a:gdLst/>
            <a:ahLst/>
            <a:cxnLst>
              <a:cxn ang="0">
                <a:pos x="0" y="512"/>
              </a:cxn>
              <a:cxn ang="0">
                <a:pos x="5760" y="512"/>
              </a:cxn>
              <a:cxn ang="0">
                <a:pos x="5760" y="0"/>
              </a:cxn>
              <a:cxn ang="0">
                <a:pos x="2804" y="134"/>
              </a:cxn>
              <a:cxn ang="0">
                <a:pos x="0" y="9"/>
              </a:cxn>
              <a:cxn ang="0">
                <a:pos x="0" y="512"/>
              </a:cxn>
            </a:cxnLst>
            <a:rect l="0" t="0" r="r" b="b"/>
            <a:pathLst>
              <a:path w="5760" h="512">
                <a:moveTo>
                  <a:pt x="0" y="512"/>
                </a:moveTo>
                <a:lnTo>
                  <a:pt x="5760" y="512"/>
                </a:lnTo>
                <a:lnTo>
                  <a:pt x="5760" y="0"/>
                </a:lnTo>
                <a:cubicBezTo>
                  <a:pt x="5554" y="37"/>
                  <a:pt x="3760" y="147"/>
                  <a:pt x="2804" y="134"/>
                </a:cubicBezTo>
                <a:cubicBezTo>
                  <a:pt x="1848" y="121"/>
                  <a:pt x="582" y="97"/>
                  <a:pt x="0" y="9"/>
                </a:cubicBezTo>
                <a:lnTo>
                  <a:pt x="0" y="512"/>
                </a:lnTo>
                <a:close/>
              </a:path>
            </a:pathLst>
          </a:custGeom>
          <a:gradFill rotWithShape="1">
            <a:gsLst>
              <a:gs pos="0">
                <a:schemeClr val="tx2"/>
              </a:gs>
              <a:gs pos="50000">
                <a:schemeClr val="tx2">
                  <a:gamma/>
                  <a:shade val="46275"/>
                  <a:invGamma/>
                </a:schemeClr>
              </a:gs>
              <a:gs pos="100000">
                <a:schemeClr val="tx2"/>
              </a:gs>
            </a:gsLst>
            <a:lin ang="0" scaled="1"/>
          </a:gradFill>
          <a:ln w="9525">
            <a:noFill/>
            <a:round/>
            <a:headEnd/>
            <a:tailEnd/>
          </a:ln>
          <a:effectLst/>
        </p:spPr>
        <p:txBody>
          <a:bodyPr/>
          <a:lstStyle/>
          <a:p>
            <a:pPr eaLnBrk="1" hangingPunct="1">
              <a:defRPr/>
            </a:pPr>
            <a:endParaRPr lang="id-ID" sz="1800">
              <a:latin typeface="Arial" charset="0"/>
            </a:endParaRPr>
          </a:p>
        </p:txBody>
      </p:sp>
      <p:sp>
        <p:nvSpPr>
          <p:cNvPr id="1031" name="Rectangle 3">
            <a:extLst>
              <a:ext uri="{FF2B5EF4-FFF2-40B4-BE49-F238E27FC236}">
                <a16:creationId xmlns:a16="http://schemas.microsoft.com/office/drawing/2014/main" id="{342127EE-39E3-47A7-8011-CFFB1F224BDE}"/>
              </a:ext>
            </a:extLst>
          </p:cNvPr>
          <p:cNvSpPr>
            <a:spLocks noGrp="1" noChangeArrowheads="1"/>
          </p:cNvSpPr>
          <p:nvPr>
            <p:ph type="body" idx="1"/>
          </p:nvPr>
        </p:nvSpPr>
        <p:spPr bwMode="auto">
          <a:xfrm>
            <a:off x="609600" y="1219200"/>
            <a:ext cx="10972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A06F1CAD-5E96-42DA-99F8-D24CBB33998F}"/>
              </a:ext>
            </a:extLst>
          </p:cNvPr>
          <p:cNvSpPr>
            <a:spLocks noGrp="1" noChangeArrowheads="1"/>
          </p:cNvSpPr>
          <p:nvPr>
            <p:ph type="dt" sz="half" idx="2"/>
          </p:nvPr>
        </p:nvSpPr>
        <p:spPr bwMode="white">
          <a:xfrm>
            <a:off x="609600" y="6562725"/>
            <a:ext cx="2438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endParaRPr lang="en-US"/>
          </a:p>
        </p:txBody>
      </p:sp>
      <p:sp>
        <p:nvSpPr>
          <p:cNvPr id="3" name="Rectangle 5">
            <a:extLst>
              <a:ext uri="{FF2B5EF4-FFF2-40B4-BE49-F238E27FC236}">
                <a16:creationId xmlns:a16="http://schemas.microsoft.com/office/drawing/2014/main" id="{E3FD3130-CC6D-47E3-AE5D-4E3A0B4774CD}"/>
              </a:ext>
            </a:extLst>
          </p:cNvPr>
          <p:cNvSpPr>
            <a:spLocks noGrp="1" noChangeArrowheads="1"/>
          </p:cNvSpPr>
          <p:nvPr>
            <p:ph type="ftr" sz="quarter" idx="3"/>
          </p:nvPr>
        </p:nvSpPr>
        <p:spPr bwMode="white">
          <a:xfrm>
            <a:off x="9245600" y="6591300"/>
            <a:ext cx="2540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charset="0"/>
              </a:defRPr>
            </a:lvl1pPr>
          </a:lstStyle>
          <a:p>
            <a:pPr>
              <a:defRPr/>
            </a:pPr>
            <a:r>
              <a:rPr lang="en-US"/>
              <a:t>www.themegallery.com</a:t>
            </a:r>
          </a:p>
        </p:txBody>
      </p:sp>
      <p:sp>
        <p:nvSpPr>
          <p:cNvPr id="1030" name="Rectangle 6">
            <a:extLst>
              <a:ext uri="{FF2B5EF4-FFF2-40B4-BE49-F238E27FC236}">
                <a16:creationId xmlns:a16="http://schemas.microsoft.com/office/drawing/2014/main" id="{72527CEB-F2C6-430F-BB0E-188DC38D0CC1}"/>
              </a:ext>
            </a:extLst>
          </p:cNvPr>
          <p:cNvSpPr>
            <a:spLocks noGrp="1" noChangeArrowheads="1"/>
          </p:cNvSpPr>
          <p:nvPr>
            <p:ph type="sldNum" sz="quarter" idx="4"/>
          </p:nvPr>
        </p:nvSpPr>
        <p:spPr bwMode="gray">
          <a:xfrm>
            <a:off x="5008033" y="6551613"/>
            <a:ext cx="2844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fld id="{9C770190-4FC9-40DC-A5FE-67626EA92ADB}" type="slidenum">
              <a:rPr lang="en-US" altLang="en-US"/>
              <a:pPr>
                <a:defRPr/>
              </a:pPr>
              <a:t>‹#›</a:t>
            </a:fld>
            <a:endParaRPr lang="en-US" altLang="en-US"/>
          </a:p>
        </p:txBody>
      </p:sp>
      <p:sp>
        <p:nvSpPr>
          <p:cNvPr id="1035" name="Rectangle 2">
            <a:extLst>
              <a:ext uri="{FF2B5EF4-FFF2-40B4-BE49-F238E27FC236}">
                <a16:creationId xmlns:a16="http://schemas.microsoft.com/office/drawing/2014/main" id="{5376F6C4-4C38-4A91-8446-47D2F101593B}"/>
              </a:ext>
            </a:extLst>
          </p:cNvPr>
          <p:cNvSpPr>
            <a:spLocks noGrp="1" noChangeArrowheads="1"/>
          </p:cNvSpPr>
          <p:nvPr>
            <p:ph type="title"/>
          </p:nvPr>
        </p:nvSpPr>
        <p:spPr bwMode="auto">
          <a:xfrm>
            <a:off x="914400" y="228601"/>
            <a:ext cx="104648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6" name="Freeform 104">
            <a:extLst>
              <a:ext uri="{FF2B5EF4-FFF2-40B4-BE49-F238E27FC236}">
                <a16:creationId xmlns:a16="http://schemas.microsoft.com/office/drawing/2014/main" id="{A1EF8867-087F-4915-B2E8-2006FD9F4B4D}"/>
              </a:ext>
            </a:extLst>
          </p:cNvPr>
          <p:cNvSpPr>
            <a:spLocks/>
          </p:cNvSpPr>
          <p:nvPr/>
        </p:nvSpPr>
        <p:spPr bwMode="gray">
          <a:xfrm flipH="1">
            <a:off x="1" y="793750"/>
            <a:ext cx="4847167" cy="444500"/>
          </a:xfrm>
          <a:custGeom>
            <a:avLst/>
            <a:gdLst>
              <a:gd name="T0" fmla="*/ 0 w 2096"/>
              <a:gd name="T1" fmla="*/ 2147483646 h 280"/>
              <a:gd name="T2" fmla="*/ 2147483646 w 2096"/>
              <a:gd name="T3" fmla="*/ 2147483646 h 280"/>
              <a:gd name="T4" fmla="*/ 2147483646 w 2096"/>
              <a:gd name="T5" fmla="*/ 2147483646 h 280"/>
              <a:gd name="T6" fmla="*/ 2147483646 w 2096"/>
              <a:gd name="T7" fmla="*/ 0 h 280"/>
              <a:gd name="T8" fmla="*/ 0 w 2096"/>
              <a:gd name="T9" fmla="*/ 2147483646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6" h="280">
                <a:moveTo>
                  <a:pt x="0" y="16"/>
                </a:moveTo>
                <a:cubicBezTo>
                  <a:pt x="352" y="48"/>
                  <a:pt x="418" y="43"/>
                  <a:pt x="1000" y="104"/>
                </a:cubicBezTo>
                <a:cubicBezTo>
                  <a:pt x="1584" y="165"/>
                  <a:pt x="2048" y="251"/>
                  <a:pt x="2096" y="280"/>
                </a:cubicBezTo>
                <a:lnTo>
                  <a:pt x="2096" y="0"/>
                </a:lnTo>
                <a:lnTo>
                  <a:pt x="0" y="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Tree>
    <p:extLst>
      <p:ext uri="{BB962C8B-B14F-4D97-AF65-F5344CB8AC3E}">
        <p14:creationId xmlns:p14="http://schemas.microsoft.com/office/powerpoint/2010/main" val="13651300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charset="0"/>
        </a:defRPr>
      </a:lvl2pPr>
      <a:lvl3pPr algn="ctr" rtl="0" eaLnBrk="0" fontAlgn="base" hangingPunct="0">
        <a:spcBef>
          <a:spcPct val="0"/>
        </a:spcBef>
        <a:spcAft>
          <a:spcPct val="0"/>
        </a:spcAft>
        <a:defRPr sz="2800" b="1">
          <a:solidFill>
            <a:schemeClr val="bg1"/>
          </a:solidFill>
          <a:latin typeface="Arial" charset="0"/>
        </a:defRPr>
      </a:lvl3pPr>
      <a:lvl4pPr algn="ctr" rtl="0" eaLnBrk="0" fontAlgn="base" hangingPunct="0">
        <a:spcBef>
          <a:spcPct val="0"/>
        </a:spcBef>
        <a:spcAft>
          <a:spcPct val="0"/>
        </a:spcAft>
        <a:defRPr sz="2800" b="1">
          <a:solidFill>
            <a:schemeClr val="bg1"/>
          </a:solidFill>
          <a:latin typeface="Arial" charset="0"/>
        </a:defRPr>
      </a:lvl4pPr>
      <a:lvl5pPr algn="ctr" rtl="0" eaLnBrk="0" fontAlgn="base" hangingPunct="0">
        <a:spcBef>
          <a:spcPct val="0"/>
        </a:spcBef>
        <a:spcAft>
          <a:spcPct val="0"/>
        </a:spcAft>
        <a:defRPr sz="2800" b="1">
          <a:solidFill>
            <a:schemeClr val="bg1"/>
          </a:solidFill>
          <a:latin typeface="Arial" charset="0"/>
        </a:defRPr>
      </a:lvl5pPr>
      <a:lvl6pPr marL="457200" algn="ctr" rtl="0" fontAlgn="base">
        <a:spcBef>
          <a:spcPct val="0"/>
        </a:spcBef>
        <a:spcAft>
          <a:spcPct val="0"/>
        </a:spcAft>
        <a:defRPr sz="2800" b="1">
          <a:solidFill>
            <a:schemeClr val="bg1"/>
          </a:solidFill>
          <a:latin typeface="Arial" charset="0"/>
        </a:defRPr>
      </a:lvl6pPr>
      <a:lvl7pPr marL="914400" algn="ctr" rtl="0" fontAlgn="base">
        <a:spcBef>
          <a:spcPct val="0"/>
        </a:spcBef>
        <a:spcAft>
          <a:spcPct val="0"/>
        </a:spcAft>
        <a:defRPr sz="2800" b="1">
          <a:solidFill>
            <a:schemeClr val="bg1"/>
          </a:solidFill>
          <a:latin typeface="Arial" charset="0"/>
        </a:defRPr>
      </a:lvl7pPr>
      <a:lvl8pPr marL="1371600" algn="ctr" rtl="0" fontAlgn="base">
        <a:spcBef>
          <a:spcPct val="0"/>
        </a:spcBef>
        <a:spcAft>
          <a:spcPct val="0"/>
        </a:spcAft>
        <a:defRPr sz="2800" b="1">
          <a:solidFill>
            <a:schemeClr val="bg1"/>
          </a:solidFill>
          <a:latin typeface="Arial" charset="0"/>
        </a:defRPr>
      </a:lvl8pPr>
      <a:lvl9pPr marL="1828800" algn="ctr" rtl="0" fontAlgn="base">
        <a:spcBef>
          <a:spcPct val="0"/>
        </a:spcBef>
        <a:spcAft>
          <a:spcPct val="0"/>
        </a:spcAft>
        <a:defRPr sz="2800" b="1">
          <a:solidFill>
            <a:schemeClr val="bg1"/>
          </a:solidFill>
          <a:latin typeface="Arial" charset="0"/>
        </a:defRPr>
      </a:lvl9pPr>
    </p:titleStyle>
    <p:bodyStyle>
      <a:lvl1pPr marL="342900" indent="-342900" algn="l" rtl="0" eaLnBrk="0" fontAlgn="base" hangingPunct="0">
        <a:spcBef>
          <a:spcPct val="20000"/>
        </a:spcBef>
        <a:spcAft>
          <a:spcPct val="0"/>
        </a:spcAft>
        <a:buClr>
          <a:schemeClr val="tx2"/>
        </a:buClr>
        <a:buFont typeface="Wingdings" panose="05000000000000000000"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ltGray">
      <p:bgPr>
        <a:solidFill>
          <a:schemeClr val="bg1"/>
        </a:solidFill>
        <a:effectLst/>
      </p:bgPr>
    </p:bg>
    <p:spTree>
      <p:nvGrpSpPr>
        <p:cNvPr id="1" name=""/>
        <p:cNvGrpSpPr/>
        <p:nvPr/>
      </p:nvGrpSpPr>
      <p:grpSpPr>
        <a:xfrm>
          <a:off x="0" y="0"/>
          <a:ext cx="0" cy="0"/>
          <a:chOff x="0" y="0"/>
          <a:chExt cx="0" cy="0"/>
        </a:xfrm>
      </p:grpSpPr>
      <p:graphicFrame>
        <p:nvGraphicFramePr>
          <p:cNvPr id="1026" name="Object 105">
            <a:extLst>
              <a:ext uri="{FF2B5EF4-FFF2-40B4-BE49-F238E27FC236}">
                <a16:creationId xmlns:a16="http://schemas.microsoft.com/office/drawing/2014/main" id="{7173333C-56E6-4D52-862B-B2B2823B57B9}"/>
              </a:ext>
            </a:extLst>
          </p:cNvPr>
          <p:cNvGraphicFramePr>
            <a:graphicFrameLocks noChangeAspect="1"/>
          </p:cNvGraphicFramePr>
          <p:nvPr/>
        </p:nvGraphicFramePr>
        <p:xfrm>
          <a:off x="0" y="0"/>
          <a:ext cx="12192000" cy="381000"/>
        </p:xfrm>
        <a:graphic>
          <a:graphicData uri="http://schemas.openxmlformats.org/presentationml/2006/ole">
            <mc:AlternateContent xmlns:mc="http://schemas.openxmlformats.org/markup-compatibility/2006">
              <mc:Choice xmlns:v="urn:schemas-microsoft-com:vml" Requires="v">
                <p:oleObj spid="_x0000_s3083" name="Image" r:id="rId15" imgW="11034921" imgH="1130159" progId="Photoshop.Image.7">
                  <p:embed/>
                </p:oleObj>
              </mc:Choice>
              <mc:Fallback>
                <p:oleObj name="Image" r:id="rId15" imgW="11034921" imgH="1130159" progId="Photoshop.Image.7">
                  <p:embed/>
                  <p:pic>
                    <p:nvPicPr>
                      <p:cNvPr id="1026" name="Object 105">
                        <a:extLst>
                          <a:ext uri="{FF2B5EF4-FFF2-40B4-BE49-F238E27FC236}">
                            <a16:creationId xmlns:a16="http://schemas.microsoft.com/office/drawing/2014/main" id="{7173333C-56E6-4D52-862B-B2B2823B57B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2192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Freeform 99">
            <a:extLst>
              <a:ext uri="{FF2B5EF4-FFF2-40B4-BE49-F238E27FC236}">
                <a16:creationId xmlns:a16="http://schemas.microsoft.com/office/drawing/2014/main" id="{AF9C392B-FF1B-4BA6-80FE-9739DCBD2224}"/>
              </a:ext>
            </a:extLst>
          </p:cNvPr>
          <p:cNvSpPr>
            <a:spLocks/>
          </p:cNvSpPr>
          <p:nvPr/>
        </p:nvSpPr>
        <p:spPr bwMode="gray">
          <a:xfrm>
            <a:off x="-2118" y="6413500"/>
            <a:ext cx="5607051" cy="444500"/>
          </a:xfrm>
          <a:custGeom>
            <a:avLst/>
            <a:gdLst>
              <a:gd name="T0" fmla="*/ 2147483646 w 2649"/>
              <a:gd name="T1" fmla="*/ 2147483646 h 280"/>
              <a:gd name="T2" fmla="*/ 2147483646 w 2649"/>
              <a:gd name="T3" fmla="*/ 2147483646 h 280"/>
              <a:gd name="T4" fmla="*/ 2147483646 w 2649"/>
              <a:gd name="T5" fmla="*/ 0 h 280"/>
              <a:gd name="T6" fmla="*/ 0 w 2649"/>
              <a:gd name="T7" fmla="*/ 2147483646 h 280"/>
              <a:gd name="T8" fmla="*/ 2147483646 w 2649"/>
              <a:gd name="T9" fmla="*/ 2147483646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49" h="280">
                <a:moveTo>
                  <a:pt x="2649" y="280"/>
                </a:moveTo>
                <a:cubicBezTo>
                  <a:pt x="2211" y="248"/>
                  <a:pt x="2061" y="246"/>
                  <a:pt x="1337" y="184"/>
                </a:cubicBezTo>
                <a:cubicBezTo>
                  <a:pt x="610" y="123"/>
                  <a:pt x="9" y="0"/>
                  <a:pt x="1" y="0"/>
                </a:cubicBezTo>
                <a:lnTo>
                  <a:pt x="0" y="279"/>
                </a:lnTo>
                <a:lnTo>
                  <a:pt x="2649" y="280"/>
                </a:lnTo>
                <a:close/>
              </a:path>
            </a:pathLst>
          </a:custGeom>
          <a:gradFill rotWithShape="1">
            <a:gsLst>
              <a:gs pos="0">
                <a:schemeClr val="accent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28" name="Freeform 100">
            <a:extLst>
              <a:ext uri="{FF2B5EF4-FFF2-40B4-BE49-F238E27FC236}">
                <a16:creationId xmlns:a16="http://schemas.microsoft.com/office/drawing/2014/main" id="{0C29D66E-975B-4FDE-AA54-656AECF29063}"/>
              </a:ext>
            </a:extLst>
          </p:cNvPr>
          <p:cNvSpPr>
            <a:spLocks/>
          </p:cNvSpPr>
          <p:nvPr/>
        </p:nvSpPr>
        <p:spPr bwMode="gray">
          <a:xfrm>
            <a:off x="6576485" y="6337300"/>
            <a:ext cx="5615516" cy="520700"/>
          </a:xfrm>
          <a:custGeom>
            <a:avLst/>
            <a:gdLst>
              <a:gd name="T0" fmla="*/ 0 w 2653"/>
              <a:gd name="T1" fmla="*/ 2147483646 h 328"/>
              <a:gd name="T2" fmla="*/ 2147483646 w 2653"/>
              <a:gd name="T3" fmla="*/ 2147483646 h 328"/>
              <a:gd name="T4" fmla="*/ 2147483646 w 2653"/>
              <a:gd name="T5" fmla="*/ 0 h 328"/>
              <a:gd name="T6" fmla="*/ 2147483646 w 2653"/>
              <a:gd name="T7" fmla="*/ 2147483646 h 328"/>
              <a:gd name="T8" fmla="*/ 0 w 2653"/>
              <a:gd name="T9" fmla="*/ 2147483646 h 3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53" h="328">
                <a:moveTo>
                  <a:pt x="0" y="328"/>
                </a:moveTo>
                <a:cubicBezTo>
                  <a:pt x="428" y="297"/>
                  <a:pt x="612" y="285"/>
                  <a:pt x="1321" y="224"/>
                </a:cubicBezTo>
                <a:cubicBezTo>
                  <a:pt x="2031" y="163"/>
                  <a:pt x="2595" y="29"/>
                  <a:pt x="2653" y="0"/>
                </a:cubicBezTo>
                <a:lnTo>
                  <a:pt x="2653" y="328"/>
                </a:lnTo>
                <a:lnTo>
                  <a:pt x="0" y="328"/>
                </a:lnTo>
                <a:close/>
              </a:path>
            </a:pathLst>
          </a:custGeom>
          <a:gradFill rotWithShape="1">
            <a:gsLst>
              <a:gs pos="0">
                <a:schemeClr val="accent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29" name="Freeform 102">
            <a:extLst>
              <a:ext uri="{FF2B5EF4-FFF2-40B4-BE49-F238E27FC236}">
                <a16:creationId xmlns:a16="http://schemas.microsoft.com/office/drawing/2014/main" id="{81917993-6939-4250-8464-31FE9643309B}"/>
              </a:ext>
            </a:extLst>
          </p:cNvPr>
          <p:cNvSpPr>
            <a:spLocks/>
          </p:cNvSpPr>
          <p:nvPr/>
        </p:nvSpPr>
        <p:spPr bwMode="gray">
          <a:xfrm>
            <a:off x="6637867" y="800100"/>
            <a:ext cx="5554133" cy="444500"/>
          </a:xfrm>
          <a:custGeom>
            <a:avLst/>
            <a:gdLst>
              <a:gd name="T0" fmla="*/ 0 w 2624"/>
              <a:gd name="T1" fmla="*/ 2147483646 h 280"/>
              <a:gd name="T2" fmla="*/ 2147483646 w 2624"/>
              <a:gd name="T3" fmla="*/ 2147483646 h 280"/>
              <a:gd name="T4" fmla="*/ 2147483646 w 2624"/>
              <a:gd name="T5" fmla="*/ 2147483646 h 280"/>
              <a:gd name="T6" fmla="*/ 2147483646 w 2624"/>
              <a:gd name="T7" fmla="*/ 0 h 280"/>
              <a:gd name="T8" fmla="*/ 0 w 2624"/>
              <a:gd name="T9" fmla="*/ 2147483646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4" h="280">
                <a:moveTo>
                  <a:pt x="0" y="8"/>
                </a:moveTo>
                <a:cubicBezTo>
                  <a:pt x="438" y="40"/>
                  <a:pt x="564" y="59"/>
                  <a:pt x="1288" y="120"/>
                </a:cubicBezTo>
                <a:cubicBezTo>
                  <a:pt x="2015" y="181"/>
                  <a:pt x="2616" y="280"/>
                  <a:pt x="2624" y="280"/>
                </a:cubicBezTo>
                <a:lnTo>
                  <a:pt x="2624" y="0"/>
                </a:lnTo>
                <a:lnTo>
                  <a:pt x="0" y="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27" name="Freeform 103">
            <a:extLst>
              <a:ext uri="{FF2B5EF4-FFF2-40B4-BE49-F238E27FC236}">
                <a16:creationId xmlns:a16="http://schemas.microsoft.com/office/drawing/2014/main" id="{D8C8D8CF-1809-446A-81BB-59628FC8EC7E}"/>
              </a:ext>
            </a:extLst>
          </p:cNvPr>
          <p:cNvSpPr>
            <a:spLocks/>
          </p:cNvSpPr>
          <p:nvPr/>
        </p:nvSpPr>
        <p:spPr bwMode="invGray">
          <a:xfrm>
            <a:off x="0" y="0"/>
            <a:ext cx="12192000" cy="812800"/>
          </a:xfrm>
          <a:custGeom>
            <a:avLst/>
            <a:gdLst/>
            <a:ahLst/>
            <a:cxnLst>
              <a:cxn ang="0">
                <a:pos x="0" y="512"/>
              </a:cxn>
              <a:cxn ang="0">
                <a:pos x="5760" y="512"/>
              </a:cxn>
              <a:cxn ang="0">
                <a:pos x="5760" y="0"/>
              </a:cxn>
              <a:cxn ang="0">
                <a:pos x="2804" y="134"/>
              </a:cxn>
              <a:cxn ang="0">
                <a:pos x="0" y="9"/>
              </a:cxn>
              <a:cxn ang="0">
                <a:pos x="0" y="512"/>
              </a:cxn>
            </a:cxnLst>
            <a:rect l="0" t="0" r="r" b="b"/>
            <a:pathLst>
              <a:path w="5760" h="512">
                <a:moveTo>
                  <a:pt x="0" y="512"/>
                </a:moveTo>
                <a:lnTo>
                  <a:pt x="5760" y="512"/>
                </a:lnTo>
                <a:lnTo>
                  <a:pt x="5760" y="0"/>
                </a:lnTo>
                <a:cubicBezTo>
                  <a:pt x="5554" y="37"/>
                  <a:pt x="3760" y="147"/>
                  <a:pt x="2804" y="134"/>
                </a:cubicBezTo>
                <a:cubicBezTo>
                  <a:pt x="1848" y="121"/>
                  <a:pt x="582" y="97"/>
                  <a:pt x="0" y="9"/>
                </a:cubicBezTo>
                <a:lnTo>
                  <a:pt x="0" y="512"/>
                </a:lnTo>
                <a:close/>
              </a:path>
            </a:pathLst>
          </a:custGeom>
          <a:gradFill rotWithShape="1">
            <a:gsLst>
              <a:gs pos="0">
                <a:schemeClr val="tx2"/>
              </a:gs>
              <a:gs pos="50000">
                <a:schemeClr val="tx2">
                  <a:gamma/>
                  <a:shade val="46275"/>
                  <a:invGamma/>
                </a:schemeClr>
              </a:gs>
              <a:gs pos="100000">
                <a:schemeClr val="tx2"/>
              </a:gs>
            </a:gsLst>
            <a:lin ang="0" scaled="1"/>
          </a:gradFill>
          <a:ln w="9525">
            <a:noFill/>
            <a:round/>
            <a:headEnd/>
            <a:tailEnd/>
          </a:ln>
          <a:effectLst/>
        </p:spPr>
        <p:txBody>
          <a:bodyPr/>
          <a:lstStyle/>
          <a:p>
            <a:pPr eaLnBrk="1" hangingPunct="1">
              <a:defRPr/>
            </a:pPr>
            <a:endParaRPr lang="id-ID" sz="1800">
              <a:latin typeface="Arial" charset="0"/>
            </a:endParaRPr>
          </a:p>
        </p:txBody>
      </p:sp>
      <p:sp>
        <p:nvSpPr>
          <p:cNvPr id="1031" name="Rectangle 3">
            <a:extLst>
              <a:ext uri="{FF2B5EF4-FFF2-40B4-BE49-F238E27FC236}">
                <a16:creationId xmlns:a16="http://schemas.microsoft.com/office/drawing/2014/main" id="{7451EEB0-E440-4FA1-BAD1-FD83BB0944FD}"/>
              </a:ext>
            </a:extLst>
          </p:cNvPr>
          <p:cNvSpPr>
            <a:spLocks noGrp="1" noChangeArrowheads="1"/>
          </p:cNvSpPr>
          <p:nvPr>
            <p:ph type="body" idx="1"/>
          </p:nvPr>
        </p:nvSpPr>
        <p:spPr bwMode="auto">
          <a:xfrm>
            <a:off x="609600" y="1219200"/>
            <a:ext cx="10972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A06F1CAD-5E96-42DA-99F8-D24CBB33998F}"/>
              </a:ext>
            </a:extLst>
          </p:cNvPr>
          <p:cNvSpPr>
            <a:spLocks noGrp="1" noChangeArrowheads="1"/>
          </p:cNvSpPr>
          <p:nvPr>
            <p:ph type="dt" sz="half" idx="2"/>
          </p:nvPr>
        </p:nvSpPr>
        <p:spPr bwMode="white">
          <a:xfrm>
            <a:off x="609600" y="6562725"/>
            <a:ext cx="2438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endParaRPr lang="en-US"/>
          </a:p>
        </p:txBody>
      </p:sp>
      <p:sp>
        <p:nvSpPr>
          <p:cNvPr id="3" name="Rectangle 5">
            <a:extLst>
              <a:ext uri="{FF2B5EF4-FFF2-40B4-BE49-F238E27FC236}">
                <a16:creationId xmlns:a16="http://schemas.microsoft.com/office/drawing/2014/main" id="{E3FD3130-CC6D-47E3-AE5D-4E3A0B4774CD}"/>
              </a:ext>
            </a:extLst>
          </p:cNvPr>
          <p:cNvSpPr>
            <a:spLocks noGrp="1" noChangeArrowheads="1"/>
          </p:cNvSpPr>
          <p:nvPr>
            <p:ph type="ftr" sz="quarter" idx="3"/>
          </p:nvPr>
        </p:nvSpPr>
        <p:spPr bwMode="white">
          <a:xfrm>
            <a:off x="9245600" y="6591300"/>
            <a:ext cx="2540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charset="0"/>
              </a:defRPr>
            </a:lvl1pPr>
          </a:lstStyle>
          <a:p>
            <a:pPr>
              <a:defRPr/>
            </a:pPr>
            <a:r>
              <a:rPr lang="en-US"/>
              <a:t>www.themegallery.com</a:t>
            </a:r>
          </a:p>
        </p:txBody>
      </p:sp>
      <p:sp>
        <p:nvSpPr>
          <p:cNvPr id="1030" name="Rectangle 6">
            <a:extLst>
              <a:ext uri="{FF2B5EF4-FFF2-40B4-BE49-F238E27FC236}">
                <a16:creationId xmlns:a16="http://schemas.microsoft.com/office/drawing/2014/main" id="{72527CEB-F2C6-430F-BB0E-188DC38D0CC1}"/>
              </a:ext>
            </a:extLst>
          </p:cNvPr>
          <p:cNvSpPr>
            <a:spLocks noGrp="1" noChangeArrowheads="1"/>
          </p:cNvSpPr>
          <p:nvPr>
            <p:ph type="sldNum" sz="quarter" idx="4"/>
          </p:nvPr>
        </p:nvSpPr>
        <p:spPr bwMode="gray">
          <a:xfrm>
            <a:off x="5008033" y="6551613"/>
            <a:ext cx="2844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fld id="{2FFC6728-FAE4-4979-A8E9-23D51BC9D878}" type="slidenum">
              <a:rPr lang="en-US" altLang="en-US"/>
              <a:pPr>
                <a:defRPr/>
              </a:pPr>
              <a:t>‹#›</a:t>
            </a:fld>
            <a:endParaRPr lang="en-US" altLang="en-US"/>
          </a:p>
        </p:txBody>
      </p:sp>
      <p:sp>
        <p:nvSpPr>
          <p:cNvPr id="1035" name="Rectangle 2">
            <a:extLst>
              <a:ext uri="{FF2B5EF4-FFF2-40B4-BE49-F238E27FC236}">
                <a16:creationId xmlns:a16="http://schemas.microsoft.com/office/drawing/2014/main" id="{6DEE7BD5-67DC-45F9-9FBF-DAC69F3EBECD}"/>
              </a:ext>
            </a:extLst>
          </p:cNvPr>
          <p:cNvSpPr>
            <a:spLocks noGrp="1" noChangeArrowheads="1"/>
          </p:cNvSpPr>
          <p:nvPr>
            <p:ph type="title"/>
          </p:nvPr>
        </p:nvSpPr>
        <p:spPr bwMode="auto">
          <a:xfrm>
            <a:off x="914400" y="228601"/>
            <a:ext cx="104648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6" name="Freeform 104">
            <a:extLst>
              <a:ext uri="{FF2B5EF4-FFF2-40B4-BE49-F238E27FC236}">
                <a16:creationId xmlns:a16="http://schemas.microsoft.com/office/drawing/2014/main" id="{82C0CFFC-CF2A-4FA7-B1E7-CD6E5B3482FD}"/>
              </a:ext>
            </a:extLst>
          </p:cNvPr>
          <p:cNvSpPr>
            <a:spLocks/>
          </p:cNvSpPr>
          <p:nvPr/>
        </p:nvSpPr>
        <p:spPr bwMode="gray">
          <a:xfrm flipH="1">
            <a:off x="1" y="793750"/>
            <a:ext cx="4847167" cy="444500"/>
          </a:xfrm>
          <a:custGeom>
            <a:avLst/>
            <a:gdLst>
              <a:gd name="T0" fmla="*/ 0 w 2096"/>
              <a:gd name="T1" fmla="*/ 2147483646 h 280"/>
              <a:gd name="T2" fmla="*/ 2147483646 w 2096"/>
              <a:gd name="T3" fmla="*/ 2147483646 h 280"/>
              <a:gd name="T4" fmla="*/ 2147483646 w 2096"/>
              <a:gd name="T5" fmla="*/ 2147483646 h 280"/>
              <a:gd name="T6" fmla="*/ 2147483646 w 2096"/>
              <a:gd name="T7" fmla="*/ 0 h 280"/>
              <a:gd name="T8" fmla="*/ 0 w 2096"/>
              <a:gd name="T9" fmla="*/ 2147483646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6" h="280">
                <a:moveTo>
                  <a:pt x="0" y="16"/>
                </a:moveTo>
                <a:cubicBezTo>
                  <a:pt x="352" y="48"/>
                  <a:pt x="418" y="43"/>
                  <a:pt x="1000" y="104"/>
                </a:cubicBezTo>
                <a:cubicBezTo>
                  <a:pt x="1584" y="165"/>
                  <a:pt x="2048" y="251"/>
                  <a:pt x="2096" y="280"/>
                </a:cubicBezTo>
                <a:lnTo>
                  <a:pt x="2096" y="0"/>
                </a:lnTo>
                <a:lnTo>
                  <a:pt x="0" y="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Tree>
    <p:extLst>
      <p:ext uri="{BB962C8B-B14F-4D97-AF65-F5344CB8AC3E}">
        <p14:creationId xmlns:p14="http://schemas.microsoft.com/office/powerpoint/2010/main" val="346184549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dt="0"/>
  <p:txStyles>
    <p:title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charset="0"/>
        </a:defRPr>
      </a:lvl2pPr>
      <a:lvl3pPr algn="ctr" rtl="0" eaLnBrk="0" fontAlgn="base" hangingPunct="0">
        <a:spcBef>
          <a:spcPct val="0"/>
        </a:spcBef>
        <a:spcAft>
          <a:spcPct val="0"/>
        </a:spcAft>
        <a:defRPr sz="2800" b="1">
          <a:solidFill>
            <a:schemeClr val="bg1"/>
          </a:solidFill>
          <a:latin typeface="Arial" charset="0"/>
        </a:defRPr>
      </a:lvl3pPr>
      <a:lvl4pPr algn="ctr" rtl="0" eaLnBrk="0" fontAlgn="base" hangingPunct="0">
        <a:spcBef>
          <a:spcPct val="0"/>
        </a:spcBef>
        <a:spcAft>
          <a:spcPct val="0"/>
        </a:spcAft>
        <a:defRPr sz="2800" b="1">
          <a:solidFill>
            <a:schemeClr val="bg1"/>
          </a:solidFill>
          <a:latin typeface="Arial" charset="0"/>
        </a:defRPr>
      </a:lvl4pPr>
      <a:lvl5pPr algn="ctr" rtl="0" eaLnBrk="0" fontAlgn="base" hangingPunct="0">
        <a:spcBef>
          <a:spcPct val="0"/>
        </a:spcBef>
        <a:spcAft>
          <a:spcPct val="0"/>
        </a:spcAft>
        <a:defRPr sz="2800" b="1">
          <a:solidFill>
            <a:schemeClr val="bg1"/>
          </a:solidFill>
          <a:latin typeface="Arial" charset="0"/>
        </a:defRPr>
      </a:lvl5pPr>
      <a:lvl6pPr marL="457200" algn="ctr" rtl="0" fontAlgn="base">
        <a:spcBef>
          <a:spcPct val="0"/>
        </a:spcBef>
        <a:spcAft>
          <a:spcPct val="0"/>
        </a:spcAft>
        <a:defRPr sz="2800" b="1">
          <a:solidFill>
            <a:schemeClr val="bg1"/>
          </a:solidFill>
          <a:latin typeface="Arial" charset="0"/>
        </a:defRPr>
      </a:lvl6pPr>
      <a:lvl7pPr marL="914400" algn="ctr" rtl="0" fontAlgn="base">
        <a:spcBef>
          <a:spcPct val="0"/>
        </a:spcBef>
        <a:spcAft>
          <a:spcPct val="0"/>
        </a:spcAft>
        <a:defRPr sz="2800" b="1">
          <a:solidFill>
            <a:schemeClr val="bg1"/>
          </a:solidFill>
          <a:latin typeface="Arial" charset="0"/>
        </a:defRPr>
      </a:lvl7pPr>
      <a:lvl8pPr marL="1371600" algn="ctr" rtl="0" fontAlgn="base">
        <a:spcBef>
          <a:spcPct val="0"/>
        </a:spcBef>
        <a:spcAft>
          <a:spcPct val="0"/>
        </a:spcAft>
        <a:defRPr sz="2800" b="1">
          <a:solidFill>
            <a:schemeClr val="bg1"/>
          </a:solidFill>
          <a:latin typeface="Arial" charset="0"/>
        </a:defRPr>
      </a:lvl8pPr>
      <a:lvl9pPr marL="1828800" algn="ctr" rtl="0" fontAlgn="base">
        <a:spcBef>
          <a:spcPct val="0"/>
        </a:spcBef>
        <a:spcAft>
          <a:spcPct val="0"/>
        </a:spcAft>
        <a:defRPr sz="2800" b="1">
          <a:solidFill>
            <a:schemeClr val="bg1"/>
          </a:solidFill>
          <a:latin typeface="Arial" charset="0"/>
        </a:defRPr>
      </a:lvl9pPr>
    </p:titleStyle>
    <p:bodyStyle>
      <a:lvl1pPr marL="342900" indent="-342900" algn="l" rtl="0" eaLnBrk="0" fontAlgn="base" hangingPunct="0">
        <a:spcBef>
          <a:spcPct val="20000"/>
        </a:spcBef>
        <a:spcAft>
          <a:spcPct val="0"/>
        </a:spcAft>
        <a:buClr>
          <a:schemeClr val="tx2"/>
        </a:buClr>
        <a:buFont typeface="Wingdings" panose="05000000000000000000"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6699"/>
            </a:gs>
            <a:gs pos="50000">
              <a:schemeClr val="bg1"/>
            </a:gs>
            <a:gs pos="100000">
              <a:srgbClr val="336699"/>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A38A858-869F-44D1-A4DB-2260CF215669}"/>
              </a:ext>
            </a:extLst>
          </p:cNvPr>
          <p:cNvSpPr>
            <a:spLocks noGrp="1" noChangeArrowheads="1"/>
          </p:cNvSpPr>
          <p:nvPr>
            <p:ph type="title"/>
          </p:nvPr>
        </p:nvSpPr>
        <p:spPr bwMode="auto">
          <a:xfrm>
            <a:off x="914016" y="610195"/>
            <a:ext cx="10363970" cy="1143000"/>
          </a:xfrm>
          <a:prstGeom prst="rect">
            <a:avLst/>
          </a:prstGeom>
          <a:noFill/>
          <a:ln>
            <a:noFill/>
          </a:ln>
          <a:effectLst>
            <a:outerShdw dist="45791" dir="7421404"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9276" tIns="49638" rIns="99276" bIns="49638"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A1ED410-6603-4341-BC1F-AAD0BB71DF38}"/>
              </a:ext>
            </a:extLst>
          </p:cNvPr>
          <p:cNvSpPr>
            <a:spLocks noGrp="1" noChangeArrowheads="1"/>
          </p:cNvSpPr>
          <p:nvPr>
            <p:ph type="body" idx="1"/>
          </p:nvPr>
        </p:nvSpPr>
        <p:spPr bwMode="auto">
          <a:xfrm>
            <a:off x="914016" y="1980903"/>
            <a:ext cx="10363970" cy="4115097"/>
          </a:xfrm>
          <a:prstGeom prst="rect">
            <a:avLst/>
          </a:prstGeom>
          <a:noFill/>
          <a:ln>
            <a:noFill/>
          </a:ln>
          <a:effectLst>
            <a:outerShdw dist="35921" dir="2700000" algn="ctr" rotWithShape="0">
              <a:srgbClr val="FFCC99"/>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9276" tIns="49638" rIns="99276" bIns="496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65" name="Rectangle 41">
            <a:extLst>
              <a:ext uri="{FF2B5EF4-FFF2-40B4-BE49-F238E27FC236}">
                <a16:creationId xmlns:a16="http://schemas.microsoft.com/office/drawing/2014/main" id="{F0AD3D76-CEBE-4C84-BCDC-98A74D904CEC}"/>
              </a:ext>
            </a:extLst>
          </p:cNvPr>
          <p:cNvSpPr>
            <a:spLocks noGrp="1" noChangeArrowheads="1"/>
          </p:cNvSpPr>
          <p:nvPr>
            <p:ph type="ftr" sz="quarter" idx="3"/>
          </p:nvPr>
        </p:nvSpPr>
        <p:spPr bwMode="auto">
          <a:xfrm>
            <a:off x="4165986" y="6557367"/>
            <a:ext cx="3860030" cy="203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313" b="1">
                <a:solidFill>
                  <a:srgbClr val="FFFF00"/>
                </a:solidFill>
                <a:latin typeface="Arial" charset="0"/>
              </a:defRPr>
            </a:lvl1pPr>
          </a:lstStyle>
          <a:p>
            <a:pPr>
              <a:defRPr/>
            </a:pPr>
            <a:r>
              <a:rPr lang="en-CA"/>
              <a:t>DITTENDIK 2010</a:t>
            </a:r>
          </a:p>
        </p:txBody>
      </p:sp>
      <p:sp>
        <p:nvSpPr>
          <p:cNvPr id="1066" name="Rectangle 42">
            <a:extLst>
              <a:ext uri="{FF2B5EF4-FFF2-40B4-BE49-F238E27FC236}">
                <a16:creationId xmlns:a16="http://schemas.microsoft.com/office/drawing/2014/main" id="{A4FB6003-2ECB-4C6F-B9D0-61C0C29BC3C4}"/>
              </a:ext>
            </a:extLst>
          </p:cNvPr>
          <p:cNvSpPr>
            <a:spLocks noGrp="1" noChangeArrowheads="1"/>
          </p:cNvSpPr>
          <p:nvPr>
            <p:ph type="sldNum" sz="quarter" idx="4"/>
          </p:nvPr>
        </p:nvSpPr>
        <p:spPr bwMode="auto">
          <a:xfrm>
            <a:off x="8737986" y="6517184"/>
            <a:ext cx="2844030" cy="230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313">
                <a:solidFill>
                  <a:srgbClr val="FFFF00"/>
                </a:solidFill>
                <a:latin typeface="Arial" panose="020B0604020202020204" pitchFamily="34" charset="0"/>
              </a:defRPr>
            </a:lvl1pPr>
          </a:lstStyle>
          <a:p>
            <a:pPr>
              <a:defRPr/>
            </a:pPr>
            <a:fld id="{26561246-ED91-400A-9F1C-7AF637EA061A}" type="slidenum">
              <a:rPr lang="en-CA"/>
              <a:pPr>
                <a:defRPr/>
              </a:pPr>
              <a:t>‹#›</a:t>
            </a:fld>
            <a:endParaRPr lang="en-CA"/>
          </a:p>
        </p:txBody>
      </p:sp>
    </p:spTree>
    <p:extLst>
      <p:ext uri="{BB962C8B-B14F-4D97-AF65-F5344CB8AC3E}">
        <p14:creationId xmlns:p14="http://schemas.microsoft.com/office/powerpoint/2010/main" val="205175661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ransition>
    <p:fade thruBlk="1"/>
  </p:transition>
  <p:hf hdr="0" dt="0"/>
  <p:txStyles>
    <p:titleStyle>
      <a:lvl1pPr algn="ctr" defTabSz="930176" rtl="0" eaLnBrk="0" fontAlgn="base" hangingPunct="0">
        <a:spcBef>
          <a:spcPct val="0"/>
        </a:spcBef>
        <a:spcAft>
          <a:spcPct val="0"/>
        </a:spcAft>
        <a:defRPr sz="5625">
          <a:solidFill>
            <a:srgbClr val="FFCC99"/>
          </a:solidFill>
          <a:latin typeface="+mj-lt"/>
          <a:ea typeface="+mj-ea"/>
          <a:cs typeface="+mj-cs"/>
        </a:defRPr>
      </a:lvl1pPr>
      <a:lvl2pPr algn="ctr" defTabSz="930176" rtl="0" eaLnBrk="0" fontAlgn="base" hangingPunct="0">
        <a:spcBef>
          <a:spcPct val="0"/>
        </a:spcBef>
        <a:spcAft>
          <a:spcPct val="0"/>
        </a:spcAft>
        <a:defRPr sz="5625">
          <a:solidFill>
            <a:srgbClr val="FFCC99"/>
          </a:solidFill>
          <a:latin typeface="Arial Rounded MT Bold" pitchFamily="34" charset="0"/>
        </a:defRPr>
      </a:lvl2pPr>
      <a:lvl3pPr algn="ctr" defTabSz="930176" rtl="0" eaLnBrk="0" fontAlgn="base" hangingPunct="0">
        <a:spcBef>
          <a:spcPct val="0"/>
        </a:spcBef>
        <a:spcAft>
          <a:spcPct val="0"/>
        </a:spcAft>
        <a:defRPr sz="5625">
          <a:solidFill>
            <a:srgbClr val="FFCC99"/>
          </a:solidFill>
          <a:latin typeface="Arial Rounded MT Bold" pitchFamily="34" charset="0"/>
        </a:defRPr>
      </a:lvl3pPr>
      <a:lvl4pPr algn="ctr" defTabSz="930176" rtl="0" eaLnBrk="0" fontAlgn="base" hangingPunct="0">
        <a:spcBef>
          <a:spcPct val="0"/>
        </a:spcBef>
        <a:spcAft>
          <a:spcPct val="0"/>
        </a:spcAft>
        <a:defRPr sz="5625">
          <a:solidFill>
            <a:srgbClr val="FFCC99"/>
          </a:solidFill>
          <a:latin typeface="Arial Rounded MT Bold" pitchFamily="34" charset="0"/>
        </a:defRPr>
      </a:lvl4pPr>
      <a:lvl5pPr algn="ctr" defTabSz="930176" rtl="0" eaLnBrk="0" fontAlgn="base" hangingPunct="0">
        <a:spcBef>
          <a:spcPct val="0"/>
        </a:spcBef>
        <a:spcAft>
          <a:spcPct val="0"/>
        </a:spcAft>
        <a:defRPr sz="5625">
          <a:solidFill>
            <a:srgbClr val="FFCC99"/>
          </a:solidFill>
          <a:latin typeface="Arial Rounded MT Bold" pitchFamily="34" charset="0"/>
        </a:defRPr>
      </a:lvl5pPr>
      <a:lvl6pPr marL="428625" algn="ctr" defTabSz="930176" rtl="0" fontAlgn="base">
        <a:spcBef>
          <a:spcPct val="0"/>
        </a:spcBef>
        <a:spcAft>
          <a:spcPct val="0"/>
        </a:spcAft>
        <a:defRPr sz="5625">
          <a:solidFill>
            <a:srgbClr val="FFCC99"/>
          </a:solidFill>
          <a:latin typeface="Arial Rounded MT Bold" pitchFamily="34" charset="0"/>
        </a:defRPr>
      </a:lvl6pPr>
      <a:lvl7pPr marL="857250" algn="ctr" defTabSz="930176" rtl="0" fontAlgn="base">
        <a:spcBef>
          <a:spcPct val="0"/>
        </a:spcBef>
        <a:spcAft>
          <a:spcPct val="0"/>
        </a:spcAft>
        <a:defRPr sz="5625">
          <a:solidFill>
            <a:srgbClr val="FFCC99"/>
          </a:solidFill>
          <a:latin typeface="Arial Rounded MT Bold" pitchFamily="34" charset="0"/>
        </a:defRPr>
      </a:lvl7pPr>
      <a:lvl8pPr marL="1285875" algn="ctr" defTabSz="930176" rtl="0" fontAlgn="base">
        <a:spcBef>
          <a:spcPct val="0"/>
        </a:spcBef>
        <a:spcAft>
          <a:spcPct val="0"/>
        </a:spcAft>
        <a:defRPr sz="5625">
          <a:solidFill>
            <a:srgbClr val="FFCC99"/>
          </a:solidFill>
          <a:latin typeface="Arial Rounded MT Bold" pitchFamily="34" charset="0"/>
        </a:defRPr>
      </a:lvl8pPr>
      <a:lvl9pPr marL="1714500" algn="ctr" defTabSz="930176" rtl="0" fontAlgn="base">
        <a:spcBef>
          <a:spcPct val="0"/>
        </a:spcBef>
        <a:spcAft>
          <a:spcPct val="0"/>
        </a:spcAft>
        <a:defRPr sz="5625">
          <a:solidFill>
            <a:srgbClr val="FFCC99"/>
          </a:solidFill>
          <a:latin typeface="Arial Rounded MT Bold" pitchFamily="34" charset="0"/>
        </a:defRPr>
      </a:lvl9pPr>
    </p:titleStyle>
    <p:bodyStyle>
      <a:lvl1pPr marL="349747" indent="-349747" algn="l" defTabSz="930176" rtl="0" eaLnBrk="0" fontAlgn="base" hangingPunct="0">
        <a:spcBef>
          <a:spcPct val="20000"/>
        </a:spcBef>
        <a:spcAft>
          <a:spcPct val="0"/>
        </a:spcAft>
        <a:buChar char="•"/>
        <a:defRPr sz="4031">
          <a:solidFill>
            <a:srgbClr val="000066"/>
          </a:solidFill>
          <a:latin typeface="+mn-lt"/>
          <a:ea typeface="+mn-ea"/>
          <a:cs typeface="+mn-cs"/>
        </a:defRPr>
      </a:lvl1pPr>
      <a:lvl2pPr marL="756047" indent="-290215" algn="l" defTabSz="930176" rtl="0" eaLnBrk="0" fontAlgn="base" hangingPunct="0">
        <a:spcBef>
          <a:spcPct val="20000"/>
        </a:spcBef>
        <a:spcAft>
          <a:spcPct val="0"/>
        </a:spcAft>
        <a:buChar char="–"/>
        <a:defRPr sz="2813">
          <a:solidFill>
            <a:srgbClr val="000066"/>
          </a:solidFill>
          <a:latin typeface="+mn-lt"/>
        </a:defRPr>
      </a:lvl2pPr>
      <a:lvl3pPr marL="1163836" indent="-233661" algn="l" defTabSz="930176" rtl="0" eaLnBrk="0" fontAlgn="base" hangingPunct="0">
        <a:spcBef>
          <a:spcPct val="20000"/>
        </a:spcBef>
        <a:spcAft>
          <a:spcPct val="0"/>
        </a:spcAft>
        <a:buChar char="•"/>
        <a:defRPr sz="2438">
          <a:solidFill>
            <a:srgbClr val="000066"/>
          </a:solidFill>
          <a:latin typeface="+mn-lt"/>
        </a:defRPr>
      </a:lvl3pPr>
      <a:lvl4pPr marL="1628180" indent="-232172" algn="l" defTabSz="930176" rtl="0" eaLnBrk="0" fontAlgn="base" hangingPunct="0">
        <a:spcBef>
          <a:spcPct val="20000"/>
        </a:spcBef>
        <a:spcAft>
          <a:spcPct val="0"/>
        </a:spcAft>
        <a:buChar char="–"/>
        <a:defRPr sz="2063">
          <a:solidFill>
            <a:srgbClr val="000066"/>
          </a:solidFill>
          <a:latin typeface="+mn-lt"/>
        </a:defRPr>
      </a:lvl4pPr>
      <a:lvl5pPr marL="2094012" indent="-232172" algn="l" defTabSz="930176" rtl="0" eaLnBrk="0" fontAlgn="base" hangingPunct="0">
        <a:spcBef>
          <a:spcPct val="20000"/>
        </a:spcBef>
        <a:spcAft>
          <a:spcPct val="0"/>
        </a:spcAft>
        <a:buChar char="»"/>
        <a:defRPr sz="2063">
          <a:solidFill>
            <a:srgbClr val="000066"/>
          </a:solidFill>
          <a:latin typeface="+mn-lt"/>
        </a:defRPr>
      </a:lvl5pPr>
      <a:lvl6pPr marL="2522637" indent="-232172" algn="l" defTabSz="930176" rtl="0" fontAlgn="base">
        <a:spcBef>
          <a:spcPct val="20000"/>
        </a:spcBef>
        <a:spcAft>
          <a:spcPct val="0"/>
        </a:spcAft>
        <a:buChar char="»"/>
        <a:defRPr sz="2063">
          <a:solidFill>
            <a:srgbClr val="000066"/>
          </a:solidFill>
          <a:latin typeface="+mn-lt"/>
        </a:defRPr>
      </a:lvl6pPr>
      <a:lvl7pPr marL="2951262" indent="-232172" algn="l" defTabSz="930176" rtl="0" fontAlgn="base">
        <a:spcBef>
          <a:spcPct val="20000"/>
        </a:spcBef>
        <a:spcAft>
          <a:spcPct val="0"/>
        </a:spcAft>
        <a:buChar char="»"/>
        <a:defRPr sz="2063">
          <a:solidFill>
            <a:srgbClr val="000066"/>
          </a:solidFill>
          <a:latin typeface="+mn-lt"/>
        </a:defRPr>
      </a:lvl7pPr>
      <a:lvl8pPr marL="3379887" indent="-232172" algn="l" defTabSz="930176" rtl="0" fontAlgn="base">
        <a:spcBef>
          <a:spcPct val="20000"/>
        </a:spcBef>
        <a:spcAft>
          <a:spcPct val="0"/>
        </a:spcAft>
        <a:buChar char="»"/>
        <a:defRPr sz="2063">
          <a:solidFill>
            <a:srgbClr val="000066"/>
          </a:solidFill>
          <a:latin typeface="+mn-lt"/>
        </a:defRPr>
      </a:lvl8pPr>
      <a:lvl9pPr marL="3808512" indent="-232172" algn="l" defTabSz="930176" rtl="0" fontAlgn="base">
        <a:spcBef>
          <a:spcPct val="20000"/>
        </a:spcBef>
        <a:spcAft>
          <a:spcPct val="0"/>
        </a:spcAft>
        <a:buChar char="»"/>
        <a:defRPr sz="2063">
          <a:solidFill>
            <a:srgbClr val="000066"/>
          </a:solidFill>
          <a:latin typeface="+mn-lt"/>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000" b="1" dirty="0">
                <a:latin typeface="Times New Roman" panose="02020603050405020304" pitchFamily="18" charset="0"/>
                <a:cs typeface="Times New Roman" panose="02020603050405020304" pitchFamily="18" charset="0"/>
              </a:rPr>
              <a:t>KULIAH 13</a:t>
            </a:r>
          </a:p>
        </p:txBody>
      </p:sp>
      <p:sp>
        <p:nvSpPr>
          <p:cNvPr id="3" name="Subtitle 2"/>
          <p:cNvSpPr>
            <a:spLocks noGrp="1"/>
          </p:cNvSpPr>
          <p:nvPr>
            <p:ph type="subTitle" idx="1"/>
          </p:nvPr>
        </p:nvSpPr>
        <p:spPr/>
        <p:txBody>
          <a:bodyPr>
            <a:noAutofit/>
          </a:bodyPr>
          <a:lstStyle/>
          <a:p>
            <a:r>
              <a:rPr lang="en-US" sz="6000" b="1" dirty="0">
                <a:latin typeface="Times New Roman" panose="02020603050405020304" pitchFamily="18" charset="0"/>
                <a:cs typeface="Times New Roman" panose="02020603050405020304" pitchFamily="18" charset="0"/>
              </a:rPr>
              <a:t>KEPEMIMPINAN EMOSI, MORAL, </a:t>
            </a:r>
          </a:p>
          <a:p>
            <a:r>
              <a:rPr lang="en-US" sz="6000" b="1" dirty="0">
                <a:latin typeface="Times New Roman" panose="02020603050405020304" pitchFamily="18" charset="0"/>
                <a:cs typeface="Times New Roman" panose="02020603050405020304" pitchFamily="18" charset="0"/>
              </a:rPr>
              <a:t>DAN </a:t>
            </a:r>
            <a:r>
              <a:rPr lang="en-US" sz="6000" b="1" i="1" dirty="0">
                <a:latin typeface="Times New Roman" panose="02020603050405020304" pitchFamily="18" charset="0"/>
                <a:cs typeface="Times New Roman" panose="02020603050405020304" pitchFamily="18" charset="0"/>
              </a:rPr>
              <a:t>POSTMODERN</a:t>
            </a:r>
          </a:p>
        </p:txBody>
      </p:sp>
    </p:spTree>
    <p:extLst>
      <p:ext uri="{BB962C8B-B14F-4D97-AF65-F5344CB8AC3E}">
        <p14:creationId xmlns:p14="http://schemas.microsoft.com/office/powerpoint/2010/main" val="307201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C33D4C-47D2-47D7-A11C-4E184037393B}"/>
              </a:ext>
            </a:extLst>
          </p:cNvPr>
          <p:cNvSpPr/>
          <p:nvPr/>
        </p:nvSpPr>
        <p:spPr>
          <a:xfrm>
            <a:off x="1252654" y="2071894"/>
            <a:ext cx="11515492" cy="3785652"/>
          </a:xfrm>
          <a:prstGeom prst="rect">
            <a:avLst/>
          </a:prstGeom>
        </p:spPr>
        <p:txBody>
          <a:bodyPr wrap="square">
            <a:spAutoFit/>
          </a:bodyPr>
          <a:lstStyle/>
          <a:p>
            <a:r>
              <a:rPr lang="id-ID" sz="4800" b="1" i="1" dirty="0">
                <a:latin typeface="Times New Roman" panose="02020603050405020304" pitchFamily="18" charset="0"/>
                <a:ea typeface="Calibri" panose="020F0502020204030204" pitchFamily="34" charset="0"/>
              </a:rPr>
              <a:t>Kecerdasan emosional+</a:t>
            </a:r>
            <a:endParaRPr lang="en-US" sz="4800" b="1" i="1" dirty="0">
              <a:latin typeface="Times New Roman" panose="02020603050405020304" pitchFamily="18" charset="0"/>
              <a:ea typeface="Calibri" panose="020F0502020204030204" pitchFamily="34" charset="0"/>
            </a:endParaRPr>
          </a:p>
          <a:p>
            <a:r>
              <a:rPr lang="id-ID" sz="4800" b="1" i="1" dirty="0">
                <a:latin typeface="Times New Roman" panose="02020603050405020304" pitchFamily="18" charset="0"/>
                <a:ea typeface="Calibri" panose="020F0502020204030204" pitchFamily="34" charset="0"/>
              </a:rPr>
              <a:t>kecerdasan intelektual+</a:t>
            </a:r>
            <a:endParaRPr lang="en-US" sz="4800" b="1" i="1" dirty="0">
              <a:latin typeface="Times New Roman" panose="02020603050405020304" pitchFamily="18" charset="0"/>
              <a:ea typeface="Calibri" panose="020F0502020204030204" pitchFamily="34" charset="0"/>
            </a:endParaRPr>
          </a:p>
          <a:p>
            <a:r>
              <a:rPr lang="id-ID" sz="4800" b="1" i="1" dirty="0">
                <a:latin typeface="Times New Roman" panose="02020603050405020304" pitchFamily="18" charset="0"/>
                <a:ea typeface="Calibri" panose="020F0502020204030204" pitchFamily="34" charset="0"/>
              </a:rPr>
              <a:t>kecerdasan manaj</a:t>
            </a:r>
            <a:r>
              <a:rPr lang="en-US" sz="4800" b="1" i="1" dirty="0">
                <a:latin typeface="Times New Roman" panose="02020603050405020304" pitchFamily="18" charset="0"/>
                <a:ea typeface="Calibri" panose="020F0502020204030204" pitchFamily="34" charset="0"/>
              </a:rPr>
              <a:t>e</a:t>
            </a:r>
            <a:r>
              <a:rPr lang="id-ID" sz="4800" b="1" i="1" dirty="0">
                <a:latin typeface="Times New Roman" panose="02020603050405020304" pitchFamily="18" charset="0"/>
                <a:ea typeface="Calibri" panose="020F0502020204030204" pitchFamily="34" charset="0"/>
              </a:rPr>
              <a:t>rial = </a:t>
            </a:r>
            <a:endParaRPr lang="en-US" sz="4800" b="1" i="1" dirty="0">
              <a:latin typeface="Times New Roman" panose="02020603050405020304" pitchFamily="18" charset="0"/>
              <a:ea typeface="Calibri" panose="020F0502020204030204" pitchFamily="34" charset="0"/>
            </a:endParaRPr>
          </a:p>
          <a:p>
            <a:r>
              <a:rPr lang="id-ID" sz="4800" b="1" i="1" dirty="0">
                <a:latin typeface="Times New Roman" panose="02020603050405020304" pitchFamily="18" charset="0"/>
                <a:ea typeface="Calibri" panose="020F0502020204030204" pitchFamily="34" charset="0"/>
              </a:rPr>
              <a:t>kecerdasan kepemimpinan atau </a:t>
            </a:r>
            <a:r>
              <a:rPr lang="en-US" sz="4800" b="1" i="1" dirty="0" err="1">
                <a:latin typeface="Times New Roman" panose="02020603050405020304" pitchFamily="18" charset="0"/>
                <a:ea typeface="Calibri" panose="020F0502020204030204" pitchFamily="34" charset="0"/>
              </a:rPr>
              <a:t>kepemimpinan</a:t>
            </a:r>
            <a:r>
              <a:rPr lang="en-US" sz="4800" b="1" i="1" dirty="0">
                <a:latin typeface="Times New Roman" panose="02020603050405020304" pitchFamily="18" charset="0"/>
                <a:ea typeface="Calibri" panose="020F0502020204030204" pitchFamily="34" charset="0"/>
              </a:rPr>
              <a:t> </a:t>
            </a:r>
            <a:r>
              <a:rPr lang="en-US" sz="4800" b="1" i="1" dirty="0" err="1">
                <a:latin typeface="Times New Roman" panose="02020603050405020304" pitchFamily="18" charset="0"/>
                <a:ea typeface="Calibri" panose="020F0502020204030204" pitchFamily="34" charset="0"/>
              </a:rPr>
              <a:t>efektif</a:t>
            </a:r>
            <a:r>
              <a:rPr lang="en-US" sz="4800" dirty="0">
                <a:latin typeface="Times New Roman" panose="02020603050405020304" pitchFamily="18" charset="0"/>
                <a:ea typeface="Calibri" panose="020F0502020204030204" pitchFamily="34" charset="0"/>
              </a:rPr>
              <a:t> </a:t>
            </a:r>
            <a:r>
              <a:rPr lang="id-ID" sz="4800" dirty="0">
                <a:latin typeface="Times New Roman" panose="02020603050405020304" pitchFamily="18" charset="0"/>
                <a:ea typeface="Calibri" panose="020F0502020204030204" pitchFamily="34" charset="0"/>
              </a:rPr>
              <a:t>(Gill, 2009: 81).</a:t>
            </a:r>
            <a:r>
              <a:rPr lang="id-ID" sz="1200" dirty="0">
                <a:latin typeface="Times New Roman" panose="02020603050405020304" pitchFamily="18" charset="0"/>
                <a:ea typeface="Calibri" panose="020F0502020204030204" pitchFamily="34" charset="0"/>
              </a:rPr>
              <a:t>	</a:t>
            </a:r>
            <a:endParaRPr lang="en-US" dirty="0"/>
          </a:p>
        </p:txBody>
      </p:sp>
    </p:spTree>
    <p:extLst>
      <p:ext uri="{BB962C8B-B14F-4D97-AF65-F5344CB8AC3E}">
        <p14:creationId xmlns:p14="http://schemas.microsoft.com/office/powerpoint/2010/main" val="32598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3A60C1-2686-4FA6-9686-69A05F872B15}"/>
              </a:ext>
            </a:extLst>
          </p:cNvPr>
          <p:cNvSpPr/>
          <p:nvPr/>
        </p:nvSpPr>
        <p:spPr>
          <a:xfrm>
            <a:off x="1148576" y="845261"/>
            <a:ext cx="11374243" cy="4708981"/>
          </a:xfrm>
          <a:prstGeom prst="rect">
            <a:avLst/>
          </a:prstGeom>
        </p:spPr>
        <p:txBody>
          <a:bodyPr wrap="square">
            <a:spAutoFit/>
          </a:bodyPr>
          <a:lstStyle/>
          <a:p>
            <a:r>
              <a:rPr lang="en-US" sz="4400" dirty="0">
                <a:latin typeface="Times New Roman" panose="02020603050405020304" pitchFamily="18" charset="0"/>
                <a:ea typeface="Calibri" panose="020F0502020204030204" pitchFamily="34" charset="0"/>
              </a:rPr>
              <a:t>J</a:t>
            </a:r>
            <a:r>
              <a:rPr lang="id-ID" sz="6000" dirty="0">
                <a:latin typeface="Times New Roman" panose="02020603050405020304" pitchFamily="18" charset="0"/>
                <a:ea typeface="Calibri" panose="020F0502020204030204" pitchFamily="34" charset="0"/>
              </a:rPr>
              <a:t>adilah pemimpin yang pandai merasakan bukan merasa pandai. </a:t>
            </a:r>
            <a:r>
              <a:rPr lang="en-US" sz="6000" dirty="0" err="1">
                <a:latin typeface="Times New Roman" panose="02020603050405020304" pitchFamily="18" charset="0"/>
                <a:ea typeface="Calibri" panose="020F0502020204030204" pitchFamily="34" charset="0"/>
              </a:rPr>
              <a:t>Jadilah</a:t>
            </a:r>
            <a:r>
              <a:rPr lang="en-US" sz="6000" dirty="0">
                <a:latin typeface="Times New Roman" panose="02020603050405020304" pitchFamily="18" charset="0"/>
                <a:ea typeface="Calibri" panose="020F0502020204030204" pitchFamily="34" charset="0"/>
              </a:rPr>
              <a:t> </a:t>
            </a:r>
            <a:r>
              <a:rPr lang="en-US" sz="6000" dirty="0" err="1">
                <a:latin typeface="Times New Roman" panose="02020603050405020304" pitchFamily="18" charset="0"/>
                <a:ea typeface="Calibri" panose="020F0502020204030204" pitchFamily="34" charset="0"/>
              </a:rPr>
              <a:t>pemimpin</a:t>
            </a:r>
            <a:r>
              <a:rPr lang="en-US" sz="6000" dirty="0">
                <a:latin typeface="Times New Roman" panose="02020603050405020304" pitchFamily="18" charset="0"/>
                <a:ea typeface="Calibri" panose="020F0502020204030204" pitchFamily="34" charset="0"/>
              </a:rPr>
              <a:t> yang </a:t>
            </a:r>
            <a:r>
              <a:rPr lang="en-US" sz="6000" dirty="0" err="1">
                <a:latin typeface="Times New Roman" panose="02020603050405020304" pitchFamily="18" charset="0"/>
                <a:ea typeface="Calibri" panose="020F0502020204030204" pitchFamily="34" charset="0"/>
              </a:rPr>
              <a:t>mensejahterakan</a:t>
            </a:r>
            <a:r>
              <a:rPr lang="en-US" sz="6000" dirty="0">
                <a:latin typeface="Times New Roman" panose="02020603050405020304" pitchFamily="18" charset="0"/>
                <a:ea typeface="Calibri" panose="020F0502020204030204" pitchFamily="34" charset="0"/>
              </a:rPr>
              <a:t> </a:t>
            </a:r>
            <a:r>
              <a:rPr lang="en-US" sz="6000" dirty="0" err="1">
                <a:latin typeface="Times New Roman" panose="02020603050405020304" pitchFamily="18" charset="0"/>
                <a:ea typeface="Calibri" panose="020F0502020204030204" pitchFamily="34" charset="0"/>
              </a:rPr>
              <a:t>pengikutnya</a:t>
            </a:r>
            <a:r>
              <a:rPr lang="en-US" sz="6000" dirty="0">
                <a:latin typeface="Times New Roman" panose="02020603050405020304" pitchFamily="18" charset="0"/>
                <a:ea typeface="Calibri" panose="020F0502020204030204" pitchFamily="34" charset="0"/>
              </a:rPr>
              <a:t>, </a:t>
            </a:r>
            <a:r>
              <a:rPr lang="en-US" sz="6000" dirty="0" err="1">
                <a:latin typeface="Times New Roman" panose="02020603050405020304" pitchFamily="18" charset="0"/>
                <a:ea typeface="Calibri" panose="020F0502020204030204" pitchFamily="34" charset="0"/>
              </a:rPr>
              <a:t>bukan</a:t>
            </a:r>
            <a:r>
              <a:rPr lang="en-US" sz="6000" dirty="0">
                <a:latin typeface="Times New Roman" panose="02020603050405020304" pitchFamily="18" charset="0"/>
                <a:ea typeface="Calibri" panose="020F0502020204030204" pitchFamily="34" charset="0"/>
              </a:rPr>
              <a:t> </a:t>
            </a:r>
            <a:r>
              <a:rPr lang="en-US" sz="6000" dirty="0" err="1">
                <a:latin typeface="Times New Roman" panose="02020603050405020304" pitchFamily="18" charset="0"/>
                <a:ea typeface="Calibri" panose="020F0502020204030204" pitchFamily="34" charset="0"/>
              </a:rPr>
              <a:t>menyengsarakan</a:t>
            </a:r>
            <a:endParaRPr lang="en-US" sz="6000" dirty="0"/>
          </a:p>
        </p:txBody>
      </p:sp>
    </p:spTree>
    <p:extLst>
      <p:ext uri="{BB962C8B-B14F-4D97-AF65-F5344CB8AC3E}">
        <p14:creationId xmlns:p14="http://schemas.microsoft.com/office/powerpoint/2010/main" val="2322383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E1DEBC-3F7F-4775-B213-7825B1C385BA}"/>
              </a:ext>
            </a:extLst>
          </p:cNvPr>
          <p:cNvSpPr/>
          <p:nvPr/>
        </p:nvSpPr>
        <p:spPr>
          <a:xfrm>
            <a:off x="0" y="136087"/>
            <a:ext cx="11976410" cy="4829207"/>
          </a:xfrm>
          <a:prstGeom prst="rect">
            <a:avLst/>
          </a:prstGeom>
        </p:spPr>
        <p:txBody>
          <a:bodyPr wrap="square">
            <a:spAutoFit/>
          </a:bodyPr>
          <a:lstStyle/>
          <a:p>
            <a:pPr marL="270510" algn="just">
              <a:lnSpc>
                <a:spcPct val="200000"/>
              </a:lnSpc>
              <a:spcAft>
                <a:spcPts val="0"/>
              </a:spcAft>
              <a:tabLst>
                <a:tab pos="228600" algn="l"/>
              </a:tabLst>
            </a:pPr>
            <a:r>
              <a:rPr lang="id-ID" sz="4000" dirty="0">
                <a:solidFill>
                  <a:srgbClr val="000000"/>
                </a:solidFill>
                <a:latin typeface="Times New Roman" panose="02020603050405020304" pitchFamily="18" charset="0"/>
                <a:ea typeface="Calibri" panose="020F0502020204030204" pitchFamily="34" charset="0"/>
              </a:rPr>
              <a:t>Asumsi kepemimpinan emosional: </a:t>
            </a:r>
            <a:endParaRPr lang="en-US" sz="4000" dirty="0">
              <a:solidFill>
                <a:srgbClr val="000000"/>
              </a:solidFill>
              <a:latin typeface="Times New Roman" panose="02020603050405020304" pitchFamily="18" charset="0"/>
              <a:ea typeface="Calibri" panose="020F0502020204030204" pitchFamily="34" charset="0"/>
            </a:endParaRPr>
          </a:p>
          <a:p>
            <a:pPr marL="270510" algn="just">
              <a:lnSpc>
                <a:spcPct val="200000"/>
              </a:lnSpc>
              <a:spcAft>
                <a:spcPts val="0"/>
              </a:spcAft>
              <a:tabLst>
                <a:tab pos="228600" algn="l"/>
              </a:tabLst>
            </a:pPr>
            <a:r>
              <a:rPr lang="id-ID" sz="4000" dirty="0">
                <a:solidFill>
                  <a:srgbClr val="000000"/>
                </a:solidFill>
                <a:latin typeface="Times New Roman" panose="02020603050405020304" pitchFamily="18" charset="0"/>
                <a:ea typeface="Calibri" panose="020F0502020204030204" pitchFamily="34" charset="0"/>
              </a:rPr>
              <a:t>(1) baik bagi pemimpin, baik pula bagi pengikut</a:t>
            </a:r>
            <a:r>
              <a:rPr lang="en-US" sz="4000" dirty="0">
                <a:solidFill>
                  <a:srgbClr val="000000"/>
                </a:solidFill>
                <a:latin typeface="Times New Roman" panose="02020603050405020304" pitchFamily="18" charset="0"/>
                <a:ea typeface="Calibri" panose="020F0502020204030204" pitchFamily="34" charset="0"/>
              </a:rPr>
              <a:t>. </a:t>
            </a:r>
          </a:p>
          <a:p>
            <a:pPr marL="270510" algn="just">
              <a:lnSpc>
                <a:spcPct val="200000"/>
              </a:lnSpc>
              <a:spcAft>
                <a:spcPts val="0"/>
              </a:spcAft>
              <a:tabLst>
                <a:tab pos="228600" algn="l"/>
              </a:tabLst>
            </a:pPr>
            <a:r>
              <a:rPr lang="id-ID" sz="4000" dirty="0">
                <a:solidFill>
                  <a:srgbClr val="000000"/>
                </a:solidFill>
                <a:latin typeface="Times New Roman" panose="02020603050405020304" pitchFamily="18" charset="0"/>
                <a:ea typeface="Calibri" panose="020F0502020204030204" pitchFamily="34" charset="0"/>
              </a:rPr>
              <a:t>(2) jika tindakan kena diri sendiri terasa sakit, jangan lakukan pada oran</a:t>
            </a:r>
            <a:r>
              <a:rPr lang="en-US" sz="4000" dirty="0">
                <a:solidFill>
                  <a:srgbClr val="000000"/>
                </a:solidFill>
                <a:latin typeface="Times New Roman" panose="02020603050405020304" pitchFamily="18" charset="0"/>
                <a:ea typeface="Calibri" panose="020F0502020204030204" pitchFamily="34" charset="0"/>
              </a:rPr>
              <a:t>g</a:t>
            </a:r>
            <a:r>
              <a:rPr lang="id-ID" sz="4000" dirty="0">
                <a:solidFill>
                  <a:srgbClr val="000000"/>
                </a:solidFill>
                <a:latin typeface="Times New Roman" panose="02020603050405020304" pitchFamily="18" charset="0"/>
                <a:ea typeface="Calibri" panose="020F0502020204030204" pitchFamily="34" charset="0"/>
              </a:rPr>
              <a:t> lain. </a:t>
            </a:r>
            <a:endParaRPr lang="en-US" sz="4000"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794057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179A16-4C70-4361-B2FF-D1FB6B194B29}"/>
              </a:ext>
            </a:extLst>
          </p:cNvPr>
          <p:cNvSpPr/>
          <p:nvPr/>
        </p:nvSpPr>
        <p:spPr>
          <a:xfrm>
            <a:off x="-1" y="97227"/>
            <a:ext cx="12043317" cy="6124754"/>
          </a:xfrm>
          <a:prstGeom prst="rect">
            <a:avLst/>
          </a:prstGeom>
        </p:spPr>
        <p:txBody>
          <a:bodyPr wrap="square">
            <a:spAutoFit/>
          </a:bodyPr>
          <a:lstStyle/>
          <a:p>
            <a:pPr marL="270510" algn="just">
              <a:lnSpc>
                <a:spcPct val="200000"/>
              </a:lnSpc>
              <a:spcAft>
                <a:spcPts val="0"/>
              </a:spcAft>
              <a:tabLst>
                <a:tab pos="228600" algn="l"/>
              </a:tabLst>
            </a:pPr>
            <a:r>
              <a:rPr lang="id-ID" sz="2800" dirty="0">
                <a:solidFill>
                  <a:srgbClr val="000000"/>
                </a:solidFill>
                <a:latin typeface="Times New Roman" panose="02020603050405020304" pitchFamily="18" charset="0"/>
                <a:ea typeface="Calibri" panose="020F0502020204030204" pitchFamily="34" charset="0"/>
              </a:rPr>
              <a:t>Temukan suara hati dengan cara: </a:t>
            </a:r>
            <a:endParaRPr lang="en-US" sz="2800" dirty="0">
              <a:solidFill>
                <a:srgbClr val="000000"/>
              </a:solidFill>
              <a:latin typeface="Times New Roman" panose="02020603050405020304" pitchFamily="18" charset="0"/>
              <a:ea typeface="Calibri" panose="020F0502020204030204" pitchFamily="34" charset="0"/>
            </a:endParaRPr>
          </a:p>
          <a:p>
            <a:pPr marL="450215" indent="-179705" algn="just">
              <a:lnSpc>
                <a:spcPct val="200000"/>
              </a:lnSpc>
              <a:spcAft>
                <a:spcPts val="0"/>
              </a:spcAft>
            </a:pPr>
            <a:r>
              <a:rPr lang="id-ID" sz="2800" dirty="0">
                <a:solidFill>
                  <a:srgbClr val="000000"/>
                </a:solidFill>
                <a:latin typeface="Times New Roman" panose="02020603050405020304" pitchFamily="18" charset="0"/>
                <a:ea typeface="Calibri" panose="020F0502020204030204" pitchFamily="34" charset="0"/>
              </a:rPr>
              <a:t>(1) mencocokan, mengkomunikasikan, dan menghidupkan nilai-nilai pribadi kepada pengikut; </a:t>
            </a:r>
            <a:endParaRPr lang="en-US" sz="2800" dirty="0">
              <a:solidFill>
                <a:srgbClr val="000000"/>
              </a:solidFill>
              <a:latin typeface="Times New Roman" panose="02020603050405020304" pitchFamily="18" charset="0"/>
              <a:ea typeface="Calibri" panose="020F0502020204030204" pitchFamily="34" charset="0"/>
            </a:endParaRPr>
          </a:p>
          <a:p>
            <a:pPr marL="450215" indent="-179705" algn="just">
              <a:lnSpc>
                <a:spcPct val="200000"/>
              </a:lnSpc>
              <a:spcAft>
                <a:spcPts val="0"/>
              </a:spcAft>
            </a:pPr>
            <a:r>
              <a:rPr lang="id-ID" sz="2800" dirty="0">
                <a:solidFill>
                  <a:srgbClr val="000000"/>
                </a:solidFill>
                <a:latin typeface="Times New Roman" panose="02020603050405020304" pitchFamily="18" charset="0"/>
                <a:ea typeface="Calibri" panose="020F0502020204030204" pitchFamily="34" charset="0"/>
              </a:rPr>
              <a:t>(2) mengekspresikan nilai-nilai tersebut dengan gaya yang autentik milik Anda; </a:t>
            </a:r>
            <a:endParaRPr lang="en-US" sz="2800" dirty="0">
              <a:solidFill>
                <a:srgbClr val="000000"/>
              </a:solidFill>
              <a:latin typeface="Times New Roman" panose="02020603050405020304" pitchFamily="18" charset="0"/>
              <a:ea typeface="Calibri" panose="020F0502020204030204" pitchFamily="34" charset="0"/>
            </a:endParaRPr>
          </a:p>
          <a:p>
            <a:pPr marL="450215" indent="-179705" algn="just">
              <a:lnSpc>
                <a:spcPct val="200000"/>
              </a:lnSpc>
              <a:spcAft>
                <a:spcPts val="0"/>
              </a:spcAft>
            </a:pPr>
            <a:r>
              <a:rPr lang="id-ID" sz="2800" dirty="0">
                <a:solidFill>
                  <a:srgbClr val="000000"/>
                </a:solidFill>
                <a:latin typeface="Times New Roman" panose="02020603050405020304" pitchFamily="18" charset="0"/>
                <a:ea typeface="Calibri" panose="020F0502020204030204" pitchFamily="34" charset="0"/>
              </a:rPr>
              <a:t>(3) melaksanakan tindakan yang konsisten antara ucapan; </a:t>
            </a:r>
            <a:endParaRPr lang="en-US" sz="2800" dirty="0">
              <a:solidFill>
                <a:srgbClr val="000000"/>
              </a:solidFill>
              <a:latin typeface="Times New Roman" panose="02020603050405020304" pitchFamily="18" charset="0"/>
              <a:ea typeface="Calibri" panose="020F0502020204030204" pitchFamily="34" charset="0"/>
            </a:endParaRPr>
          </a:p>
          <a:p>
            <a:pPr marL="450215" indent="-179705" algn="just">
              <a:lnSpc>
                <a:spcPct val="200000"/>
              </a:lnSpc>
              <a:spcAft>
                <a:spcPts val="0"/>
              </a:spcAft>
            </a:pPr>
            <a:r>
              <a:rPr lang="id-ID" sz="2800" dirty="0">
                <a:solidFill>
                  <a:srgbClr val="000000"/>
                </a:solidFill>
                <a:latin typeface="Times New Roman" panose="02020603050405020304" pitchFamily="18" charset="0"/>
                <a:ea typeface="Calibri" panose="020F0502020204030204" pitchFamily="34" charset="0"/>
              </a:rPr>
              <a:t>(4) akui kontribusi guru dan staf dengan penghargaan bagi yang berprestasi; </a:t>
            </a:r>
            <a:endParaRPr lang="en-US" sz="2800" dirty="0">
              <a:solidFill>
                <a:srgbClr val="000000"/>
              </a:solidFill>
              <a:latin typeface="Times New Roman" panose="02020603050405020304" pitchFamily="18" charset="0"/>
              <a:ea typeface="Calibri" panose="020F0502020204030204" pitchFamily="34" charset="0"/>
            </a:endParaRPr>
          </a:p>
          <a:p>
            <a:endParaRPr lang="en-US" sz="2800" dirty="0">
              <a:latin typeface="Times New Roman" panose="02020603050405020304" pitchFamily="18" charset="0"/>
              <a:ea typeface="Calibri" panose="020F0502020204030204" pitchFamily="34" charset="0"/>
            </a:endParaRPr>
          </a:p>
          <a:p>
            <a:r>
              <a:rPr lang="en-US" sz="2800" dirty="0">
                <a:latin typeface="Times New Roman" panose="02020603050405020304" pitchFamily="18" charset="0"/>
                <a:ea typeface="Calibri" panose="020F0502020204030204" pitchFamily="34" charset="0"/>
              </a:rPr>
              <a:t>   </a:t>
            </a:r>
            <a:r>
              <a:rPr lang="id-ID" sz="2800" dirty="0">
                <a:latin typeface="Times New Roman" panose="02020603050405020304" pitchFamily="18" charset="0"/>
                <a:ea typeface="Calibri" panose="020F0502020204030204" pitchFamily="34" charset="0"/>
              </a:rPr>
              <a:t>(5) </a:t>
            </a:r>
            <a:r>
              <a:rPr lang="en-GB" sz="2800" dirty="0">
                <a:latin typeface="Times New Roman" panose="02020603050405020304" pitchFamily="18" charset="0"/>
                <a:ea typeface="Calibri" panose="020F0502020204030204" pitchFamily="34" charset="0"/>
              </a:rPr>
              <a:t>r</a:t>
            </a:r>
            <a:r>
              <a:rPr lang="id-ID" sz="2800" dirty="0">
                <a:latin typeface="Times New Roman" panose="02020603050405020304" pitchFamily="18" charset="0"/>
                <a:ea typeface="Calibri" panose="020F0502020204030204" pitchFamily="34" charset="0"/>
              </a:rPr>
              <a:t>ayakan nilai-nilai dan keberhasilan dengan menciptakan semangat kolektif</a:t>
            </a:r>
            <a:r>
              <a:rPr lang="id-ID" sz="2800" b="1" i="1" dirty="0">
                <a:latin typeface="Times New Roman" panose="02020603050405020304" pitchFamily="18" charset="0"/>
                <a:ea typeface="Calibri" panose="020F0502020204030204" pitchFamily="34" charset="0"/>
              </a:rPr>
              <a:t>.</a:t>
            </a:r>
            <a:endParaRPr lang="en-US" sz="2800" dirty="0"/>
          </a:p>
        </p:txBody>
      </p:sp>
    </p:spTree>
    <p:extLst>
      <p:ext uri="{BB962C8B-B14F-4D97-AF65-F5344CB8AC3E}">
        <p14:creationId xmlns:p14="http://schemas.microsoft.com/office/powerpoint/2010/main" val="3259389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3EE265-E66D-4C9E-99CD-A7281F327829}"/>
              </a:ext>
            </a:extLst>
          </p:cNvPr>
          <p:cNvSpPr/>
          <p:nvPr/>
        </p:nvSpPr>
        <p:spPr>
          <a:xfrm>
            <a:off x="327102" y="220793"/>
            <a:ext cx="11615854" cy="3046988"/>
          </a:xfrm>
          <a:prstGeom prst="rect">
            <a:avLst/>
          </a:prstGeom>
        </p:spPr>
        <p:txBody>
          <a:bodyPr wrap="square">
            <a:spAutoFit/>
          </a:bodyPr>
          <a:lstStyle/>
          <a:p>
            <a:r>
              <a:rPr lang="en-US" sz="4800" dirty="0" err="1">
                <a:latin typeface="Times New Roman" panose="02020603050405020304" pitchFamily="18" charset="0"/>
                <a:ea typeface="Calibri" panose="020F0502020204030204" pitchFamily="34" charset="0"/>
              </a:rPr>
              <a:t>Konsep</a:t>
            </a:r>
            <a:r>
              <a:rPr lang="en-US" sz="4800" dirty="0">
                <a:latin typeface="Times New Roman" panose="02020603050405020304" pitchFamily="18" charset="0"/>
                <a:ea typeface="Calibri" panose="020F0502020204030204" pitchFamily="34" charset="0"/>
              </a:rPr>
              <a:t> </a:t>
            </a:r>
            <a:r>
              <a:rPr lang="en-US" sz="4800" i="1" dirty="0">
                <a:latin typeface="Times New Roman" panose="02020603050405020304" pitchFamily="18" charset="0"/>
                <a:ea typeface="Calibri" panose="020F0502020204030204" pitchFamily="34" charset="0"/>
              </a:rPr>
              <a:t>Emotional Intelligence</a:t>
            </a:r>
            <a:r>
              <a:rPr lang="en-US" sz="4800" dirty="0">
                <a:latin typeface="Times New Roman" panose="02020603050405020304" pitchFamily="18" charset="0"/>
                <a:ea typeface="Calibri" panose="020F0502020204030204" pitchFamily="34" charset="0"/>
              </a:rPr>
              <a:t> (EI) </a:t>
            </a:r>
            <a:r>
              <a:rPr lang="en-US" sz="4800" dirty="0" err="1">
                <a:latin typeface="Times New Roman" panose="02020603050405020304" pitchFamily="18" charset="0"/>
                <a:ea typeface="Calibri" panose="020F0502020204030204" pitchFamily="34" charset="0"/>
              </a:rPr>
              <a:t>pertama</a:t>
            </a:r>
            <a:r>
              <a:rPr lang="en-US" sz="4800" dirty="0">
                <a:latin typeface="Times New Roman" panose="02020603050405020304" pitchFamily="18" charset="0"/>
                <a:ea typeface="Calibri" panose="020F0502020204030204" pitchFamily="34" charset="0"/>
              </a:rPr>
              <a:t> kali </a:t>
            </a:r>
            <a:r>
              <a:rPr lang="en-US" sz="4800" dirty="0" err="1">
                <a:latin typeface="Times New Roman" panose="02020603050405020304" pitchFamily="18" charset="0"/>
                <a:ea typeface="Calibri" panose="020F0502020204030204" pitchFamily="34" charset="0"/>
              </a:rPr>
              <a:t>dikenalkan</a:t>
            </a:r>
            <a:r>
              <a:rPr lang="en-US" sz="4800" dirty="0">
                <a:latin typeface="Times New Roman" panose="02020603050405020304" pitchFamily="18" charset="0"/>
                <a:ea typeface="Calibri" panose="020F0502020204030204" pitchFamily="34" charset="0"/>
              </a:rPr>
              <a:t> Salovey &amp; Mayer (1990) yang </a:t>
            </a:r>
            <a:r>
              <a:rPr lang="en-US" sz="4800" dirty="0" err="1">
                <a:latin typeface="Times New Roman" panose="02020603050405020304" pitchFamily="18" charset="0"/>
                <a:ea typeface="Calibri" panose="020F0502020204030204" pitchFamily="34" charset="0"/>
              </a:rPr>
              <a:t>selanjutkan</a:t>
            </a:r>
            <a:r>
              <a:rPr lang="en-US" sz="4800" dirty="0">
                <a:latin typeface="Times New Roman" panose="02020603050405020304" pitchFamily="18" charset="0"/>
                <a:ea typeface="Calibri" panose="020F0502020204030204" pitchFamily="34" charset="0"/>
              </a:rPr>
              <a:t> </a:t>
            </a:r>
            <a:r>
              <a:rPr lang="en-US" sz="4800" dirty="0" err="1">
                <a:latin typeface="Times New Roman" panose="02020603050405020304" pitchFamily="18" charset="0"/>
                <a:ea typeface="Calibri" panose="020F0502020204030204" pitchFamily="34" charset="0"/>
              </a:rPr>
              <a:t>dikembangkan</a:t>
            </a:r>
            <a:r>
              <a:rPr lang="en-US" sz="4800" dirty="0">
                <a:latin typeface="Times New Roman" panose="02020603050405020304" pitchFamily="18" charset="0"/>
                <a:ea typeface="Calibri" panose="020F0502020204030204" pitchFamily="34" charset="0"/>
              </a:rPr>
              <a:t> oleh Goleman (1997)</a:t>
            </a:r>
            <a:endParaRPr lang="en-US" sz="4800" dirty="0"/>
          </a:p>
        </p:txBody>
      </p:sp>
    </p:spTree>
    <p:extLst>
      <p:ext uri="{BB962C8B-B14F-4D97-AF65-F5344CB8AC3E}">
        <p14:creationId xmlns:p14="http://schemas.microsoft.com/office/powerpoint/2010/main" val="166438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1062CE-35E9-422F-A45F-F2F345C481F5}"/>
              </a:ext>
            </a:extLst>
          </p:cNvPr>
          <p:cNvSpPr/>
          <p:nvPr/>
        </p:nvSpPr>
        <p:spPr>
          <a:xfrm>
            <a:off x="230458" y="228820"/>
            <a:ext cx="11961542" cy="5909310"/>
          </a:xfrm>
          <a:prstGeom prst="rect">
            <a:avLst/>
          </a:prstGeom>
        </p:spPr>
        <p:txBody>
          <a:bodyPr wrap="square">
            <a:spAutoFit/>
          </a:bodyPr>
          <a:lstStyle/>
          <a:p>
            <a:r>
              <a:rPr lang="en-US" sz="5400" dirty="0">
                <a:latin typeface="Times New Roman" panose="02020603050405020304" pitchFamily="18" charset="0"/>
                <a:ea typeface="Calibri" panose="020F0502020204030204" pitchFamily="34" charset="0"/>
              </a:rPr>
              <a:t>EI </a:t>
            </a:r>
            <a:r>
              <a:rPr lang="en-US" sz="5400" dirty="0" err="1">
                <a:latin typeface="Times New Roman" panose="02020603050405020304" pitchFamily="18" charset="0"/>
                <a:ea typeface="Calibri" panose="020F0502020204030204" pitchFamily="34" charset="0"/>
              </a:rPr>
              <a:t>adalah</a:t>
            </a:r>
            <a:r>
              <a:rPr lang="en-US" sz="5400" dirty="0">
                <a:latin typeface="Times New Roman" panose="02020603050405020304" pitchFamily="18" charset="0"/>
                <a:ea typeface="Calibri" panose="020F0502020204030204" pitchFamily="34" charset="0"/>
              </a:rPr>
              <a:t> </a:t>
            </a:r>
            <a:r>
              <a:rPr lang="en-US" sz="5400" dirty="0" err="1">
                <a:latin typeface="Times New Roman" panose="02020603050405020304" pitchFamily="18" charset="0"/>
                <a:ea typeface="Calibri" panose="020F0502020204030204" pitchFamily="34" charset="0"/>
              </a:rPr>
              <a:t>kemampuan</a:t>
            </a:r>
            <a:r>
              <a:rPr lang="en-US" sz="5400" dirty="0">
                <a:latin typeface="Times New Roman" panose="02020603050405020304" pitchFamily="18" charset="0"/>
                <a:ea typeface="Calibri" panose="020F0502020204030204" pitchFamily="34" charset="0"/>
              </a:rPr>
              <a:t> </a:t>
            </a:r>
            <a:r>
              <a:rPr lang="en-US" sz="5400" dirty="0" err="1">
                <a:latin typeface="Times New Roman" panose="02020603050405020304" pitchFamily="18" charset="0"/>
                <a:ea typeface="Calibri" panose="020F0502020204030204" pitchFamily="34" charset="0"/>
              </a:rPr>
              <a:t>seseorang</a:t>
            </a:r>
            <a:r>
              <a:rPr lang="en-US" sz="5400" dirty="0">
                <a:latin typeface="Times New Roman" panose="02020603050405020304" pitchFamily="18" charset="0"/>
                <a:ea typeface="Calibri" panose="020F0502020204030204" pitchFamily="34" charset="0"/>
              </a:rPr>
              <a:t> </a:t>
            </a:r>
            <a:r>
              <a:rPr lang="en-US" sz="5400" dirty="0" err="1">
                <a:latin typeface="Times New Roman" panose="02020603050405020304" pitchFamily="18" charset="0"/>
                <a:ea typeface="Calibri" panose="020F0502020204030204" pitchFamily="34" charset="0"/>
              </a:rPr>
              <a:t>merasakan</a:t>
            </a:r>
            <a:r>
              <a:rPr lang="en-US" sz="5400" dirty="0">
                <a:latin typeface="Times New Roman" panose="02020603050405020304" pitchFamily="18" charset="0"/>
                <a:ea typeface="Calibri" panose="020F0502020204030204" pitchFamily="34" charset="0"/>
              </a:rPr>
              <a:t> </a:t>
            </a:r>
            <a:r>
              <a:rPr lang="en-US" sz="5400" dirty="0" err="1">
                <a:latin typeface="Times New Roman" panose="02020603050405020304" pitchFamily="18" charset="0"/>
                <a:ea typeface="Calibri" panose="020F0502020204030204" pitchFamily="34" charset="0"/>
              </a:rPr>
              <a:t>dengan</a:t>
            </a:r>
            <a:r>
              <a:rPr lang="en-US" sz="5400" dirty="0">
                <a:latin typeface="Times New Roman" panose="02020603050405020304" pitchFamily="18" charset="0"/>
                <a:ea typeface="Calibri" panose="020F0502020204030204" pitchFamily="34" charset="0"/>
              </a:rPr>
              <a:t> </a:t>
            </a:r>
            <a:r>
              <a:rPr lang="en-US" sz="5400" dirty="0" err="1">
                <a:latin typeface="Times New Roman" panose="02020603050405020304" pitchFamily="18" charset="0"/>
                <a:ea typeface="Calibri" panose="020F0502020204030204" pitchFamily="34" charset="0"/>
              </a:rPr>
              <a:t>akurat</a:t>
            </a:r>
            <a:r>
              <a:rPr lang="en-US" sz="5400" dirty="0">
                <a:latin typeface="Times New Roman" panose="02020603050405020304" pitchFamily="18" charset="0"/>
                <a:ea typeface="Calibri" panose="020F0502020204030204" pitchFamily="34" charset="0"/>
              </a:rPr>
              <a:t>, </a:t>
            </a:r>
            <a:r>
              <a:rPr lang="en-US" sz="5400" dirty="0" err="1">
                <a:latin typeface="Times New Roman" panose="02020603050405020304" pitchFamily="18" charset="0"/>
                <a:ea typeface="Calibri" panose="020F0502020204030204" pitchFamily="34" charset="0"/>
              </a:rPr>
              <a:t>menilai</a:t>
            </a:r>
            <a:r>
              <a:rPr lang="en-US" sz="5400" dirty="0">
                <a:latin typeface="Times New Roman" panose="02020603050405020304" pitchFamily="18" charset="0"/>
                <a:ea typeface="Calibri" panose="020F0502020204030204" pitchFamily="34" charset="0"/>
              </a:rPr>
              <a:t>, dan </a:t>
            </a:r>
            <a:r>
              <a:rPr lang="en-US" sz="5400" dirty="0" err="1">
                <a:latin typeface="Times New Roman" panose="02020603050405020304" pitchFamily="18" charset="0"/>
                <a:ea typeface="Calibri" panose="020F0502020204030204" pitchFamily="34" charset="0"/>
              </a:rPr>
              <a:t>menyampaikan</a:t>
            </a:r>
            <a:r>
              <a:rPr lang="en-US" sz="5400" dirty="0">
                <a:latin typeface="Times New Roman" panose="02020603050405020304" pitchFamily="18" charset="0"/>
                <a:ea typeface="Calibri" panose="020F0502020204030204" pitchFamily="34" charset="0"/>
              </a:rPr>
              <a:t> </a:t>
            </a:r>
            <a:r>
              <a:rPr lang="en-US" sz="5400" dirty="0" err="1">
                <a:latin typeface="Times New Roman" panose="02020603050405020304" pitchFamily="18" charset="0"/>
                <a:ea typeface="Calibri" panose="020F0502020204030204" pitchFamily="34" charset="0"/>
              </a:rPr>
              <a:t>emosi</a:t>
            </a:r>
            <a:r>
              <a:rPr lang="en-US" sz="5400" dirty="0">
                <a:latin typeface="Times New Roman" panose="02020603050405020304" pitchFamily="18" charset="0"/>
                <a:ea typeface="Calibri" panose="020F0502020204030204" pitchFamily="34" charset="0"/>
              </a:rPr>
              <a:t>; </a:t>
            </a:r>
            <a:r>
              <a:rPr lang="en-US" sz="5400" dirty="0" err="1">
                <a:latin typeface="Times New Roman" panose="02020603050405020304" pitchFamily="18" charset="0"/>
                <a:ea typeface="Calibri" panose="020F0502020204030204" pitchFamily="34" charset="0"/>
              </a:rPr>
              <a:t>kemampuan</a:t>
            </a:r>
            <a:r>
              <a:rPr lang="en-US" sz="5400" dirty="0">
                <a:latin typeface="Times New Roman" panose="02020603050405020304" pitchFamily="18" charset="0"/>
                <a:ea typeface="Calibri" panose="020F0502020204030204" pitchFamily="34" charset="0"/>
              </a:rPr>
              <a:t> </a:t>
            </a:r>
            <a:r>
              <a:rPr lang="en-US" sz="5400" dirty="0" err="1">
                <a:latin typeface="Times New Roman" panose="02020603050405020304" pitchFamily="18" charset="0"/>
                <a:ea typeface="Calibri" panose="020F0502020204030204" pitchFamily="34" charset="0"/>
              </a:rPr>
              <a:t>memahami</a:t>
            </a:r>
            <a:r>
              <a:rPr lang="en-US" sz="5400" dirty="0">
                <a:latin typeface="Times New Roman" panose="02020603050405020304" pitchFamily="18" charset="0"/>
                <a:ea typeface="Calibri" panose="020F0502020204030204" pitchFamily="34" charset="0"/>
              </a:rPr>
              <a:t> </a:t>
            </a:r>
            <a:r>
              <a:rPr lang="en-US" sz="5400" dirty="0" err="1">
                <a:latin typeface="Times New Roman" panose="02020603050405020304" pitchFamily="18" charset="0"/>
                <a:ea typeface="Calibri" panose="020F0502020204030204" pitchFamily="34" charset="0"/>
              </a:rPr>
              <a:t>emosi</a:t>
            </a:r>
            <a:r>
              <a:rPr lang="en-US" sz="5400" dirty="0">
                <a:latin typeface="Times New Roman" panose="02020603050405020304" pitchFamily="18" charset="0"/>
                <a:ea typeface="Calibri" panose="020F0502020204030204" pitchFamily="34" charset="0"/>
              </a:rPr>
              <a:t> dan </a:t>
            </a:r>
            <a:r>
              <a:rPr lang="en-US" sz="5400" dirty="0" err="1">
                <a:latin typeface="Times New Roman" panose="02020603050405020304" pitchFamily="18" charset="0"/>
                <a:ea typeface="Calibri" panose="020F0502020204030204" pitchFamily="34" charset="0"/>
              </a:rPr>
              <a:t>pengetahuan</a:t>
            </a:r>
            <a:r>
              <a:rPr lang="en-US" sz="5400" dirty="0">
                <a:latin typeface="Times New Roman" panose="02020603050405020304" pitchFamily="18" charset="0"/>
                <a:ea typeface="Calibri" panose="020F0502020204030204" pitchFamily="34" charset="0"/>
              </a:rPr>
              <a:t> </a:t>
            </a:r>
            <a:r>
              <a:rPr lang="en-US" sz="5400" dirty="0" err="1">
                <a:latin typeface="Times New Roman" panose="02020603050405020304" pitchFamily="18" charset="0"/>
                <a:ea typeface="Calibri" panose="020F0502020204030204" pitchFamily="34" charset="0"/>
              </a:rPr>
              <a:t>emosi</a:t>
            </a:r>
            <a:r>
              <a:rPr lang="en-US" sz="5400" dirty="0">
                <a:latin typeface="Times New Roman" panose="02020603050405020304" pitchFamily="18" charset="0"/>
                <a:ea typeface="Calibri" panose="020F0502020204030204" pitchFamily="34" charset="0"/>
              </a:rPr>
              <a:t>;  dan </a:t>
            </a:r>
            <a:r>
              <a:rPr lang="en-US" sz="5400" dirty="0" err="1">
                <a:latin typeface="Times New Roman" panose="02020603050405020304" pitchFamily="18" charset="0"/>
                <a:ea typeface="Calibri" panose="020F0502020204030204" pitchFamily="34" charset="0"/>
              </a:rPr>
              <a:t>kemampuan</a:t>
            </a:r>
            <a:r>
              <a:rPr lang="en-US" sz="5400" dirty="0">
                <a:latin typeface="Times New Roman" panose="02020603050405020304" pitchFamily="18" charset="0"/>
                <a:ea typeface="Calibri" panose="020F0502020204030204" pitchFamily="34" charset="0"/>
              </a:rPr>
              <a:t> </a:t>
            </a:r>
            <a:r>
              <a:rPr lang="en-US" sz="5400" dirty="0" err="1">
                <a:latin typeface="Times New Roman" panose="02020603050405020304" pitchFamily="18" charset="0"/>
                <a:ea typeface="Calibri" panose="020F0502020204030204" pitchFamily="34" charset="0"/>
              </a:rPr>
              <a:t>mengatur</a:t>
            </a:r>
            <a:r>
              <a:rPr lang="en-US" sz="5400" dirty="0">
                <a:latin typeface="Times New Roman" panose="02020603050405020304" pitchFamily="18" charset="0"/>
                <a:ea typeface="Calibri" panose="020F0502020204030204" pitchFamily="34" charset="0"/>
              </a:rPr>
              <a:t> </a:t>
            </a:r>
            <a:r>
              <a:rPr lang="en-US" sz="5400" dirty="0" err="1">
                <a:latin typeface="Times New Roman" panose="02020603050405020304" pitchFamily="18" charset="0"/>
                <a:ea typeface="Calibri" panose="020F0502020204030204" pitchFamily="34" charset="0"/>
              </a:rPr>
              <a:t>emosi</a:t>
            </a:r>
            <a:r>
              <a:rPr lang="en-US" sz="5400" dirty="0">
                <a:latin typeface="Times New Roman" panose="02020603050405020304" pitchFamily="18" charset="0"/>
                <a:ea typeface="Calibri" panose="020F0502020204030204" pitchFamily="34" charset="0"/>
              </a:rPr>
              <a:t> </a:t>
            </a:r>
            <a:r>
              <a:rPr lang="en-US" sz="5400" dirty="0" err="1">
                <a:latin typeface="Times New Roman" panose="02020603050405020304" pitchFamily="18" charset="0"/>
                <a:ea typeface="Calibri" panose="020F0502020204030204" pitchFamily="34" charset="0"/>
              </a:rPr>
              <a:t>menuju</a:t>
            </a:r>
            <a:r>
              <a:rPr lang="en-US" sz="5400" dirty="0">
                <a:latin typeface="Times New Roman" panose="02020603050405020304" pitchFamily="18" charset="0"/>
                <a:ea typeface="Calibri" panose="020F0502020204030204" pitchFamily="34" charset="0"/>
              </a:rPr>
              <a:t> </a:t>
            </a:r>
            <a:r>
              <a:rPr lang="en-US" sz="5400" dirty="0" err="1">
                <a:latin typeface="Times New Roman" panose="02020603050405020304" pitchFamily="18" charset="0"/>
                <a:ea typeface="Calibri" panose="020F0502020204030204" pitchFamily="34" charset="0"/>
              </a:rPr>
              <a:t>kepada</a:t>
            </a:r>
            <a:r>
              <a:rPr lang="en-US" sz="5400" dirty="0">
                <a:latin typeface="Times New Roman" panose="02020603050405020304" pitchFamily="18" charset="0"/>
                <a:ea typeface="Calibri" panose="020F0502020204030204" pitchFamily="34" charset="0"/>
              </a:rPr>
              <a:t> </a:t>
            </a:r>
            <a:r>
              <a:rPr lang="en-US" sz="5400" dirty="0" err="1">
                <a:latin typeface="Times New Roman" panose="02020603050405020304" pitchFamily="18" charset="0"/>
                <a:ea typeface="Calibri" panose="020F0502020204030204" pitchFamily="34" charset="0"/>
              </a:rPr>
              <a:t>kematangan</a:t>
            </a:r>
            <a:r>
              <a:rPr lang="en-US" sz="5400" dirty="0">
                <a:latin typeface="Times New Roman" panose="02020603050405020304" pitchFamily="18" charset="0"/>
                <a:ea typeface="Calibri" panose="020F0502020204030204" pitchFamily="34" charset="0"/>
              </a:rPr>
              <a:t> </a:t>
            </a:r>
            <a:r>
              <a:rPr lang="en-US" sz="5400" dirty="0" err="1">
                <a:latin typeface="Times New Roman" panose="02020603050405020304" pitchFamily="18" charset="0"/>
                <a:ea typeface="Calibri" panose="020F0502020204030204" pitchFamily="34" charset="0"/>
              </a:rPr>
              <a:t>emosi</a:t>
            </a:r>
            <a:r>
              <a:rPr lang="en-US" sz="5400" dirty="0">
                <a:latin typeface="Times New Roman" panose="02020603050405020304" pitchFamily="18" charset="0"/>
                <a:ea typeface="Calibri" panose="020F0502020204030204" pitchFamily="34" charset="0"/>
              </a:rPr>
              <a:t> dan </a:t>
            </a:r>
            <a:r>
              <a:rPr lang="en-US" sz="5400" dirty="0" err="1">
                <a:latin typeface="Times New Roman" panose="02020603050405020304" pitchFamily="18" charset="0"/>
                <a:ea typeface="Calibri" panose="020F0502020204030204" pitchFamily="34" charset="0"/>
              </a:rPr>
              <a:t>pertumbuhan</a:t>
            </a:r>
            <a:r>
              <a:rPr lang="en-US" sz="5400" dirty="0">
                <a:latin typeface="Times New Roman" panose="02020603050405020304" pitchFamily="18" charset="0"/>
                <a:ea typeface="Calibri" panose="020F0502020204030204" pitchFamily="34" charset="0"/>
              </a:rPr>
              <a:t> </a:t>
            </a:r>
            <a:r>
              <a:rPr lang="en-US" sz="5400" dirty="0" err="1">
                <a:latin typeface="Times New Roman" panose="02020603050405020304" pitchFamily="18" charset="0"/>
                <a:ea typeface="Calibri" panose="020F0502020204030204" pitchFamily="34" charset="0"/>
              </a:rPr>
              <a:t>intelektual</a:t>
            </a:r>
            <a:r>
              <a:rPr lang="en-US" sz="5400" dirty="0">
                <a:latin typeface="Times New Roman" panose="02020603050405020304" pitchFamily="18" charset="0"/>
                <a:ea typeface="Calibri" panose="020F0502020204030204" pitchFamily="34" charset="0"/>
              </a:rPr>
              <a:t>.</a:t>
            </a:r>
            <a:endParaRPr lang="en-US" sz="5400" dirty="0"/>
          </a:p>
        </p:txBody>
      </p:sp>
      <p:sp>
        <p:nvSpPr>
          <p:cNvPr id="3" name="Rectangle 2">
            <a:extLst>
              <a:ext uri="{FF2B5EF4-FFF2-40B4-BE49-F238E27FC236}">
                <a16:creationId xmlns:a16="http://schemas.microsoft.com/office/drawing/2014/main" id="{9397E353-12F8-40C9-9D7B-4BB25789341D}"/>
              </a:ext>
            </a:extLst>
          </p:cNvPr>
          <p:cNvSpPr/>
          <p:nvPr/>
        </p:nvSpPr>
        <p:spPr>
          <a:xfrm>
            <a:off x="3525905" y="3226317"/>
            <a:ext cx="5140190" cy="405367"/>
          </a:xfrm>
          <a:prstGeom prst="rect">
            <a:avLst/>
          </a:prstGeom>
        </p:spPr>
        <p:txBody>
          <a:bodyPr wrap="none">
            <a:spAutoFit/>
          </a:bodyPr>
          <a:lstStyle/>
          <a:p>
            <a:pPr marL="270510" algn="just">
              <a:lnSpc>
                <a:spcPct val="200000"/>
              </a:lnSpc>
              <a:spcAft>
                <a:spcPts val="0"/>
              </a:spcAft>
            </a:pPr>
            <a:r>
              <a:rPr lang="en-US" sz="1200" dirty="0">
                <a:solidFill>
                  <a:srgbClr val="000000"/>
                </a:solidFill>
                <a:latin typeface="Times New Roman" panose="02020603050405020304" pitchFamily="18" charset="0"/>
                <a:ea typeface="Calibri" panose="020F0502020204030204" pitchFamily="34" charset="0"/>
              </a:rPr>
              <a:t>EI </a:t>
            </a:r>
            <a:r>
              <a:rPr lang="en-US" sz="1200" dirty="0" err="1">
                <a:solidFill>
                  <a:srgbClr val="000000"/>
                </a:solidFill>
                <a:latin typeface="Times New Roman" panose="02020603050405020304" pitchFamily="18" charset="0"/>
                <a:ea typeface="Calibri" panose="020F0502020204030204" pitchFamily="34" charset="0"/>
              </a:rPr>
              <a:t>berpengaruh</a:t>
            </a:r>
            <a:r>
              <a:rPr lang="en-US" sz="1200" dirty="0">
                <a:solidFill>
                  <a:srgbClr val="000000"/>
                </a:solidFill>
                <a:latin typeface="Times New Roman" panose="02020603050405020304" pitchFamily="18" charset="0"/>
                <a:ea typeface="Calibri" panose="020F0502020204030204" pitchFamily="34" charset="0"/>
              </a:rPr>
              <a:t> </a:t>
            </a:r>
            <a:r>
              <a:rPr lang="en-US" sz="1200" dirty="0" err="1">
                <a:solidFill>
                  <a:srgbClr val="000000"/>
                </a:solidFill>
                <a:latin typeface="Times New Roman" panose="02020603050405020304" pitchFamily="18" charset="0"/>
                <a:ea typeface="Calibri" panose="020F0502020204030204" pitchFamily="34" charset="0"/>
              </a:rPr>
              <a:t>positif</a:t>
            </a:r>
            <a:r>
              <a:rPr lang="en-US" sz="1200" dirty="0">
                <a:solidFill>
                  <a:srgbClr val="000000"/>
                </a:solidFill>
                <a:latin typeface="Times New Roman" panose="02020603050405020304" pitchFamily="18" charset="0"/>
                <a:ea typeface="Calibri" panose="020F0502020204030204" pitchFamily="34" charset="0"/>
              </a:rPr>
              <a:t> dan </a:t>
            </a:r>
            <a:r>
              <a:rPr lang="en-US" sz="1200" dirty="0" err="1">
                <a:solidFill>
                  <a:srgbClr val="000000"/>
                </a:solidFill>
                <a:latin typeface="Times New Roman" panose="02020603050405020304" pitchFamily="18" charset="0"/>
                <a:ea typeface="Calibri" panose="020F0502020204030204" pitchFamily="34" charset="0"/>
              </a:rPr>
              <a:t>signifikan</a:t>
            </a:r>
            <a:r>
              <a:rPr lang="en-US" sz="1200" dirty="0">
                <a:solidFill>
                  <a:srgbClr val="000000"/>
                </a:solidFill>
                <a:latin typeface="Times New Roman" panose="02020603050405020304" pitchFamily="18" charset="0"/>
                <a:ea typeface="Calibri" panose="020F0502020204030204" pitchFamily="34" charset="0"/>
              </a:rPr>
              <a:t> </a:t>
            </a:r>
            <a:r>
              <a:rPr lang="en-US" sz="1200" dirty="0" err="1">
                <a:solidFill>
                  <a:srgbClr val="000000"/>
                </a:solidFill>
                <a:latin typeface="Times New Roman" panose="02020603050405020304" pitchFamily="18" charset="0"/>
                <a:ea typeface="Calibri" panose="020F0502020204030204" pitchFamily="34" charset="0"/>
              </a:rPr>
              <a:t>terhadap</a:t>
            </a:r>
            <a:r>
              <a:rPr lang="en-US" sz="1200" dirty="0">
                <a:solidFill>
                  <a:srgbClr val="000000"/>
                </a:solidFill>
                <a:latin typeface="Times New Roman" panose="02020603050405020304" pitchFamily="18" charset="0"/>
                <a:ea typeface="Calibri" panose="020F0502020204030204" pitchFamily="34" charset="0"/>
              </a:rPr>
              <a:t> </a:t>
            </a:r>
            <a:r>
              <a:rPr lang="en-US" sz="1200" dirty="0" err="1">
                <a:solidFill>
                  <a:srgbClr val="000000"/>
                </a:solidFill>
                <a:latin typeface="Times New Roman" panose="02020603050405020304" pitchFamily="18" charset="0"/>
                <a:ea typeface="Calibri" panose="020F0502020204030204" pitchFamily="34" charset="0"/>
              </a:rPr>
              <a:t>keefektifan</a:t>
            </a:r>
            <a:r>
              <a:rPr lang="en-US" sz="1200" dirty="0">
                <a:solidFill>
                  <a:srgbClr val="000000"/>
                </a:solidFill>
                <a:latin typeface="Times New Roman" panose="02020603050405020304" pitchFamily="18" charset="0"/>
                <a:ea typeface="Calibri" panose="020F0502020204030204" pitchFamily="34" charset="0"/>
              </a:rPr>
              <a:t> </a:t>
            </a:r>
            <a:r>
              <a:rPr lang="en-US" sz="1200" dirty="0" err="1">
                <a:solidFill>
                  <a:srgbClr val="000000"/>
                </a:solidFill>
                <a:latin typeface="Times New Roman" panose="02020603050405020304" pitchFamily="18" charset="0"/>
                <a:ea typeface="Calibri" panose="020F0502020204030204" pitchFamily="34" charset="0"/>
              </a:rPr>
              <a:t>kepemimpinan</a:t>
            </a:r>
            <a:r>
              <a:rPr lang="en-US" sz="1200" dirty="0">
                <a:solidFill>
                  <a:srgbClr val="000000"/>
                </a:solidFill>
                <a:latin typeface="Times New Roman" panose="02020603050405020304" pitchFamily="18" charset="0"/>
                <a:ea typeface="Calibri" panose="020F0502020204030204" pitchFamily="34" charset="0"/>
              </a:rPr>
              <a:t>.  </a:t>
            </a:r>
          </a:p>
        </p:txBody>
      </p:sp>
    </p:spTree>
    <p:extLst>
      <p:ext uri="{BB962C8B-B14F-4D97-AF65-F5344CB8AC3E}">
        <p14:creationId xmlns:p14="http://schemas.microsoft.com/office/powerpoint/2010/main" val="1375520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a:extLst>
              <a:ext uri="{FF2B5EF4-FFF2-40B4-BE49-F238E27FC236}">
                <a16:creationId xmlns:a16="http://schemas.microsoft.com/office/drawing/2014/main" id="{EC5A354F-5A02-4B0E-8283-718E02A8D5F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n-US" altLang="en-US" sz="1000">
                <a:solidFill>
                  <a:srgbClr val="000000"/>
                </a:solidFill>
              </a:rPr>
              <a:t>www.themegallery.com</a:t>
            </a:r>
          </a:p>
        </p:txBody>
      </p:sp>
      <p:sp>
        <p:nvSpPr>
          <p:cNvPr id="29699" name="Rectangle 2">
            <a:extLst>
              <a:ext uri="{FF2B5EF4-FFF2-40B4-BE49-F238E27FC236}">
                <a16:creationId xmlns:a16="http://schemas.microsoft.com/office/drawing/2014/main" id="{00AB866D-6651-408E-AD68-B10CF75E5AE1}"/>
              </a:ext>
            </a:extLst>
          </p:cNvPr>
          <p:cNvSpPr>
            <a:spLocks noGrp="1" noChangeArrowheads="1"/>
          </p:cNvSpPr>
          <p:nvPr>
            <p:ph type="title"/>
          </p:nvPr>
        </p:nvSpPr>
        <p:spPr/>
        <p:txBody>
          <a:bodyPr/>
          <a:lstStyle/>
          <a:p>
            <a:pPr eaLnBrk="1" hangingPunct="1"/>
            <a:r>
              <a:rPr lang="en-US" altLang="en-US" sz="3200" dirty="0" err="1"/>
              <a:t>Empat</a:t>
            </a:r>
            <a:r>
              <a:rPr lang="en-US" altLang="en-US" sz="3200" dirty="0"/>
              <a:t> proses </a:t>
            </a:r>
            <a:r>
              <a:rPr lang="en-US" altLang="en-US" sz="3200" dirty="0" err="1"/>
              <a:t>Kecerdasan</a:t>
            </a:r>
            <a:r>
              <a:rPr lang="en-US" altLang="en-US" sz="3200" dirty="0"/>
              <a:t> </a:t>
            </a:r>
            <a:r>
              <a:rPr lang="en-US" altLang="en-US" sz="3200" dirty="0" err="1"/>
              <a:t>Emosi</a:t>
            </a:r>
            <a:endParaRPr lang="en-US" altLang="en-US" sz="1800" dirty="0"/>
          </a:p>
        </p:txBody>
      </p:sp>
      <p:sp>
        <p:nvSpPr>
          <p:cNvPr id="29700" name="Freeform 4">
            <a:extLst>
              <a:ext uri="{FF2B5EF4-FFF2-40B4-BE49-F238E27FC236}">
                <a16:creationId xmlns:a16="http://schemas.microsoft.com/office/drawing/2014/main" id="{2ABF8A96-D726-4F5A-A6D3-81E7B583F485}"/>
              </a:ext>
            </a:extLst>
          </p:cNvPr>
          <p:cNvSpPr>
            <a:spLocks noEditPoints="1"/>
          </p:cNvSpPr>
          <p:nvPr/>
        </p:nvSpPr>
        <p:spPr bwMode="gray">
          <a:xfrm>
            <a:off x="2667000" y="1905000"/>
            <a:ext cx="5943600" cy="4038600"/>
          </a:xfrm>
          <a:custGeom>
            <a:avLst/>
            <a:gdLst>
              <a:gd name="T0" fmla="*/ 2147483646 w 2820"/>
              <a:gd name="T1" fmla="*/ 2147483646 h 2912"/>
              <a:gd name="T2" fmla="*/ 2147483646 w 2820"/>
              <a:gd name="T3" fmla="*/ 2147483646 h 2912"/>
              <a:gd name="T4" fmla="*/ 2147483646 w 2820"/>
              <a:gd name="T5" fmla="*/ 2147483646 h 2912"/>
              <a:gd name="T6" fmla="*/ 2147483646 w 2820"/>
              <a:gd name="T7" fmla="*/ 2147483646 h 2912"/>
              <a:gd name="T8" fmla="*/ 2147483646 w 2820"/>
              <a:gd name="T9" fmla="*/ 2147483646 h 2912"/>
              <a:gd name="T10" fmla="*/ 2147483646 w 2820"/>
              <a:gd name="T11" fmla="*/ 2147483646 h 2912"/>
              <a:gd name="T12" fmla="*/ 2147483646 w 2820"/>
              <a:gd name="T13" fmla="*/ 2147483646 h 2912"/>
              <a:gd name="T14" fmla="*/ 2147483646 w 2820"/>
              <a:gd name="T15" fmla="*/ 2147483646 h 2912"/>
              <a:gd name="T16" fmla="*/ 0 w 2820"/>
              <a:gd name="T17" fmla="*/ 2147483646 h 2912"/>
              <a:gd name="T18" fmla="*/ 2147483646 w 2820"/>
              <a:gd name="T19" fmla="*/ 2147483646 h 2912"/>
              <a:gd name="T20" fmla="*/ 2147483646 w 2820"/>
              <a:gd name="T21" fmla="*/ 2147483646 h 2912"/>
              <a:gd name="T22" fmla="*/ 2147483646 w 2820"/>
              <a:gd name="T23" fmla="*/ 2147483646 h 2912"/>
              <a:gd name="T24" fmla="*/ 2147483646 w 2820"/>
              <a:gd name="T25" fmla="*/ 2147483646 h 2912"/>
              <a:gd name="T26" fmla="*/ 2147483646 w 2820"/>
              <a:gd name="T27" fmla="*/ 2147483646 h 2912"/>
              <a:gd name="T28" fmla="*/ 2147483646 w 2820"/>
              <a:gd name="T29" fmla="*/ 2147483646 h 2912"/>
              <a:gd name="T30" fmla="*/ 2147483646 w 2820"/>
              <a:gd name="T31" fmla="*/ 2147483646 h 2912"/>
              <a:gd name="T32" fmla="*/ 2147483646 w 2820"/>
              <a:gd name="T33" fmla="*/ 2147483646 h 2912"/>
              <a:gd name="T34" fmla="*/ 2147483646 w 2820"/>
              <a:gd name="T35" fmla="*/ 2147483646 h 2912"/>
              <a:gd name="T36" fmla="*/ 2147483646 w 2820"/>
              <a:gd name="T37" fmla="*/ 2147483646 h 2912"/>
              <a:gd name="T38" fmla="*/ 2147483646 w 2820"/>
              <a:gd name="T39" fmla="*/ 2147483646 h 2912"/>
              <a:gd name="T40" fmla="*/ 2147483646 w 2820"/>
              <a:gd name="T41" fmla="*/ 2147483646 h 2912"/>
              <a:gd name="T42" fmla="*/ 2147483646 w 2820"/>
              <a:gd name="T43" fmla="*/ 2147483646 h 2912"/>
              <a:gd name="T44" fmla="*/ 2147483646 w 2820"/>
              <a:gd name="T45" fmla="*/ 2147483646 h 2912"/>
              <a:gd name="T46" fmla="*/ 2147483646 w 2820"/>
              <a:gd name="T47" fmla="*/ 2147483646 h 2912"/>
              <a:gd name="T48" fmla="*/ 2147483646 w 2820"/>
              <a:gd name="T49" fmla="*/ 2147483646 h 2912"/>
              <a:gd name="T50" fmla="*/ 2147483646 w 2820"/>
              <a:gd name="T51" fmla="*/ 2147483646 h 2912"/>
              <a:gd name="T52" fmla="*/ 2147483646 w 2820"/>
              <a:gd name="T53" fmla="*/ 2147483646 h 2912"/>
              <a:gd name="T54" fmla="*/ 2147483646 w 2820"/>
              <a:gd name="T55" fmla="*/ 2147483646 h 2912"/>
              <a:gd name="T56" fmla="*/ 2147483646 w 2820"/>
              <a:gd name="T57" fmla="*/ 2147483646 h 2912"/>
              <a:gd name="T58" fmla="*/ 2147483646 w 2820"/>
              <a:gd name="T59" fmla="*/ 2147483646 h 2912"/>
              <a:gd name="T60" fmla="*/ 2147483646 w 2820"/>
              <a:gd name="T61" fmla="*/ 2147483646 h 2912"/>
              <a:gd name="T62" fmla="*/ 2147483646 w 2820"/>
              <a:gd name="T63" fmla="*/ 2147483646 h 2912"/>
              <a:gd name="T64" fmla="*/ 2147483646 w 2820"/>
              <a:gd name="T65" fmla="*/ 2147483646 h 2912"/>
              <a:gd name="T66" fmla="*/ 2147483646 w 2820"/>
              <a:gd name="T67" fmla="*/ 2147483646 h 2912"/>
              <a:gd name="T68" fmla="*/ 2147483646 w 2820"/>
              <a:gd name="T69" fmla="*/ 2147483646 h 2912"/>
              <a:gd name="T70" fmla="*/ 2147483646 w 2820"/>
              <a:gd name="T71" fmla="*/ 2147483646 h 2912"/>
              <a:gd name="T72" fmla="*/ 2147483646 w 2820"/>
              <a:gd name="T73" fmla="*/ 2147483646 h 2912"/>
              <a:gd name="T74" fmla="*/ 2147483646 w 2820"/>
              <a:gd name="T75" fmla="*/ 2147483646 h 2912"/>
              <a:gd name="T76" fmla="*/ 2147483646 w 2820"/>
              <a:gd name="T77" fmla="*/ 2147483646 h 2912"/>
              <a:gd name="T78" fmla="*/ 2147483646 w 2820"/>
              <a:gd name="T79" fmla="*/ 2147483646 h 2912"/>
              <a:gd name="T80" fmla="*/ 2147483646 w 2820"/>
              <a:gd name="T81" fmla="*/ 2147483646 h 2912"/>
              <a:gd name="T82" fmla="*/ 2147483646 w 2820"/>
              <a:gd name="T83" fmla="*/ 2147483646 h 2912"/>
              <a:gd name="T84" fmla="*/ 2147483646 w 2820"/>
              <a:gd name="T85" fmla="*/ 2147483646 h 2912"/>
              <a:gd name="T86" fmla="*/ 2147483646 w 2820"/>
              <a:gd name="T87" fmla="*/ 2147483646 h 2912"/>
              <a:gd name="T88" fmla="*/ 2147483646 w 2820"/>
              <a:gd name="T89" fmla="*/ 2147483646 h 2912"/>
              <a:gd name="T90" fmla="*/ 2147483646 w 2820"/>
              <a:gd name="T91" fmla="*/ 0 h 2912"/>
              <a:gd name="T92" fmla="*/ 2147483646 w 2820"/>
              <a:gd name="T93" fmla="*/ 2147483646 h 2912"/>
              <a:gd name="T94" fmla="*/ 2147483646 w 2820"/>
              <a:gd name="T95" fmla="*/ 2147483646 h 2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close/>
                <a:moveTo>
                  <a:pt x="2820" y="1934"/>
                </a:moveTo>
                <a:lnTo>
                  <a:pt x="2820" y="1934"/>
                </a:lnTo>
                <a:close/>
              </a:path>
            </a:pathLst>
          </a:custGeom>
          <a:gradFill rotWithShape="1">
            <a:gsLst>
              <a:gs pos="0">
                <a:schemeClr val="accent1"/>
              </a:gs>
              <a:gs pos="100000">
                <a:schemeClr val="hlink"/>
              </a:gs>
            </a:gsLst>
            <a:lin ang="5400000" scaled="1"/>
          </a:gradFill>
          <a:ln>
            <a:noFill/>
          </a:ln>
          <a:effectLst>
            <a:outerShdw dist="206741" dir="8249373" algn="ctr" rotWithShape="0">
              <a:schemeClr val="bg2">
                <a:alpha val="50000"/>
              </a:schemeClr>
            </a:outerShdw>
          </a:effectLst>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00385" name="Text Box 33">
            <a:extLst>
              <a:ext uri="{FF2B5EF4-FFF2-40B4-BE49-F238E27FC236}">
                <a16:creationId xmlns:a16="http://schemas.microsoft.com/office/drawing/2014/main" id="{ED1140F7-C68B-40D3-B229-A5FB30EC3A9F}"/>
              </a:ext>
            </a:extLst>
          </p:cNvPr>
          <p:cNvSpPr txBox="1">
            <a:spLocks noChangeArrowheads="1"/>
          </p:cNvSpPr>
          <p:nvPr/>
        </p:nvSpPr>
        <p:spPr bwMode="auto">
          <a:xfrm>
            <a:off x="6270626" y="3686464"/>
            <a:ext cx="4635267" cy="523220"/>
          </a:xfrm>
          <a:prstGeom prst="rect">
            <a:avLst/>
          </a:prstGeom>
          <a:noFill/>
          <a:ln w="9525" algn="ctr">
            <a:noFill/>
            <a:miter lim="800000"/>
            <a:headEnd/>
            <a:tailEnd/>
          </a:ln>
          <a:effectLst>
            <a:outerShdw dist="35921" dir="2700000" algn="ctr" rotWithShape="0">
              <a:schemeClr val="bg2"/>
            </a:outerShdw>
          </a:effectLst>
        </p:spPr>
        <p:txBody>
          <a:bodyPr wrap="square">
            <a:spAutoFit/>
          </a:bodyPr>
          <a:lstStyle/>
          <a:p>
            <a:pPr fontAlgn="base">
              <a:spcBef>
                <a:spcPct val="0"/>
              </a:spcBef>
              <a:spcAft>
                <a:spcPct val="0"/>
              </a:spcAft>
              <a:defRPr/>
            </a:pPr>
            <a:r>
              <a:rPr lang="en-US" sz="2800" dirty="0" err="1">
                <a:solidFill>
                  <a:srgbClr val="1129A1"/>
                </a:solidFill>
                <a:effectLst>
                  <a:outerShdw blurRad="38100" dist="38100" dir="2700000" algn="tl">
                    <a:srgbClr val="C0C0C0"/>
                  </a:outerShdw>
                </a:effectLst>
                <a:latin typeface="Arial" charset="0"/>
              </a:rPr>
              <a:t>Memfasilitasi</a:t>
            </a:r>
            <a:r>
              <a:rPr lang="en-US" sz="2800" dirty="0">
                <a:solidFill>
                  <a:srgbClr val="1129A1"/>
                </a:solidFill>
                <a:effectLst>
                  <a:outerShdw blurRad="38100" dist="38100" dir="2700000" algn="tl">
                    <a:srgbClr val="C0C0C0"/>
                  </a:outerShdw>
                </a:effectLst>
                <a:latin typeface="Arial" charset="0"/>
              </a:rPr>
              <a:t> </a:t>
            </a:r>
            <a:r>
              <a:rPr lang="en-US" sz="2800" dirty="0" err="1">
                <a:solidFill>
                  <a:srgbClr val="1129A1"/>
                </a:solidFill>
                <a:effectLst>
                  <a:outerShdw blurRad="38100" dist="38100" dir="2700000" algn="tl">
                    <a:srgbClr val="C0C0C0"/>
                  </a:outerShdw>
                </a:effectLst>
                <a:latin typeface="Arial" charset="0"/>
              </a:rPr>
              <a:t>emosi</a:t>
            </a:r>
            <a:r>
              <a:rPr lang="en-US" sz="2800" dirty="0">
                <a:solidFill>
                  <a:srgbClr val="1129A1"/>
                </a:solidFill>
                <a:effectLst>
                  <a:outerShdw blurRad="38100" dist="38100" dir="2700000" algn="tl">
                    <a:srgbClr val="C0C0C0"/>
                  </a:outerShdw>
                </a:effectLst>
                <a:latin typeface="Arial" charset="0"/>
              </a:rPr>
              <a:t> </a:t>
            </a:r>
            <a:r>
              <a:rPr lang="en-US" sz="2800" dirty="0" err="1">
                <a:solidFill>
                  <a:srgbClr val="1129A1"/>
                </a:solidFill>
                <a:effectLst>
                  <a:outerShdw blurRad="38100" dist="38100" dir="2700000" algn="tl">
                    <a:srgbClr val="C0C0C0"/>
                  </a:outerShdw>
                </a:effectLst>
                <a:latin typeface="Arial" charset="0"/>
              </a:rPr>
              <a:t>berpikir</a:t>
            </a:r>
            <a:endParaRPr lang="en-US" sz="2800" dirty="0">
              <a:solidFill>
                <a:srgbClr val="1129A1"/>
              </a:solidFill>
              <a:latin typeface="Arial" charset="0"/>
            </a:endParaRPr>
          </a:p>
        </p:txBody>
      </p:sp>
      <p:sp>
        <p:nvSpPr>
          <p:cNvPr id="29702" name="Oval 34">
            <a:extLst>
              <a:ext uri="{FF2B5EF4-FFF2-40B4-BE49-F238E27FC236}">
                <a16:creationId xmlns:a16="http://schemas.microsoft.com/office/drawing/2014/main" id="{F40C81B9-D059-4E3B-B9E1-6EBE2CA9E2DF}"/>
              </a:ext>
            </a:extLst>
          </p:cNvPr>
          <p:cNvSpPr>
            <a:spLocks noChangeArrowheads="1"/>
          </p:cNvSpPr>
          <p:nvPr/>
        </p:nvSpPr>
        <p:spPr bwMode="gray">
          <a:xfrm rot="20876594">
            <a:off x="4840289" y="4972050"/>
            <a:ext cx="1438275" cy="666750"/>
          </a:xfrm>
          <a:prstGeom prst="ellipse">
            <a:avLst/>
          </a:prstGeom>
          <a:solidFill>
            <a:srgbClr val="0F2145">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29703" name="Oval 35">
            <a:extLst>
              <a:ext uri="{FF2B5EF4-FFF2-40B4-BE49-F238E27FC236}">
                <a16:creationId xmlns:a16="http://schemas.microsoft.com/office/drawing/2014/main" id="{E2A8AD91-1330-4A1F-8E5E-259DB018ACB1}"/>
              </a:ext>
            </a:extLst>
          </p:cNvPr>
          <p:cNvSpPr>
            <a:spLocks noChangeArrowheads="1"/>
          </p:cNvSpPr>
          <p:nvPr/>
        </p:nvSpPr>
        <p:spPr bwMode="gray">
          <a:xfrm>
            <a:off x="4772026" y="3752851"/>
            <a:ext cx="1704975" cy="1706563"/>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29704" name="Oval 36">
            <a:extLst>
              <a:ext uri="{FF2B5EF4-FFF2-40B4-BE49-F238E27FC236}">
                <a16:creationId xmlns:a16="http://schemas.microsoft.com/office/drawing/2014/main" id="{49D57818-56FD-4377-8A8C-EA51F0DBFC14}"/>
              </a:ext>
            </a:extLst>
          </p:cNvPr>
          <p:cNvSpPr>
            <a:spLocks noChangeArrowheads="1"/>
          </p:cNvSpPr>
          <p:nvPr/>
        </p:nvSpPr>
        <p:spPr bwMode="gray">
          <a:xfrm>
            <a:off x="4792664" y="3762375"/>
            <a:ext cx="1665287" cy="166370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29705" name="Oval 37">
            <a:extLst>
              <a:ext uri="{FF2B5EF4-FFF2-40B4-BE49-F238E27FC236}">
                <a16:creationId xmlns:a16="http://schemas.microsoft.com/office/drawing/2014/main" id="{2CB24448-6786-43EA-B902-6EFF61C00A6D}"/>
              </a:ext>
            </a:extLst>
          </p:cNvPr>
          <p:cNvSpPr>
            <a:spLocks noChangeArrowheads="1"/>
          </p:cNvSpPr>
          <p:nvPr/>
        </p:nvSpPr>
        <p:spPr bwMode="gray">
          <a:xfrm>
            <a:off x="4810126" y="3810000"/>
            <a:ext cx="1584325" cy="1524000"/>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29706" name="Oval 38">
            <a:extLst>
              <a:ext uri="{FF2B5EF4-FFF2-40B4-BE49-F238E27FC236}">
                <a16:creationId xmlns:a16="http://schemas.microsoft.com/office/drawing/2014/main" id="{C43459B1-F3C8-4C64-92EE-12875C2B23DB}"/>
              </a:ext>
            </a:extLst>
          </p:cNvPr>
          <p:cNvSpPr>
            <a:spLocks noChangeArrowheads="1"/>
          </p:cNvSpPr>
          <p:nvPr/>
        </p:nvSpPr>
        <p:spPr bwMode="gray">
          <a:xfrm>
            <a:off x="4902200" y="3822701"/>
            <a:ext cx="1409700" cy="1262063"/>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29707" name="Text Box 39">
            <a:extLst>
              <a:ext uri="{FF2B5EF4-FFF2-40B4-BE49-F238E27FC236}">
                <a16:creationId xmlns:a16="http://schemas.microsoft.com/office/drawing/2014/main" id="{CA3B0A15-E194-4AA6-BE11-F611946A7C4B}"/>
              </a:ext>
            </a:extLst>
          </p:cNvPr>
          <p:cNvSpPr txBox="1">
            <a:spLocks noChangeArrowheads="1"/>
          </p:cNvSpPr>
          <p:nvPr/>
        </p:nvSpPr>
        <p:spPr bwMode="gray">
          <a:xfrm>
            <a:off x="5187950" y="4379913"/>
            <a:ext cx="8763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ClrTx/>
              <a:buNone/>
            </a:pPr>
            <a:r>
              <a:rPr lang="en-US" altLang="en-US">
                <a:solidFill>
                  <a:srgbClr val="000000"/>
                </a:solidFill>
              </a:rPr>
              <a:t>Text</a:t>
            </a:r>
            <a:endParaRPr lang="en-US" altLang="en-US" sz="1800">
              <a:solidFill>
                <a:srgbClr val="000000"/>
              </a:solidFill>
            </a:endParaRPr>
          </a:p>
        </p:txBody>
      </p:sp>
      <p:sp>
        <p:nvSpPr>
          <p:cNvPr id="29708" name="Oval 40">
            <a:extLst>
              <a:ext uri="{FF2B5EF4-FFF2-40B4-BE49-F238E27FC236}">
                <a16:creationId xmlns:a16="http://schemas.microsoft.com/office/drawing/2014/main" id="{769D8CB4-A6EB-45E4-9C08-AA6833F18FC0}"/>
              </a:ext>
            </a:extLst>
          </p:cNvPr>
          <p:cNvSpPr>
            <a:spLocks noChangeArrowheads="1"/>
          </p:cNvSpPr>
          <p:nvPr/>
        </p:nvSpPr>
        <p:spPr bwMode="gray">
          <a:xfrm rot="20827004">
            <a:off x="2997201" y="4362450"/>
            <a:ext cx="1133475" cy="609600"/>
          </a:xfrm>
          <a:prstGeom prst="ellipse">
            <a:avLst/>
          </a:prstGeom>
          <a:solidFill>
            <a:srgbClr val="0F2145">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grpSp>
        <p:nvGrpSpPr>
          <p:cNvPr id="29709" name="Group 41">
            <a:extLst>
              <a:ext uri="{FF2B5EF4-FFF2-40B4-BE49-F238E27FC236}">
                <a16:creationId xmlns:a16="http://schemas.microsoft.com/office/drawing/2014/main" id="{BA4C5AB5-E33F-412A-92A4-7C89DD3E4A40}"/>
              </a:ext>
            </a:extLst>
          </p:cNvPr>
          <p:cNvGrpSpPr>
            <a:grpSpLocks/>
          </p:cNvGrpSpPr>
          <p:nvPr/>
        </p:nvGrpSpPr>
        <p:grpSpPr bwMode="auto">
          <a:xfrm>
            <a:off x="2920999" y="2872371"/>
            <a:ext cx="4282586" cy="1940929"/>
            <a:chOff x="732" y="1814"/>
            <a:chExt cx="2629" cy="1158"/>
          </a:xfrm>
        </p:grpSpPr>
        <p:sp>
          <p:nvSpPr>
            <p:cNvPr id="29722" name="Oval 42">
              <a:extLst>
                <a:ext uri="{FF2B5EF4-FFF2-40B4-BE49-F238E27FC236}">
                  <a16:creationId xmlns:a16="http://schemas.microsoft.com/office/drawing/2014/main" id="{C8A88B17-3E99-4BD4-A19C-F0AE988E625A}"/>
                </a:ext>
              </a:extLst>
            </p:cNvPr>
            <p:cNvSpPr>
              <a:spLocks noChangeArrowheads="1"/>
            </p:cNvSpPr>
            <p:nvPr/>
          </p:nvSpPr>
          <p:spPr bwMode="gray">
            <a:xfrm>
              <a:off x="732" y="2112"/>
              <a:ext cx="842" cy="860"/>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29723" name="Oval 43">
              <a:extLst>
                <a:ext uri="{FF2B5EF4-FFF2-40B4-BE49-F238E27FC236}">
                  <a16:creationId xmlns:a16="http://schemas.microsoft.com/office/drawing/2014/main" id="{40D1B7AE-8A35-486C-8B5B-741BB128D5AE}"/>
                </a:ext>
              </a:extLst>
            </p:cNvPr>
            <p:cNvSpPr>
              <a:spLocks noChangeArrowheads="1"/>
            </p:cNvSpPr>
            <p:nvPr/>
          </p:nvSpPr>
          <p:spPr bwMode="gray">
            <a:xfrm>
              <a:off x="743" y="2117"/>
              <a:ext cx="821" cy="838"/>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29724" name="Oval 44">
              <a:extLst>
                <a:ext uri="{FF2B5EF4-FFF2-40B4-BE49-F238E27FC236}">
                  <a16:creationId xmlns:a16="http://schemas.microsoft.com/office/drawing/2014/main" id="{31494FB7-1D7F-468F-8699-85EE2D07674B}"/>
                </a:ext>
              </a:extLst>
            </p:cNvPr>
            <p:cNvSpPr>
              <a:spLocks noChangeArrowheads="1"/>
            </p:cNvSpPr>
            <p:nvPr/>
          </p:nvSpPr>
          <p:spPr bwMode="gray">
            <a:xfrm>
              <a:off x="751" y="2125"/>
              <a:ext cx="781" cy="78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29725" name="Oval 45">
              <a:extLst>
                <a:ext uri="{FF2B5EF4-FFF2-40B4-BE49-F238E27FC236}">
                  <a16:creationId xmlns:a16="http://schemas.microsoft.com/office/drawing/2014/main" id="{645412D7-7FDA-4480-9B0F-A88DCC312287}"/>
                </a:ext>
              </a:extLst>
            </p:cNvPr>
            <p:cNvSpPr>
              <a:spLocks noChangeArrowheads="1"/>
            </p:cNvSpPr>
            <p:nvPr/>
          </p:nvSpPr>
          <p:spPr bwMode="gray">
            <a:xfrm>
              <a:off x="1369" y="1814"/>
              <a:ext cx="695" cy="63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29726" name="Text Box 46">
              <a:extLst>
                <a:ext uri="{FF2B5EF4-FFF2-40B4-BE49-F238E27FC236}">
                  <a16:creationId xmlns:a16="http://schemas.microsoft.com/office/drawing/2014/main" id="{A310A2CB-DECA-4D8E-A147-F7353559A531}"/>
                </a:ext>
              </a:extLst>
            </p:cNvPr>
            <p:cNvSpPr txBox="1">
              <a:spLocks noChangeArrowheads="1"/>
            </p:cNvSpPr>
            <p:nvPr/>
          </p:nvSpPr>
          <p:spPr bwMode="gray">
            <a:xfrm>
              <a:off x="1439" y="1982"/>
              <a:ext cx="1922"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ClrTx/>
                <a:buNone/>
              </a:pPr>
              <a:r>
                <a:rPr lang="en-US" altLang="en-US" sz="2400" dirty="0" err="1">
                  <a:solidFill>
                    <a:srgbClr val="000000"/>
                  </a:solidFill>
                </a:rPr>
                <a:t>Menggunakan</a:t>
              </a:r>
              <a:r>
                <a:rPr lang="en-US" altLang="en-US" sz="2400" dirty="0">
                  <a:solidFill>
                    <a:srgbClr val="000000"/>
                  </a:solidFill>
                </a:rPr>
                <a:t> </a:t>
              </a:r>
              <a:r>
                <a:rPr lang="en-US" altLang="en-US" sz="2400" dirty="0" err="1">
                  <a:solidFill>
                    <a:srgbClr val="000000"/>
                  </a:solidFill>
                </a:rPr>
                <a:t>emosi</a:t>
              </a:r>
              <a:endParaRPr lang="en-US" altLang="en-US" sz="1800" dirty="0">
                <a:solidFill>
                  <a:srgbClr val="000000"/>
                </a:solidFill>
              </a:endParaRPr>
            </a:p>
          </p:txBody>
        </p:sp>
      </p:grpSp>
      <p:sp>
        <p:nvSpPr>
          <p:cNvPr id="29710" name="Oval 47">
            <a:extLst>
              <a:ext uri="{FF2B5EF4-FFF2-40B4-BE49-F238E27FC236}">
                <a16:creationId xmlns:a16="http://schemas.microsoft.com/office/drawing/2014/main" id="{7529BD02-1B75-4374-84FC-75C8F44A8037}"/>
              </a:ext>
            </a:extLst>
          </p:cNvPr>
          <p:cNvSpPr>
            <a:spLocks noChangeArrowheads="1"/>
          </p:cNvSpPr>
          <p:nvPr/>
        </p:nvSpPr>
        <p:spPr bwMode="gray">
          <a:xfrm>
            <a:off x="2819400" y="2606675"/>
            <a:ext cx="914400" cy="533400"/>
          </a:xfrm>
          <a:prstGeom prst="ellipse">
            <a:avLst/>
          </a:prstGeom>
          <a:solidFill>
            <a:srgbClr val="0F2145">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29711" name="Oval 48">
            <a:extLst>
              <a:ext uri="{FF2B5EF4-FFF2-40B4-BE49-F238E27FC236}">
                <a16:creationId xmlns:a16="http://schemas.microsoft.com/office/drawing/2014/main" id="{309B0397-5D41-4D86-997A-461974FE62A6}"/>
              </a:ext>
            </a:extLst>
          </p:cNvPr>
          <p:cNvSpPr>
            <a:spLocks noChangeArrowheads="1"/>
          </p:cNvSpPr>
          <p:nvPr/>
        </p:nvSpPr>
        <p:spPr bwMode="gray">
          <a:xfrm>
            <a:off x="2895600" y="2000250"/>
            <a:ext cx="1023938" cy="1023938"/>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29712" name="Oval 49">
            <a:extLst>
              <a:ext uri="{FF2B5EF4-FFF2-40B4-BE49-F238E27FC236}">
                <a16:creationId xmlns:a16="http://schemas.microsoft.com/office/drawing/2014/main" id="{A694F6B6-76EE-479B-B74E-B00CB8682672}"/>
              </a:ext>
            </a:extLst>
          </p:cNvPr>
          <p:cNvSpPr>
            <a:spLocks noChangeArrowheads="1"/>
          </p:cNvSpPr>
          <p:nvPr/>
        </p:nvSpPr>
        <p:spPr bwMode="gray">
          <a:xfrm>
            <a:off x="2908301" y="2005014"/>
            <a:ext cx="1000125" cy="1000125"/>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29713" name="Oval 50">
            <a:extLst>
              <a:ext uri="{FF2B5EF4-FFF2-40B4-BE49-F238E27FC236}">
                <a16:creationId xmlns:a16="http://schemas.microsoft.com/office/drawing/2014/main" id="{F23B9BFD-9E3D-48E8-96A2-F90633726E63}"/>
              </a:ext>
            </a:extLst>
          </p:cNvPr>
          <p:cNvSpPr>
            <a:spLocks noChangeArrowheads="1"/>
          </p:cNvSpPr>
          <p:nvPr/>
        </p:nvSpPr>
        <p:spPr bwMode="gray">
          <a:xfrm>
            <a:off x="2919413" y="2016125"/>
            <a:ext cx="950912" cy="933450"/>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29714" name="Oval 51">
            <a:extLst>
              <a:ext uri="{FF2B5EF4-FFF2-40B4-BE49-F238E27FC236}">
                <a16:creationId xmlns:a16="http://schemas.microsoft.com/office/drawing/2014/main" id="{46AFCE3B-690E-42F8-9202-2A4B313F05FA}"/>
              </a:ext>
            </a:extLst>
          </p:cNvPr>
          <p:cNvSpPr>
            <a:spLocks noChangeArrowheads="1"/>
          </p:cNvSpPr>
          <p:nvPr/>
        </p:nvSpPr>
        <p:spPr bwMode="gray">
          <a:xfrm>
            <a:off x="2973389" y="2041525"/>
            <a:ext cx="847725" cy="757238"/>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29715" name="Text Box 52">
            <a:extLst>
              <a:ext uri="{FF2B5EF4-FFF2-40B4-BE49-F238E27FC236}">
                <a16:creationId xmlns:a16="http://schemas.microsoft.com/office/drawing/2014/main" id="{C12128C1-51D9-48F8-A32D-31A40B600BDC}"/>
              </a:ext>
            </a:extLst>
          </p:cNvPr>
          <p:cNvSpPr txBox="1">
            <a:spLocks noChangeArrowheads="1"/>
          </p:cNvSpPr>
          <p:nvPr/>
        </p:nvSpPr>
        <p:spPr bwMode="gray">
          <a:xfrm>
            <a:off x="3973514" y="2492924"/>
            <a:ext cx="2031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ClrTx/>
              <a:buNone/>
            </a:pPr>
            <a:r>
              <a:rPr lang="en-US" altLang="en-US" sz="1800" b="1" dirty="0" err="1">
                <a:solidFill>
                  <a:srgbClr val="000000"/>
                </a:solidFill>
              </a:rPr>
              <a:t>Mengatur</a:t>
            </a:r>
            <a:r>
              <a:rPr lang="en-US" altLang="en-US" sz="1800" b="1" dirty="0">
                <a:solidFill>
                  <a:srgbClr val="000000"/>
                </a:solidFill>
              </a:rPr>
              <a:t> </a:t>
            </a:r>
            <a:r>
              <a:rPr lang="en-US" altLang="en-US" sz="1800" b="1" dirty="0" err="1">
                <a:solidFill>
                  <a:srgbClr val="000000"/>
                </a:solidFill>
              </a:rPr>
              <a:t>emosi</a:t>
            </a:r>
            <a:endParaRPr lang="en-US" altLang="en-US" sz="1800" dirty="0">
              <a:solidFill>
                <a:srgbClr val="000000"/>
              </a:solidFill>
            </a:endParaRPr>
          </a:p>
        </p:txBody>
      </p:sp>
      <p:sp>
        <p:nvSpPr>
          <p:cNvPr id="29716" name="Oval 53">
            <a:extLst>
              <a:ext uri="{FF2B5EF4-FFF2-40B4-BE49-F238E27FC236}">
                <a16:creationId xmlns:a16="http://schemas.microsoft.com/office/drawing/2014/main" id="{B25C2E2D-236D-4299-894C-E498E508136B}"/>
              </a:ext>
            </a:extLst>
          </p:cNvPr>
          <p:cNvSpPr>
            <a:spLocks noChangeArrowheads="1"/>
          </p:cNvSpPr>
          <p:nvPr/>
        </p:nvSpPr>
        <p:spPr bwMode="gray">
          <a:xfrm>
            <a:off x="4086225" y="2076450"/>
            <a:ext cx="685800" cy="228600"/>
          </a:xfrm>
          <a:prstGeom prst="ellipse">
            <a:avLst/>
          </a:prstGeom>
          <a:solidFill>
            <a:srgbClr val="0F2145">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29717" name="Oval 54">
            <a:extLst>
              <a:ext uri="{FF2B5EF4-FFF2-40B4-BE49-F238E27FC236}">
                <a16:creationId xmlns:a16="http://schemas.microsoft.com/office/drawing/2014/main" id="{A1F5167D-9F57-45A8-82A5-146CA6DB346B}"/>
              </a:ext>
            </a:extLst>
          </p:cNvPr>
          <p:cNvSpPr>
            <a:spLocks noChangeArrowheads="1"/>
          </p:cNvSpPr>
          <p:nvPr/>
        </p:nvSpPr>
        <p:spPr bwMode="gray">
          <a:xfrm>
            <a:off x="4208464" y="1543051"/>
            <a:ext cx="682625" cy="682625"/>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29718" name="Oval 55">
            <a:extLst>
              <a:ext uri="{FF2B5EF4-FFF2-40B4-BE49-F238E27FC236}">
                <a16:creationId xmlns:a16="http://schemas.microsoft.com/office/drawing/2014/main" id="{BA402C69-FFE2-4221-818E-C82830A8F74F}"/>
              </a:ext>
            </a:extLst>
          </p:cNvPr>
          <p:cNvSpPr>
            <a:spLocks noChangeArrowheads="1"/>
          </p:cNvSpPr>
          <p:nvPr/>
        </p:nvSpPr>
        <p:spPr bwMode="gray">
          <a:xfrm>
            <a:off x="4217988" y="1546225"/>
            <a:ext cx="665162" cy="66675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29719" name="Oval 56">
            <a:extLst>
              <a:ext uri="{FF2B5EF4-FFF2-40B4-BE49-F238E27FC236}">
                <a16:creationId xmlns:a16="http://schemas.microsoft.com/office/drawing/2014/main" id="{F39E8077-3B1B-4255-8B44-A9C73ED215CD}"/>
              </a:ext>
            </a:extLst>
          </p:cNvPr>
          <p:cNvSpPr>
            <a:spLocks noChangeArrowheads="1"/>
          </p:cNvSpPr>
          <p:nvPr/>
        </p:nvSpPr>
        <p:spPr bwMode="gray">
          <a:xfrm>
            <a:off x="4224338" y="1552575"/>
            <a:ext cx="633412" cy="622300"/>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29720" name="Oval 57">
            <a:extLst>
              <a:ext uri="{FF2B5EF4-FFF2-40B4-BE49-F238E27FC236}">
                <a16:creationId xmlns:a16="http://schemas.microsoft.com/office/drawing/2014/main" id="{5BE5FB6C-AC33-4B8E-9D0E-81F91EAB53EE}"/>
              </a:ext>
            </a:extLst>
          </p:cNvPr>
          <p:cNvSpPr>
            <a:spLocks noChangeArrowheads="1"/>
          </p:cNvSpPr>
          <p:nvPr/>
        </p:nvSpPr>
        <p:spPr bwMode="gray">
          <a:xfrm>
            <a:off x="4260851" y="1571625"/>
            <a:ext cx="563563" cy="503238"/>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29721" name="Text Box 58">
            <a:extLst>
              <a:ext uri="{FF2B5EF4-FFF2-40B4-BE49-F238E27FC236}">
                <a16:creationId xmlns:a16="http://schemas.microsoft.com/office/drawing/2014/main" id="{6AA4BAD2-4161-40DE-9D65-6EB7D3E43FA9}"/>
              </a:ext>
            </a:extLst>
          </p:cNvPr>
          <p:cNvSpPr txBox="1">
            <a:spLocks noChangeArrowheads="1"/>
          </p:cNvSpPr>
          <p:nvPr/>
        </p:nvSpPr>
        <p:spPr bwMode="gray">
          <a:xfrm>
            <a:off x="4786516" y="1520244"/>
            <a:ext cx="32159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ClrTx/>
              <a:buNone/>
            </a:pPr>
            <a:r>
              <a:rPr lang="en-US" altLang="en-US" sz="1400" b="1" dirty="0" err="1">
                <a:solidFill>
                  <a:srgbClr val="000000"/>
                </a:solidFill>
              </a:rPr>
              <a:t>Menilai</a:t>
            </a:r>
            <a:r>
              <a:rPr lang="en-US" altLang="en-US" sz="1400" b="1" dirty="0">
                <a:solidFill>
                  <a:srgbClr val="000000"/>
                </a:solidFill>
              </a:rPr>
              <a:t> dan </a:t>
            </a:r>
            <a:r>
              <a:rPr lang="en-US" altLang="en-US" sz="1400" b="1" dirty="0" err="1">
                <a:solidFill>
                  <a:srgbClr val="000000"/>
                </a:solidFill>
              </a:rPr>
              <a:t>mengekspesikan</a:t>
            </a:r>
            <a:r>
              <a:rPr lang="en-US" altLang="en-US" sz="1400" b="1" dirty="0">
                <a:solidFill>
                  <a:srgbClr val="000000"/>
                </a:solidFill>
              </a:rPr>
              <a:t> </a:t>
            </a:r>
            <a:r>
              <a:rPr lang="en-US" altLang="en-US" sz="1400" b="1" dirty="0" err="1">
                <a:solidFill>
                  <a:srgbClr val="000000"/>
                </a:solidFill>
              </a:rPr>
              <a:t>emosi</a:t>
            </a:r>
            <a:endParaRPr lang="en-US" altLang="en-US" sz="1800" dirty="0">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C9494B-394B-42E9-9018-D763E304098A}"/>
              </a:ext>
            </a:extLst>
          </p:cNvPr>
          <p:cNvSpPr/>
          <p:nvPr/>
        </p:nvSpPr>
        <p:spPr>
          <a:xfrm>
            <a:off x="286299" y="125730"/>
            <a:ext cx="11619402" cy="2594493"/>
          </a:xfrm>
          <a:prstGeom prst="rect">
            <a:avLst/>
          </a:prstGeom>
        </p:spPr>
        <p:txBody>
          <a:bodyPr wrap="square">
            <a:spAutoFit/>
          </a:bodyPr>
          <a:lstStyle/>
          <a:p>
            <a:pPr marL="270510" algn="just">
              <a:lnSpc>
                <a:spcPct val="200000"/>
              </a:lnSpc>
              <a:spcAft>
                <a:spcPts val="0"/>
              </a:spcAft>
            </a:pPr>
            <a:r>
              <a:rPr lang="en-US" sz="4400" dirty="0">
                <a:solidFill>
                  <a:srgbClr val="000000"/>
                </a:solidFill>
                <a:latin typeface="Times New Roman" panose="02020603050405020304" pitchFamily="18" charset="0"/>
                <a:ea typeface="Calibri" panose="020F0502020204030204" pitchFamily="34" charset="0"/>
              </a:rPr>
              <a:t>EI </a:t>
            </a:r>
            <a:r>
              <a:rPr lang="en-US" sz="4400" dirty="0" err="1">
                <a:solidFill>
                  <a:srgbClr val="000000"/>
                </a:solidFill>
                <a:latin typeface="Times New Roman" panose="02020603050405020304" pitchFamily="18" charset="0"/>
                <a:ea typeface="Calibri" panose="020F0502020204030204" pitchFamily="34" charset="0"/>
              </a:rPr>
              <a:t>berpengaruh</a:t>
            </a:r>
            <a:r>
              <a:rPr lang="en-US" sz="4400" dirty="0">
                <a:solidFill>
                  <a:srgbClr val="000000"/>
                </a:solidFill>
                <a:latin typeface="Times New Roman" panose="02020603050405020304" pitchFamily="18" charset="0"/>
                <a:ea typeface="Calibri" panose="020F0502020204030204" pitchFamily="34" charset="0"/>
              </a:rPr>
              <a:t> </a:t>
            </a:r>
            <a:r>
              <a:rPr lang="en-US" sz="4400" dirty="0" err="1">
                <a:solidFill>
                  <a:srgbClr val="000000"/>
                </a:solidFill>
                <a:latin typeface="Times New Roman" panose="02020603050405020304" pitchFamily="18" charset="0"/>
                <a:ea typeface="Calibri" panose="020F0502020204030204" pitchFamily="34" charset="0"/>
              </a:rPr>
              <a:t>positif</a:t>
            </a:r>
            <a:r>
              <a:rPr lang="en-US" sz="4400" dirty="0">
                <a:solidFill>
                  <a:srgbClr val="000000"/>
                </a:solidFill>
                <a:latin typeface="Times New Roman" panose="02020603050405020304" pitchFamily="18" charset="0"/>
                <a:ea typeface="Calibri" panose="020F0502020204030204" pitchFamily="34" charset="0"/>
              </a:rPr>
              <a:t> dan </a:t>
            </a:r>
            <a:r>
              <a:rPr lang="en-US" sz="4400" dirty="0" err="1">
                <a:solidFill>
                  <a:srgbClr val="000000"/>
                </a:solidFill>
                <a:latin typeface="Times New Roman" panose="02020603050405020304" pitchFamily="18" charset="0"/>
                <a:ea typeface="Calibri" panose="020F0502020204030204" pitchFamily="34" charset="0"/>
              </a:rPr>
              <a:t>signifikan</a:t>
            </a:r>
            <a:r>
              <a:rPr lang="en-US" sz="4400" dirty="0">
                <a:solidFill>
                  <a:srgbClr val="000000"/>
                </a:solidFill>
                <a:latin typeface="Times New Roman" panose="02020603050405020304" pitchFamily="18" charset="0"/>
                <a:ea typeface="Calibri" panose="020F0502020204030204" pitchFamily="34" charset="0"/>
              </a:rPr>
              <a:t> </a:t>
            </a:r>
            <a:r>
              <a:rPr lang="en-US" sz="4400" dirty="0" err="1">
                <a:solidFill>
                  <a:srgbClr val="000000"/>
                </a:solidFill>
                <a:latin typeface="Times New Roman" panose="02020603050405020304" pitchFamily="18" charset="0"/>
                <a:ea typeface="Calibri" panose="020F0502020204030204" pitchFamily="34" charset="0"/>
              </a:rPr>
              <a:t>terhadap</a:t>
            </a:r>
            <a:r>
              <a:rPr lang="en-US" sz="4400" dirty="0">
                <a:solidFill>
                  <a:srgbClr val="000000"/>
                </a:solidFill>
                <a:latin typeface="Times New Roman" panose="02020603050405020304" pitchFamily="18" charset="0"/>
                <a:ea typeface="Calibri" panose="020F0502020204030204" pitchFamily="34" charset="0"/>
              </a:rPr>
              <a:t> </a:t>
            </a:r>
            <a:r>
              <a:rPr lang="en-US" sz="4400" dirty="0" err="1">
                <a:solidFill>
                  <a:srgbClr val="000000"/>
                </a:solidFill>
                <a:latin typeface="Times New Roman" panose="02020603050405020304" pitchFamily="18" charset="0"/>
                <a:ea typeface="Calibri" panose="020F0502020204030204" pitchFamily="34" charset="0"/>
              </a:rPr>
              <a:t>keefektifan</a:t>
            </a:r>
            <a:r>
              <a:rPr lang="en-US" sz="4400" dirty="0">
                <a:solidFill>
                  <a:srgbClr val="000000"/>
                </a:solidFill>
                <a:latin typeface="Times New Roman" panose="02020603050405020304" pitchFamily="18" charset="0"/>
                <a:ea typeface="Calibri" panose="020F0502020204030204" pitchFamily="34" charset="0"/>
              </a:rPr>
              <a:t> </a:t>
            </a:r>
            <a:r>
              <a:rPr lang="en-US" sz="4400" dirty="0" err="1">
                <a:solidFill>
                  <a:srgbClr val="000000"/>
                </a:solidFill>
                <a:latin typeface="Times New Roman" panose="02020603050405020304" pitchFamily="18" charset="0"/>
                <a:ea typeface="Calibri" panose="020F0502020204030204" pitchFamily="34" charset="0"/>
              </a:rPr>
              <a:t>kepemimpinan</a:t>
            </a:r>
            <a:r>
              <a:rPr lang="en-US" sz="4400" dirty="0">
                <a:solidFill>
                  <a:srgbClr val="000000"/>
                </a:solidFill>
                <a:latin typeface="Times New Roman" panose="02020603050405020304" pitchFamily="18" charset="0"/>
                <a:ea typeface="Calibri" panose="020F0502020204030204" pitchFamily="34" charset="0"/>
              </a:rPr>
              <a:t>.</a:t>
            </a:r>
            <a:r>
              <a:rPr lang="en-US" sz="2800" dirty="0">
                <a:solidFill>
                  <a:srgbClr val="000000"/>
                </a:solidFill>
                <a:latin typeface="Times New Roman" panose="02020603050405020304" pitchFamily="18" charset="0"/>
                <a:ea typeface="Calibri" panose="020F0502020204030204" pitchFamily="34" charset="0"/>
              </a:rPr>
              <a:t>  </a:t>
            </a:r>
          </a:p>
        </p:txBody>
      </p:sp>
      <p:sp>
        <p:nvSpPr>
          <p:cNvPr id="3" name="Rectangle 2">
            <a:extLst>
              <a:ext uri="{FF2B5EF4-FFF2-40B4-BE49-F238E27FC236}">
                <a16:creationId xmlns:a16="http://schemas.microsoft.com/office/drawing/2014/main" id="{C1DE4EBF-BBF5-4F0B-B39C-E3B78FE83259}"/>
              </a:ext>
            </a:extLst>
          </p:cNvPr>
          <p:cNvSpPr/>
          <p:nvPr/>
        </p:nvSpPr>
        <p:spPr>
          <a:xfrm>
            <a:off x="438150" y="3529638"/>
            <a:ext cx="11753850" cy="3046988"/>
          </a:xfrm>
          <a:prstGeom prst="rect">
            <a:avLst/>
          </a:prstGeom>
        </p:spPr>
        <p:txBody>
          <a:bodyPr wrap="square">
            <a:spAutoFit/>
          </a:bodyPr>
          <a:lstStyle/>
          <a:p>
            <a:r>
              <a:rPr lang="en-US" sz="4800" dirty="0" err="1">
                <a:latin typeface="Times New Roman" panose="02020603050405020304" pitchFamily="18" charset="0"/>
                <a:ea typeface="Calibri" panose="020F0502020204030204" pitchFamily="34" charset="0"/>
              </a:rPr>
              <a:t>Penelitian</a:t>
            </a:r>
            <a:r>
              <a:rPr lang="en-US" sz="4800" dirty="0">
                <a:latin typeface="Times New Roman" panose="02020603050405020304" pitchFamily="18" charset="0"/>
                <a:ea typeface="Calibri" panose="020F0502020204030204" pitchFamily="34" charset="0"/>
              </a:rPr>
              <a:t> </a:t>
            </a:r>
            <a:r>
              <a:rPr lang="en-US" sz="4800" dirty="0" err="1">
                <a:latin typeface="Times New Roman" panose="02020603050405020304" pitchFamily="18" charset="0"/>
                <a:ea typeface="Calibri" panose="020F0502020204030204" pitchFamily="34" charset="0"/>
              </a:rPr>
              <a:t>membuktikan</a:t>
            </a:r>
            <a:r>
              <a:rPr lang="en-US" sz="4800" dirty="0">
                <a:latin typeface="Times New Roman" panose="02020603050405020304" pitchFamily="18" charset="0"/>
                <a:ea typeface="Calibri" panose="020F0502020204030204" pitchFamily="34" charset="0"/>
              </a:rPr>
              <a:t> </a:t>
            </a:r>
            <a:r>
              <a:rPr lang="en-US" sz="4800" dirty="0" err="1">
                <a:latin typeface="Times New Roman" panose="02020603050405020304" pitchFamily="18" charset="0"/>
                <a:ea typeface="Calibri" panose="020F0502020204030204" pitchFamily="34" charset="0"/>
              </a:rPr>
              <a:t>bahwa</a:t>
            </a:r>
            <a:r>
              <a:rPr lang="en-US" sz="4800" dirty="0">
                <a:latin typeface="Times New Roman" panose="02020603050405020304" pitchFamily="18" charset="0"/>
                <a:ea typeface="Calibri" panose="020F0502020204030204" pitchFamily="34" charset="0"/>
              </a:rPr>
              <a:t> IQ </a:t>
            </a:r>
            <a:r>
              <a:rPr lang="en-US" sz="4800" dirty="0" err="1">
                <a:latin typeface="Times New Roman" panose="02020603050405020304" pitchFamily="18" charset="0"/>
                <a:ea typeface="Calibri" panose="020F0502020204030204" pitchFamily="34" charset="0"/>
              </a:rPr>
              <a:t>hanya</a:t>
            </a:r>
            <a:r>
              <a:rPr lang="en-US" sz="4800" dirty="0">
                <a:latin typeface="Times New Roman" panose="02020603050405020304" pitchFamily="18" charset="0"/>
                <a:ea typeface="Calibri" panose="020F0502020204030204" pitchFamily="34" charset="0"/>
              </a:rPr>
              <a:t> 20 </a:t>
            </a:r>
            <a:r>
              <a:rPr lang="en-US" sz="4800" dirty="0" err="1">
                <a:latin typeface="Times New Roman" panose="02020603050405020304" pitchFamily="18" charset="0"/>
                <a:ea typeface="Calibri" panose="020F0502020204030204" pitchFamily="34" charset="0"/>
              </a:rPr>
              <a:t>persen</a:t>
            </a:r>
            <a:r>
              <a:rPr lang="en-US" sz="4800" dirty="0">
                <a:latin typeface="Times New Roman" panose="02020603050405020304" pitchFamily="18" charset="0"/>
                <a:ea typeface="Calibri" panose="020F0502020204030204" pitchFamily="34" charset="0"/>
              </a:rPr>
              <a:t> </a:t>
            </a:r>
            <a:r>
              <a:rPr lang="en-US" sz="4800" dirty="0" err="1">
                <a:latin typeface="Times New Roman" panose="02020603050405020304" pitchFamily="18" charset="0"/>
                <a:ea typeface="Calibri" panose="020F0502020204030204" pitchFamily="34" charset="0"/>
              </a:rPr>
              <a:t>berkontribusi</a:t>
            </a:r>
            <a:r>
              <a:rPr lang="en-US" sz="4800" dirty="0">
                <a:latin typeface="Times New Roman" panose="02020603050405020304" pitchFamily="18" charset="0"/>
                <a:ea typeface="Calibri" panose="020F0502020204030204" pitchFamily="34" charset="0"/>
              </a:rPr>
              <a:t> </a:t>
            </a:r>
            <a:r>
              <a:rPr lang="en-US" sz="4800" dirty="0" err="1">
                <a:latin typeface="Times New Roman" panose="02020603050405020304" pitchFamily="18" charset="0"/>
                <a:ea typeface="Calibri" panose="020F0502020204030204" pitchFamily="34" charset="0"/>
              </a:rPr>
              <a:t>terhadap</a:t>
            </a:r>
            <a:r>
              <a:rPr lang="en-US" sz="4800" dirty="0">
                <a:latin typeface="Times New Roman" panose="02020603050405020304" pitchFamily="18" charset="0"/>
                <a:ea typeface="Calibri" panose="020F0502020204030204" pitchFamily="34" charset="0"/>
              </a:rPr>
              <a:t> </a:t>
            </a:r>
            <a:r>
              <a:rPr lang="en-US" sz="4800" dirty="0" err="1">
                <a:latin typeface="Times New Roman" panose="02020603050405020304" pitchFamily="18" charset="0"/>
                <a:ea typeface="Calibri" panose="020F0502020204030204" pitchFamily="34" charset="0"/>
              </a:rPr>
              <a:t>kesuksesan</a:t>
            </a:r>
            <a:r>
              <a:rPr lang="en-US" sz="4800" dirty="0">
                <a:latin typeface="Times New Roman" panose="02020603050405020304" pitchFamily="18" charset="0"/>
                <a:ea typeface="Calibri" panose="020F0502020204030204" pitchFamily="34" charset="0"/>
              </a:rPr>
              <a:t> </a:t>
            </a:r>
            <a:r>
              <a:rPr lang="en-US" sz="4800" dirty="0" err="1">
                <a:latin typeface="Times New Roman" panose="02020603050405020304" pitchFamily="18" charset="0"/>
                <a:ea typeface="Calibri" panose="020F0502020204030204" pitchFamily="34" charset="0"/>
              </a:rPr>
              <a:t>seseorang</a:t>
            </a:r>
            <a:r>
              <a:rPr lang="en-US" sz="4800" dirty="0">
                <a:latin typeface="Times New Roman" panose="02020603050405020304" pitchFamily="18" charset="0"/>
                <a:ea typeface="Calibri" panose="020F0502020204030204" pitchFamily="34" charset="0"/>
              </a:rPr>
              <a:t>, </a:t>
            </a:r>
            <a:r>
              <a:rPr lang="en-US" sz="4800" dirty="0" err="1">
                <a:latin typeface="Times New Roman" panose="02020603050405020304" pitchFamily="18" charset="0"/>
                <a:ea typeface="Calibri" panose="020F0502020204030204" pitchFamily="34" charset="0"/>
              </a:rPr>
              <a:t>sisanya</a:t>
            </a:r>
            <a:r>
              <a:rPr lang="en-US" sz="4800" dirty="0">
                <a:latin typeface="Times New Roman" panose="02020603050405020304" pitchFamily="18" charset="0"/>
                <a:ea typeface="Calibri" panose="020F0502020204030204" pitchFamily="34" charset="0"/>
              </a:rPr>
              <a:t> 80 </a:t>
            </a:r>
            <a:r>
              <a:rPr lang="en-US" sz="4800" dirty="0" err="1">
                <a:latin typeface="Times New Roman" panose="02020603050405020304" pitchFamily="18" charset="0"/>
                <a:ea typeface="Calibri" panose="020F0502020204030204" pitchFamily="34" charset="0"/>
              </a:rPr>
              <a:t>persen</a:t>
            </a:r>
            <a:r>
              <a:rPr lang="en-US" sz="4800" dirty="0">
                <a:latin typeface="Times New Roman" panose="02020603050405020304" pitchFamily="18" charset="0"/>
                <a:ea typeface="Calibri" panose="020F0502020204030204" pitchFamily="34" charset="0"/>
              </a:rPr>
              <a:t> </a:t>
            </a:r>
            <a:r>
              <a:rPr lang="en-US" sz="4800" dirty="0" err="1">
                <a:latin typeface="Times New Roman" panose="02020603050405020304" pitchFamily="18" charset="0"/>
                <a:ea typeface="Calibri" panose="020F0502020204030204" pitchFamily="34" charset="0"/>
              </a:rPr>
              <a:t>secara</a:t>
            </a:r>
            <a:r>
              <a:rPr lang="en-US" sz="4800" dirty="0">
                <a:latin typeface="Times New Roman" panose="02020603050405020304" pitchFamily="18" charset="0"/>
                <a:ea typeface="Calibri" panose="020F0502020204030204" pitchFamily="34" charset="0"/>
              </a:rPr>
              <a:t> massif </a:t>
            </a:r>
            <a:r>
              <a:rPr lang="en-US" sz="4800" dirty="0" err="1">
                <a:latin typeface="Times New Roman" panose="02020603050405020304" pitchFamily="18" charset="0"/>
                <a:ea typeface="Calibri" panose="020F0502020204030204" pitchFamily="34" charset="0"/>
              </a:rPr>
              <a:t>dikontribusi</a:t>
            </a:r>
            <a:r>
              <a:rPr lang="en-US" sz="4800" dirty="0">
                <a:latin typeface="Times New Roman" panose="02020603050405020304" pitchFamily="18" charset="0"/>
                <a:ea typeface="Calibri" panose="020F0502020204030204" pitchFamily="34" charset="0"/>
              </a:rPr>
              <a:t> oleh EQ (Lynch, 2012). </a:t>
            </a:r>
            <a:endParaRPr lang="en-US" sz="4800" dirty="0"/>
          </a:p>
        </p:txBody>
      </p:sp>
    </p:spTree>
    <p:extLst>
      <p:ext uri="{BB962C8B-B14F-4D97-AF65-F5344CB8AC3E}">
        <p14:creationId xmlns:p14="http://schemas.microsoft.com/office/powerpoint/2010/main" val="233131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526FE0-F748-4834-83A6-2F8B2C6B0184}"/>
              </a:ext>
            </a:extLst>
          </p:cNvPr>
          <p:cNvSpPr/>
          <p:nvPr/>
        </p:nvSpPr>
        <p:spPr>
          <a:xfrm>
            <a:off x="338252" y="0"/>
            <a:ext cx="11638157" cy="5509200"/>
          </a:xfrm>
          <a:prstGeom prst="rect">
            <a:avLst/>
          </a:prstGeom>
        </p:spPr>
        <p:txBody>
          <a:bodyPr wrap="square">
            <a:spAutoFit/>
          </a:bodyPr>
          <a:lstStyle/>
          <a:p>
            <a:pPr marL="270510" algn="just">
              <a:lnSpc>
                <a:spcPct val="200000"/>
              </a:lnSpc>
              <a:spcAft>
                <a:spcPts val="0"/>
              </a:spcAft>
            </a:pPr>
            <a:r>
              <a:rPr lang="en-US" sz="3200" dirty="0" err="1">
                <a:solidFill>
                  <a:srgbClr val="000000"/>
                </a:solidFill>
                <a:latin typeface="Times New Roman" panose="02020603050405020304" pitchFamily="18" charset="0"/>
                <a:ea typeface="Calibri" panose="020F0502020204030204" pitchFamily="34" charset="0"/>
              </a:rPr>
              <a:t>Karakteristik</a:t>
            </a:r>
            <a:r>
              <a:rPr lang="en-US" sz="3200" dirty="0">
                <a:solidFill>
                  <a:srgbClr val="000000"/>
                </a:solidFill>
                <a:latin typeface="Times New Roman" panose="02020603050405020304" pitchFamily="18" charset="0"/>
                <a:ea typeface="Calibri" panose="020F0502020204030204" pitchFamily="34" charset="0"/>
              </a:rPr>
              <a:t> EI </a:t>
            </a:r>
            <a:r>
              <a:rPr lang="en-US" sz="3200" dirty="0" err="1">
                <a:solidFill>
                  <a:srgbClr val="000000"/>
                </a:solidFill>
                <a:latin typeface="Times New Roman" panose="02020603050405020304" pitchFamily="18" charset="0"/>
                <a:ea typeface="Calibri" panose="020F0502020204030204" pitchFamily="34" charset="0"/>
              </a:rPr>
              <a:t>ada</a:t>
            </a:r>
            <a:r>
              <a:rPr lang="en-US" sz="3200" dirty="0">
                <a:solidFill>
                  <a:srgbClr val="000000"/>
                </a:solidFill>
                <a:latin typeface="Times New Roman" panose="02020603050405020304" pitchFamily="18" charset="0"/>
                <a:ea typeface="Calibri" panose="020F0502020204030204" pitchFamily="34" charset="0"/>
              </a:rPr>
              <a:t> lima </a:t>
            </a:r>
            <a:r>
              <a:rPr lang="en-US" sz="3200" dirty="0" err="1">
                <a:solidFill>
                  <a:srgbClr val="000000"/>
                </a:solidFill>
                <a:latin typeface="Times New Roman" panose="02020603050405020304" pitchFamily="18" charset="0"/>
                <a:ea typeface="Calibri" panose="020F0502020204030204" pitchFamily="34" charset="0"/>
              </a:rPr>
              <a:t>yaitu</a:t>
            </a:r>
            <a:r>
              <a:rPr lang="en-US" sz="3200" dirty="0">
                <a:solidFill>
                  <a:srgbClr val="000000"/>
                </a:solidFill>
                <a:latin typeface="Times New Roman" panose="02020603050405020304" pitchFamily="18" charset="0"/>
                <a:ea typeface="Calibri" panose="020F0502020204030204" pitchFamily="34" charset="0"/>
              </a:rPr>
              <a:t>:</a:t>
            </a:r>
          </a:p>
          <a:p>
            <a:pPr marL="342900" lvl="0" indent="-342900" algn="just">
              <a:lnSpc>
                <a:spcPct val="200000"/>
              </a:lnSpc>
              <a:spcAft>
                <a:spcPts val="0"/>
              </a:spcAft>
              <a:buFont typeface="+mj-lt"/>
              <a:buAutoNum type="arabicParenBoth"/>
            </a:pPr>
            <a:r>
              <a:rPr lang="en-US" sz="3200" dirty="0" err="1">
                <a:solidFill>
                  <a:srgbClr val="000000"/>
                </a:solidFill>
                <a:latin typeface="Times New Roman" panose="02020603050405020304" pitchFamily="18" charset="0"/>
                <a:ea typeface="Calibri" panose="020F0502020204030204" pitchFamily="34" charset="0"/>
              </a:rPr>
              <a:t>memahami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emosi</a:t>
            </a:r>
            <a:r>
              <a:rPr lang="en-US" sz="3200" dirty="0">
                <a:solidFill>
                  <a:srgbClr val="000000"/>
                </a:solidFill>
                <a:latin typeface="Times New Roman" panose="02020603050405020304" pitchFamily="18" charset="0"/>
                <a:ea typeface="Calibri" panose="020F0502020204030204" pitchFamily="34" charset="0"/>
              </a:rPr>
              <a:t> yang </a:t>
            </a:r>
            <a:r>
              <a:rPr lang="en-US" sz="3200" dirty="0" err="1">
                <a:solidFill>
                  <a:srgbClr val="000000"/>
                </a:solidFill>
                <a:latin typeface="Times New Roman" panose="02020603050405020304" pitchFamily="18" charset="0"/>
                <a:ea typeface="Calibri" panose="020F0502020204030204" pitchFamily="34" charset="0"/>
              </a:rPr>
              <a:t>dimiliki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seseorang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satu</a:t>
            </a:r>
            <a:r>
              <a:rPr lang="en-US" sz="3200" dirty="0">
                <a:solidFill>
                  <a:srgbClr val="000000"/>
                </a:solidFill>
                <a:latin typeface="Times New Roman" panose="02020603050405020304" pitchFamily="18" charset="0"/>
                <a:ea typeface="Calibri" panose="020F0502020204030204" pitchFamily="34" charset="0"/>
              </a:rPr>
              <a:t> orang);</a:t>
            </a:r>
          </a:p>
          <a:p>
            <a:pPr marL="342900" lvl="0" indent="-342900" algn="just">
              <a:lnSpc>
                <a:spcPct val="200000"/>
              </a:lnSpc>
              <a:spcAft>
                <a:spcPts val="0"/>
              </a:spcAft>
              <a:buFont typeface="+mj-lt"/>
              <a:buAutoNum type="arabicParenBoth"/>
            </a:pPr>
            <a:r>
              <a:rPr lang="en-US" sz="3200" dirty="0" err="1">
                <a:solidFill>
                  <a:srgbClr val="000000"/>
                </a:solidFill>
                <a:latin typeface="Times New Roman" panose="02020603050405020304" pitchFamily="18" charset="0"/>
                <a:ea typeface="Calibri" panose="020F0502020204030204" pitchFamily="34" charset="0"/>
              </a:rPr>
              <a:t>mengetahui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cara</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mengelola</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emosi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seseorang</a:t>
            </a:r>
            <a:r>
              <a:rPr lang="en-US" sz="3200" dirty="0">
                <a:solidFill>
                  <a:srgbClr val="000000"/>
                </a:solidFill>
                <a:latin typeface="Times New Roman" panose="02020603050405020304" pitchFamily="18" charset="0"/>
                <a:ea typeface="Calibri" panose="020F0502020204030204" pitchFamily="34" charset="0"/>
              </a:rPr>
              <a:t>;</a:t>
            </a:r>
          </a:p>
          <a:p>
            <a:pPr marL="342900" lvl="0" indent="-342900" algn="just">
              <a:lnSpc>
                <a:spcPct val="200000"/>
              </a:lnSpc>
              <a:spcAft>
                <a:spcPts val="0"/>
              </a:spcAft>
              <a:buFont typeface="+mj-lt"/>
              <a:buAutoNum type="arabicParenBoth"/>
            </a:pPr>
            <a:r>
              <a:rPr lang="en-US" sz="3200" dirty="0" err="1">
                <a:solidFill>
                  <a:srgbClr val="000000"/>
                </a:solidFill>
                <a:latin typeface="Times New Roman" panose="02020603050405020304" pitchFamily="18" charset="0"/>
                <a:ea typeface="Calibri" panose="020F0502020204030204" pitchFamily="34" charset="0"/>
              </a:rPr>
              <a:t>mengelola</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emosi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diri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sendiri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termasuk</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menunda</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gratifikasi</a:t>
            </a:r>
            <a:r>
              <a:rPr lang="en-US" sz="3200" dirty="0">
                <a:solidFill>
                  <a:srgbClr val="000000"/>
                </a:solidFill>
                <a:latin typeface="Times New Roman" panose="02020603050405020304" pitchFamily="18" charset="0"/>
                <a:ea typeface="Calibri" panose="020F0502020204030204" pitchFamily="34" charset="0"/>
              </a:rPr>
              <a:t>;</a:t>
            </a:r>
          </a:p>
          <a:p>
            <a:pPr marL="342900" lvl="0" indent="-342900" algn="just">
              <a:lnSpc>
                <a:spcPct val="200000"/>
              </a:lnSpc>
              <a:spcAft>
                <a:spcPts val="0"/>
              </a:spcAft>
              <a:buFont typeface="+mj-lt"/>
              <a:buAutoNum type="arabicParenBoth"/>
            </a:pPr>
            <a:r>
              <a:rPr lang="en-US" sz="3200" dirty="0" err="1">
                <a:solidFill>
                  <a:srgbClr val="000000"/>
                </a:solidFill>
                <a:latin typeface="Times New Roman" panose="02020603050405020304" pitchFamily="18" charset="0"/>
                <a:ea typeface="Calibri" panose="020F0502020204030204" pitchFamily="34" charset="0"/>
              </a:rPr>
              <a:t>memahami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emosi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semua</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pengikut</a:t>
            </a:r>
            <a:r>
              <a:rPr lang="en-US" sz="3200" dirty="0">
                <a:solidFill>
                  <a:srgbClr val="000000"/>
                </a:solidFill>
                <a:latin typeface="Times New Roman" panose="02020603050405020304" pitchFamily="18" charset="0"/>
                <a:ea typeface="Calibri" panose="020F0502020204030204" pitchFamily="34" charset="0"/>
              </a:rPr>
              <a:t>; dan</a:t>
            </a:r>
          </a:p>
          <a:p>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mengelola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hubungan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baik</a:t>
            </a:r>
            <a:r>
              <a:rPr lang="en-US" sz="3200" dirty="0">
                <a:latin typeface="Times New Roman" panose="02020603050405020304" pitchFamily="18" charset="0"/>
                <a:ea typeface="Calibri" panose="020F0502020204030204" pitchFamily="34" charset="0"/>
              </a:rPr>
              <a:t> </a:t>
            </a:r>
            <a:endParaRPr lang="en-US" sz="3200" dirty="0"/>
          </a:p>
        </p:txBody>
      </p:sp>
    </p:spTree>
    <p:extLst>
      <p:ext uri="{BB962C8B-B14F-4D97-AF65-F5344CB8AC3E}">
        <p14:creationId xmlns:p14="http://schemas.microsoft.com/office/powerpoint/2010/main" val="1649942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4">
            <a:extLst>
              <a:ext uri="{FF2B5EF4-FFF2-40B4-BE49-F238E27FC236}">
                <a16:creationId xmlns:a16="http://schemas.microsoft.com/office/drawing/2014/main" id="{82446894-B6C9-44C0-A9F6-9348912E869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www.themegallery.com</a:t>
            </a:r>
          </a:p>
        </p:txBody>
      </p:sp>
      <p:sp>
        <p:nvSpPr>
          <p:cNvPr id="13316" name="AutoShape 3">
            <a:extLst>
              <a:ext uri="{FF2B5EF4-FFF2-40B4-BE49-F238E27FC236}">
                <a16:creationId xmlns:a16="http://schemas.microsoft.com/office/drawing/2014/main" id="{5762A125-1B09-4DA0-9105-B36B40CF99B9}"/>
              </a:ext>
            </a:extLst>
          </p:cNvPr>
          <p:cNvSpPr>
            <a:spLocks noChangeArrowheads="1"/>
          </p:cNvSpPr>
          <p:nvPr/>
        </p:nvSpPr>
        <p:spPr bwMode="auto">
          <a:xfrm>
            <a:off x="7086600" y="3171825"/>
            <a:ext cx="2286000" cy="2667000"/>
          </a:xfrm>
          <a:prstGeom prst="roundRect">
            <a:avLst>
              <a:gd name="adj" fmla="val 16667"/>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endParaRPr kumimoji="0" lang="id-ID"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13317" name="Text Box 4">
            <a:extLst>
              <a:ext uri="{FF2B5EF4-FFF2-40B4-BE49-F238E27FC236}">
                <a16:creationId xmlns:a16="http://schemas.microsoft.com/office/drawing/2014/main" id="{59AEC3A3-9092-4AF1-8E15-40F82EA00697}"/>
              </a:ext>
            </a:extLst>
          </p:cNvPr>
          <p:cNvSpPr txBox="1">
            <a:spLocks noChangeArrowheads="1"/>
          </p:cNvSpPr>
          <p:nvPr/>
        </p:nvSpPr>
        <p:spPr bwMode="auto">
          <a:xfrm>
            <a:off x="7372350" y="3913140"/>
            <a:ext cx="2057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8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Kompetensi</a:t>
            </a:r>
            <a:r>
              <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en-US" sz="18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Sosil</a:t>
            </a:r>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3318" name="AutoShape 5">
            <a:extLst>
              <a:ext uri="{FF2B5EF4-FFF2-40B4-BE49-F238E27FC236}">
                <a16:creationId xmlns:a16="http://schemas.microsoft.com/office/drawing/2014/main" id="{3387F27D-CD33-4072-B27B-DFB4BBD8C258}"/>
              </a:ext>
            </a:extLst>
          </p:cNvPr>
          <p:cNvSpPr>
            <a:spLocks noChangeArrowheads="1"/>
          </p:cNvSpPr>
          <p:nvPr/>
        </p:nvSpPr>
        <p:spPr bwMode="auto">
          <a:xfrm>
            <a:off x="2667000" y="3171825"/>
            <a:ext cx="2286000" cy="2667000"/>
          </a:xfrm>
          <a:prstGeom prst="roundRect">
            <a:avLst>
              <a:gd name="adj" fmla="val 16667"/>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endParaRPr kumimoji="0" lang="id-ID"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13319" name="Text Box 6">
            <a:extLst>
              <a:ext uri="{FF2B5EF4-FFF2-40B4-BE49-F238E27FC236}">
                <a16:creationId xmlns:a16="http://schemas.microsoft.com/office/drawing/2014/main" id="{34313308-FF95-4C38-9DB1-DB35EBEF3E16}"/>
              </a:ext>
            </a:extLst>
          </p:cNvPr>
          <p:cNvSpPr txBox="1">
            <a:spLocks noChangeArrowheads="1"/>
          </p:cNvSpPr>
          <p:nvPr/>
        </p:nvSpPr>
        <p:spPr bwMode="auto">
          <a:xfrm>
            <a:off x="2819400" y="4015790"/>
            <a:ext cx="20383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2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Kompetensi</a:t>
            </a: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Personal</a:t>
            </a:r>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81927" name="Freeform 7">
            <a:extLst>
              <a:ext uri="{FF2B5EF4-FFF2-40B4-BE49-F238E27FC236}">
                <a16:creationId xmlns:a16="http://schemas.microsoft.com/office/drawing/2014/main" id="{21CD8F72-2F80-41F1-B77A-078814AD08CF}"/>
              </a:ext>
            </a:extLst>
          </p:cNvPr>
          <p:cNvSpPr>
            <a:spLocks/>
          </p:cNvSpPr>
          <p:nvPr/>
        </p:nvSpPr>
        <p:spPr bwMode="gray">
          <a:xfrm>
            <a:off x="4746625" y="3074989"/>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321" name="AutoShape 8">
            <a:extLst>
              <a:ext uri="{FF2B5EF4-FFF2-40B4-BE49-F238E27FC236}">
                <a16:creationId xmlns:a16="http://schemas.microsoft.com/office/drawing/2014/main" id="{5857FEE2-C16E-4D63-96B7-2AEA9006294D}"/>
              </a:ext>
            </a:extLst>
          </p:cNvPr>
          <p:cNvSpPr>
            <a:spLocks noChangeAspect="1" noChangeArrowheads="1" noTextEdit="1"/>
          </p:cNvSpPr>
          <p:nvPr/>
        </p:nvSpPr>
        <p:spPr bwMode="gray">
          <a:xfrm flipH="1">
            <a:off x="6392864" y="3071813"/>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1929" name="Freeform 9">
            <a:extLst>
              <a:ext uri="{FF2B5EF4-FFF2-40B4-BE49-F238E27FC236}">
                <a16:creationId xmlns:a16="http://schemas.microsoft.com/office/drawing/2014/main" id="{0A0B08D9-6C73-4941-B630-FFC8E94A7EFF}"/>
              </a:ext>
            </a:extLst>
          </p:cNvPr>
          <p:cNvSpPr>
            <a:spLocks/>
          </p:cNvSpPr>
          <p:nvPr/>
        </p:nvSpPr>
        <p:spPr bwMode="gray">
          <a:xfrm flipH="1">
            <a:off x="6399214" y="3074989"/>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13323" name="Group 10">
            <a:extLst>
              <a:ext uri="{FF2B5EF4-FFF2-40B4-BE49-F238E27FC236}">
                <a16:creationId xmlns:a16="http://schemas.microsoft.com/office/drawing/2014/main" id="{169DF943-78DF-47A3-B062-82C881E9E1DE}"/>
              </a:ext>
            </a:extLst>
          </p:cNvPr>
          <p:cNvGrpSpPr>
            <a:grpSpLocks/>
          </p:cNvGrpSpPr>
          <p:nvPr/>
        </p:nvGrpSpPr>
        <p:grpSpPr bwMode="auto">
          <a:xfrm>
            <a:off x="4572000" y="1447800"/>
            <a:ext cx="2998788" cy="1601788"/>
            <a:chOff x="1997" y="1314"/>
            <a:chExt cx="1889" cy="1009"/>
          </a:xfrm>
        </p:grpSpPr>
        <p:grpSp>
          <p:nvGrpSpPr>
            <p:cNvPr id="13324" name="Group 11">
              <a:extLst>
                <a:ext uri="{FF2B5EF4-FFF2-40B4-BE49-F238E27FC236}">
                  <a16:creationId xmlns:a16="http://schemas.microsoft.com/office/drawing/2014/main" id="{84265404-CB76-4D1C-9907-ED9E614CB8D4}"/>
                </a:ext>
              </a:extLst>
            </p:cNvPr>
            <p:cNvGrpSpPr>
              <a:grpSpLocks/>
            </p:cNvGrpSpPr>
            <p:nvPr/>
          </p:nvGrpSpPr>
          <p:grpSpPr bwMode="auto">
            <a:xfrm>
              <a:off x="1997" y="1404"/>
              <a:ext cx="1889" cy="919"/>
              <a:chOff x="1973" y="1027"/>
              <a:chExt cx="1926" cy="937"/>
            </a:xfrm>
          </p:grpSpPr>
          <p:sp>
            <p:nvSpPr>
              <p:cNvPr id="81932" name="Oval 12">
                <a:extLst>
                  <a:ext uri="{FF2B5EF4-FFF2-40B4-BE49-F238E27FC236}">
                    <a16:creationId xmlns:a16="http://schemas.microsoft.com/office/drawing/2014/main" id="{AEBC152B-2529-4980-B020-D8106F8FA4BB}"/>
                  </a:ext>
                </a:extLst>
              </p:cNvPr>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1933" name="Oval 13">
                <a:extLst>
                  <a:ext uri="{FF2B5EF4-FFF2-40B4-BE49-F238E27FC236}">
                    <a16:creationId xmlns:a16="http://schemas.microsoft.com/office/drawing/2014/main" id="{2D7E545E-9FD9-44F0-A1AD-2B916CB6B4B2}"/>
                  </a:ext>
                </a:extLst>
              </p:cNvPr>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81934" name="Oval 14">
              <a:extLst>
                <a:ext uri="{FF2B5EF4-FFF2-40B4-BE49-F238E27FC236}">
                  <a16:creationId xmlns:a16="http://schemas.microsoft.com/office/drawing/2014/main" id="{C86FB9DC-1967-45C4-8B48-2DEE9689D5BF}"/>
                </a:ext>
              </a:extLst>
            </p:cNvPr>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1935" name="Oval 15">
              <a:extLst>
                <a:ext uri="{FF2B5EF4-FFF2-40B4-BE49-F238E27FC236}">
                  <a16:creationId xmlns:a16="http://schemas.microsoft.com/office/drawing/2014/main" id="{DD918BA9-31B9-4A97-9C92-09C14C6A2EE6}"/>
                </a:ext>
              </a:extLst>
            </p:cNvPr>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1936" name="Oval 16">
              <a:extLst>
                <a:ext uri="{FF2B5EF4-FFF2-40B4-BE49-F238E27FC236}">
                  <a16:creationId xmlns:a16="http://schemas.microsoft.com/office/drawing/2014/main" id="{5DFA9A68-BE21-409D-AC80-DA6246C4130F}"/>
                </a:ext>
              </a:extLst>
            </p:cNvPr>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1937" name="Oval 17">
              <a:extLst>
                <a:ext uri="{FF2B5EF4-FFF2-40B4-BE49-F238E27FC236}">
                  <a16:creationId xmlns:a16="http://schemas.microsoft.com/office/drawing/2014/main" id="{105B61CD-D982-4B5A-A734-C197685F94E8}"/>
                </a:ext>
              </a:extLst>
            </p:cNvPr>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19" name="Rectangle 2">
            <a:extLst>
              <a:ext uri="{FF2B5EF4-FFF2-40B4-BE49-F238E27FC236}">
                <a16:creationId xmlns:a16="http://schemas.microsoft.com/office/drawing/2014/main" id="{F4773F6D-2335-4954-B49B-D74210523110}"/>
              </a:ext>
            </a:extLst>
          </p:cNvPr>
          <p:cNvSpPr txBox="1">
            <a:spLocks noChangeArrowheads="1"/>
          </p:cNvSpPr>
          <p:nvPr/>
        </p:nvSpPr>
        <p:spPr bwMode="auto">
          <a:xfrm>
            <a:off x="5363737" y="1724722"/>
            <a:ext cx="1561171" cy="550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charset="0"/>
              </a:defRPr>
            </a:lvl2pPr>
            <a:lvl3pPr algn="ctr" rtl="0" eaLnBrk="0" fontAlgn="base" hangingPunct="0">
              <a:spcBef>
                <a:spcPct val="0"/>
              </a:spcBef>
              <a:spcAft>
                <a:spcPct val="0"/>
              </a:spcAft>
              <a:defRPr sz="2800" b="1">
                <a:solidFill>
                  <a:schemeClr val="bg1"/>
                </a:solidFill>
                <a:latin typeface="Arial" charset="0"/>
              </a:defRPr>
            </a:lvl3pPr>
            <a:lvl4pPr algn="ctr" rtl="0" eaLnBrk="0" fontAlgn="base" hangingPunct="0">
              <a:spcBef>
                <a:spcPct val="0"/>
              </a:spcBef>
              <a:spcAft>
                <a:spcPct val="0"/>
              </a:spcAft>
              <a:defRPr sz="2800" b="1">
                <a:solidFill>
                  <a:schemeClr val="bg1"/>
                </a:solidFill>
                <a:latin typeface="Arial" charset="0"/>
              </a:defRPr>
            </a:lvl4pPr>
            <a:lvl5pPr algn="ctr" rtl="0" eaLnBrk="0" fontAlgn="base" hangingPunct="0">
              <a:spcBef>
                <a:spcPct val="0"/>
              </a:spcBef>
              <a:spcAft>
                <a:spcPct val="0"/>
              </a:spcAft>
              <a:defRPr sz="2800" b="1">
                <a:solidFill>
                  <a:schemeClr val="bg1"/>
                </a:solidFill>
                <a:latin typeface="Arial" charset="0"/>
              </a:defRPr>
            </a:lvl5pPr>
            <a:lvl6pPr marL="457200" algn="ctr" rtl="0" fontAlgn="base">
              <a:spcBef>
                <a:spcPct val="0"/>
              </a:spcBef>
              <a:spcAft>
                <a:spcPct val="0"/>
              </a:spcAft>
              <a:defRPr sz="2800" b="1">
                <a:solidFill>
                  <a:schemeClr val="bg1"/>
                </a:solidFill>
                <a:latin typeface="Arial" charset="0"/>
              </a:defRPr>
            </a:lvl6pPr>
            <a:lvl7pPr marL="914400" algn="ctr" rtl="0" fontAlgn="base">
              <a:spcBef>
                <a:spcPct val="0"/>
              </a:spcBef>
              <a:spcAft>
                <a:spcPct val="0"/>
              </a:spcAft>
              <a:defRPr sz="2800" b="1">
                <a:solidFill>
                  <a:schemeClr val="bg1"/>
                </a:solidFill>
                <a:latin typeface="Arial" charset="0"/>
              </a:defRPr>
            </a:lvl7pPr>
            <a:lvl8pPr marL="1371600" algn="ctr" rtl="0" fontAlgn="base">
              <a:spcBef>
                <a:spcPct val="0"/>
              </a:spcBef>
              <a:spcAft>
                <a:spcPct val="0"/>
              </a:spcAft>
              <a:defRPr sz="2800" b="1">
                <a:solidFill>
                  <a:schemeClr val="bg1"/>
                </a:solidFill>
                <a:latin typeface="Arial" charset="0"/>
              </a:defRPr>
            </a:lvl8pPr>
            <a:lvl9pPr marL="1828800" algn="ctr" rtl="0" fontAlgn="base">
              <a:spcBef>
                <a:spcPct val="0"/>
              </a:spcBef>
              <a:spcAft>
                <a:spcPct val="0"/>
              </a:spcAft>
              <a:defRPr sz="2800" b="1">
                <a:solidFill>
                  <a:schemeClr val="bg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0" cap="none" spc="0" normalizeH="0" baseline="0" noProof="0" dirty="0" err="1">
                <a:ln>
                  <a:noFill/>
                </a:ln>
                <a:solidFill>
                  <a:srgbClr val="000000">
                    <a:lumMod val="95000"/>
                    <a:lumOff val="5000"/>
                  </a:srgbClr>
                </a:solidFill>
                <a:effectLst/>
                <a:uLnTx/>
                <a:uFillTx/>
                <a:latin typeface="Arial"/>
                <a:ea typeface="+mj-ea"/>
                <a:cs typeface="+mj-cs"/>
              </a:rPr>
              <a:t>Komponen</a:t>
            </a:r>
            <a:r>
              <a:rPr kumimoji="0" lang="en-US" altLang="en-US" sz="1800" b="1" i="0" u="none" strike="noStrike" kern="0" cap="none" spc="0" normalizeH="0" baseline="0" noProof="0" dirty="0">
                <a:ln>
                  <a:noFill/>
                </a:ln>
                <a:solidFill>
                  <a:srgbClr val="000000">
                    <a:lumMod val="95000"/>
                    <a:lumOff val="5000"/>
                  </a:srgbClr>
                </a:solidFill>
                <a:effectLst/>
                <a:uLnTx/>
                <a:uFillTx/>
                <a:latin typeface="Arial"/>
                <a:ea typeface="+mj-ea"/>
                <a:cs typeface="+mj-cs"/>
              </a:rPr>
              <a:t> EI</a:t>
            </a:r>
          </a:p>
        </p:txBody>
      </p:sp>
    </p:spTree>
    <p:extLst>
      <p:ext uri="{BB962C8B-B14F-4D97-AF65-F5344CB8AC3E}">
        <p14:creationId xmlns:p14="http://schemas.microsoft.com/office/powerpoint/2010/main" val="2346216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BF6C08-DFDF-4F61-894D-E502A4345214}"/>
              </a:ext>
            </a:extLst>
          </p:cNvPr>
          <p:cNvSpPr/>
          <p:nvPr/>
        </p:nvSpPr>
        <p:spPr>
          <a:xfrm>
            <a:off x="256478" y="246218"/>
            <a:ext cx="9132628" cy="1015663"/>
          </a:xfrm>
          <a:prstGeom prst="rect">
            <a:avLst/>
          </a:prstGeom>
        </p:spPr>
        <p:txBody>
          <a:bodyPr wrap="none">
            <a:spAutoFit/>
          </a:bodyPr>
          <a:lstStyle/>
          <a:p>
            <a:r>
              <a:rPr lang="en-US" sz="6000" dirty="0" err="1">
                <a:latin typeface="Times New Roman" panose="02020603050405020304" pitchFamily="18" charset="0"/>
                <a:ea typeface="Calibri" panose="020F0502020204030204" pitchFamily="34" charset="0"/>
              </a:rPr>
              <a:t>Emosi</a:t>
            </a:r>
            <a:r>
              <a:rPr lang="en-US" sz="6000" dirty="0">
                <a:latin typeface="Times New Roman" panose="02020603050405020304" pitchFamily="18" charset="0"/>
                <a:ea typeface="Calibri" panose="020F0502020204030204" pitchFamily="34" charset="0"/>
              </a:rPr>
              <a:t> </a:t>
            </a:r>
            <a:r>
              <a:rPr lang="en-US" sz="6000" dirty="0" err="1">
                <a:latin typeface="Times New Roman" panose="02020603050405020304" pitchFamily="18" charset="0"/>
                <a:ea typeface="Calibri" panose="020F0502020204030204" pitchFamily="34" charset="0"/>
              </a:rPr>
              <a:t>adalah</a:t>
            </a:r>
            <a:r>
              <a:rPr lang="en-US" sz="6000" dirty="0">
                <a:latin typeface="Times New Roman" panose="02020603050405020304" pitchFamily="18" charset="0"/>
                <a:ea typeface="Calibri" panose="020F0502020204030204" pitchFamily="34" charset="0"/>
              </a:rPr>
              <a:t> yang </a:t>
            </a:r>
            <a:r>
              <a:rPr lang="en-US" sz="6000" dirty="0" err="1">
                <a:latin typeface="Times New Roman" panose="02020603050405020304" pitchFamily="18" charset="0"/>
                <a:ea typeface="Calibri" panose="020F0502020204030204" pitchFamily="34" charset="0"/>
              </a:rPr>
              <a:t>kita</a:t>
            </a:r>
            <a:r>
              <a:rPr lang="en-US" sz="6000" dirty="0">
                <a:latin typeface="Times New Roman" panose="02020603050405020304" pitchFamily="18" charset="0"/>
                <a:ea typeface="Calibri" panose="020F0502020204030204" pitchFamily="34" charset="0"/>
              </a:rPr>
              <a:t> </a:t>
            </a:r>
            <a:r>
              <a:rPr lang="en-US" sz="6000" dirty="0" err="1">
                <a:latin typeface="Times New Roman" panose="02020603050405020304" pitchFamily="18" charset="0"/>
                <a:ea typeface="Calibri" panose="020F0502020204030204" pitchFamily="34" charset="0"/>
              </a:rPr>
              <a:t>lihat</a:t>
            </a:r>
            <a:r>
              <a:rPr lang="en-US" sz="6000" dirty="0">
                <a:latin typeface="Times New Roman" panose="02020603050405020304" pitchFamily="18" charset="0"/>
                <a:ea typeface="Calibri" panose="020F0502020204030204" pitchFamily="34" charset="0"/>
              </a:rPr>
              <a:t>.</a:t>
            </a:r>
            <a:endParaRPr lang="en-US" sz="6000" dirty="0"/>
          </a:p>
        </p:txBody>
      </p:sp>
      <p:sp>
        <p:nvSpPr>
          <p:cNvPr id="3" name="Rectangle 2">
            <a:extLst>
              <a:ext uri="{FF2B5EF4-FFF2-40B4-BE49-F238E27FC236}">
                <a16:creationId xmlns:a16="http://schemas.microsoft.com/office/drawing/2014/main" id="{69F79FA6-3CAF-4396-B40D-5B98BD9D7642}"/>
              </a:ext>
            </a:extLst>
          </p:cNvPr>
          <p:cNvSpPr/>
          <p:nvPr/>
        </p:nvSpPr>
        <p:spPr>
          <a:xfrm>
            <a:off x="256478" y="1261881"/>
            <a:ext cx="11820293" cy="1938992"/>
          </a:xfrm>
          <a:prstGeom prst="rect">
            <a:avLst/>
          </a:prstGeom>
        </p:spPr>
        <p:txBody>
          <a:bodyPr wrap="square">
            <a:spAutoFit/>
          </a:bodyPr>
          <a:lstStyle/>
          <a:p>
            <a:r>
              <a:rPr lang="en-US" sz="6000" i="1" dirty="0">
                <a:latin typeface="Times New Roman" panose="02020603050405020304" pitchFamily="18" charset="0"/>
                <a:ea typeface="Calibri" panose="020F0502020204030204" pitchFamily="34" charset="0"/>
              </a:rPr>
              <a:t>Feeling </a:t>
            </a:r>
            <a:r>
              <a:rPr lang="en-US" sz="6000" dirty="0" err="1">
                <a:latin typeface="Times New Roman" panose="02020603050405020304" pitchFamily="18" charset="0"/>
                <a:ea typeface="Calibri" panose="020F0502020204030204" pitchFamily="34" charset="0"/>
              </a:rPr>
              <a:t>adalah</a:t>
            </a:r>
            <a:r>
              <a:rPr lang="en-US" sz="6000" dirty="0">
                <a:latin typeface="Times New Roman" panose="02020603050405020304" pitchFamily="18" charset="0"/>
                <a:ea typeface="Calibri" panose="020F0502020204030204" pitchFamily="34" charset="0"/>
              </a:rPr>
              <a:t> </a:t>
            </a:r>
            <a:r>
              <a:rPr lang="en-US" sz="6000" dirty="0" err="1">
                <a:latin typeface="Times New Roman" panose="02020603050405020304" pitchFamily="18" charset="0"/>
                <a:ea typeface="Calibri" panose="020F0502020204030204" pitchFamily="34" charset="0"/>
              </a:rPr>
              <a:t>pengalaman</a:t>
            </a:r>
            <a:r>
              <a:rPr lang="en-US" sz="6000" dirty="0">
                <a:latin typeface="Times New Roman" panose="02020603050405020304" pitchFamily="18" charset="0"/>
                <a:ea typeface="Calibri" panose="020F0502020204030204" pitchFamily="34" charset="0"/>
              </a:rPr>
              <a:t> internal  </a:t>
            </a:r>
          </a:p>
          <a:p>
            <a:r>
              <a:rPr lang="en-US" sz="6000" dirty="0">
                <a:latin typeface="Times New Roman" panose="02020603050405020304" pitchFamily="18" charset="0"/>
                <a:ea typeface="Calibri" panose="020F0502020204030204" pitchFamily="34" charset="0"/>
              </a:rPr>
              <a:t>             </a:t>
            </a:r>
            <a:r>
              <a:rPr lang="en-US" sz="6000" dirty="0" err="1">
                <a:latin typeface="Times New Roman" panose="02020603050405020304" pitchFamily="18" charset="0"/>
                <a:ea typeface="Calibri" panose="020F0502020204030204" pitchFamily="34" charset="0"/>
              </a:rPr>
              <a:t>diri</a:t>
            </a:r>
            <a:r>
              <a:rPr lang="en-US" sz="6000" dirty="0">
                <a:latin typeface="Times New Roman" panose="02020603050405020304" pitchFamily="18" charset="0"/>
                <a:ea typeface="Calibri" panose="020F0502020204030204" pitchFamily="34" charset="0"/>
              </a:rPr>
              <a:t> </a:t>
            </a:r>
            <a:r>
              <a:rPr lang="en-US" sz="6000" dirty="0" err="1">
                <a:latin typeface="Times New Roman" panose="02020603050405020304" pitchFamily="18" charset="0"/>
                <a:ea typeface="Calibri" panose="020F0502020204030204" pitchFamily="34" charset="0"/>
              </a:rPr>
              <a:t>seseorang</a:t>
            </a:r>
            <a:endParaRPr lang="en-US" sz="6000" dirty="0"/>
          </a:p>
        </p:txBody>
      </p:sp>
      <p:sp>
        <p:nvSpPr>
          <p:cNvPr id="4" name="Rectangle 3">
            <a:extLst>
              <a:ext uri="{FF2B5EF4-FFF2-40B4-BE49-F238E27FC236}">
                <a16:creationId xmlns:a16="http://schemas.microsoft.com/office/drawing/2014/main" id="{0E621CA3-C3DF-42C5-81BF-15B09DEDAEDD}"/>
              </a:ext>
            </a:extLst>
          </p:cNvPr>
          <p:cNvSpPr/>
          <p:nvPr/>
        </p:nvSpPr>
        <p:spPr>
          <a:xfrm>
            <a:off x="191429" y="3289610"/>
            <a:ext cx="11809142" cy="1938992"/>
          </a:xfrm>
          <a:prstGeom prst="rect">
            <a:avLst/>
          </a:prstGeom>
        </p:spPr>
        <p:txBody>
          <a:bodyPr wrap="square">
            <a:spAutoFit/>
          </a:bodyPr>
          <a:lstStyle/>
          <a:p>
            <a:r>
              <a:rPr lang="en-US" sz="6000" i="1" dirty="0">
                <a:latin typeface="Times New Roman" panose="02020603050405020304" pitchFamily="18" charset="0"/>
                <a:ea typeface="Calibri" panose="020F0502020204030204" pitchFamily="34" charset="0"/>
              </a:rPr>
              <a:t>Mood </a:t>
            </a:r>
            <a:r>
              <a:rPr lang="en-US" sz="6000" dirty="0" err="1">
                <a:latin typeface="Times New Roman" panose="02020603050405020304" pitchFamily="18" charset="0"/>
                <a:ea typeface="Calibri" panose="020F0502020204030204" pitchFamily="34" charset="0"/>
              </a:rPr>
              <a:t>adalah</a:t>
            </a:r>
            <a:r>
              <a:rPr lang="en-US" sz="6000" dirty="0">
                <a:latin typeface="Times New Roman" panose="02020603050405020304" pitchFamily="18" charset="0"/>
                <a:ea typeface="Calibri" panose="020F0502020204030204" pitchFamily="34" charset="0"/>
              </a:rPr>
              <a:t> </a:t>
            </a:r>
            <a:r>
              <a:rPr lang="en-US" sz="6000" i="1" dirty="0">
                <a:latin typeface="Times New Roman" panose="02020603050405020304" pitchFamily="18" charset="0"/>
                <a:ea typeface="Calibri" panose="020F0502020204030204" pitchFamily="34" charset="0"/>
              </a:rPr>
              <a:t>feeling </a:t>
            </a:r>
            <a:r>
              <a:rPr lang="en-US" sz="6000" dirty="0">
                <a:latin typeface="Times New Roman" panose="02020603050405020304" pitchFamily="18" charset="0"/>
                <a:ea typeface="Calibri" panose="020F0502020204030204" pitchFamily="34" charset="0"/>
              </a:rPr>
              <a:t>yang </a:t>
            </a:r>
            <a:r>
              <a:rPr lang="en-US" sz="6000" dirty="0" err="1">
                <a:latin typeface="Times New Roman" panose="02020603050405020304" pitchFamily="18" charset="0"/>
                <a:ea typeface="Calibri" panose="020F0502020204030204" pitchFamily="34" charset="0"/>
              </a:rPr>
              <a:t>kadang-kadang</a:t>
            </a:r>
            <a:r>
              <a:rPr lang="en-US" sz="6000" dirty="0">
                <a:latin typeface="Times New Roman" panose="02020603050405020304" pitchFamily="18" charset="0"/>
                <a:ea typeface="Calibri" panose="020F0502020204030204" pitchFamily="34" charset="0"/>
              </a:rPr>
              <a:t> </a:t>
            </a:r>
            <a:r>
              <a:rPr lang="en-US" sz="6000" dirty="0" err="1">
                <a:latin typeface="Times New Roman" panose="02020603050405020304" pitchFamily="18" charset="0"/>
                <a:ea typeface="Calibri" panose="020F0502020204030204" pitchFamily="34" charset="0"/>
              </a:rPr>
              <a:t>muncul</a:t>
            </a:r>
            <a:r>
              <a:rPr lang="en-US" sz="6000" dirty="0">
                <a:latin typeface="Times New Roman" panose="02020603050405020304" pitchFamily="18" charset="0"/>
                <a:ea typeface="Calibri" panose="020F0502020204030204" pitchFamily="34" charset="0"/>
              </a:rPr>
              <a:t> dan </a:t>
            </a:r>
            <a:r>
              <a:rPr lang="en-US" sz="6000" dirty="0" err="1">
                <a:latin typeface="Times New Roman" panose="02020603050405020304" pitchFamily="18" charset="0"/>
                <a:ea typeface="Calibri" panose="020F0502020204030204" pitchFamily="34" charset="0"/>
              </a:rPr>
              <a:t>bertahan</a:t>
            </a:r>
            <a:endParaRPr lang="en-US" sz="6000" dirty="0"/>
          </a:p>
        </p:txBody>
      </p:sp>
    </p:spTree>
    <p:extLst>
      <p:ext uri="{BB962C8B-B14F-4D97-AF65-F5344CB8AC3E}">
        <p14:creationId xmlns:p14="http://schemas.microsoft.com/office/powerpoint/2010/main" val="88828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Footer Placeholder 4">
            <a:extLst>
              <a:ext uri="{FF2B5EF4-FFF2-40B4-BE49-F238E27FC236}">
                <a16:creationId xmlns:a16="http://schemas.microsoft.com/office/drawing/2014/main" id="{C4D07AD9-1927-4A8C-B11F-01FAC7EBE97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n-US" altLang="en-US" sz="1000">
                <a:solidFill>
                  <a:srgbClr val="000000"/>
                </a:solidFill>
              </a:rPr>
              <a:t>www.themegallery.com</a:t>
            </a:r>
          </a:p>
        </p:txBody>
      </p:sp>
      <p:grpSp>
        <p:nvGrpSpPr>
          <p:cNvPr id="33796" name="Group 3">
            <a:extLst>
              <a:ext uri="{FF2B5EF4-FFF2-40B4-BE49-F238E27FC236}">
                <a16:creationId xmlns:a16="http://schemas.microsoft.com/office/drawing/2014/main" id="{18035A25-EEB1-4411-B6A8-A9C22E8EEC0A}"/>
              </a:ext>
            </a:extLst>
          </p:cNvPr>
          <p:cNvGrpSpPr>
            <a:grpSpLocks/>
          </p:cNvGrpSpPr>
          <p:nvPr/>
        </p:nvGrpSpPr>
        <p:grpSpPr bwMode="auto">
          <a:xfrm>
            <a:off x="4419600" y="2884209"/>
            <a:ext cx="2176166" cy="1833801"/>
            <a:chOff x="4071" y="1716"/>
            <a:chExt cx="1006" cy="825"/>
          </a:xfrm>
        </p:grpSpPr>
        <p:sp>
          <p:nvSpPr>
            <p:cNvPr id="33862" name="Oval 4">
              <a:extLst>
                <a:ext uri="{FF2B5EF4-FFF2-40B4-BE49-F238E27FC236}">
                  <a16:creationId xmlns:a16="http://schemas.microsoft.com/office/drawing/2014/main" id="{6C538C51-1584-4C0E-B854-A46E9E8FE816}"/>
                </a:ext>
              </a:extLst>
            </p:cNvPr>
            <p:cNvSpPr>
              <a:spLocks noChangeArrowheads="1"/>
            </p:cNvSpPr>
            <p:nvPr/>
          </p:nvSpPr>
          <p:spPr bwMode="gray">
            <a:xfrm>
              <a:off x="4071" y="2011"/>
              <a:ext cx="120" cy="234"/>
            </a:xfrm>
            <a:prstGeom prst="ellipse">
              <a:avLst/>
            </a:prstGeom>
            <a:gradFill rotWithShape="1">
              <a:gsLst>
                <a:gs pos="0">
                  <a:srgbClr val="FFFFFF"/>
                </a:gs>
                <a:gs pos="50000">
                  <a:srgbClr val="D8755A"/>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63" name="Oval 5">
              <a:extLst>
                <a:ext uri="{FF2B5EF4-FFF2-40B4-BE49-F238E27FC236}">
                  <a16:creationId xmlns:a16="http://schemas.microsoft.com/office/drawing/2014/main" id="{D8062C2B-4458-4BBF-A915-FAFBCA20A608}"/>
                </a:ext>
              </a:extLst>
            </p:cNvPr>
            <p:cNvSpPr>
              <a:spLocks noChangeArrowheads="1"/>
            </p:cNvSpPr>
            <p:nvPr/>
          </p:nvSpPr>
          <p:spPr bwMode="gray">
            <a:xfrm>
              <a:off x="4073" y="2020"/>
              <a:ext cx="120" cy="234"/>
            </a:xfrm>
            <a:prstGeom prst="ellipse">
              <a:avLst/>
            </a:prstGeom>
            <a:gradFill rotWithShape="1">
              <a:gsLst>
                <a:gs pos="0">
                  <a:srgbClr val="D8755A">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64" name="Oval 6">
              <a:extLst>
                <a:ext uri="{FF2B5EF4-FFF2-40B4-BE49-F238E27FC236}">
                  <a16:creationId xmlns:a16="http://schemas.microsoft.com/office/drawing/2014/main" id="{DA1EDF76-B540-40E6-801C-ADAB4138E1D0}"/>
                </a:ext>
              </a:extLst>
            </p:cNvPr>
            <p:cNvSpPr>
              <a:spLocks noChangeArrowheads="1"/>
            </p:cNvSpPr>
            <p:nvPr/>
          </p:nvSpPr>
          <p:spPr bwMode="gray">
            <a:xfrm>
              <a:off x="4131" y="2011"/>
              <a:ext cx="946" cy="234"/>
            </a:xfrm>
            <a:prstGeom prst="ellipse">
              <a:avLst/>
            </a:prstGeom>
            <a:gradFill rotWithShape="1">
              <a:gsLst>
                <a:gs pos="0">
                  <a:srgbClr val="753F31"/>
                </a:gs>
                <a:gs pos="50000">
                  <a:srgbClr val="D8755A"/>
                </a:gs>
                <a:gs pos="100000">
                  <a:srgbClr val="753F31"/>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65" name="Oval 7">
              <a:extLst>
                <a:ext uri="{FF2B5EF4-FFF2-40B4-BE49-F238E27FC236}">
                  <a16:creationId xmlns:a16="http://schemas.microsoft.com/office/drawing/2014/main" id="{9FC09399-4E6E-49AE-919F-827197652C39}"/>
                </a:ext>
              </a:extLst>
            </p:cNvPr>
            <p:cNvSpPr>
              <a:spLocks noChangeArrowheads="1"/>
            </p:cNvSpPr>
            <p:nvPr/>
          </p:nvSpPr>
          <p:spPr bwMode="gray">
            <a:xfrm>
              <a:off x="4128" y="2006"/>
              <a:ext cx="946" cy="234"/>
            </a:xfrm>
            <a:prstGeom prst="ellipse">
              <a:avLst/>
            </a:prstGeom>
            <a:gradFill rotWithShape="1">
              <a:gsLst>
                <a:gs pos="0">
                  <a:srgbClr val="894A39"/>
                </a:gs>
                <a:gs pos="100000">
                  <a:srgbClr val="D8755A">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66" name="Oval 8">
              <a:extLst>
                <a:ext uri="{FF2B5EF4-FFF2-40B4-BE49-F238E27FC236}">
                  <a16:creationId xmlns:a16="http://schemas.microsoft.com/office/drawing/2014/main" id="{79BE0B7E-65A4-4FC1-AE10-A81FAF1A8D4A}"/>
                </a:ext>
              </a:extLst>
            </p:cNvPr>
            <p:cNvSpPr>
              <a:spLocks noChangeArrowheads="1"/>
            </p:cNvSpPr>
            <p:nvPr/>
          </p:nvSpPr>
          <p:spPr bwMode="gray">
            <a:xfrm>
              <a:off x="4178" y="2011"/>
              <a:ext cx="852" cy="234"/>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grpSp>
          <p:nvGrpSpPr>
            <p:cNvPr id="33867" name="Group 9">
              <a:extLst>
                <a:ext uri="{FF2B5EF4-FFF2-40B4-BE49-F238E27FC236}">
                  <a16:creationId xmlns:a16="http://schemas.microsoft.com/office/drawing/2014/main" id="{62A3E8F3-CC56-48E7-8D16-A3F0AB6850D2}"/>
                </a:ext>
              </a:extLst>
            </p:cNvPr>
            <p:cNvGrpSpPr>
              <a:grpSpLocks/>
            </p:cNvGrpSpPr>
            <p:nvPr/>
          </p:nvGrpSpPr>
          <p:grpSpPr bwMode="auto">
            <a:xfrm>
              <a:off x="4197" y="1716"/>
              <a:ext cx="826" cy="825"/>
              <a:chOff x="4166" y="1706"/>
              <a:chExt cx="1252" cy="1252"/>
            </a:xfrm>
          </p:grpSpPr>
          <p:sp>
            <p:nvSpPr>
              <p:cNvPr id="33868" name="Oval 10">
                <a:extLst>
                  <a:ext uri="{FF2B5EF4-FFF2-40B4-BE49-F238E27FC236}">
                    <a16:creationId xmlns:a16="http://schemas.microsoft.com/office/drawing/2014/main" id="{06674975-2942-4434-A1B1-3823047A9399}"/>
                  </a:ext>
                </a:extLst>
              </p:cNvPr>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69" name="Oval 11">
                <a:extLst>
                  <a:ext uri="{FF2B5EF4-FFF2-40B4-BE49-F238E27FC236}">
                    <a16:creationId xmlns:a16="http://schemas.microsoft.com/office/drawing/2014/main" id="{83EBDCC8-44DF-4724-97EF-1B97CBC832A4}"/>
                  </a:ext>
                </a:extLst>
              </p:cNvPr>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70" name="Oval 12">
                <a:extLst>
                  <a:ext uri="{FF2B5EF4-FFF2-40B4-BE49-F238E27FC236}">
                    <a16:creationId xmlns:a16="http://schemas.microsoft.com/office/drawing/2014/main" id="{D86C547F-26A9-4A7E-AE7E-8C1F0D0D90D5}"/>
                  </a:ext>
                </a:extLst>
              </p:cNvPr>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71" name="Oval 13">
                <a:extLst>
                  <a:ext uri="{FF2B5EF4-FFF2-40B4-BE49-F238E27FC236}">
                    <a16:creationId xmlns:a16="http://schemas.microsoft.com/office/drawing/2014/main" id="{76D0C1E3-5B0D-44F0-993B-43B0D724CD01}"/>
                  </a:ext>
                </a:extLst>
              </p:cNvPr>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grpSp>
      </p:grpSp>
      <p:grpSp>
        <p:nvGrpSpPr>
          <p:cNvPr id="33797" name="Group 14">
            <a:extLst>
              <a:ext uri="{FF2B5EF4-FFF2-40B4-BE49-F238E27FC236}">
                <a16:creationId xmlns:a16="http://schemas.microsoft.com/office/drawing/2014/main" id="{0614EF41-5CC9-4BCB-AAAE-451EB021690B}"/>
              </a:ext>
            </a:extLst>
          </p:cNvPr>
          <p:cNvGrpSpPr>
            <a:grpSpLocks/>
          </p:cNvGrpSpPr>
          <p:nvPr/>
        </p:nvGrpSpPr>
        <p:grpSpPr bwMode="auto">
          <a:xfrm>
            <a:off x="3955902" y="2896075"/>
            <a:ext cx="3449638" cy="2706688"/>
            <a:chOff x="1762" y="1271"/>
            <a:chExt cx="2173" cy="1705"/>
          </a:xfrm>
        </p:grpSpPr>
        <p:sp>
          <p:nvSpPr>
            <p:cNvPr id="33857" name="AutoShape 15">
              <a:extLst>
                <a:ext uri="{FF2B5EF4-FFF2-40B4-BE49-F238E27FC236}">
                  <a16:creationId xmlns:a16="http://schemas.microsoft.com/office/drawing/2014/main" id="{36B19138-09D7-4EE9-AE4A-80EF211C56D4}"/>
                </a:ext>
              </a:extLst>
            </p:cNvPr>
            <p:cNvSpPr>
              <a:spLocks noChangeArrowheads="1"/>
            </p:cNvSpPr>
            <p:nvPr/>
          </p:nvSpPr>
          <p:spPr bwMode="gray">
            <a:xfrm rot="9151649">
              <a:off x="3551" y="1277"/>
              <a:ext cx="384" cy="288"/>
            </a:xfrm>
            <a:prstGeom prst="leftArrow">
              <a:avLst>
                <a:gd name="adj1" fmla="val 31250"/>
                <a:gd name="adj2" fmla="val 71531"/>
              </a:avLst>
            </a:prstGeom>
            <a:gradFill rotWithShape="1">
              <a:gsLst>
                <a:gs pos="0">
                  <a:srgbClr val="666699"/>
                </a:gs>
                <a:gs pos="100000">
                  <a:srgbClr val="BEBED4"/>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58" name="AutoShape 16">
              <a:extLst>
                <a:ext uri="{FF2B5EF4-FFF2-40B4-BE49-F238E27FC236}">
                  <a16:creationId xmlns:a16="http://schemas.microsoft.com/office/drawing/2014/main" id="{7E43328B-C70B-4500-AF0F-D61AEAEEE134}"/>
                </a:ext>
              </a:extLst>
            </p:cNvPr>
            <p:cNvSpPr>
              <a:spLocks noChangeArrowheads="1"/>
            </p:cNvSpPr>
            <p:nvPr/>
          </p:nvSpPr>
          <p:spPr bwMode="gray">
            <a:xfrm rot="-3685140">
              <a:off x="2112" y="2640"/>
              <a:ext cx="384" cy="288"/>
            </a:xfrm>
            <a:prstGeom prst="leftArrow">
              <a:avLst>
                <a:gd name="adj1" fmla="val 31250"/>
                <a:gd name="adj2" fmla="val 71531"/>
              </a:avLst>
            </a:prstGeom>
            <a:gradFill rotWithShape="1">
              <a:gsLst>
                <a:gs pos="0">
                  <a:srgbClr val="666699"/>
                </a:gs>
                <a:gs pos="100000">
                  <a:srgbClr val="BEBED4"/>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59" name="AutoShape 17">
              <a:extLst>
                <a:ext uri="{FF2B5EF4-FFF2-40B4-BE49-F238E27FC236}">
                  <a16:creationId xmlns:a16="http://schemas.microsoft.com/office/drawing/2014/main" id="{AF61B9EF-110D-45AA-B8DD-208EAAF55E47}"/>
                </a:ext>
              </a:extLst>
            </p:cNvPr>
            <p:cNvSpPr>
              <a:spLocks noChangeArrowheads="1"/>
            </p:cNvSpPr>
            <p:nvPr/>
          </p:nvSpPr>
          <p:spPr bwMode="gray">
            <a:xfrm rot="1876654">
              <a:off x="1762" y="1271"/>
              <a:ext cx="384" cy="288"/>
            </a:xfrm>
            <a:prstGeom prst="leftArrow">
              <a:avLst>
                <a:gd name="adj1" fmla="val 31250"/>
                <a:gd name="adj2" fmla="val 71531"/>
              </a:avLst>
            </a:prstGeom>
            <a:gradFill rotWithShape="1">
              <a:gsLst>
                <a:gs pos="0">
                  <a:srgbClr val="666699"/>
                </a:gs>
                <a:gs pos="100000">
                  <a:srgbClr val="BEBED4"/>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60" name="AutoShape 18">
              <a:extLst>
                <a:ext uri="{FF2B5EF4-FFF2-40B4-BE49-F238E27FC236}">
                  <a16:creationId xmlns:a16="http://schemas.microsoft.com/office/drawing/2014/main" id="{400FE07A-94B7-445B-89D0-FEDEFDED0F5F}"/>
                </a:ext>
              </a:extLst>
            </p:cNvPr>
            <p:cNvSpPr>
              <a:spLocks noChangeArrowheads="1"/>
            </p:cNvSpPr>
            <p:nvPr/>
          </p:nvSpPr>
          <p:spPr bwMode="gray">
            <a:xfrm rot="13815450">
              <a:off x="3308" y="2489"/>
              <a:ext cx="384" cy="288"/>
            </a:xfrm>
            <a:prstGeom prst="leftArrow">
              <a:avLst>
                <a:gd name="adj1" fmla="val 31250"/>
                <a:gd name="adj2" fmla="val 71531"/>
              </a:avLst>
            </a:prstGeom>
            <a:gradFill rotWithShape="1">
              <a:gsLst>
                <a:gs pos="0">
                  <a:srgbClr val="666699"/>
                </a:gs>
                <a:gs pos="100000">
                  <a:srgbClr val="BEBED4"/>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grpSp>
      <p:sp>
        <p:nvSpPr>
          <p:cNvPr id="33798" name="Text Box 19">
            <a:extLst>
              <a:ext uri="{FF2B5EF4-FFF2-40B4-BE49-F238E27FC236}">
                <a16:creationId xmlns:a16="http://schemas.microsoft.com/office/drawing/2014/main" id="{50F9A986-1018-4FCF-82D9-DE669FFA3D76}"/>
              </a:ext>
            </a:extLst>
          </p:cNvPr>
          <p:cNvSpPr txBox="1">
            <a:spLocks noChangeArrowheads="1"/>
          </p:cNvSpPr>
          <p:nvPr/>
        </p:nvSpPr>
        <p:spPr bwMode="gray">
          <a:xfrm>
            <a:off x="4951344" y="3215751"/>
            <a:ext cx="12939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None/>
            </a:pPr>
            <a:r>
              <a:rPr lang="en-US" altLang="en-US" sz="2400" b="1" dirty="0" err="1">
                <a:solidFill>
                  <a:srgbClr val="000000"/>
                </a:solidFill>
              </a:rPr>
              <a:t>Empat</a:t>
            </a:r>
            <a:endParaRPr lang="en-US" altLang="en-US" sz="2400" b="1" dirty="0">
              <a:solidFill>
                <a:srgbClr val="000000"/>
              </a:solidFill>
            </a:endParaRPr>
          </a:p>
          <a:p>
            <a:pPr algn="ctr" eaLnBrk="0" fontAlgn="base" hangingPunct="0">
              <a:spcBef>
                <a:spcPct val="0"/>
              </a:spcBef>
              <a:spcAft>
                <a:spcPct val="0"/>
              </a:spcAft>
              <a:buClrTx/>
              <a:buNone/>
            </a:pPr>
            <a:r>
              <a:rPr lang="en-US" altLang="en-US" sz="2400" b="1" dirty="0" err="1">
                <a:solidFill>
                  <a:srgbClr val="000000"/>
                </a:solidFill>
              </a:rPr>
              <a:t>Grup</a:t>
            </a:r>
            <a:r>
              <a:rPr lang="en-US" altLang="en-US" sz="2400" b="1" dirty="0">
                <a:solidFill>
                  <a:srgbClr val="000000"/>
                </a:solidFill>
              </a:rPr>
              <a:t> EI</a:t>
            </a:r>
          </a:p>
        </p:txBody>
      </p:sp>
      <p:grpSp>
        <p:nvGrpSpPr>
          <p:cNvPr id="33799" name="Group 20">
            <a:extLst>
              <a:ext uri="{FF2B5EF4-FFF2-40B4-BE49-F238E27FC236}">
                <a16:creationId xmlns:a16="http://schemas.microsoft.com/office/drawing/2014/main" id="{6B789498-8A34-4B61-936B-F94C1791D7BB}"/>
              </a:ext>
            </a:extLst>
          </p:cNvPr>
          <p:cNvGrpSpPr>
            <a:grpSpLocks/>
          </p:cNvGrpSpPr>
          <p:nvPr/>
        </p:nvGrpSpPr>
        <p:grpSpPr bwMode="auto">
          <a:xfrm>
            <a:off x="7195029" y="1792009"/>
            <a:ext cx="1344613" cy="1092200"/>
            <a:chOff x="2789" y="1735"/>
            <a:chExt cx="847" cy="688"/>
          </a:xfrm>
        </p:grpSpPr>
        <p:sp>
          <p:nvSpPr>
            <p:cNvPr id="33847" name="Oval 21">
              <a:extLst>
                <a:ext uri="{FF2B5EF4-FFF2-40B4-BE49-F238E27FC236}">
                  <a16:creationId xmlns:a16="http://schemas.microsoft.com/office/drawing/2014/main" id="{580CC87F-B480-4A11-B620-841DCF091488}"/>
                </a:ext>
              </a:extLst>
            </p:cNvPr>
            <p:cNvSpPr>
              <a:spLocks noChangeArrowheads="1"/>
            </p:cNvSpPr>
            <p:nvPr/>
          </p:nvSpPr>
          <p:spPr bwMode="gray">
            <a:xfrm>
              <a:off x="2789" y="1915"/>
              <a:ext cx="164" cy="327"/>
            </a:xfrm>
            <a:prstGeom prst="ellipse">
              <a:avLst/>
            </a:prstGeom>
            <a:gradFill rotWithShape="1">
              <a:gsLst>
                <a:gs pos="0">
                  <a:srgbClr val="FFFFFF"/>
                </a:gs>
                <a:gs pos="50000">
                  <a:srgbClr val="83A6A7"/>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48" name="Oval 22">
              <a:extLst>
                <a:ext uri="{FF2B5EF4-FFF2-40B4-BE49-F238E27FC236}">
                  <a16:creationId xmlns:a16="http://schemas.microsoft.com/office/drawing/2014/main" id="{D8C30B59-C291-4806-83B4-C07301B11501}"/>
                </a:ext>
              </a:extLst>
            </p:cNvPr>
            <p:cNvSpPr>
              <a:spLocks noChangeArrowheads="1"/>
            </p:cNvSpPr>
            <p:nvPr/>
          </p:nvSpPr>
          <p:spPr bwMode="gray">
            <a:xfrm>
              <a:off x="2789" y="1915"/>
              <a:ext cx="164" cy="327"/>
            </a:xfrm>
            <a:prstGeom prst="ellipse">
              <a:avLst/>
            </a:prstGeom>
            <a:gradFill rotWithShape="1">
              <a:gsLst>
                <a:gs pos="0">
                  <a:srgbClr val="83A6A7">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49" name="Oval 23">
              <a:extLst>
                <a:ext uri="{FF2B5EF4-FFF2-40B4-BE49-F238E27FC236}">
                  <a16:creationId xmlns:a16="http://schemas.microsoft.com/office/drawing/2014/main" id="{1A0F9E8F-1110-4ABD-9A3F-1E62EFCBEE73}"/>
                </a:ext>
              </a:extLst>
            </p:cNvPr>
            <p:cNvSpPr>
              <a:spLocks noChangeArrowheads="1"/>
            </p:cNvSpPr>
            <p:nvPr/>
          </p:nvSpPr>
          <p:spPr bwMode="gray">
            <a:xfrm>
              <a:off x="2849" y="1914"/>
              <a:ext cx="787" cy="327"/>
            </a:xfrm>
            <a:prstGeom prst="ellipse">
              <a:avLst/>
            </a:prstGeom>
            <a:gradFill rotWithShape="1">
              <a:gsLst>
                <a:gs pos="0">
                  <a:srgbClr val="475A5A"/>
                </a:gs>
                <a:gs pos="50000">
                  <a:srgbClr val="83A6A7"/>
                </a:gs>
                <a:gs pos="100000">
                  <a:srgbClr val="475A5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50" name="Oval 24">
              <a:extLst>
                <a:ext uri="{FF2B5EF4-FFF2-40B4-BE49-F238E27FC236}">
                  <a16:creationId xmlns:a16="http://schemas.microsoft.com/office/drawing/2014/main" id="{D3157E23-BE85-4D52-A3BA-90248057D691}"/>
                </a:ext>
              </a:extLst>
            </p:cNvPr>
            <p:cNvSpPr>
              <a:spLocks noChangeArrowheads="1"/>
            </p:cNvSpPr>
            <p:nvPr/>
          </p:nvSpPr>
          <p:spPr bwMode="gray">
            <a:xfrm>
              <a:off x="2849" y="1916"/>
              <a:ext cx="787" cy="327"/>
            </a:xfrm>
            <a:prstGeom prst="ellipse">
              <a:avLst/>
            </a:prstGeom>
            <a:gradFill rotWithShape="1">
              <a:gsLst>
                <a:gs pos="0">
                  <a:srgbClr val="53696A"/>
                </a:gs>
                <a:gs pos="100000">
                  <a:srgbClr val="83A6A7">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51" name="Oval 25">
              <a:extLst>
                <a:ext uri="{FF2B5EF4-FFF2-40B4-BE49-F238E27FC236}">
                  <a16:creationId xmlns:a16="http://schemas.microsoft.com/office/drawing/2014/main" id="{83217DED-2297-4FDF-BA3B-7D905FD48BC1}"/>
                </a:ext>
              </a:extLst>
            </p:cNvPr>
            <p:cNvSpPr>
              <a:spLocks noChangeArrowheads="1"/>
            </p:cNvSpPr>
            <p:nvPr/>
          </p:nvSpPr>
          <p:spPr bwMode="gray">
            <a:xfrm>
              <a:off x="2888" y="1915"/>
              <a:ext cx="709" cy="327"/>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grpSp>
          <p:nvGrpSpPr>
            <p:cNvPr id="33852" name="Group 26">
              <a:extLst>
                <a:ext uri="{FF2B5EF4-FFF2-40B4-BE49-F238E27FC236}">
                  <a16:creationId xmlns:a16="http://schemas.microsoft.com/office/drawing/2014/main" id="{3977D587-8B5F-4BF9-B5BF-B01C9F9943BF}"/>
                </a:ext>
              </a:extLst>
            </p:cNvPr>
            <p:cNvGrpSpPr>
              <a:grpSpLocks/>
            </p:cNvGrpSpPr>
            <p:nvPr/>
          </p:nvGrpSpPr>
          <p:grpSpPr bwMode="auto">
            <a:xfrm>
              <a:off x="2899" y="1735"/>
              <a:ext cx="687" cy="688"/>
              <a:chOff x="4166" y="1706"/>
              <a:chExt cx="1252" cy="1252"/>
            </a:xfrm>
          </p:grpSpPr>
          <p:sp>
            <p:nvSpPr>
              <p:cNvPr id="33853" name="Oval 27">
                <a:extLst>
                  <a:ext uri="{FF2B5EF4-FFF2-40B4-BE49-F238E27FC236}">
                    <a16:creationId xmlns:a16="http://schemas.microsoft.com/office/drawing/2014/main" id="{246E4EFD-6444-454F-92FA-E2F08A4FD119}"/>
                  </a:ext>
                </a:extLst>
              </p:cNvPr>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54" name="Oval 28">
                <a:extLst>
                  <a:ext uri="{FF2B5EF4-FFF2-40B4-BE49-F238E27FC236}">
                    <a16:creationId xmlns:a16="http://schemas.microsoft.com/office/drawing/2014/main" id="{7C7B51F4-70F8-4AD0-993C-38E0C2F32737}"/>
                  </a:ext>
                </a:extLst>
              </p:cNvPr>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55" name="Oval 29">
                <a:extLst>
                  <a:ext uri="{FF2B5EF4-FFF2-40B4-BE49-F238E27FC236}">
                    <a16:creationId xmlns:a16="http://schemas.microsoft.com/office/drawing/2014/main" id="{B86692C5-0F2F-4DDA-A931-E31F234672F8}"/>
                  </a:ext>
                </a:extLst>
              </p:cNvPr>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56" name="Oval 30">
                <a:extLst>
                  <a:ext uri="{FF2B5EF4-FFF2-40B4-BE49-F238E27FC236}">
                    <a16:creationId xmlns:a16="http://schemas.microsoft.com/office/drawing/2014/main" id="{30CA8DC4-1395-453F-9296-10C9E3AD1249}"/>
                  </a:ext>
                </a:extLst>
              </p:cNvPr>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grpSp>
      </p:grpSp>
      <p:sp>
        <p:nvSpPr>
          <p:cNvPr id="33800" name="Text Box 31">
            <a:extLst>
              <a:ext uri="{FF2B5EF4-FFF2-40B4-BE49-F238E27FC236}">
                <a16:creationId xmlns:a16="http://schemas.microsoft.com/office/drawing/2014/main" id="{01D63086-3CCE-484B-87A7-A681F02B0FDB}"/>
              </a:ext>
            </a:extLst>
          </p:cNvPr>
          <p:cNvSpPr txBox="1">
            <a:spLocks noChangeArrowheads="1"/>
          </p:cNvSpPr>
          <p:nvPr/>
        </p:nvSpPr>
        <p:spPr bwMode="gray">
          <a:xfrm>
            <a:off x="7192623" y="2016245"/>
            <a:ext cx="158088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None/>
            </a:pPr>
            <a:r>
              <a:rPr lang="en-US" altLang="en-US" sz="2000" b="1" dirty="0" err="1">
                <a:solidFill>
                  <a:srgbClr val="000000"/>
                </a:solidFill>
              </a:rPr>
              <a:t>Manajemen</a:t>
            </a:r>
            <a:endParaRPr lang="en-US" altLang="en-US" sz="2000" b="1" dirty="0">
              <a:solidFill>
                <a:srgbClr val="000000"/>
              </a:solidFill>
            </a:endParaRPr>
          </a:p>
          <a:p>
            <a:pPr algn="ctr" eaLnBrk="0" fontAlgn="base" hangingPunct="0">
              <a:spcBef>
                <a:spcPct val="0"/>
              </a:spcBef>
              <a:spcAft>
                <a:spcPct val="0"/>
              </a:spcAft>
              <a:buClrTx/>
              <a:buNone/>
            </a:pPr>
            <a:r>
              <a:rPr lang="en-US" altLang="en-US" sz="2000" b="1" dirty="0" err="1">
                <a:solidFill>
                  <a:srgbClr val="000000"/>
                </a:solidFill>
              </a:rPr>
              <a:t>diri</a:t>
            </a:r>
            <a:endParaRPr lang="en-US" altLang="en-US" sz="2000" b="1" dirty="0">
              <a:solidFill>
                <a:srgbClr val="000000"/>
              </a:solidFill>
            </a:endParaRPr>
          </a:p>
        </p:txBody>
      </p:sp>
      <p:grpSp>
        <p:nvGrpSpPr>
          <p:cNvPr id="33801" name="Group 32">
            <a:extLst>
              <a:ext uri="{FF2B5EF4-FFF2-40B4-BE49-F238E27FC236}">
                <a16:creationId xmlns:a16="http://schemas.microsoft.com/office/drawing/2014/main" id="{633E1427-14CF-4BE5-8238-752F3D07706C}"/>
              </a:ext>
            </a:extLst>
          </p:cNvPr>
          <p:cNvGrpSpPr>
            <a:grpSpLocks/>
          </p:cNvGrpSpPr>
          <p:nvPr/>
        </p:nvGrpSpPr>
        <p:grpSpPr bwMode="auto">
          <a:xfrm>
            <a:off x="6831024" y="5334001"/>
            <a:ext cx="1590678" cy="1165225"/>
            <a:chOff x="864" y="1776"/>
            <a:chExt cx="1002" cy="734"/>
          </a:xfrm>
        </p:grpSpPr>
        <p:sp>
          <p:nvSpPr>
            <p:cNvPr id="33837" name="Oval 33">
              <a:extLst>
                <a:ext uri="{FF2B5EF4-FFF2-40B4-BE49-F238E27FC236}">
                  <a16:creationId xmlns:a16="http://schemas.microsoft.com/office/drawing/2014/main" id="{9EA93D1E-272E-47CB-B626-2A31004D7CFC}"/>
                </a:ext>
              </a:extLst>
            </p:cNvPr>
            <p:cNvSpPr>
              <a:spLocks noChangeArrowheads="1"/>
            </p:cNvSpPr>
            <p:nvPr/>
          </p:nvSpPr>
          <p:spPr bwMode="gray">
            <a:xfrm>
              <a:off x="864" y="1996"/>
              <a:ext cx="164" cy="327"/>
            </a:xfrm>
            <a:prstGeom prst="ellipse">
              <a:avLst/>
            </a:prstGeom>
            <a:gradFill rotWithShape="1">
              <a:gsLst>
                <a:gs pos="0">
                  <a:srgbClr val="FFFFFF"/>
                </a:gs>
                <a:gs pos="50000">
                  <a:srgbClr val="FF6699"/>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38" name="Oval 34">
              <a:extLst>
                <a:ext uri="{FF2B5EF4-FFF2-40B4-BE49-F238E27FC236}">
                  <a16:creationId xmlns:a16="http://schemas.microsoft.com/office/drawing/2014/main" id="{6AC99FE7-607B-4482-91E7-EA37937C6C96}"/>
                </a:ext>
              </a:extLst>
            </p:cNvPr>
            <p:cNvSpPr>
              <a:spLocks noChangeArrowheads="1"/>
            </p:cNvSpPr>
            <p:nvPr/>
          </p:nvSpPr>
          <p:spPr bwMode="gray">
            <a:xfrm>
              <a:off x="864" y="1996"/>
              <a:ext cx="164" cy="327"/>
            </a:xfrm>
            <a:prstGeom prst="ellipse">
              <a:avLst/>
            </a:prstGeom>
            <a:gradFill rotWithShape="1">
              <a:gsLst>
                <a:gs pos="0">
                  <a:srgbClr val="FF6699">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39" name="Oval 35">
              <a:extLst>
                <a:ext uri="{FF2B5EF4-FFF2-40B4-BE49-F238E27FC236}">
                  <a16:creationId xmlns:a16="http://schemas.microsoft.com/office/drawing/2014/main" id="{7DA4D8F9-75B6-484B-B446-704186F75B05}"/>
                </a:ext>
              </a:extLst>
            </p:cNvPr>
            <p:cNvSpPr>
              <a:spLocks noChangeArrowheads="1"/>
            </p:cNvSpPr>
            <p:nvPr/>
          </p:nvSpPr>
          <p:spPr bwMode="gray">
            <a:xfrm>
              <a:off x="923" y="1996"/>
              <a:ext cx="792" cy="327"/>
            </a:xfrm>
            <a:prstGeom prst="ellipse">
              <a:avLst/>
            </a:prstGeom>
            <a:gradFill rotWithShape="1">
              <a:gsLst>
                <a:gs pos="0">
                  <a:srgbClr val="8A3753"/>
                </a:gs>
                <a:gs pos="50000">
                  <a:srgbClr val="FF6699"/>
                </a:gs>
                <a:gs pos="100000">
                  <a:srgbClr val="8A3753"/>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40" name="Oval 36">
              <a:extLst>
                <a:ext uri="{FF2B5EF4-FFF2-40B4-BE49-F238E27FC236}">
                  <a16:creationId xmlns:a16="http://schemas.microsoft.com/office/drawing/2014/main" id="{DA746ED3-786E-437F-85F0-68148C664D02}"/>
                </a:ext>
              </a:extLst>
            </p:cNvPr>
            <p:cNvSpPr>
              <a:spLocks noChangeArrowheads="1"/>
            </p:cNvSpPr>
            <p:nvPr/>
          </p:nvSpPr>
          <p:spPr bwMode="gray">
            <a:xfrm>
              <a:off x="912" y="1982"/>
              <a:ext cx="791" cy="327"/>
            </a:xfrm>
            <a:prstGeom prst="ellipse">
              <a:avLst/>
            </a:prstGeom>
            <a:gradFill rotWithShape="1">
              <a:gsLst>
                <a:gs pos="0">
                  <a:srgbClr val="A24161"/>
                </a:gs>
                <a:gs pos="100000">
                  <a:srgbClr val="FF6699">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41" name="Oval 37">
              <a:extLst>
                <a:ext uri="{FF2B5EF4-FFF2-40B4-BE49-F238E27FC236}">
                  <a16:creationId xmlns:a16="http://schemas.microsoft.com/office/drawing/2014/main" id="{3F6E2702-6E16-4438-92B3-34589CB5FC31}"/>
                </a:ext>
              </a:extLst>
            </p:cNvPr>
            <p:cNvSpPr>
              <a:spLocks noChangeArrowheads="1"/>
            </p:cNvSpPr>
            <p:nvPr/>
          </p:nvSpPr>
          <p:spPr bwMode="gray">
            <a:xfrm>
              <a:off x="966" y="1996"/>
              <a:ext cx="712" cy="327"/>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42" name="Oval 38">
              <a:extLst>
                <a:ext uri="{FF2B5EF4-FFF2-40B4-BE49-F238E27FC236}">
                  <a16:creationId xmlns:a16="http://schemas.microsoft.com/office/drawing/2014/main" id="{18C9D2ED-8F0D-4785-A56E-3F8684ED9D54}"/>
                </a:ext>
              </a:extLst>
            </p:cNvPr>
            <p:cNvSpPr>
              <a:spLocks noChangeArrowheads="1"/>
            </p:cNvSpPr>
            <p:nvPr/>
          </p:nvSpPr>
          <p:spPr bwMode="gray">
            <a:xfrm>
              <a:off x="960" y="1776"/>
              <a:ext cx="689" cy="727"/>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43" name="Oval 39">
              <a:extLst>
                <a:ext uri="{FF2B5EF4-FFF2-40B4-BE49-F238E27FC236}">
                  <a16:creationId xmlns:a16="http://schemas.microsoft.com/office/drawing/2014/main" id="{3770D211-A480-4AFC-8042-D5A9C6D25025}"/>
                </a:ext>
              </a:extLst>
            </p:cNvPr>
            <p:cNvSpPr>
              <a:spLocks noChangeArrowheads="1"/>
            </p:cNvSpPr>
            <p:nvPr/>
          </p:nvSpPr>
          <p:spPr bwMode="gray">
            <a:xfrm>
              <a:off x="986" y="1801"/>
              <a:ext cx="673" cy="709"/>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44" name="Oval 40">
              <a:extLst>
                <a:ext uri="{FF2B5EF4-FFF2-40B4-BE49-F238E27FC236}">
                  <a16:creationId xmlns:a16="http://schemas.microsoft.com/office/drawing/2014/main" id="{EDC0CD51-C83C-4C1C-B053-2C98141E239E}"/>
                </a:ext>
              </a:extLst>
            </p:cNvPr>
            <p:cNvSpPr>
              <a:spLocks noChangeArrowheads="1"/>
            </p:cNvSpPr>
            <p:nvPr/>
          </p:nvSpPr>
          <p:spPr bwMode="gray">
            <a:xfrm>
              <a:off x="994" y="1808"/>
              <a:ext cx="640" cy="663"/>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45" name="Oval 41">
              <a:extLst>
                <a:ext uri="{FF2B5EF4-FFF2-40B4-BE49-F238E27FC236}">
                  <a16:creationId xmlns:a16="http://schemas.microsoft.com/office/drawing/2014/main" id="{EC9892B3-A84C-4E51-B819-315C31BF4074}"/>
                </a:ext>
              </a:extLst>
            </p:cNvPr>
            <p:cNvSpPr>
              <a:spLocks noChangeArrowheads="1"/>
            </p:cNvSpPr>
            <p:nvPr/>
          </p:nvSpPr>
          <p:spPr bwMode="gray">
            <a:xfrm>
              <a:off x="1031" y="1827"/>
              <a:ext cx="569" cy="538"/>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46" name="Text Box 42">
              <a:extLst>
                <a:ext uri="{FF2B5EF4-FFF2-40B4-BE49-F238E27FC236}">
                  <a16:creationId xmlns:a16="http://schemas.microsoft.com/office/drawing/2014/main" id="{BE7ACB35-7EA9-4D7C-811A-8B930E78284C}"/>
                </a:ext>
              </a:extLst>
            </p:cNvPr>
            <p:cNvSpPr txBox="1">
              <a:spLocks noChangeArrowheads="1"/>
            </p:cNvSpPr>
            <p:nvPr/>
          </p:nvSpPr>
          <p:spPr bwMode="gray">
            <a:xfrm>
              <a:off x="923" y="1893"/>
              <a:ext cx="943"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None/>
              </a:pPr>
              <a:r>
                <a:rPr lang="en-US" altLang="en-US" sz="2000" b="1" dirty="0" err="1">
                  <a:solidFill>
                    <a:srgbClr val="000000"/>
                  </a:solidFill>
                </a:rPr>
                <a:t>Kesadaran</a:t>
              </a:r>
              <a:endParaRPr lang="en-US" altLang="en-US" sz="2000" b="1" dirty="0">
                <a:solidFill>
                  <a:srgbClr val="000000"/>
                </a:solidFill>
              </a:endParaRPr>
            </a:p>
            <a:p>
              <a:pPr algn="ctr" eaLnBrk="0" fontAlgn="base" hangingPunct="0">
                <a:spcBef>
                  <a:spcPct val="0"/>
                </a:spcBef>
                <a:spcAft>
                  <a:spcPct val="0"/>
                </a:spcAft>
                <a:buClrTx/>
                <a:buNone/>
              </a:pPr>
              <a:r>
                <a:rPr lang="en-US" altLang="en-US" sz="2000" b="1" dirty="0" err="1">
                  <a:solidFill>
                    <a:srgbClr val="000000"/>
                  </a:solidFill>
                </a:rPr>
                <a:t>sosial</a:t>
              </a:r>
              <a:endParaRPr lang="en-US" altLang="en-US" sz="2000" b="1" dirty="0">
                <a:solidFill>
                  <a:srgbClr val="000000"/>
                </a:solidFill>
              </a:endParaRPr>
            </a:p>
          </p:txBody>
        </p:sp>
      </p:grpSp>
      <p:grpSp>
        <p:nvGrpSpPr>
          <p:cNvPr id="33802" name="Group 43">
            <a:extLst>
              <a:ext uri="{FF2B5EF4-FFF2-40B4-BE49-F238E27FC236}">
                <a16:creationId xmlns:a16="http://schemas.microsoft.com/office/drawing/2014/main" id="{B69A8320-B4C9-469D-9238-0EB15C46C531}"/>
              </a:ext>
            </a:extLst>
          </p:cNvPr>
          <p:cNvGrpSpPr>
            <a:grpSpLocks/>
          </p:cNvGrpSpPr>
          <p:nvPr/>
        </p:nvGrpSpPr>
        <p:grpSpPr bwMode="auto">
          <a:xfrm>
            <a:off x="2926878" y="1590096"/>
            <a:ext cx="1352259" cy="1154491"/>
            <a:chOff x="884" y="2628"/>
            <a:chExt cx="806" cy="653"/>
          </a:xfrm>
        </p:grpSpPr>
        <p:sp>
          <p:nvSpPr>
            <p:cNvPr id="33828" name="Oval 44">
              <a:extLst>
                <a:ext uri="{FF2B5EF4-FFF2-40B4-BE49-F238E27FC236}">
                  <a16:creationId xmlns:a16="http://schemas.microsoft.com/office/drawing/2014/main" id="{8F1CA947-A6A4-4707-9A0B-6165F7419B75}"/>
                </a:ext>
              </a:extLst>
            </p:cNvPr>
            <p:cNvSpPr>
              <a:spLocks noChangeArrowheads="1"/>
            </p:cNvSpPr>
            <p:nvPr/>
          </p:nvSpPr>
          <p:spPr bwMode="gray">
            <a:xfrm>
              <a:off x="884" y="2807"/>
              <a:ext cx="155" cy="294"/>
            </a:xfrm>
            <a:prstGeom prst="ellipse">
              <a:avLst/>
            </a:prstGeom>
            <a:gradFill rotWithShape="1">
              <a:gsLst>
                <a:gs pos="0">
                  <a:srgbClr val="FFFFFF"/>
                </a:gs>
                <a:gs pos="50000">
                  <a:srgbClr val="00CC66"/>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29" name="Oval 45">
              <a:extLst>
                <a:ext uri="{FF2B5EF4-FFF2-40B4-BE49-F238E27FC236}">
                  <a16:creationId xmlns:a16="http://schemas.microsoft.com/office/drawing/2014/main" id="{88DA6DF9-6120-4E30-ADD8-733B8AADF53C}"/>
                </a:ext>
              </a:extLst>
            </p:cNvPr>
            <p:cNvSpPr>
              <a:spLocks noChangeArrowheads="1"/>
            </p:cNvSpPr>
            <p:nvPr/>
          </p:nvSpPr>
          <p:spPr bwMode="gray">
            <a:xfrm>
              <a:off x="884" y="2807"/>
              <a:ext cx="155" cy="294"/>
            </a:xfrm>
            <a:prstGeom prst="ellipse">
              <a:avLst/>
            </a:prstGeom>
            <a:gradFill rotWithShape="1">
              <a:gsLst>
                <a:gs pos="0">
                  <a:srgbClr val="00CC66">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30" name="Oval 46">
              <a:extLst>
                <a:ext uri="{FF2B5EF4-FFF2-40B4-BE49-F238E27FC236}">
                  <a16:creationId xmlns:a16="http://schemas.microsoft.com/office/drawing/2014/main" id="{2F431815-0641-47ED-8C89-288F9E30EEE5}"/>
                </a:ext>
              </a:extLst>
            </p:cNvPr>
            <p:cNvSpPr>
              <a:spLocks noChangeArrowheads="1"/>
            </p:cNvSpPr>
            <p:nvPr/>
          </p:nvSpPr>
          <p:spPr bwMode="gray">
            <a:xfrm>
              <a:off x="940" y="2807"/>
              <a:ext cx="750" cy="294"/>
            </a:xfrm>
            <a:prstGeom prst="ellipse">
              <a:avLst/>
            </a:prstGeom>
            <a:gradFill rotWithShape="1">
              <a:gsLst>
                <a:gs pos="0">
                  <a:srgbClr val="006E37"/>
                </a:gs>
                <a:gs pos="50000">
                  <a:srgbClr val="00CC66"/>
                </a:gs>
                <a:gs pos="100000">
                  <a:srgbClr val="006E37"/>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31" name="Oval 47">
              <a:extLst>
                <a:ext uri="{FF2B5EF4-FFF2-40B4-BE49-F238E27FC236}">
                  <a16:creationId xmlns:a16="http://schemas.microsoft.com/office/drawing/2014/main" id="{8FA0096D-CAF1-4A61-A338-ECA6511F344B}"/>
                </a:ext>
              </a:extLst>
            </p:cNvPr>
            <p:cNvSpPr>
              <a:spLocks noChangeArrowheads="1"/>
            </p:cNvSpPr>
            <p:nvPr/>
          </p:nvSpPr>
          <p:spPr bwMode="gray">
            <a:xfrm>
              <a:off x="941" y="2807"/>
              <a:ext cx="749" cy="294"/>
            </a:xfrm>
            <a:prstGeom prst="ellipse">
              <a:avLst/>
            </a:prstGeom>
            <a:gradFill rotWithShape="1">
              <a:gsLst>
                <a:gs pos="0">
                  <a:srgbClr val="008241"/>
                </a:gs>
                <a:gs pos="100000">
                  <a:srgbClr val="00CC66">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32" name="Oval 48">
              <a:extLst>
                <a:ext uri="{FF2B5EF4-FFF2-40B4-BE49-F238E27FC236}">
                  <a16:creationId xmlns:a16="http://schemas.microsoft.com/office/drawing/2014/main" id="{2536B2AC-DC40-4837-BEBC-636BFBD0C27B}"/>
                </a:ext>
              </a:extLst>
            </p:cNvPr>
            <p:cNvSpPr>
              <a:spLocks noChangeArrowheads="1"/>
            </p:cNvSpPr>
            <p:nvPr/>
          </p:nvSpPr>
          <p:spPr bwMode="gray">
            <a:xfrm>
              <a:off x="981" y="2807"/>
              <a:ext cx="674" cy="294"/>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33" name="Oval 49">
              <a:extLst>
                <a:ext uri="{FF2B5EF4-FFF2-40B4-BE49-F238E27FC236}">
                  <a16:creationId xmlns:a16="http://schemas.microsoft.com/office/drawing/2014/main" id="{A66EAA95-28D6-407A-8F3F-6D4B56894547}"/>
                </a:ext>
              </a:extLst>
            </p:cNvPr>
            <p:cNvSpPr>
              <a:spLocks noChangeArrowheads="1"/>
            </p:cNvSpPr>
            <p:nvPr/>
          </p:nvSpPr>
          <p:spPr bwMode="gray">
            <a:xfrm>
              <a:off x="992" y="2628"/>
              <a:ext cx="653" cy="653"/>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34" name="Oval 50">
              <a:extLst>
                <a:ext uri="{FF2B5EF4-FFF2-40B4-BE49-F238E27FC236}">
                  <a16:creationId xmlns:a16="http://schemas.microsoft.com/office/drawing/2014/main" id="{205C1D5B-7609-4F67-A5E1-A0CCF8E3CA4E}"/>
                </a:ext>
              </a:extLst>
            </p:cNvPr>
            <p:cNvSpPr>
              <a:spLocks noChangeArrowheads="1"/>
            </p:cNvSpPr>
            <p:nvPr/>
          </p:nvSpPr>
          <p:spPr bwMode="gray">
            <a:xfrm>
              <a:off x="1000" y="2632"/>
              <a:ext cx="637" cy="636"/>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35" name="Oval 51">
              <a:extLst>
                <a:ext uri="{FF2B5EF4-FFF2-40B4-BE49-F238E27FC236}">
                  <a16:creationId xmlns:a16="http://schemas.microsoft.com/office/drawing/2014/main" id="{A80822AC-3638-45D0-AF59-60FB5ED7994C}"/>
                </a:ext>
              </a:extLst>
            </p:cNvPr>
            <p:cNvSpPr>
              <a:spLocks noChangeArrowheads="1"/>
            </p:cNvSpPr>
            <p:nvPr/>
          </p:nvSpPr>
          <p:spPr bwMode="gray">
            <a:xfrm>
              <a:off x="1007" y="2638"/>
              <a:ext cx="606" cy="595"/>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36" name="Oval 52">
              <a:extLst>
                <a:ext uri="{FF2B5EF4-FFF2-40B4-BE49-F238E27FC236}">
                  <a16:creationId xmlns:a16="http://schemas.microsoft.com/office/drawing/2014/main" id="{AE57E93A-3488-46F0-B27C-9ECDAFBD4EF1}"/>
                </a:ext>
              </a:extLst>
            </p:cNvPr>
            <p:cNvSpPr>
              <a:spLocks noChangeArrowheads="1"/>
            </p:cNvSpPr>
            <p:nvPr/>
          </p:nvSpPr>
          <p:spPr bwMode="gray">
            <a:xfrm>
              <a:off x="1042" y="2655"/>
              <a:ext cx="539" cy="483"/>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grpSp>
      <p:sp>
        <p:nvSpPr>
          <p:cNvPr id="33803" name="Text Box 53">
            <a:extLst>
              <a:ext uri="{FF2B5EF4-FFF2-40B4-BE49-F238E27FC236}">
                <a16:creationId xmlns:a16="http://schemas.microsoft.com/office/drawing/2014/main" id="{0F8FEA31-83A3-4757-8DDA-99F52AACF41A}"/>
              </a:ext>
            </a:extLst>
          </p:cNvPr>
          <p:cNvSpPr txBox="1">
            <a:spLocks noChangeArrowheads="1"/>
          </p:cNvSpPr>
          <p:nvPr/>
        </p:nvSpPr>
        <p:spPr bwMode="gray">
          <a:xfrm>
            <a:off x="2870760" y="1831633"/>
            <a:ext cx="149752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None/>
            </a:pPr>
            <a:r>
              <a:rPr lang="en-US" altLang="en-US" sz="2000" b="1" dirty="0" err="1">
                <a:solidFill>
                  <a:srgbClr val="000000"/>
                </a:solidFill>
              </a:rPr>
              <a:t>Kesadaran</a:t>
            </a:r>
            <a:endParaRPr lang="en-US" altLang="en-US" sz="2000" b="1" dirty="0">
              <a:solidFill>
                <a:srgbClr val="000000"/>
              </a:solidFill>
            </a:endParaRPr>
          </a:p>
          <a:p>
            <a:pPr algn="ctr" eaLnBrk="0" fontAlgn="base" hangingPunct="0">
              <a:spcBef>
                <a:spcPct val="0"/>
              </a:spcBef>
              <a:spcAft>
                <a:spcPct val="0"/>
              </a:spcAft>
              <a:buClrTx/>
              <a:buNone/>
            </a:pPr>
            <a:r>
              <a:rPr lang="en-US" altLang="en-US" sz="2000" b="1" dirty="0" err="1">
                <a:solidFill>
                  <a:srgbClr val="000000"/>
                </a:solidFill>
              </a:rPr>
              <a:t>diri</a:t>
            </a:r>
            <a:endParaRPr lang="en-US" altLang="en-US" sz="2000" b="1" dirty="0">
              <a:solidFill>
                <a:srgbClr val="000000"/>
              </a:solidFill>
            </a:endParaRPr>
          </a:p>
        </p:txBody>
      </p:sp>
      <p:grpSp>
        <p:nvGrpSpPr>
          <p:cNvPr id="33804" name="Group 54">
            <a:extLst>
              <a:ext uri="{FF2B5EF4-FFF2-40B4-BE49-F238E27FC236}">
                <a16:creationId xmlns:a16="http://schemas.microsoft.com/office/drawing/2014/main" id="{7CB2F609-0435-410F-A26C-1F9E384B68BA}"/>
              </a:ext>
            </a:extLst>
          </p:cNvPr>
          <p:cNvGrpSpPr>
            <a:grpSpLocks/>
          </p:cNvGrpSpPr>
          <p:nvPr/>
        </p:nvGrpSpPr>
        <p:grpSpPr bwMode="auto">
          <a:xfrm>
            <a:off x="3184300" y="5542027"/>
            <a:ext cx="1566863" cy="1092200"/>
            <a:chOff x="1685" y="3239"/>
            <a:chExt cx="987" cy="688"/>
          </a:xfrm>
        </p:grpSpPr>
        <p:grpSp>
          <p:nvGrpSpPr>
            <p:cNvPr id="33816" name="Group 55">
              <a:extLst>
                <a:ext uri="{FF2B5EF4-FFF2-40B4-BE49-F238E27FC236}">
                  <a16:creationId xmlns:a16="http://schemas.microsoft.com/office/drawing/2014/main" id="{25C18825-5FC3-46EA-AE15-5555C6670E84}"/>
                </a:ext>
              </a:extLst>
            </p:cNvPr>
            <p:cNvGrpSpPr>
              <a:grpSpLocks/>
            </p:cNvGrpSpPr>
            <p:nvPr/>
          </p:nvGrpSpPr>
          <p:grpSpPr bwMode="auto">
            <a:xfrm>
              <a:off x="1685" y="3239"/>
              <a:ext cx="844" cy="688"/>
              <a:chOff x="2832" y="1842"/>
              <a:chExt cx="844" cy="688"/>
            </a:xfrm>
          </p:grpSpPr>
          <p:sp>
            <p:nvSpPr>
              <p:cNvPr id="33818" name="Oval 56">
                <a:extLst>
                  <a:ext uri="{FF2B5EF4-FFF2-40B4-BE49-F238E27FC236}">
                    <a16:creationId xmlns:a16="http://schemas.microsoft.com/office/drawing/2014/main" id="{D96EBDFF-7F82-43F2-88E5-727747DA7D93}"/>
                  </a:ext>
                </a:extLst>
              </p:cNvPr>
              <p:cNvSpPr>
                <a:spLocks noChangeArrowheads="1"/>
              </p:cNvSpPr>
              <p:nvPr/>
            </p:nvSpPr>
            <p:spPr bwMode="gray">
              <a:xfrm>
                <a:off x="2832" y="2018"/>
                <a:ext cx="164" cy="327"/>
              </a:xfrm>
              <a:prstGeom prst="ellipse">
                <a:avLst/>
              </a:prstGeom>
              <a:gradFill rotWithShape="1">
                <a:gsLst>
                  <a:gs pos="0">
                    <a:srgbClr val="FFFFFF"/>
                  </a:gs>
                  <a:gs pos="50000">
                    <a:srgbClr val="3965E1"/>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19" name="Oval 57">
                <a:extLst>
                  <a:ext uri="{FF2B5EF4-FFF2-40B4-BE49-F238E27FC236}">
                    <a16:creationId xmlns:a16="http://schemas.microsoft.com/office/drawing/2014/main" id="{5AE308A2-53AA-4841-9ADE-F929DDCD6FBE}"/>
                  </a:ext>
                </a:extLst>
              </p:cNvPr>
              <p:cNvSpPr>
                <a:spLocks noChangeArrowheads="1"/>
              </p:cNvSpPr>
              <p:nvPr/>
            </p:nvSpPr>
            <p:spPr bwMode="gray">
              <a:xfrm>
                <a:off x="2832" y="2018"/>
                <a:ext cx="164" cy="327"/>
              </a:xfrm>
              <a:prstGeom prst="ellipse">
                <a:avLst/>
              </a:prstGeom>
              <a:gradFill rotWithShape="1">
                <a:gsLst>
                  <a:gs pos="0">
                    <a:srgbClr val="3965E1">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20" name="Oval 58">
                <a:extLst>
                  <a:ext uri="{FF2B5EF4-FFF2-40B4-BE49-F238E27FC236}">
                    <a16:creationId xmlns:a16="http://schemas.microsoft.com/office/drawing/2014/main" id="{FB9A4443-CE23-4FAE-B72F-45FE7E3D99C5}"/>
                  </a:ext>
                </a:extLst>
              </p:cNvPr>
              <p:cNvSpPr>
                <a:spLocks noChangeArrowheads="1"/>
              </p:cNvSpPr>
              <p:nvPr/>
            </p:nvSpPr>
            <p:spPr bwMode="gray">
              <a:xfrm>
                <a:off x="2889" y="2018"/>
                <a:ext cx="787" cy="327"/>
              </a:xfrm>
              <a:prstGeom prst="ellipse">
                <a:avLst/>
              </a:prstGeom>
              <a:gradFill rotWithShape="1">
                <a:gsLst>
                  <a:gs pos="0">
                    <a:srgbClr val="1F377A"/>
                  </a:gs>
                  <a:gs pos="50000">
                    <a:srgbClr val="3965E1"/>
                  </a:gs>
                  <a:gs pos="100000">
                    <a:srgbClr val="1F377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21" name="Oval 59">
                <a:extLst>
                  <a:ext uri="{FF2B5EF4-FFF2-40B4-BE49-F238E27FC236}">
                    <a16:creationId xmlns:a16="http://schemas.microsoft.com/office/drawing/2014/main" id="{84ABD4C0-B5E1-4F18-AD88-F4F25C52BE61}"/>
                  </a:ext>
                </a:extLst>
              </p:cNvPr>
              <p:cNvSpPr>
                <a:spLocks noChangeArrowheads="1"/>
              </p:cNvSpPr>
              <p:nvPr/>
            </p:nvSpPr>
            <p:spPr bwMode="gray">
              <a:xfrm>
                <a:off x="2889" y="2024"/>
                <a:ext cx="787" cy="327"/>
              </a:xfrm>
              <a:prstGeom prst="ellipse">
                <a:avLst/>
              </a:prstGeom>
              <a:gradFill rotWithShape="1">
                <a:gsLst>
                  <a:gs pos="0">
                    <a:srgbClr val="264396"/>
                  </a:gs>
                  <a:gs pos="100000">
                    <a:srgbClr val="3965E1">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22" name="Oval 60">
                <a:extLst>
                  <a:ext uri="{FF2B5EF4-FFF2-40B4-BE49-F238E27FC236}">
                    <a16:creationId xmlns:a16="http://schemas.microsoft.com/office/drawing/2014/main" id="{2942BF94-19DD-421C-9045-1B8AC967797D}"/>
                  </a:ext>
                </a:extLst>
              </p:cNvPr>
              <p:cNvSpPr>
                <a:spLocks noChangeArrowheads="1"/>
              </p:cNvSpPr>
              <p:nvPr/>
            </p:nvSpPr>
            <p:spPr bwMode="gray">
              <a:xfrm>
                <a:off x="2928" y="2024"/>
                <a:ext cx="709" cy="327"/>
              </a:xfrm>
              <a:prstGeom prst="ellipse">
                <a:avLst/>
              </a:prstGeom>
              <a:gradFill rotWithShape="1">
                <a:gsLst>
                  <a:gs pos="0">
                    <a:srgbClr val="3965E1"/>
                  </a:gs>
                  <a:gs pos="100000">
                    <a:srgbClr val="03060D"/>
                  </a:gs>
                </a:gsLst>
                <a:lin ang="54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grpSp>
            <p:nvGrpSpPr>
              <p:cNvPr id="33823" name="Group 61">
                <a:extLst>
                  <a:ext uri="{FF2B5EF4-FFF2-40B4-BE49-F238E27FC236}">
                    <a16:creationId xmlns:a16="http://schemas.microsoft.com/office/drawing/2014/main" id="{AD117699-5240-41C4-97BE-E23C2E303E6B}"/>
                  </a:ext>
                </a:extLst>
              </p:cNvPr>
              <p:cNvGrpSpPr>
                <a:grpSpLocks/>
              </p:cNvGrpSpPr>
              <p:nvPr/>
            </p:nvGrpSpPr>
            <p:grpSpPr bwMode="auto">
              <a:xfrm>
                <a:off x="2946" y="1842"/>
                <a:ext cx="687" cy="688"/>
                <a:chOff x="4166" y="1706"/>
                <a:chExt cx="1252" cy="1252"/>
              </a:xfrm>
            </p:grpSpPr>
            <p:sp>
              <p:nvSpPr>
                <p:cNvPr id="33824" name="Oval 62">
                  <a:extLst>
                    <a:ext uri="{FF2B5EF4-FFF2-40B4-BE49-F238E27FC236}">
                      <a16:creationId xmlns:a16="http://schemas.microsoft.com/office/drawing/2014/main" id="{F6BAED1B-88A3-4476-AA99-C92ECB98CBB6}"/>
                    </a:ext>
                  </a:extLst>
                </p:cNvPr>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25" name="Oval 63">
                  <a:extLst>
                    <a:ext uri="{FF2B5EF4-FFF2-40B4-BE49-F238E27FC236}">
                      <a16:creationId xmlns:a16="http://schemas.microsoft.com/office/drawing/2014/main" id="{3488C867-9153-48E5-AA57-3E4182F56CB2}"/>
                    </a:ext>
                  </a:extLst>
                </p:cNvPr>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26" name="Oval 64">
                  <a:extLst>
                    <a:ext uri="{FF2B5EF4-FFF2-40B4-BE49-F238E27FC236}">
                      <a16:creationId xmlns:a16="http://schemas.microsoft.com/office/drawing/2014/main" id="{74B14695-F25F-42BA-8BE3-085E09508D2F}"/>
                    </a:ext>
                  </a:extLst>
                </p:cNvPr>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27" name="Oval 65">
                  <a:extLst>
                    <a:ext uri="{FF2B5EF4-FFF2-40B4-BE49-F238E27FC236}">
                      <a16:creationId xmlns:a16="http://schemas.microsoft.com/office/drawing/2014/main" id="{A7EF31D5-9FF8-40FB-A7DA-8A9C1C39DDE7}"/>
                    </a:ext>
                  </a:extLst>
                </p:cNvPr>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grpSp>
        </p:grpSp>
        <p:sp>
          <p:nvSpPr>
            <p:cNvPr id="33817" name="Text Box 66">
              <a:extLst>
                <a:ext uri="{FF2B5EF4-FFF2-40B4-BE49-F238E27FC236}">
                  <a16:creationId xmlns:a16="http://schemas.microsoft.com/office/drawing/2014/main" id="{9DBAA291-411E-42E7-8892-9094268A6085}"/>
                </a:ext>
              </a:extLst>
            </p:cNvPr>
            <p:cNvSpPr txBox="1">
              <a:spLocks noChangeArrowheads="1"/>
            </p:cNvSpPr>
            <p:nvPr/>
          </p:nvSpPr>
          <p:spPr bwMode="gray">
            <a:xfrm>
              <a:off x="1755" y="3395"/>
              <a:ext cx="917"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None/>
              </a:pPr>
              <a:r>
                <a:rPr lang="en-US" altLang="en-US" sz="2000" b="1" dirty="0" err="1">
                  <a:solidFill>
                    <a:srgbClr val="000000"/>
                  </a:solidFill>
                </a:rPr>
                <a:t>Hubungan</a:t>
              </a:r>
              <a:endParaRPr lang="en-US" altLang="en-US" sz="2000" b="1" dirty="0">
                <a:solidFill>
                  <a:srgbClr val="000000"/>
                </a:solidFill>
              </a:endParaRPr>
            </a:p>
            <a:p>
              <a:pPr algn="ctr" eaLnBrk="0" fontAlgn="base" hangingPunct="0">
                <a:spcBef>
                  <a:spcPct val="0"/>
                </a:spcBef>
                <a:spcAft>
                  <a:spcPct val="0"/>
                </a:spcAft>
                <a:buClrTx/>
                <a:buNone/>
              </a:pPr>
              <a:r>
                <a:rPr lang="en-US" altLang="en-US" sz="2000" b="1" dirty="0" err="1">
                  <a:solidFill>
                    <a:srgbClr val="000000"/>
                  </a:solidFill>
                </a:rPr>
                <a:t>sosial</a:t>
              </a:r>
              <a:endParaRPr lang="en-US" altLang="en-US" sz="2000" b="1" dirty="0">
                <a:solidFill>
                  <a:srgbClr val="000000"/>
                </a:solidFil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Footer Placeholder 4">
            <a:extLst>
              <a:ext uri="{FF2B5EF4-FFF2-40B4-BE49-F238E27FC236}">
                <a16:creationId xmlns:a16="http://schemas.microsoft.com/office/drawing/2014/main" id="{C4D07AD9-1927-4A8C-B11F-01FAC7EBE97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n-US" altLang="en-US" sz="1000">
                <a:solidFill>
                  <a:srgbClr val="000000"/>
                </a:solidFill>
              </a:rPr>
              <a:t>www.themegallery.com</a:t>
            </a:r>
          </a:p>
        </p:txBody>
      </p:sp>
      <p:grpSp>
        <p:nvGrpSpPr>
          <p:cNvPr id="33796" name="Group 3">
            <a:extLst>
              <a:ext uri="{FF2B5EF4-FFF2-40B4-BE49-F238E27FC236}">
                <a16:creationId xmlns:a16="http://schemas.microsoft.com/office/drawing/2014/main" id="{18035A25-EEB1-4411-B6A8-A9C22E8EEC0A}"/>
              </a:ext>
            </a:extLst>
          </p:cNvPr>
          <p:cNvGrpSpPr>
            <a:grpSpLocks/>
          </p:cNvGrpSpPr>
          <p:nvPr/>
        </p:nvGrpSpPr>
        <p:grpSpPr bwMode="auto">
          <a:xfrm>
            <a:off x="4419600" y="2884209"/>
            <a:ext cx="2176166" cy="1833801"/>
            <a:chOff x="4071" y="1716"/>
            <a:chExt cx="1006" cy="825"/>
          </a:xfrm>
        </p:grpSpPr>
        <p:sp>
          <p:nvSpPr>
            <p:cNvPr id="33862" name="Oval 4">
              <a:extLst>
                <a:ext uri="{FF2B5EF4-FFF2-40B4-BE49-F238E27FC236}">
                  <a16:creationId xmlns:a16="http://schemas.microsoft.com/office/drawing/2014/main" id="{6C538C51-1584-4C0E-B854-A46E9E8FE816}"/>
                </a:ext>
              </a:extLst>
            </p:cNvPr>
            <p:cNvSpPr>
              <a:spLocks noChangeArrowheads="1"/>
            </p:cNvSpPr>
            <p:nvPr/>
          </p:nvSpPr>
          <p:spPr bwMode="gray">
            <a:xfrm>
              <a:off x="4071" y="2011"/>
              <a:ext cx="120" cy="234"/>
            </a:xfrm>
            <a:prstGeom prst="ellipse">
              <a:avLst/>
            </a:prstGeom>
            <a:gradFill rotWithShape="1">
              <a:gsLst>
                <a:gs pos="0">
                  <a:srgbClr val="FFFFFF"/>
                </a:gs>
                <a:gs pos="50000">
                  <a:srgbClr val="D8755A"/>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63" name="Oval 5">
              <a:extLst>
                <a:ext uri="{FF2B5EF4-FFF2-40B4-BE49-F238E27FC236}">
                  <a16:creationId xmlns:a16="http://schemas.microsoft.com/office/drawing/2014/main" id="{D8062C2B-4458-4BBF-A915-FAFBCA20A608}"/>
                </a:ext>
              </a:extLst>
            </p:cNvPr>
            <p:cNvSpPr>
              <a:spLocks noChangeArrowheads="1"/>
            </p:cNvSpPr>
            <p:nvPr/>
          </p:nvSpPr>
          <p:spPr bwMode="gray">
            <a:xfrm>
              <a:off x="4073" y="2020"/>
              <a:ext cx="120" cy="234"/>
            </a:xfrm>
            <a:prstGeom prst="ellipse">
              <a:avLst/>
            </a:prstGeom>
            <a:gradFill rotWithShape="1">
              <a:gsLst>
                <a:gs pos="0">
                  <a:srgbClr val="D8755A">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64" name="Oval 6">
              <a:extLst>
                <a:ext uri="{FF2B5EF4-FFF2-40B4-BE49-F238E27FC236}">
                  <a16:creationId xmlns:a16="http://schemas.microsoft.com/office/drawing/2014/main" id="{DA1EDF76-B540-40E6-801C-ADAB4138E1D0}"/>
                </a:ext>
              </a:extLst>
            </p:cNvPr>
            <p:cNvSpPr>
              <a:spLocks noChangeArrowheads="1"/>
            </p:cNvSpPr>
            <p:nvPr/>
          </p:nvSpPr>
          <p:spPr bwMode="gray">
            <a:xfrm>
              <a:off x="4131" y="2011"/>
              <a:ext cx="946" cy="234"/>
            </a:xfrm>
            <a:prstGeom prst="ellipse">
              <a:avLst/>
            </a:prstGeom>
            <a:gradFill rotWithShape="1">
              <a:gsLst>
                <a:gs pos="0">
                  <a:srgbClr val="753F31"/>
                </a:gs>
                <a:gs pos="50000">
                  <a:srgbClr val="D8755A"/>
                </a:gs>
                <a:gs pos="100000">
                  <a:srgbClr val="753F31"/>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65" name="Oval 7">
              <a:extLst>
                <a:ext uri="{FF2B5EF4-FFF2-40B4-BE49-F238E27FC236}">
                  <a16:creationId xmlns:a16="http://schemas.microsoft.com/office/drawing/2014/main" id="{9FC09399-4E6E-49AE-919F-827197652C39}"/>
                </a:ext>
              </a:extLst>
            </p:cNvPr>
            <p:cNvSpPr>
              <a:spLocks noChangeArrowheads="1"/>
            </p:cNvSpPr>
            <p:nvPr/>
          </p:nvSpPr>
          <p:spPr bwMode="gray">
            <a:xfrm>
              <a:off x="4128" y="2006"/>
              <a:ext cx="946" cy="234"/>
            </a:xfrm>
            <a:prstGeom prst="ellipse">
              <a:avLst/>
            </a:prstGeom>
            <a:gradFill rotWithShape="1">
              <a:gsLst>
                <a:gs pos="0">
                  <a:srgbClr val="894A39"/>
                </a:gs>
                <a:gs pos="100000">
                  <a:srgbClr val="D8755A">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66" name="Oval 8">
              <a:extLst>
                <a:ext uri="{FF2B5EF4-FFF2-40B4-BE49-F238E27FC236}">
                  <a16:creationId xmlns:a16="http://schemas.microsoft.com/office/drawing/2014/main" id="{79BE0B7E-65A4-4FC1-AE10-A81FAF1A8D4A}"/>
                </a:ext>
              </a:extLst>
            </p:cNvPr>
            <p:cNvSpPr>
              <a:spLocks noChangeArrowheads="1"/>
            </p:cNvSpPr>
            <p:nvPr/>
          </p:nvSpPr>
          <p:spPr bwMode="gray">
            <a:xfrm>
              <a:off x="4178" y="2011"/>
              <a:ext cx="852" cy="234"/>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grpSp>
          <p:nvGrpSpPr>
            <p:cNvPr id="33867" name="Group 9">
              <a:extLst>
                <a:ext uri="{FF2B5EF4-FFF2-40B4-BE49-F238E27FC236}">
                  <a16:creationId xmlns:a16="http://schemas.microsoft.com/office/drawing/2014/main" id="{62A3E8F3-CC56-48E7-8D16-A3F0AB6850D2}"/>
                </a:ext>
              </a:extLst>
            </p:cNvPr>
            <p:cNvGrpSpPr>
              <a:grpSpLocks/>
            </p:cNvGrpSpPr>
            <p:nvPr/>
          </p:nvGrpSpPr>
          <p:grpSpPr bwMode="auto">
            <a:xfrm>
              <a:off x="4197" y="1716"/>
              <a:ext cx="826" cy="825"/>
              <a:chOff x="4166" y="1706"/>
              <a:chExt cx="1252" cy="1252"/>
            </a:xfrm>
          </p:grpSpPr>
          <p:sp>
            <p:nvSpPr>
              <p:cNvPr id="33868" name="Oval 10">
                <a:extLst>
                  <a:ext uri="{FF2B5EF4-FFF2-40B4-BE49-F238E27FC236}">
                    <a16:creationId xmlns:a16="http://schemas.microsoft.com/office/drawing/2014/main" id="{06674975-2942-4434-A1B1-3823047A9399}"/>
                  </a:ext>
                </a:extLst>
              </p:cNvPr>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69" name="Oval 11">
                <a:extLst>
                  <a:ext uri="{FF2B5EF4-FFF2-40B4-BE49-F238E27FC236}">
                    <a16:creationId xmlns:a16="http://schemas.microsoft.com/office/drawing/2014/main" id="{83EBDCC8-44DF-4724-97EF-1B97CBC832A4}"/>
                  </a:ext>
                </a:extLst>
              </p:cNvPr>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70" name="Oval 12">
                <a:extLst>
                  <a:ext uri="{FF2B5EF4-FFF2-40B4-BE49-F238E27FC236}">
                    <a16:creationId xmlns:a16="http://schemas.microsoft.com/office/drawing/2014/main" id="{D86C547F-26A9-4A7E-AE7E-8C1F0D0D90D5}"/>
                  </a:ext>
                </a:extLst>
              </p:cNvPr>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71" name="Oval 13">
                <a:extLst>
                  <a:ext uri="{FF2B5EF4-FFF2-40B4-BE49-F238E27FC236}">
                    <a16:creationId xmlns:a16="http://schemas.microsoft.com/office/drawing/2014/main" id="{76D0C1E3-5B0D-44F0-993B-43B0D724CD01}"/>
                  </a:ext>
                </a:extLst>
              </p:cNvPr>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grpSp>
      </p:grpSp>
      <p:grpSp>
        <p:nvGrpSpPr>
          <p:cNvPr id="33797" name="Group 14">
            <a:extLst>
              <a:ext uri="{FF2B5EF4-FFF2-40B4-BE49-F238E27FC236}">
                <a16:creationId xmlns:a16="http://schemas.microsoft.com/office/drawing/2014/main" id="{0614EF41-5CC9-4BCB-AAAE-451EB021690B}"/>
              </a:ext>
            </a:extLst>
          </p:cNvPr>
          <p:cNvGrpSpPr>
            <a:grpSpLocks/>
          </p:cNvGrpSpPr>
          <p:nvPr/>
        </p:nvGrpSpPr>
        <p:grpSpPr bwMode="auto">
          <a:xfrm>
            <a:off x="3787776" y="1973264"/>
            <a:ext cx="3603625" cy="3579813"/>
            <a:chOff x="1666" y="721"/>
            <a:chExt cx="2270" cy="2255"/>
          </a:xfrm>
        </p:grpSpPr>
        <p:sp>
          <p:nvSpPr>
            <p:cNvPr id="33857" name="AutoShape 15">
              <a:extLst>
                <a:ext uri="{FF2B5EF4-FFF2-40B4-BE49-F238E27FC236}">
                  <a16:creationId xmlns:a16="http://schemas.microsoft.com/office/drawing/2014/main" id="{36B19138-09D7-4EE9-AE4A-80EF211C56D4}"/>
                </a:ext>
              </a:extLst>
            </p:cNvPr>
            <p:cNvSpPr>
              <a:spLocks noChangeArrowheads="1"/>
            </p:cNvSpPr>
            <p:nvPr/>
          </p:nvSpPr>
          <p:spPr bwMode="gray">
            <a:xfrm rot="10800000">
              <a:off x="3552" y="1824"/>
              <a:ext cx="384" cy="288"/>
            </a:xfrm>
            <a:prstGeom prst="leftArrow">
              <a:avLst>
                <a:gd name="adj1" fmla="val 31250"/>
                <a:gd name="adj2" fmla="val 71531"/>
              </a:avLst>
            </a:prstGeom>
            <a:gradFill rotWithShape="1">
              <a:gsLst>
                <a:gs pos="0">
                  <a:srgbClr val="666699"/>
                </a:gs>
                <a:gs pos="100000">
                  <a:srgbClr val="BEBED4"/>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58" name="AutoShape 16">
              <a:extLst>
                <a:ext uri="{FF2B5EF4-FFF2-40B4-BE49-F238E27FC236}">
                  <a16:creationId xmlns:a16="http://schemas.microsoft.com/office/drawing/2014/main" id="{7E43328B-C70B-4500-AF0F-D61AEAEEE134}"/>
                </a:ext>
              </a:extLst>
            </p:cNvPr>
            <p:cNvSpPr>
              <a:spLocks noChangeArrowheads="1"/>
            </p:cNvSpPr>
            <p:nvPr/>
          </p:nvSpPr>
          <p:spPr bwMode="gray">
            <a:xfrm rot="-3685140">
              <a:off x="2112" y="2640"/>
              <a:ext cx="384" cy="288"/>
            </a:xfrm>
            <a:prstGeom prst="leftArrow">
              <a:avLst>
                <a:gd name="adj1" fmla="val 31250"/>
                <a:gd name="adj2" fmla="val 71531"/>
              </a:avLst>
            </a:prstGeom>
            <a:gradFill rotWithShape="1">
              <a:gsLst>
                <a:gs pos="0">
                  <a:srgbClr val="666699"/>
                </a:gs>
                <a:gs pos="100000">
                  <a:srgbClr val="BEBED4"/>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59" name="AutoShape 17">
              <a:extLst>
                <a:ext uri="{FF2B5EF4-FFF2-40B4-BE49-F238E27FC236}">
                  <a16:creationId xmlns:a16="http://schemas.microsoft.com/office/drawing/2014/main" id="{AF61B9EF-110D-45AA-B8DD-208EAAF55E47}"/>
                </a:ext>
              </a:extLst>
            </p:cNvPr>
            <p:cNvSpPr>
              <a:spLocks noChangeArrowheads="1"/>
            </p:cNvSpPr>
            <p:nvPr/>
          </p:nvSpPr>
          <p:spPr bwMode="gray">
            <a:xfrm>
              <a:off x="1666" y="1764"/>
              <a:ext cx="384" cy="288"/>
            </a:xfrm>
            <a:prstGeom prst="leftArrow">
              <a:avLst>
                <a:gd name="adj1" fmla="val 31250"/>
                <a:gd name="adj2" fmla="val 71531"/>
              </a:avLst>
            </a:prstGeom>
            <a:gradFill rotWithShape="1">
              <a:gsLst>
                <a:gs pos="0">
                  <a:srgbClr val="666699"/>
                </a:gs>
                <a:gs pos="100000">
                  <a:srgbClr val="BEBED4"/>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dirty="0">
                <a:solidFill>
                  <a:srgbClr val="000000"/>
                </a:solidFill>
              </a:endParaRPr>
            </a:p>
          </p:txBody>
        </p:sp>
        <p:sp>
          <p:nvSpPr>
            <p:cNvPr id="33860" name="AutoShape 18">
              <a:extLst>
                <a:ext uri="{FF2B5EF4-FFF2-40B4-BE49-F238E27FC236}">
                  <a16:creationId xmlns:a16="http://schemas.microsoft.com/office/drawing/2014/main" id="{400FE07A-94B7-445B-89D0-FEDEFDED0F5F}"/>
                </a:ext>
              </a:extLst>
            </p:cNvPr>
            <p:cNvSpPr>
              <a:spLocks noChangeArrowheads="1"/>
            </p:cNvSpPr>
            <p:nvPr/>
          </p:nvSpPr>
          <p:spPr bwMode="gray">
            <a:xfrm rot="-7784550">
              <a:off x="3120" y="2640"/>
              <a:ext cx="384" cy="288"/>
            </a:xfrm>
            <a:prstGeom prst="leftArrow">
              <a:avLst>
                <a:gd name="adj1" fmla="val 31250"/>
                <a:gd name="adj2" fmla="val 71531"/>
              </a:avLst>
            </a:prstGeom>
            <a:gradFill rotWithShape="1">
              <a:gsLst>
                <a:gs pos="0">
                  <a:srgbClr val="666699"/>
                </a:gs>
                <a:gs pos="100000">
                  <a:srgbClr val="BEBED4"/>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94" name="AutoShape 17">
              <a:extLst>
                <a:ext uri="{FF2B5EF4-FFF2-40B4-BE49-F238E27FC236}">
                  <a16:creationId xmlns:a16="http://schemas.microsoft.com/office/drawing/2014/main" id="{F69EE282-B4F8-4F31-A1B2-69689C8C5E41}"/>
                </a:ext>
              </a:extLst>
            </p:cNvPr>
            <p:cNvSpPr>
              <a:spLocks noChangeArrowheads="1"/>
            </p:cNvSpPr>
            <p:nvPr/>
          </p:nvSpPr>
          <p:spPr bwMode="gray">
            <a:xfrm rot="5232419">
              <a:off x="2672" y="769"/>
              <a:ext cx="384" cy="288"/>
            </a:xfrm>
            <a:prstGeom prst="leftArrow">
              <a:avLst>
                <a:gd name="adj1" fmla="val 31250"/>
                <a:gd name="adj2" fmla="val 68934"/>
              </a:avLst>
            </a:prstGeom>
            <a:gradFill rotWithShape="1">
              <a:gsLst>
                <a:gs pos="0">
                  <a:srgbClr val="666699"/>
                </a:gs>
                <a:gs pos="100000">
                  <a:srgbClr val="BEBED4"/>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dirty="0">
                <a:solidFill>
                  <a:srgbClr val="000000"/>
                </a:solidFill>
              </a:endParaRPr>
            </a:p>
          </p:txBody>
        </p:sp>
      </p:grpSp>
      <p:sp>
        <p:nvSpPr>
          <p:cNvPr id="33798" name="Text Box 19">
            <a:extLst>
              <a:ext uri="{FF2B5EF4-FFF2-40B4-BE49-F238E27FC236}">
                <a16:creationId xmlns:a16="http://schemas.microsoft.com/office/drawing/2014/main" id="{50F9A986-1018-4FCF-82D9-DE669FFA3D76}"/>
              </a:ext>
            </a:extLst>
          </p:cNvPr>
          <p:cNvSpPr txBox="1">
            <a:spLocks noChangeArrowheads="1"/>
          </p:cNvSpPr>
          <p:nvPr/>
        </p:nvSpPr>
        <p:spPr bwMode="gray">
          <a:xfrm>
            <a:off x="4651394" y="2748913"/>
            <a:ext cx="198002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None/>
            </a:pPr>
            <a:endParaRPr lang="en-US" altLang="en-US" sz="2400" b="1" dirty="0">
              <a:solidFill>
                <a:srgbClr val="000000"/>
              </a:solidFill>
            </a:endParaRPr>
          </a:p>
          <a:p>
            <a:pPr algn="ctr" eaLnBrk="0" fontAlgn="base" hangingPunct="0">
              <a:spcBef>
                <a:spcPct val="0"/>
              </a:spcBef>
              <a:spcAft>
                <a:spcPct val="0"/>
              </a:spcAft>
              <a:buClrTx/>
              <a:buNone/>
            </a:pPr>
            <a:r>
              <a:rPr lang="en-US" altLang="en-US" sz="2400" b="1" dirty="0">
                <a:solidFill>
                  <a:srgbClr val="000000"/>
                </a:solidFill>
              </a:rPr>
              <a:t>Lima </a:t>
            </a:r>
          </a:p>
          <a:p>
            <a:pPr algn="ctr" eaLnBrk="0" fontAlgn="base" hangingPunct="0">
              <a:spcBef>
                <a:spcPct val="0"/>
              </a:spcBef>
              <a:spcAft>
                <a:spcPct val="0"/>
              </a:spcAft>
              <a:buClrTx/>
              <a:buNone/>
            </a:pPr>
            <a:r>
              <a:rPr lang="en-US" altLang="en-US" sz="2400" b="1" dirty="0" err="1">
                <a:solidFill>
                  <a:srgbClr val="000000"/>
                </a:solidFill>
              </a:rPr>
              <a:t>kompetensi</a:t>
            </a:r>
            <a:r>
              <a:rPr lang="en-US" altLang="en-US" sz="2400" b="1" dirty="0">
                <a:solidFill>
                  <a:srgbClr val="000000"/>
                </a:solidFill>
              </a:rPr>
              <a:t> </a:t>
            </a:r>
          </a:p>
          <a:p>
            <a:pPr algn="ctr" eaLnBrk="0" fontAlgn="base" hangingPunct="0">
              <a:spcBef>
                <a:spcPct val="0"/>
              </a:spcBef>
              <a:spcAft>
                <a:spcPct val="0"/>
              </a:spcAft>
              <a:buClrTx/>
              <a:buNone/>
            </a:pPr>
            <a:r>
              <a:rPr lang="en-US" altLang="en-US" sz="2400" b="1" dirty="0" err="1">
                <a:solidFill>
                  <a:srgbClr val="000000"/>
                </a:solidFill>
              </a:rPr>
              <a:t>tim</a:t>
            </a:r>
            <a:endParaRPr lang="en-US" altLang="en-US" sz="2400" b="1" dirty="0">
              <a:solidFill>
                <a:srgbClr val="000000"/>
              </a:solidFill>
            </a:endParaRPr>
          </a:p>
        </p:txBody>
      </p:sp>
      <p:grpSp>
        <p:nvGrpSpPr>
          <p:cNvPr id="33799" name="Group 20">
            <a:extLst>
              <a:ext uri="{FF2B5EF4-FFF2-40B4-BE49-F238E27FC236}">
                <a16:creationId xmlns:a16="http://schemas.microsoft.com/office/drawing/2014/main" id="{6B789498-8A34-4B61-936B-F94C1791D7BB}"/>
              </a:ext>
            </a:extLst>
          </p:cNvPr>
          <p:cNvGrpSpPr>
            <a:grpSpLocks/>
          </p:cNvGrpSpPr>
          <p:nvPr/>
        </p:nvGrpSpPr>
        <p:grpSpPr bwMode="auto">
          <a:xfrm>
            <a:off x="7391401" y="3298824"/>
            <a:ext cx="1344613" cy="1092200"/>
            <a:chOff x="2789" y="1735"/>
            <a:chExt cx="847" cy="688"/>
          </a:xfrm>
        </p:grpSpPr>
        <p:sp>
          <p:nvSpPr>
            <p:cNvPr id="33847" name="Oval 21">
              <a:extLst>
                <a:ext uri="{FF2B5EF4-FFF2-40B4-BE49-F238E27FC236}">
                  <a16:creationId xmlns:a16="http://schemas.microsoft.com/office/drawing/2014/main" id="{580CC87F-B480-4A11-B620-841DCF091488}"/>
                </a:ext>
              </a:extLst>
            </p:cNvPr>
            <p:cNvSpPr>
              <a:spLocks noChangeArrowheads="1"/>
            </p:cNvSpPr>
            <p:nvPr/>
          </p:nvSpPr>
          <p:spPr bwMode="gray">
            <a:xfrm>
              <a:off x="2789" y="1915"/>
              <a:ext cx="164" cy="327"/>
            </a:xfrm>
            <a:prstGeom prst="ellipse">
              <a:avLst/>
            </a:prstGeom>
            <a:gradFill rotWithShape="1">
              <a:gsLst>
                <a:gs pos="0">
                  <a:srgbClr val="FFFFFF"/>
                </a:gs>
                <a:gs pos="50000">
                  <a:srgbClr val="83A6A7"/>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48" name="Oval 22">
              <a:extLst>
                <a:ext uri="{FF2B5EF4-FFF2-40B4-BE49-F238E27FC236}">
                  <a16:creationId xmlns:a16="http://schemas.microsoft.com/office/drawing/2014/main" id="{D8C30B59-C291-4806-83B4-C07301B11501}"/>
                </a:ext>
              </a:extLst>
            </p:cNvPr>
            <p:cNvSpPr>
              <a:spLocks noChangeArrowheads="1"/>
            </p:cNvSpPr>
            <p:nvPr/>
          </p:nvSpPr>
          <p:spPr bwMode="gray">
            <a:xfrm>
              <a:off x="2789" y="1915"/>
              <a:ext cx="164" cy="327"/>
            </a:xfrm>
            <a:prstGeom prst="ellipse">
              <a:avLst/>
            </a:prstGeom>
            <a:gradFill rotWithShape="1">
              <a:gsLst>
                <a:gs pos="0">
                  <a:srgbClr val="83A6A7">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49" name="Oval 23">
              <a:extLst>
                <a:ext uri="{FF2B5EF4-FFF2-40B4-BE49-F238E27FC236}">
                  <a16:creationId xmlns:a16="http://schemas.microsoft.com/office/drawing/2014/main" id="{1A0F9E8F-1110-4ABD-9A3F-1E62EFCBEE73}"/>
                </a:ext>
              </a:extLst>
            </p:cNvPr>
            <p:cNvSpPr>
              <a:spLocks noChangeArrowheads="1"/>
            </p:cNvSpPr>
            <p:nvPr/>
          </p:nvSpPr>
          <p:spPr bwMode="gray">
            <a:xfrm>
              <a:off x="2849" y="1914"/>
              <a:ext cx="787" cy="327"/>
            </a:xfrm>
            <a:prstGeom prst="ellipse">
              <a:avLst/>
            </a:prstGeom>
            <a:gradFill rotWithShape="1">
              <a:gsLst>
                <a:gs pos="0">
                  <a:srgbClr val="475A5A"/>
                </a:gs>
                <a:gs pos="50000">
                  <a:srgbClr val="83A6A7"/>
                </a:gs>
                <a:gs pos="100000">
                  <a:srgbClr val="475A5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50" name="Oval 24">
              <a:extLst>
                <a:ext uri="{FF2B5EF4-FFF2-40B4-BE49-F238E27FC236}">
                  <a16:creationId xmlns:a16="http://schemas.microsoft.com/office/drawing/2014/main" id="{D3157E23-BE85-4D52-A3BA-90248057D691}"/>
                </a:ext>
              </a:extLst>
            </p:cNvPr>
            <p:cNvSpPr>
              <a:spLocks noChangeArrowheads="1"/>
            </p:cNvSpPr>
            <p:nvPr/>
          </p:nvSpPr>
          <p:spPr bwMode="gray">
            <a:xfrm>
              <a:off x="2849" y="1916"/>
              <a:ext cx="787" cy="327"/>
            </a:xfrm>
            <a:prstGeom prst="ellipse">
              <a:avLst/>
            </a:prstGeom>
            <a:gradFill rotWithShape="1">
              <a:gsLst>
                <a:gs pos="0">
                  <a:srgbClr val="53696A"/>
                </a:gs>
                <a:gs pos="100000">
                  <a:srgbClr val="83A6A7">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51" name="Oval 25">
              <a:extLst>
                <a:ext uri="{FF2B5EF4-FFF2-40B4-BE49-F238E27FC236}">
                  <a16:creationId xmlns:a16="http://schemas.microsoft.com/office/drawing/2014/main" id="{83217DED-2297-4FDF-BA3B-7D905FD48BC1}"/>
                </a:ext>
              </a:extLst>
            </p:cNvPr>
            <p:cNvSpPr>
              <a:spLocks noChangeArrowheads="1"/>
            </p:cNvSpPr>
            <p:nvPr/>
          </p:nvSpPr>
          <p:spPr bwMode="gray">
            <a:xfrm>
              <a:off x="2888" y="1915"/>
              <a:ext cx="709" cy="327"/>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grpSp>
          <p:nvGrpSpPr>
            <p:cNvPr id="33852" name="Group 26">
              <a:extLst>
                <a:ext uri="{FF2B5EF4-FFF2-40B4-BE49-F238E27FC236}">
                  <a16:creationId xmlns:a16="http://schemas.microsoft.com/office/drawing/2014/main" id="{3977D587-8B5F-4BF9-B5BF-B01C9F9943BF}"/>
                </a:ext>
              </a:extLst>
            </p:cNvPr>
            <p:cNvGrpSpPr>
              <a:grpSpLocks/>
            </p:cNvGrpSpPr>
            <p:nvPr/>
          </p:nvGrpSpPr>
          <p:grpSpPr bwMode="auto">
            <a:xfrm>
              <a:off x="2899" y="1735"/>
              <a:ext cx="687" cy="688"/>
              <a:chOff x="4166" y="1706"/>
              <a:chExt cx="1252" cy="1252"/>
            </a:xfrm>
          </p:grpSpPr>
          <p:sp>
            <p:nvSpPr>
              <p:cNvPr id="33853" name="Oval 27">
                <a:extLst>
                  <a:ext uri="{FF2B5EF4-FFF2-40B4-BE49-F238E27FC236}">
                    <a16:creationId xmlns:a16="http://schemas.microsoft.com/office/drawing/2014/main" id="{246E4EFD-6444-454F-92FA-E2F08A4FD119}"/>
                  </a:ext>
                </a:extLst>
              </p:cNvPr>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54" name="Oval 28">
                <a:extLst>
                  <a:ext uri="{FF2B5EF4-FFF2-40B4-BE49-F238E27FC236}">
                    <a16:creationId xmlns:a16="http://schemas.microsoft.com/office/drawing/2014/main" id="{7C7B51F4-70F8-4AD0-993C-38E0C2F32737}"/>
                  </a:ext>
                </a:extLst>
              </p:cNvPr>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55" name="Oval 29">
                <a:extLst>
                  <a:ext uri="{FF2B5EF4-FFF2-40B4-BE49-F238E27FC236}">
                    <a16:creationId xmlns:a16="http://schemas.microsoft.com/office/drawing/2014/main" id="{B86692C5-0F2F-4DDA-A931-E31F234672F8}"/>
                  </a:ext>
                </a:extLst>
              </p:cNvPr>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56" name="Oval 30">
                <a:extLst>
                  <a:ext uri="{FF2B5EF4-FFF2-40B4-BE49-F238E27FC236}">
                    <a16:creationId xmlns:a16="http://schemas.microsoft.com/office/drawing/2014/main" id="{30CA8DC4-1395-453F-9296-10C9E3AD1249}"/>
                  </a:ext>
                </a:extLst>
              </p:cNvPr>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grpSp>
      </p:grpSp>
      <p:sp>
        <p:nvSpPr>
          <p:cNvPr id="33800" name="Text Box 31">
            <a:extLst>
              <a:ext uri="{FF2B5EF4-FFF2-40B4-BE49-F238E27FC236}">
                <a16:creationId xmlns:a16="http://schemas.microsoft.com/office/drawing/2014/main" id="{01D63086-3CCE-484B-87A7-A681F02B0FDB}"/>
              </a:ext>
            </a:extLst>
          </p:cNvPr>
          <p:cNvSpPr txBox="1">
            <a:spLocks noChangeArrowheads="1"/>
          </p:cNvSpPr>
          <p:nvPr/>
        </p:nvSpPr>
        <p:spPr bwMode="gray">
          <a:xfrm>
            <a:off x="8516939" y="2819401"/>
            <a:ext cx="706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None/>
            </a:pPr>
            <a:r>
              <a:rPr lang="en-US" altLang="en-US" sz="2000" b="1">
                <a:solidFill>
                  <a:srgbClr val="000000"/>
                </a:solidFill>
              </a:rPr>
              <a:t>Text</a:t>
            </a:r>
          </a:p>
        </p:txBody>
      </p:sp>
      <p:grpSp>
        <p:nvGrpSpPr>
          <p:cNvPr id="33801" name="Group 32">
            <a:extLst>
              <a:ext uri="{FF2B5EF4-FFF2-40B4-BE49-F238E27FC236}">
                <a16:creationId xmlns:a16="http://schemas.microsoft.com/office/drawing/2014/main" id="{633E1427-14CF-4BE5-8238-752F3D07706C}"/>
              </a:ext>
            </a:extLst>
          </p:cNvPr>
          <p:cNvGrpSpPr>
            <a:grpSpLocks/>
          </p:cNvGrpSpPr>
          <p:nvPr/>
        </p:nvGrpSpPr>
        <p:grpSpPr bwMode="auto">
          <a:xfrm>
            <a:off x="6477002" y="5297436"/>
            <a:ext cx="1350963" cy="1235117"/>
            <a:chOff x="864" y="1776"/>
            <a:chExt cx="851" cy="734"/>
          </a:xfrm>
        </p:grpSpPr>
        <p:sp>
          <p:nvSpPr>
            <p:cNvPr id="33837" name="Oval 33">
              <a:extLst>
                <a:ext uri="{FF2B5EF4-FFF2-40B4-BE49-F238E27FC236}">
                  <a16:creationId xmlns:a16="http://schemas.microsoft.com/office/drawing/2014/main" id="{9EA93D1E-272E-47CB-B626-2A31004D7CFC}"/>
                </a:ext>
              </a:extLst>
            </p:cNvPr>
            <p:cNvSpPr>
              <a:spLocks noChangeArrowheads="1"/>
            </p:cNvSpPr>
            <p:nvPr/>
          </p:nvSpPr>
          <p:spPr bwMode="gray">
            <a:xfrm>
              <a:off x="864" y="2006"/>
              <a:ext cx="164" cy="309"/>
            </a:xfrm>
            <a:prstGeom prst="ellipse">
              <a:avLst/>
            </a:prstGeom>
            <a:gradFill rotWithShape="1">
              <a:gsLst>
                <a:gs pos="0">
                  <a:srgbClr val="FFFFFF"/>
                </a:gs>
                <a:gs pos="50000">
                  <a:srgbClr val="FF6699"/>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38" name="Oval 34">
              <a:extLst>
                <a:ext uri="{FF2B5EF4-FFF2-40B4-BE49-F238E27FC236}">
                  <a16:creationId xmlns:a16="http://schemas.microsoft.com/office/drawing/2014/main" id="{6AC99FE7-607B-4482-91E7-EA37937C6C96}"/>
                </a:ext>
              </a:extLst>
            </p:cNvPr>
            <p:cNvSpPr>
              <a:spLocks noChangeArrowheads="1"/>
            </p:cNvSpPr>
            <p:nvPr/>
          </p:nvSpPr>
          <p:spPr bwMode="gray">
            <a:xfrm>
              <a:off x="864" y="2006"/>
              <a:ext cx="164" cy="309"/>
            </a:xfrm>
            <a:prstGeom prst="ellipse">
              <a:avLst/>
            </a:prstGeom>
            <a:gradFill rotWithShape="1">
              <a:gsLst>
                <a:gs pos="0">
                  <a:srgbClr val="FF6699">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39" name="Oval 35">
              <a:extLst>
                <a:ext uri="{FF2B5EF4-FFF2-40B4-BE49-F238E27FC236}">
                  <a16:creationId xmlns:a16="http://schemas.microsoft.com/office/drawing/2014/main" id="{7DA4D8F9-75B6-484B-B446-704186F75B05}"/>
                </a:ext>
              </a:extLst>
            </p:cNvPr>
            <p:cNvSpPr>
              <a:spLocks noChangeArrowheads="1"/>
            </p:cNvSpPr>
            <p:nvPr/>
          </p:nvSpPr>
          <p:spPr bwMode="gray">
            <a:xfrm>
              <a:off x="923" y="2006"/>
              <a:ext cx="792" cy="309"/>
            </a:xfrm>
            <a:prstGeom prst="ellipse">
              <a:avLst/>
            </a:prstGeom>
            <a:gradFill rotWithShape="1">
              <a:gsLst>
                <a:gs pos="0">
                  <a:srgbClr val="8A3753"/>
                </a:gs>
                <a:gs pos="50000">
                  <a:srgbClr val="FF6699"/>
                </a:gs>
                <a:gs pos="100000">
                  <a:srgbClr val="8A3753"/>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40" name="Oval 36">
              <a:extLst>
                <a:ext uri="{FF2B5EF4-FFF2-40B4-BE49-F238E27FC236}">
                  <a16:creationId xmlns:a16="http://schemas.microsoft.com/office/drawing/2014/main" id="{DA746ED3-786E-437F-85F0-68148C664D02}"/>
                </a:ext>
              </a:extLst>
            </p:cNvPr>
            <p:cNvSpPr>
              <a:spLocks noChangeArrowheads="1"/>
            </p:cNvSpPr>
            <p:nvPr/>
          </p:nvSpPr>
          <p:spPr bwMode="gray">
            <a:xfrm>
              <a:off x="912" y="1992"/>
              <a:ext cx="791" cy="309"/>
            </a:xfrm>
            <a:prstGeom prst="ellipse">
              <a:avLst/>
            </a:prstGeom>
            <a:gradFill rotWithShape="1">
              <a:gsLst>
                <a:gs pos="0">
                  <a:srgbClr val="A24161"/>
                </a:gs>
                <a:gs pos="100000">
                  <a:srgbClr val="FF6699">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41" name="Oval 37">
              <a:extLst>
                <a:ext uri="{FF2B5EF4-FFF2-40B4-BE49-F238E27FC236}">
                  <a16:creationId xmlns:a16="http://schemas.microsoft.com/office/drawing/2014/main" id="{3F6E2702-6E16-4438-92B3-34589CB5FC31}"/>
                </a:ext>
              </a:extLst>
            </p:cNvPr>
            <p:cNvSpPr>
              <a:spLocks noChangeArrowheads="1"/>
            </p:cNvSpPr>
            <p:nvPr/>
          </p:nvSpPr>
          <p:spPr bwMode="gray">
            <a:xfrm>
              <a:off x="966" y="2006"/>
              <a:ext cx="712" cy="309"/>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42" name="Oval 38">
              <a:extLst>
                <a:ext uri="{FF2B5EF4-FFF2-40B4-BE49-F238E27FC236}">
                  <a16:creationId xmlns:a16="http://schemas.microsoft.com/office/drawing/2014/main" id="{18C9D2ED-8F0D-4785-A56E-3F8684ED9D54}"/>
                </a:ext>
              </a:extLst>
            </p:cNvPr>
            <p:cNvSpPr>
              <a:spLocks noChangeArrowheads="1"/>
            </p:cNvSpPr>
            <p:nvPr/>
          </p:nvSpPr>
          <p:spPr bwMode="gray">
            <a:xfrm>
              <a:off x="960" y="1776"/>
              <a:ext cx="689" cy="727"/>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43" name="Oval 39">
              <a:extLst>
                <a:ext uri="{FF2B5EF4-FFF2-40B4-BE49-F238E27FC236}">
                  <a16:creationId xmlns:a16="http://schemas.microsoft.com/office/drawing/2014/main" id="{3770D211-A480-4AFC-8042-D5A9C6D25025}"/>
                </a:ext>
              </a:extLst>
            </p:cNvPr>
            <p:cNvSpPr>
              <a:spLocks noChangeArrowheads="1"/>
            </p:cNvSpPr>
            <p:nvPr/>
          </p:nvSpPr>
          <p:spPr bwMode="gray">
            <a:xfrm>
              <a:off x="986" y="1801"/>
              <a:ext cx="673" cy="709"/>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44" name="Oval 40">
              <a:extLst>
                <a:ext uri="{FF2B5EF4-FFF2-40B4-BE49-F238E27FC236}">
                  <a16:creationId xmlns:a16="http://schemas.microsoft.com/office/drawing/2014/main" id="{EDC0CD51-C83C-4C1C-B053-2C98141E239E}"/>
                </a:ext>
              </a:extLst>
            </p:cNvPr>
            <p:cNvSpPr>
              <a:spLocks noChangeArrowheads="1"/>
            </p:cNvSpPr>
            <p:nvPr/>
          </p:nvSpPr>
          <p:spPr bwMode="gray">
            <a:xfrm>
              <a:off x="994" y="1808"/>
              <a:ext cx="640" cy="663"/>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45" name="Oval 41">
              <a:extLst>
                <a:ext uri="{FF2B5EF4-FFF2-40B4-BE49-F238E27FC236}">
                  <a16:creationId xmlns:a16="http://schemas.microsoft.com/office/drawing/2014/main" id="{EC9892B3-A84C-4E51-B819-315C31BF4074}"/>
                </a:ext>
              </a:extLst>
            </p:cNvPr>
            <p:cNvSpPr>
              <a:spLocks noChangeArrowheads="1"/>
            </p:cNvSpPr>
            <p:nvPr/>
          </p:nvSpPr>
          <p:spPr bwMode="gray">
            <a:xfrm>
              <a:off x="1031" y="1827"/>
              <a:ext cx="569" cy="538"/>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46" name="Text Box 42">
              <a:extLst>
                <a:ext uri="{FF2B5EF4-FFF2-40B4-BE49-F238E27FC236}">
                  <a16:creationId xmlns:a16="http://schemas.microsoft.com/office/drawing/2014/main" id="{BE7ACB35-7EA9-4D7C-811A-8B930E78284C}"/>
                </a:ext>
              </a:extLst>
            </p:cNvPr>
            <p:cNvSpPr txBox="1">
              <a:spLocks noChangeArrowheads="1"/>
            </p:cNvSpPr>
            <p:nvPr/>
          </p:nvSpPr>
          <p:spPr bwMode="gray">
            <a:xfrm>
              <a:off x="1108" y="2054"/>
              <a:ext cx="437"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None/>
              </a:pPr>
              <a:r>
                <a:rPr lang="en-US" altLang="en-US" sz="2000" b="1">
                  <a:solidFill>
                    <a:srgbClr val="000000"/>
                  </a:solidFill>
                </a:rPr>
                <a:t>Text</a:t>
              </a:r>
            </a:p>
          </p:txBody>
        </p:sp>
      </p:grpSp>
      <p:grpSp>
        <p:nvGrpSpPr>
          <p:cNvPr id="33802" name="Group 43">
            <a:extLst>
              <a:ext uri="{FF2B5EF4-FFF2-40B4-BE49-F238E27FC236}">
                <a16:creationId xmlns:a16="http://schemas.microsoft.com/office/drawing/2014/main" id="{B69A8320-B4C9-469D-9238-0EB15C46C531}"/>
              </a:ext>
            </a:extLst>
          </p:cNvPr>
          <p:cNvGrpSpPr>
            <a:grpSpLocks/>
          </p:cNvGrpSpPr>
          <p:nvPr/>
        </p:nvGrpSpPr>
        <p:grpSpPr bwMode="auto">
          <a:xfrm>
            <a:off x="2362200" y="3309836"/>
            <a:ext cx="1352259" cy="1154491"/>
            <a:chOff x="884" y="2628"/>
            <a:chExt cx="806" cy="653"/>
          </a:xfrm>
        </p:grpSpPr>
        <p:sp>
          <p:nvSpPr>
            <p:cNvPr id="33828" name="Oval 44">
              <a:extLst>
                <a:ext uri="{FF2B5EF4-FFF2-40B4-BE49-F238E27FC236}">
                  <a16:creationId xmlns:a16="http://schemas.microsoft.com/office/drawing/2014/main" id="{8F1CA947-A6A4-4707-9A0B-6165F7419B75}"/>
                </a:ext>
              </a:extLst>
            </p:cNvPr>
            <p:cNvSpPr>
              <a:spLocks noChangeArrowheads="1"/>
            </p:cNvSpPr>
            <p:nvPr/>
          </p:nvSpPr>
          <p:spPr bwMode="gray">
            <a:xfrm>
              <a:off x="884" y="2807"/>
              <a:ext cx="155" cy="294"/>
            </a:xfrm>
            <a:prstGeom prst="ellipse">
              <a:avLst/>
            </a:prstGeom>
            <a:gradFill rotWithShape="1">
              <a:gsLst>
                <a:gs pos="0">
                  <a:srgbClr val="FFFFFF"/>
                </a:gs>
                <a:gs pos="50000">
                  <a:srgbClr val="00CC66"/>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29" name="Oval 45">
              <a:extLst>
                <a:ext uri="{FF2B5EF4-FFF2-40B4-BE49-F238E27FC236}">
                  <a16:creationId xmlns:a16="http://schemas.microsoft.com/office/drawing/2014/main" id="{88DA6DF9-6120-4E30-ADD8-733B8AADF53C}"/>
                </a:ext>
              </a:extLst>
            </p:cNvPr>
            <p:cNvSpPr>
              <a:spLocks noChangeArrowheads="1"/>
            </p:cNvSpPr>
            <p:nvPr/>
          </p:nvSpPr>
          <p:spPr bwMode="gray">
            <a:xfrm>
              <a:off x="884" y="2807"/>
              <a:ext cx="155" cy="294"/>
            </a:xfrm>
            <a:prstGeom prst="ellipse">
              <a:avLst/>
            </a:prstGeom>
            <a:gradFill rotWithShape="1">
              <a:gsLst>
                <a:gs pos="0">
                  <a:srgbClr val="00CC66">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30" name="Oval 46">
              <a:extLst>
                <a:ext uri="{FF2B5EF4-FFF2-40B4-BE49-F238E27FC236}">
                  <a16:creationId xmlns:a16="http://schemas.microsoft.com/office/drawing/2014/main" id="{2F431815-0641-47ED-8C89-288F9E30EEE5}"/>
                </a:ext>
              </a:extLst>
            </p:cNvPr>
            <p:cNvSpPr>
              <a:spLocks noChangeArrowheads="1"/>
            </p:cNvSpPr>
            <p:nvPr/>
          </p:nvSpPr>
          <p:spPr bwMode="gray">
            <a:xfrm>
              <a:off x="940" y="2807"/>
              <a:ext cx="750" cy="294"/>
            </a:xfrm>
            <a:prstGeom prst="ellipse">
              <a:avLst/>
            </a:prstGeom>
            <a:gradFill rotWithShape="1">
              <a:gsLst>
                <a:gs pos="0">
                  <a:srgbClr val="006E37"/>
                </a:gs>
                <a:gs pos="50000">
                  <a:srgbClr val="00CC66"/>
                </a:gs>
                <a:gs pos="100000">
                  <a:srgbClr val="006E37"/>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31" name="Oval 47">
              <a:extLst>
                <a:ext uri="{FF2B5EF4-FFF2-40B4-BE49-F238E27FC236}">
                  <a16:creationId xmlns:a16="http://schemas.microsoft.com/office/drawing/2014/main" id="{8FA0096D-CAF1-4A61-A338-ECA6511F344B}"/>
                </a:ext>
              </a:extLst>
            </p:cNvPr>
            <p:cNvSpPr>
              <a:spLocks noChangeArrowheads="1"/>
            </p:cNvSpPr>
            <p:nvPr/>
          </p:nvSpPr>
          <p:spPr bwMode="gray">
            <a:xfrm>
              <a:off x="941" y="2807"/>
              <a:ext cx="749" cy="294"/>
            </a:xfrm>
            <a:prstGeom prst="ellipse">
              <a:avLst/>
            </a:prstGeom>
            <a:gradFill rotWithShape="1">
              <a:gsLst>
                <a:gs pos="0">
                  <a:srgbClr val="008241"/>
                </a:gs>
                <a:gs pos="100000">
                  <a:srgbClr val="00CC66">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32" name="Oval 48">
              <a:extLst>
                <a:ext uri="{FF2B5EF4-FFF2-40B4-BE49-F238E27FC236}">
                  <a16:creationId xmlns:a16="http://schemas.microsoft.com/office/drawing/2014/main" id="{2536B2AC-DC40-4837-BEBC-636BFBD0C27B}"/>
                </a:ext>
              </a:extLst>
            </p:cNvPr>
            <p:cNvSpPr>
              <a:spLocks noChangeArrowheads="1"/>
            </p:cNvSpPr>
            <p:nvPr/>
          </p:nvSpPr>
          <p:spPr bwMode="gray">
            <a:xfrm>
              <a:off x="981" y="2807"/>
              <a:ext cx="674" cy="294"/>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33" name="Oval 49">
              <a:extLst>
                <a:ext uri="{FF2B5EF4-FFF2-40B4-BE49-F238E27FC236}">
                  <a16:creationId xmlns:a16="http://schemas.microsoft.com/office/drawing/2014/main" id="{A66EAA95-28D6-407A-8F3F-6D4B56894547}"/>
                </a:ext>
              </a:extLst>
            </p:cNvPr>
            <p:cNvSpPr>
              <a:spLocks noChangeArrowheads="1"/>
            </p:cNvSpPr>
            <p:nvPr/>
          </p:nvSpPr>
          <p:spPr bwMode="gray">
            <a:xfrm>
              <a:off x="992" y="2628"/>
              <a:ext cx="653" cy="653"/>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34" name="Oval 50">
              <a:extLst>
                <a:ext uri="{FF2B5EF4-FFF2-40B4-BE49-F238E27FC236}">
                  <a16:creationId xmlns:a16="http://schemas.microsoft.com/office/drawing/2014/main" id="{205C1D5B-7609-4F67-A5E1-A0CCF8E3CA4E}"/>
                </a:ext>
              </a:extLst>
            </p:cNvPr>
            <p:cNvSpPr>
              <a:spLocks noChangeArrowheads="1"/>
            </p:cNvSpPr>
            <p:nvPr/>
          </p:nvSpPr>
          <p:spPr bwMode="gray">
            <a:xfrm>
              <a:off x="1000" y="2632"/>
              <a:ext cx="637" cy="636"/>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35" name="Oval 51">
              <a:extLst>
                <a:ext uri="{FF2B5EF4-FFF2-40B4-BE49-F238E27FC236}">
                  <a16:creationId xmlns:a16="http://schemas.microsoft.com/office/drawing/2014/main" id="{A80822AC-3638-45D0-AF59-60FB5ED7994C}"/>
                </a:ext>
              </a:extLst>
            </p:cNvPr>
            <p:cNvSpPr>
              <a:spLocks noChangeArrowheads="1"/>
            </p:cNvSpPr>
            <p:nvPr/>
          </p:nvSpPr>
          <p:spPr bwMode="gray">
            <a:xfrm>
              <a:off x="1007" y="2638"/>
              <a:ext cx="606" cy="595"/>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36" name="Oval 52">
              <a:extLst>
                <a:ext uri="{FF2B5EF4-FFF2-40B4-BE49-F238E27FC236}">
                  <a16:creationId xmlns:a16="http://schemas.microsoft.com/office/drawing/2014/main" id="{AE57E93A-3488-46F0-B27C-9ECDAFBD4EF1}"/>
                </a:ext>
              </a:extLst>
            </p:cNvPr>
            <p:cNvSpPr>
              <a:spLocks noChangeArrowheads="1"/>
            </p:cNvSpPr>
            <p:nvPr/>
          </p:nvSpPr>
          <p:spPr bwMode="gray">
            <a:xfrm>
              <a:off x="1042" y="2655"/>
              <a:ext cx="539" cy="483"/>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grpSp>
      <p:sp>
        <p:nvSpPr>
          <p:cNvPr id="33803" name="Text Box 53">
            <a:extLst>
              <a:ext uri="{FF2B5EF4-FFF2-40B4-BE49-F238E27FC236}">
                <a16:creationId xmlns:a16="http://schemas.microsoft.com/office/drawing/2014/main" id="{0F8FEA31-83A3-4757-8DDA-99F52AACF41A}"/>
              </a:ext>
            </a:extLst>
          </p:cNvPr>
          <p:cNvSpPr txBox="1">
            <a:spLocks noChangeArrowheads="1"/>
          </p:cNvSpPr>
          <p:nvPr/>
        </p:nvSpPr>
        <p:spPr bwMode="gray">
          <a:xfrm>
            <a:off x="3200400" y="2879726"/>
            <a:ext cx="706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None/>
            </a:pPr>
            <a:r>
              <a:rPr lang="en-US" altLang="en-US" sz="2000" b="1">
                <a:solidFill>
                  <a:srgbClr val="000000"/>
                </a:solidFill>
              </a:rPr>
              <a:t>Text</a:t>
            </a:r>
          </a:p>
        </p:txBody>
      </p:sp>
      <p:grpSp>
        <p:nvGrpSpPr>
          <p:cNvPr id="33804" name="Group 54">
            <a:extLst>
              <a:ext uri="{FF2B5EF4-FFF2-40B4-BE49-F238E27FC236}">
                <a16:creationId xmlns:a16="http://schemas.microsoft.com/office/drawing/2014/main" id="{7CB2F609-0435-410F-A26C-1F9E384B68BA}"/>
              </a:ext>
            </a:extLst>
          </p:cNvPr>
          <p:cNvGrpSpPr>
            <a:grpSpLocks/>
          </p:cNvGrpSpPr>
          <p:nvPr/>
        </p:nvGrpSpPr>
        <p:grpSpPr bwMode="auto">
          <a:xfrm>
            <a:off x="3581399" y="5599115"/>
            <a:ext cx="1339850" cy="1092200"/>
            <a:chOff x="1685" y="3239"/>
            <a:chExt cx="844" cy="688"/>
          </a:xfrm>
        </p:grpSpPr>
        <p:grpSp>
          <p:nvGrpSpPr>
            <p:cNvPr id="33816" name="Group 55">
              <a:extLst>
                <a:ext uri="{FF2B5EF4-FFF2-40B4-BE49-F238E27FC236}">
                  <a16:creationId xmlns:a16="http://schemas.microsoft.com/office/drawing/2014/main" id="{25C18825-5FC3-46EA-AE15-5555C6670E84}"/>
                </a:ext>
              </a:extLst>
            </p:cNvPr>
            <p:cNvGrpSpPr>
              <a:grpSpLocks/>
            </p:cNvGrpSpPr>
            <p:nvPr/>
          </p:nvGrpSpPr>
          <p:grpSpPr bwMode="auto">
            <a:xfrm>
              <a:off x="1685" y="3239"/>
              <a:ext cx="844" cy="688"/>
              <a:chOff x="2832" y="1842"/>
              <a:chExt cx="844" cy="688"/>
            </a:xfrm>
          </p:grpSpPr>
          <p:sp>
            <p:nvSpPr>
              <p:cNvPr id="33818" name="Oval 56">
                <a:extLst>
                  <a:ext uri="{FF2B5EF4-FFF2-40B4-BE49-F238E27FC236}">
                    <a16:creationId xmlns:a16="http://schemas.microsoft.com/office/drawing/2014/main" id="{D96EBDFF-7F82-43F2-88E5-727747DA7D93}"/>
                  </a:ext>
                </a:extLst>
              </p:cNvPr>
              <p:cNvSpPr>
                <a:spLocks noChangeArrowheads="1"/>
              </p:cNvSpPr>
              <p:nvPr/>
            </p:nvSpPr>
            <p:spPr bwMode="gray">
              <a:xfrm>
                <a:off x="2832" y="2018"/>
                <a:ext cx="164" cy="327"/>
              </a:xfrm>
              <a:prstGeom prst="ellipse">
                <a:avLst/>
              </a:prstGeom>
              <a:gradFill rotWithShape="1">
                <a:gsLst>
                  <a:gs pos="0">
                    <a:srgbClr val="FFFFFF"/>
                  </a:gs>
                  <a:gs pos="50000">
                    <a:srgbClr val="3965E1"/>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19" name="Oval 57">
                <a:extLst>
                  <a:ext uri="{FF2B5EF4-FFF2-40B4-BE49-F238E27FC236}">
                    <a16:creationId xmlns:a16="http://schemas.microsoft.com/office/drawing/2014/main" id="{5AE308A2-53AA-4841-9ADE-F929DDCD6FBE}"/>
                  </a:ext>
                </a:extLst>
              </p:cNvPr>
              <p:cNvSpPr>
                <a:spLocks noChangeArrowheads="1"/>
              </p:cNvSpPr>
              <p:nvPr/>
            </p:nvSpPr>
            <p:spPr bwMode="gray">
              <a:xfrm>
                <a:off x="2832" y="2018"/>
                <a:ext cx="164" cy="327"/>
              </a:xfrm>
              <a:prstGeom prst="ellipse">
                <a:avLst/>
              </a:prstGeom>
              <a:gradFill rotWithShape="1">
                <a:gsLst>
                  <a:gs pos="0">
                    <a:srgbClr val="3965E1">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20" name="Oval 58">
                <a:extLst>
                  <a:ext uri="{FF2B5EF4-FFF2-40B4-BE49-F238E27FC236}">
                    <a16:creationId xmlns:a16="http://schemas.microsoft.com/office/drawing/2014/main" id="{FB9A4443-CE23-4FAE-B72F-45FE7E3D99C5}"/>
                  </a:ext>
                </a:extLst>
              </p:cNvPr>
              <p:cNvSpPr>
                <a:spLocks noChangeArrowheads="1"/>
              </p:cNvSpPr>
              <p:nvPr/>
            </p:nvSpPr>
            <p:spPr bwMode="gray">
              <a:xfrm>
                <a:off x="2889" y="2018"/>
                <a:ext cx="787" cy="327"/>
              </a:xfrm>
              <a:prstGeom prst="ellipse">
                <a:avLst/>
              </a:prstGeom>
              <a:gradFill rotWithShape="1">
                <a:gsLst>
                  <a:gs pos="0">
                    <a:srgbClr val="1F377A"/>
                  </a:gs>
                  <a:gs pos="50000">
                    <a:srgbClr val="3965E1"/>
                  </a:gs>
                  <a:gs pos="100000">
                    <a:srgbClr val="1F377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21" name="Oval 59">
                <a:extLst>
                  <a:ext uri="{FF2B5EF4-FFF2-40B4-BE49-F238E27FC236}">
                    <a16:creationId xmlns:a16="http://schemas.microsoft.com/office/drawing/2014/main" id="{84ABD4C0-B5E1-4F18-AD88-F4F25C52BE61}"/>
                  </a:ext>
                </a:extLst>
              </p:cNvPr>
              <p:cNvSpPr>
                <a:spLocks noChangeArrowheads="1"/>
              </p:cNvSpPr>
              <p:nvPr/>
            </p:nvSpPr>
            <p:spPr bwMode="gray">
              <a:xfrm>
                <a:off x="2889" y="2024"/>
                <a:ext cx="787" cy="327"/>
              </a:xfrm>
              <a:prstGeom prst="ellipse">
                <a:avLst/>
              </a:prstGeom>
              <a:gradFill rotWithShape="1">
                <a:gsLst>
                  <a:gs pos="0">
                    <a:srgbClr val="264396"/>
                  </a:gs>
                  <a:gs pos="100000">
                    <a:srgbClr val="3965E1">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22" name="Oval 60">
                <a:extLst>
                  <a:ext uri="{FF2B5EF4-FFF2-40B4-BE49-F238E27FC236}">
                    <a16:creationId xmlns:a16="http://schemas.microsoft.com/office/drawing/2014/main" id="{2942BF94-19DD-421C-9045-1B8AC967797D}"/>
                  </a:ext>
                </a:extLst>
              </p:cNvPr>
              <p:cNvSpPr>
                <a:spLocks noChangeArrowheads="1"/>
              </p:cNvSpPr>
              <p:nvPr/>
            </p:nvSpPr>
            <p:spPr bwMode="gray">
              <a:xfrm>
                <a:off x="2928" y="2024"/>
                <a:ext cx="709" cy="327"/>
              </a:xfrm>
              <a:prstGeom prst="ellipse">
                <a:avLst/>
              </a:prstGeom>
              <a:gradFill rotWithShape="1">
                <a:gsLst>
                  <a:gs pos="0">
                    <a:srgbClr val="3965E1"/>
                  </a:gs>
                  <a:gs pos="100000">
                    <a:srgbClr val="03060D"/>
                  </a:gs>
                </a:gsLst>
                <a:lin ang="54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grpSp>
            <p:nvGrpSpPr>
              <p:cNvPr id="33823" name="Group 61">
                <a:extLst>
                  <a:ext uri="{FF2B5EF4-FFF2-40B4-BE49-F238E27FC236}">
                    <a16:creationId xmlns:a16="http://schemas.microsoft.com/office/drawing/2014/main" id="{AD117699-5240-41C4-97BE-E23C2E303E6B}"/>
                  </a:ext>
                </a:extLst>
              </p:cNvPr>
              <p:cNvGrpSpPr>
                <a:grpSpLocks/>
              </p:cNvGrpSpPr>
              <p:nvPr/>
            </p:nvGrpSpPr>
            <p:grpSpPr bwMode="auto">
              <a:xfrm>
                <a:off x="2946" y="1842"/>
                <a:ext cx="687" cy="688"/>
                <a:chOff x="4166" y="1706"/>
                <a:chExt cx="1252" cy="1252"/>
              </a:xfrm>
            </p:grpSpPr>
            <p:sp>
              <p:nvSpPr>
                <p:cNvPr id="33824" name="Oval 62">
                  <a:extLst>
                    <a:ext uri="{FF2B5EF4-FFF2-40B4-BE49-F238E27FC236}">
                      <a16:creationId xmlns:a16="http://schemas.microsoft.com/office/drawing/2014/main" id="{F6BAED1B-88A3-4476-AA99-C92ECB98CBB6}"/>
                    </a:ext>
                  </a:extLst>
                </p:cNvPr>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25" name="Oval 63">
                  <a:extLst>
                    <a:ext uri="{FF2B5EF4-FFF2-40B4-BE49-F238E27FC236}">
                      <a16:creationId xmlns:a16="http://schemas.microsoft.com/office/drawing/2014/main" id="{3488C867-9153-48E5-AA57-3E4182F56CB2}"/>
                    </a:ext>
                  </a:extLst>
                </p:cNvPr>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26" name="Oval 64">
                  <a:extLst>
                    <a:ext uri="{FF2B5EF4-FFF2-40B4-BE49-F238E27FC236}">
                      <a16:creationId xmlns:a16="http://schemas.microsoft.com/office/drawing/2014/main" id="{74B14695-F25F-42BA-8BE3-085E09508D2F}"/>
                    </a:ext>
                  </a:extLst>
                </p:cNvPr>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33827" name="Oval 65">
                  <a:extLst>
                    <a:ext uri="{FF2B5EF4-FFF2-40B4-BE49-F238E27FC236}">
                      <a16:creationId xmlns:a16="http://schemas.microsoft.com/office/drawing/2014/main" id="{A7EF31D5-9FF8-40FB-A7DA-8A9C1C39DDE7}"/>
                    </a:ext>
                  </a:extLst>
                </p:cNvPr>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grpSp>
        </p:grpSp>
        <p:sp>
          <p:nvSpPr>
            <p:cNvPr id="33817" name="Text Box 66">
              <a:extLst>
                <a:ext uri="{FF2B5EF4-FFF2-40B4-BE49-F238E27FC236}">
                  <a16:creationId xmlns:a16="http://schemas.microsoft.com/office/drawing/2014/main" id="{9DBAA291-411E-42E7-8892-9094268A6085}"/>
                </a:ext>
              </a:extLst>
            </p:cNvPr>
            <p:cNvSpPr txBox="1">
              <a:spLocks noChangeArrowheads="1"/>
            </p:cNvSpPr>
            <p:nvPr/>
          </p:nvSpPr>
          <p:spPr bwMode="gray">
            <a:xfrm>
              <a:off x="1907" y="3456"/>
              <a:ext cx="44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None/>
              </a:pPr>
              <a:r>
                <a:rPr lang="en-US" altLang="en-US" sz="2000" b="1" dirty="0">
                  <a:solidFill>
                    <a:srgbClr val="000000"/>
                  </a:solidFill>
                </a:rPr>
                <a:t>Text</a:t>
              </a:r>
            </a:p>
          </p:txBody>
        </p:sp>
      </p:grpSp>
      <p:grpSp>
        <p:nvGrpSpPr>
          <p:cNvPr id="67" name="Group 32">
            <a:extLst>
              <a:ext uri="{FF2B5EF4-FFF2-40B4-BE49-F238E27FC236}">
                <a16:creationId xmlns:a16="http://schemas.microsoft.com/office/drawing/2014/main" id="{263893B8-1905-4FD1-83F3-C507A904EDB9}"/>
              </a:ext>
            </a:extLst>
          </p:cNvPr>
          <p:cNvGrpSpPr>
            <a:grpSpLocks/>
          </p:cNvGrpSpPr>
          <p:nvPr/>
        </p:nvGrpSpPr>
        <p:grpSpPr bwMode="auto">
          <a:xfrm>
            <a:off x="5049473" y="505488"/>
            <a:ext cx="1350963" cy="1235117"/>
            <a:chOff x="864" y="1776"/>
            <a:chExt cx="851" cy="734"/>
          </a:xfrm>
        </p:grpSpPr>
        <p:sp>
          <p:nvSpPr>
            <p:cNvPr id="68" name="Oval 33">
              <a:extLst>
                <a:ext uri="{FF2B5EF4-FFF2-40B4-BE49-F238E27FC236}">
                  <a16:creationId xmlns:a16="http://schemas.microsoft.com/office/drawing/2014/main" id="{F7ADD14C-94F5-414D-B024-1A930F5B2CDA}"/>
                </a:ext>
              </a:extLst>
            </p:cNvPr>
            <p:cNvSpPr>
              <a:spLocks noChangeArrowheads="1"/>
            </p:cNvSpPr>
            <p:nvPr/>
          </p:nvSpPr>
          <p:spPr bwMode="gray">
            <a:xfrm>
              <a:off x="864" y="2006"/>
              <a:ext cx="164" cy="309"/>
            </a:xfrm>
            <a:prstGeom prst="ellipse">
              <a:avLst/>
            </a:prstGeom>
            <a:gradFill rotWithShape="1">
              <a:gsLst>
                <a:gs pos="0">
                  <a:srgbClr val="FFFFFF"/>
                </a:gs>
                <a:gs pos="50000">
                  <a:srgbClr val="FF6699"/>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69" name="Oval 34">
              <a:extLst>
                <a:ext uri="{FF2B5EF4-FFF2-40B4-BE49-F238E27FC236}">
                  <a16:creationId xmlns:a16="http://schemas.microsoft.com/office/drawing/2014/main" id="{4B3B9FF6-4BDB-40DE-9C69-58BC626660CB}"/>
                </a:ext>
              </a:extLst>
            </p:cNvPr>
            <p:cNvSpPr>
              <a:spLocks noChangeArrowheads="1"/>
            </p:cNvSpPr>
            <p:nvPr/>
          </p:nvSpPr>
          <p:spPr bwMode="gray">
            <a:xfrm>
              <a:off x="864" y="2006"/>
              <a:ext cx="164" cy="309"/>
            </a:xfrm>
            <a:prstGeom prst="ellipse">
              <a:avLst/>
            </a:prstGeom>
            <a:gradFill rotWithShape="1">
              <a:gsLst>
                <a:gs pos="0">
                  <a:srgbClr val="FF6699">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70" name="Oval 35">
              <a:extLst>
                <a:ext uri="{FF2B5EF4-FFF2-40B4-BE49-F238E27FC236}">
                  <a16:creationId xmlns:a16="http://schemas.microsoft.com/office/drawing/2014/main" id="{A45040B5-5BBC-480A-A3D6-38027F22BD6E}"/>
                </a:ext>
              </a:extLst>
            </p:cNvPr>
            <p:cNvSpPr>
              <a:spLocks noChangeArrowheads="1"/>
            </p:cNvSpPr>
            <p:nvPr/>
          </p:nvSpPr>
          <p:spPr bwMode="gray">
            <a:xfrm>
              <a:off x="923" y="2006"/>
              <a:ext cx="792" cy="309"/>
            </a:xfrm>
            <a:prstGeom prst="ellipse">
              <a:avLst/>
            </a:prstGeom>
            <a:gradFill rotWithShape="1">
              <a:gsLst>
                <a:gs pos="0">
                  <a:srgbClr val="8A3753"/>
                </a:gs>
                <a:gs pos="50000">
                  <a:srgbClr val="FF6699"/>
                </a:gs>
                <a:gs pos="100000">
                  <a:srgbClr val="8A3753"/>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71" name="Oval 36">
              <a:extLst>
                <a:ext uri="{FF2B5EF4-FFF2-40B4-BE49-F238E27FC236}">
                  <a16:creationId xmlns:a16="http://schemas.microsoft.com/office/drawing/2014/main" id="{531A5F1E-BDCD-4E12-8019-2ECF1BBB817C}"/>
                </a:ext>
              </a:extLst>
            </p:cNvPr>
            <p:cNvSpPr>
              <a:spLocks noChangeArrowheads="1"/>
            </p:cNvSpPr>
            <p:nvPr/>
          </p:nvSpPr>
          <p:spPr bwMode="gray">
            <a:xfrm>
              <a:off x="912" y="1992"/>
              <a:ext cx="791" cy="309"/>
            </a:xfrm>
            <a:prstGeom prst="ellipse">
              <a:avLst/>
            </a:prstGeom>
            <a:gradFill rotWithShape="1">
              <a:gsLst>
                <a:gs pos="0">
                  <a:srgbClr val="A24161"/>
                </a:gs>
                <a:gs pos="100000">
                  <a:srgbClr val="FF6699">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72" name="Oval 37">
              <a:extLst>
                <a:ext uri="{FF2B5EF4-FFF2-40B4-BE49-F238E27FC236}">
                  <a16:creationId xmlns:a16="http://schemas.microsoft.com/office/drawing/2014/main" id="{EA5DC0E3-0A3E-407A-B0B1-C6902BA7A28D}"/>
                </a:ext>
              </a:extLst>
            </p:cNvPr>
            <p:cNvSpPr>
              <a:spLocks noChangeArrowheads="1"/>
            </p:cNvSpPr>
            <p:nvPr/>
          </p:nvSpPr>
          <p:spPr bwMode="gray">
            <a:xfrm>
              <a:off x="966" y="2006"/>
              <a:ext cx="712" cy="309"/>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73" name="Oval 38">
              <a:extLst>
                <a:ext uri="{FF2B5EF4-FFF2-40B4-BE49-F238E27FC236}">
                  <a16:creationId xmlns:a16="http://schemas.microsoft.com/office/drawing/2014/main" id="{D4B690F9-E121-44F2-A28E-E575523D17F2}"/>
                </a:ext>
              </a:extLst>
            </p:cNvPr>
            <p:cNvSpPr>
              <a:spLocks noChangeArrowheads="1"/>
            </p:cNvSpPr>
            <p:nvPr/>
          </p:nvSpPr>
          <p:spPr bwMode="gray">
            <a:xfrm>
              <a:off x="960" y="1776"/>
              <a:ext cx="689" cy="727"/>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74" name="Oval 39">
              <a:extLst>
                <a:ext uri="{FF2B5EF4-FFF2-40B4-BE49-F238E27FC236}">
                  <a16:creationId xmlns:a16="http://schemas.microsoft.com/office/drawing/2014/main" id="{B77F083F-7FD2-4464-AAFF-12E717D497FA}"/>
                </a:ext>
              </a:extLst>
            </p:cNvPr>
            <p:cNvSpPr>
              <a:spLocks noChangeArrowheads="1"/>
            </p:cNvSpPr>
            <p:nvPr/>
          </p:nvSpPr>
          <p:spPr bwMode="gray">
            <a:xfrm>
              <a:off x="986" y="1801"/>
              <a:ext cx="673" cy="709"/>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75" name="Oval 40">
              <a:extLst>
                <a:ext uri="{FF2B5EF4-FFF2-40B4-BE49-F238E27FC236}">
                  <a16:creationId xmlns:a16="http://schemas.microsoft.com/office/drawing/2014/main" id="{F53C62AF-512F-481D-907D-1FE89E4B50DF}"/>
                </a:ext>
              </a:extLst>
            </p:cNvPr>
            <p:cNvSpPr>
              <a:spLocks noChangeArrowheads="1"/>
            </p:cNvSpPr>
            <p:nvPr/>
          </p:nvSpPr>
          <p:spPr bwMode="gray">
            <a:xfrm>
              <a:off x="994" y="1808"/>
              <a:ext cx="640" cy="663"/>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76" name="Oval 41">
              <a:extLst>
                <a:ext uri="{FF2B5EF4-FFF2-40B4-BE49-F238E27FC236}">
                  <a16:creationId xmlns:a16="http://schemas.microsoft.com/office/drawing/2014/main" id="{F228CF9A-AD33-4E96-BD47-0E23766AFCFC}"/>
                </a:ext>
              </a:extLst>
            </p:cNvPr>
            <p:cNvSpPr>
              <a:spLocks noChangeArrowheads="1"/>
            </p:cNvSpPr>
            <p:nvPr/>
          </p:nvSpPr>
          <p:spPr bwMode="gray">
            <a:xfrm>
              <a:off x="1031" y="1827"/>
              <a:ext cx="569" cy="538"/>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id-ID" altLang="en-US" sz="1800">
                <a:solidFill>
                  <a:srgbClr val="000000"/>
                </a:solidFill>
              </a:endParaRPr>
            </a:p>
          </p:txBody>
        </p:sp>
        <p:sp>
          <p:nvSpPr>
            <p:cNvPr id="77" name="Text Box 42">
              <a:extLst>
                <a:ext uri="{FF2B5EF4-FFF2-40B4-BE49-F238E27FC236}">
                  <a16:creationId xmlns:a16="http://schemas.microsoft.com/office/drawing/2014/main" id="{79D3C6C3-F1DB-4410-B0C4-5F998CCC47B2}"/>
                </a:ext>
              </a:extLst>
            </p:cNvPr>
            <p:cNvSpPr txBox="1">
              <a:spLocks noChangeArrowheads="1"/>
            </p:cNvSpPr>
            <p:nvPr/>
          </p:nvSpPr>
          <p:spPr bwMode="gray">
            <a:xfrm>
              <a:off x="1108" y="2054"/>
              <a:ext cx="437"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None/>
              </a:pPr>
              <a:r>
                <a:rPr lang="en-US" altLang="en-US" sz="2000" b="1">
                  <a:solidFill>
                    <a:srgbClr val="000000"/>
                  </a:solidFill>
                </a:rPr>
                <a:t>Text</a:t>
              </a:r>
            </a:p>
          </p:txBody>
        </p:sp>
      </p:grpSp>
    </p:spTree>
    <p:extLst>
      <p:ext uri="{BB962C8B-B14F-4D97-AF65-F5344CB8AC3E}">
        <p14:creationId xmlns:p14="http://schemas.microsoft.com/office/powerpoint/2010/main" val="3396640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4">
            <a:extLst>
              <a:ext uri="{FF2B5EF4-FFF2-40B4-BE49-F238E27FC236}">
                <a16:creationId xmlns:a16="http://schemas.microsoft.com/office/drawing/2014/main" id="{82446894-B6C9-44C0-A9F6-9348912E869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www.themegallery.com</a:t>
            </a:r>
          </a:p>
        </p:txBody>
      </p:sp>
      <p:sp>
        <p:nvSpPr>
          <p:cNvPr id="13316" name="AutoShape 3">
            <a:extLst>
              <a:ext uri="{FF2B5EF4-FFF2-40B4-BE49-F238E27FC236}">
                <a16:creationId xmlns:a16="http://schemas.microsoft.com/office/drawing/2014/main" id="{5762A125-1B09-4DA0-9105-B36B40CF99B9}"/>
              </a:ext>
            </a:extLst>
          </p:cNvPr>
          <p:cNvSpPr>
            <a:spLocks noChangeArrowheads="1"/>
          </p:cNvSpPr>
          <p:nvPr/>
        </p:nvSpPr>
        <p:spPr bwMode="auto">
          <a:xfrm>
            <a:off x="7086600" y="3171825"/>
            <a:ext cx="2286000" cy="2667000"/>
          </a:xfrm>
          <a:prstGeom prst="roundRect">
            <a:avLst>
              <a:gd name="adj" fmla="val 16667"/>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endParaRPr kumimoji="0" lang="id-ID"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13317" name="Text Box 4">
            <a:extLst>
              <a:ext uri="{FF2B5EF4-FFF2-40B4-BE49-F238E27FC236}">
                <a16:creationId xmlns:a16="http://schemas.microsoft.com/office/drawing/2014/main" id="{59AEC3A3-9092-4AF1-8E15-40F82EA00697}"/>
              </a:ext>
            </a:extLst>
          </p:cNvPr>
          <p:cNvSpPr txBox="1">
            <a:spLocks noChangeArrowheads="1"/>
          </p:cNvSpPr>
          <p:nvPr/>
        </p:nvSpPr>
        <p:spPr bwMode="auto">
          <a:xfrm>
            <a:off x="7372350" y="3913140"/>
            <a:ext cx="2057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8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Memantau</a:t>
            </a:r>
            <a:r>
              <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en-US" sz="18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emosi</a:t>
            </a:r>
            <a:r>
              <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en-US" sz="18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tim</a:t>
            </a:r>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3318" name="AutoShape 5">
            <a:extLst>
              <a:ext uri="{FF2B5EF4-FFF2-40B4-BE49-F238E27FC236}">
                <a16:creationId xmlns:a16="http://schemas.microsoft.com/office/drawing/2014/main" id="{3387F27D-CD33-4072-B27B-DFB4BBD8C258}"/>
              </a:ext>
            </a:extLst>
          </p:cNvPr>
          <p:cNvSpPr>
            <a:spLocks noChangeArrowheads="1"/>
          </p:cNvSpPr>
          <p:nvPr/>
        </p:nvSpPr>
        <p:spPr bwMode="auto">
          <a:xfrm>
            <a:off x="2667000" y="3171825"/>
            <a:ext cx="2286000" cy="2667000"/>
          </a:xfrm>
          <a:prstGeom prst="roundRect">
            <a:avLst>
              <a:gd name="adj" fmla="val 16667"/>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endParaRPr kumimoji="0" lang="id-ID"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13319" name="Text Box 6">
            <a:extLst>
              <a:ext uri="{FF2B5EF4-FFF2-40B4-BE49-F238E27FC236}">
                <a16:creationId xmlns:a16="http://schemas.microsoft.com/office/drawing/2014/main" id="{34313308-FF95-4C38-9DB1-DB35EBEF3E16}"/>
              </a:ext>
            </a:extLst>
          </p:cNvPr>
          <p:cNvSpPr txBox="1">
            <a:spLocks noChangeArrowheads="1"/>
          </p:cNvSpPr>
          <p:nvPr/>
        </p:nvSpPr>
        <p:spPr bwMode="auto">
          <a:xfrm>
            <a:off x="2819400" y="4015790"/>
            <a:ext cx="20383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2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Memantau</a:t>
            </a: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en-US" sz="2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emosi</a:t>
            </a: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en-US" sz="2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individu</a:t>
            </a:r>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81927" name="Freeform 7">
            <a:extLst>
              <a:ext uri="{FF2B5EF4-FFF2-40B4-BE49-F238E27FC236}">
                <a16:creationId xmlns:a16="http://schemas.microsoft.com/office/drawing/2014/main" id="{21CD8F72-2F80-41F1-B77A-078814AD08CF}"/>
              </a:ext>
            </a:extLst>
          </p:cNvPr>
          <p:cNvSpPr>
            <a:spLocks/>
          </p:cNvSpPr>
          <p:nvPr/>
        </p:nvSpPr>
        <p:spPr bwMode="gray">
          <a:xfrm>
            <a:off x="4746625" y="3074989"/>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321" name="AutoShape 8">
            <a:extLst>
              <a:ext uri="{FF2B5EF4-FFF2-40B4-BE49-F238E27FC236}">
                <a16:creationId xmlns:a16="http://schemas.microsoft.com/office/drawing/2014/main" id="{5857FEE2-C16E-4D63-96B7-2AEA9006294D}"/>
              </a:ext>
            </a:extLst>
          </p:cNvPr>
          <p:cNvSpPr>
            <a:spLocks noChangeAspect="1" noChangeArrowheads="1" noTextEdit="1"/>
          </p:cNvSpPr>
          <p:nvPr/>
        </p:nvSpPr>
        <p:spPr bwMode="gray">
          <a:xfrm flipH="1">
            <a:off x="6392864" y="3071813"/>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1929" name="Freeform 9">
            <a:extLst>
              <a:ext uri="{FF2B5EF4-FFF2-40B4-BE49-F238E27FC236}">
                <a16:creationId xmlns:a16="http://schemas.microsoft.com/office/drawing/2014/main" id="{0A0B08D9-6C73-4941-B630-FFC8E94A7EFF}"/>
              </a:ext>
            </a:extLst>
          </p:cNvPr>
          <p:cNvSpPr>
            <a:spLocks/>
          </p:cNvSpPr>
          <p:nvPr/>
        </p:nvSpPr>
        <p:spPr bwMode="gray">
          <a:xfrm flipH="1">
            <a:off x="6399214" y="3074989"/>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13323" name="Group 10">
            <a:extLst>
              <a:ext uri="{FF2B5EF4-FFF2-40B4-BE49-F238E27FC236}">
                <a16:creationId xmlns:a16="http://schemas.microsoft.com/office/drawing/2014/main" id="{169DF943-78DF-47A3-B062-82C881E9E1DE}"/>
              </a:ext>
            </a:extLst>
          </p:cNvPr>
          <p:cNvGrpSpPr>
            <a:grpSpLocks/>
          </p:cNvGrpSpPr>
          <p:nvPr/>
        </p:nvGrpSpPr>
        <p:grpSpPr bwMode="auto">
          <a:xfrm>
            <a:off x="4572000" y="1447800"/>
            <a:ext cx="2998788" cy="1601788"/>
            <a:chOff x="1997" y="1314"/>
            <a:chExt cx="1889" cy="1009"/>
          </a:xfrm>
        </p:grpSpPr>
        <p:grpSp>
          <p:nvGrpSpPr>
            <p:cNvPr id="13324" name="Group 11">
              <a:extLst>
                <a:ext uri="{FF2B5EF4-FFF2-40B4-BE49-F238E27FC236}">
                  <a16:creationId xmlns:a16="http://schemas.microsoft.com/office/drawing/2014/main" id="{84265404-CB76-4D1C-9907-ED9E614CB8D4}"/>
                </a:ext>
              </a:extLst>
            </p:cNvPr>
            <p:cNvGrpSpPr>
              <a:grpSpLocks/>
            </p:cNvGrpSpPr>
            <p:nvPr/>
          </p:nvGrpSpPr>
          <p:grpSpPr bwMode="auto">
            <a:xfrm>
              <a:off x="1997" y="1404"/>
              <a:ext cx="1889" cy="919"/>
              <a:chOff x="1973" y="1027"/>
              <a:chExt cx="1926" cy="937"/>
            </a:xfrm>
          </p:grpSpPr>
          <p:sp>
            <p:nvSpPr>
              <p:cNvPr id="81932" name="Oval 12">
                <a:extLst>
                  <a:ext uri="{FF2B5EF4-FFF2-40B4-BE49-F238E27FC236}">
                    <a16:creationId xmlns:a16="http://schemas.microsoft.com/office/drawing/2014/main" id="{AEBC152B-2529-4980-B020-D8106F8FA4BB}"/>
                  </a:ext>
                </a:extLst>
              </p:cNvPr>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1933" name="Oval 13">
                <a:extLst>
                  <a:ext uri="{FF2B5EF4-FFF2-40B4-BE49-F238E27FC236}">
                    <a16:creationId xmlns:a16="http://schemas.microsoft.com/office/drawing/2014/main" id="{2D7E545E-9FD9-44F0-A1AD-2B916CB6B4B2}"/>
                  </a:ext>
                </a:extLst>
              </p:cNvPr>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81934" name="Oval 14">
              <a:extLst>
                <a:ext uri="{FF2B5EF4-FFF2-40B4-BE49-F238E27FC236}">
                  <a16:creationId xmlns:a16="http://schemas.microsoft.com/office/drawing/2014/main" id="{C86FB9DC-1967-45C4-8B48-2DEE9689D5BF}"/>
                </a:ext>
              </a:extLst>
            </p:cNvPr>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1935" name="Oval 15">
              <a:extLst>
                <a:ext uri="{FF2B5EF4-FFF2-40B4-BE49-F238E27FC236}">
                  <a16:creationId xmlns:a16="http://schemas.microsoft.com/office/drawing/2014/main" id="{DD918BA9-31B9-4A97-9C92-09C14C6A2EE6}"/>
                </a:ext>
              </a:extLst>
            </p:cNvPr>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1936" name="Oval 16">
              <a:extLst>
                <a:ext uri="{FF2B5EF4-FFF2-40B4-BE49-F238E27FC236}">
                  <a16:creationId xmlns:a16="http://schemas.microsoft.com/office/drawing/2014/main" id="{5DFA9A68-BE21-409D-AC80-DA6246C4130F}"/>
                </a:ext>
              </a:extLst>
            </p:cNvPr>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1937" name="Oval 17">
              <a:extLst>
                <a:ext uri="{FF2B5EF4-FFF2-40B4-BE49-F238E27FC236}">
                  <a16:creationId xmlns:a16="http://schemas.microsoft.com/office/drawing/2014/main" id="{105B61CD-D982-4B5A-A734-C197685F94E8}"/>
                </a:ext>
              </a:extLst>
            </p:cNvPr>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19" name="Rectangle 2">
            <a:extLst>
              <a:ext uri="{FF2B5EF4-FFF2-40B4-BE49-F238E27FC236}">
                <a16:creationId xmlns:a16="http://schemas.microsoft.com/office/drawing/2014/main" id="{F4773F6D-2335-4954-B49B-D74210523110}"/>
              </a:ext>
            </a:extLst>
          </p:cNvPr>
          <p:cNvSpPr txBox="1">
            <a:spLocks noChangeArrowheads="1"/>
          </p:cNvSpPr>
          <p:nvPr/>
        </p:nvSpPr>
        <p:spPr bwMode="auto">
          <a:xfrm>
            <a:off x="5130587" y="1876735"/>
            <a:ext cx="1930825" cy="550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charset="0"/>
              </a:defRPr>
            </a:lvl2pPr>
            <a:lvl3pPr algn="ctr" rtl="0" eaLnBrk="0" fontAlgn="base" hangingPunct="0">
              <a:spcBef>
                <a:spcPct val="0"/>
              </a:spcBef>
              <a:spcAft>
                <a:spcPct val="0"/>
              </a:spcAft>
              <a:defRPr sz="2800" b="1">
                <a:solidFill>
                  <a:schemeClr val="bg1"/>
                </a:solidFill>
                <a:latin typeface="Arial" charset="0"/>
              </a:defRPr>
            </a:lvl3pPr>
            <a:lvl4pPr algn="ctr" rtl="0" eaLnBrk="0" fontAlgn="base" hangingPunct="0">
              <a:spcBef>
                <a:spcPct val="0"/>
              </a:spcBef>
              <a:spcAft>
                <a:spcPct val="0"/>
              </a:spcAft>
              <a:defRPr sz="2800" b="1">
                <a:solidFill>
                  <a:schemeClr val="bg1"/>
                </a:solidFill>
                <a:latin typeface="Arial" charset="0"/>
              </a:defRPr>
            </a:lvl4pPr>
            <a:lvl5pPr algn="ctr" rtl="0" eaLnBrk="0" fontAlgn="base" hangingPunct="0">
              <a:spcBef>
                <a:spcPct val="0"/>
              </a:spcBef>
              <a:spcAft>
                <a:spcPct val="0"/>
              </a:spcAft>
              <a:defRPr sz="2800" b="1">
                <a:solidFill>
                  <a:schemeClr val="bg1"/>
                </a:solidFill>
                <a:latin typeface="Arial" charset="0"/>
              </a:defRPr>
            </a:lvl5pPr>
            <a:lvl6pPr marL="457200" algn="ctr" rtl="0" fontAlgn="base">
              <a:spcBef>
                <a:spcPct val="0"/>
              </a:spcBef>
              <a:spcAft>
                <a:spcPct val="0"/>
              </a:spcAft>
              <a:defRPr sz="2800" b="1">
                <a:solidFill>
                  <a:schemeClr val="bg1"/>
                </a:solidFill>
                <a:latin typeface="Arial" charset="0"/>
              </a:defRPr>
            </a:lvl6pPr>
            <a:lvl7pPr marL="914400" algn="ctr" rtl="0" fontAlgn="base">
              <a:spcBef>
                <a:spcPct val="0"/>
              </a:spcBef>
              <a:spcAft>
                <a:spcPct val="0"/>
              </a:spcAft>
              <a:defRPr sz="2800" b="1">
                <a:solidFill>
                  <a:schemeClr val="bg1"/>
                </a:solidFill>
                <a:latin typeface="Arial" charset="0"/>
              </a:defRPr>
            </a:lvl7pPr>
            <a:lvl8pPr marL="1371600" algn="ctr" rtl="0" fontAlgn="base">
              <a:spcBef>
                <a:spcPct val="0"/>
              </a:spcBef>
              <a:spcAft>
                <a:spcPct val="0"/>
              </a:spcAft>
              <a:defRPr sz="2800" b="1">
                <a:solidFill>
                  <a:schemeClr val="bg1"/>
                </a:solidFill>
                <a:latin typeface="Arial" charset="0"/>
              </a:defRPr>
            </a:lvl8pPr>
            <a:lvl9pPr marL="1828800" algn="ctr" rtl="0" fontAlgn="base">
              <a:spcBef>
                <a:spcPct val="0"/>
              </a:spcBef>
              <a:spcAft>
                <a:spcPct val="0"/>
              </a:spcAft>
              <a:defRPr sz="2800" b="1">
                <a:solidFill>
                  <a:schemeClr val="bg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0" cap="none" spc="0" normalizeH="0" baseline="0" noProof="0" dirty="0" err="1">
                <a:ln>
                  <a:noFill/>
                </a:ln>
                <a:solidFill>
                  <a:srgbClr val="000000">
                    <a:lumMod val="95000"/>
                    <a:lumOff val="5000"/>
                  </a:srgbClr>
                </a:solidFill>
                <a:effectLst/>
                <a:uLnTx/>
                <a:uFillTx/>
                <a:latin typeface="Arial"/>
                <a:ea typeface="+mj-ea"/>
                <a:cs typeface="+mj-cs"/>
              </a:rPr>
              <a:t>Kepemimpinan</a:t>
            </a:r>
            <a:r>
              <a:rPr kumimoji="0" lang="en-US" altLang="en-US" sz="1800" b="1" i="0" u="none" strike="noStrike" kern="0" cap="none" spc="0" normalizeH="0" baseline="0" noProof="0" dirty="0">
                <a:ln>
                  <a:noFill/>
                </a:ln>
                <a:solidFill>
                  <a:srgbClr val="000000">
                    <a:lumMod val="95000"/>
                    <a:lumOff val="5000"/>
                  </a:srgbClr>
                </a:solidFill>
                <a:effectLst/>
                <a:uLnTx/>
                <a:uFillTx/>
                <a:latin typeface="Arial"/>
                <a:ea typeface="+mj-ea"/>
                <a:cs typeface="+mj-cs"/>
              </a:rPr>
              <a:t> </a:t>
            </a:r>
            <a:r>
              <a:rPr kumimoji="0" lang="en-US" altLang="en-US" sz="1800" b="1" i="0" u="none" strike="noStrike" kern="0" cap="none" spc="0" normalizeH="0" baseline="0" noProof="0" dirty="0" err="1">
                <a:ln>
                  <a:noFill/>
                </a:ln>
                <a:solidFill>
                  <a:srgbClr val="000000">
                    <a:lumMod val="95000"/>
                    <a:lumOff val="5000"/>
                  </a:srgbClr>
                </a:solidFill>
                <a:effectLst/>
                <a:uLnTx/>
                <a:uFillTx/>
                <a:latin typeface="Arial"/>
                <a:ea typeface="+mj-ea"/>
                <a:cs typeface="+mj-cs"/>
              </a:rPr>
              <a:t>Efektif</a:t>
            </a:r>
            <a:endParaRPr kumimoji="0" lang="en-US" altLang="en-US" sz="1800" b="1" i="0" u="none" strike="noStrike" kern="0" cap="none" spc="0" normalizeH="0" baseline="0" noProof="0" dirty="0">
              <a:ln>
                <a:noFill/>
              </a:ln>
              <a:solidFill>
                <a:srgbClr val="000000">
                  <a:lumMod val="95000"/>
                  <a:lumOff val="5000"/>
                </a:srgbClr>
              </a:solidFill>
              <a:effectLst/>
              <a:uLnTx/>
              <a:uFillTx/>
              <a:latin typeface="Arial"/>
              <a:ea typeface="+mj-ea"/>
              <a:cs typeface="+mj-cs"/>
            </a:endParaRPr>
          </a:p>
        </p:txBody>
      </p:sp>
    </p:spTree>
    <p:extLst>
      <p:ext uri="{BB962C8B-B14F-4D97-AF65-F5344CB8AC3E}">
        <p14:creationId xmlns:p14="http://schemas.microsoft.com/office/powerpoint/2010/main" val="2359894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a:extLst>
              <a:ext uri="{FF2B5EF4-FFF2-40B4-BE49-F238E27FC236}">
                <a16:creationId xmlns:a16="http://schemas.microsoft.com/office/drawing/2014/main" id="{45B1111B-999C-4119-9E6F-104ABCA7FF1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n-US" altLang="en-US" sz="1000">
                <a:solidFill>
                  <a:srgbClr val="000000"/>
                </a:solidFill>
              </a:rPr>
              <a:t>www.themegallery.com</a:t>
            </a:r>
          </a:p>
        </p:txBody>
      </p:sp>
      <p:sp>
        <p:nvSpPr>
          <p:cNvPr id="25603" name="Rectangle 2">
            <a:extLst>
              <a:ext uri="{FF2B5EF4-FFF2-40B4-BE49-F238E27FC236}">
                <a16:creationId xmlns:a16="http://schemas.microsoft.com/office/drawing/2014/main" id="{86CC1914-0662-4EF2-A9D3-A5A57C21DCFB}"/>
              </a:ext>
            </a:extLst>
          </p:cNvPr>
          <p:cNvSpPr>
            <a:spLocks noGrp="1" noChangeArrowheads="1"/>
          </p:cNvSpPr>
          <p:nvPr>
            <p:ph type="title"/>
          </p:nvPr>
        </p:nvSpPr>
        <p:spPr/>
        <p:txBody>
          <a:bodyPr/>
          <a:lstStyle/>
          <a:p>
            <a:pPr eaLnBrk="1" hangingPunct="1"/>
            <a:r>
              <a:rPr lang="en-US" altLang="en-US" sz="3200" dirty="0"/>
              <a:t>Level </a:t>
            </a:r>
            <a:r>
              <a:rPr lang="en-US" altLang="en-US" sz="3200" dirty="0" err="1"/>
              <a:t>Kepemimpinan</a:t>
            </a:r>
            <a:r>
              <a:rPr lang="en-US" altLang="en-US" sz="3200" dirty="0"/>
              <a:t> </a:t>
            </a:r>
            <a:r>
              <a:rPr lang="en-US" altLang="en-US" sz="3200" dirty="0" err="1"/>
              <a:t>Emosional</a:t>
            </a:r>
            <a:endParaRPr lang="en-US" altLang="en-US" sz="1800" dirty="0"/>
          </a:p>
        </p:txBody>
      </p:sp>
      <p:sp>
        <p:nvSpPr>
          <p:cNvPr id="87043" name="Freeform 3">
            <a:extLst>
              <a:ext uri="{FF2B5EF4-FFF2-40B4-BE49-F238E27FC236}">
                <a16:creationId xmlns:a16="http://schemas.microsoft.com/office/drawing/2014/main" id="{E0765504-DA43-4913-B12F-9F2AD59719C5}"/>
              </a:ext>
            </a:extLst>
          </p:cNvPr>
          <p:cNvSpPr>
            <a:spLocks/>
          </p:cNvSpPr>
          <p:nvPr/>
        </p:nvSpPr>
        <p:spPr bwMode="gray">
          <a:xfrm>
            <a:off x="9358313" y="2286000"/>
            <a:ext cx="576262" cy="846138"/>
          </a:xfrm>
          <a:custGeom>
            <a:avLst/>
            <a:gdLst/>
            <a:ahLst/>
            <a:cxnLst>
              <a:cxn ang="0">
                <a:pos x="308" y="120"/>
              </a:cxn>
              <a:cxn ang="0">
                <a:pos x="0" y="444"/>
              </a:cxn>
              <a:cxn ang="0">
                <a:pos x="0" y="286"/>
              </a:cxn>
              <a:cxn ang="0">
                <a:pos x="308" y="0"/>
              </a:cxn>
              <a:cxn ang="0">
                <a:pos x="308" y="120"/>
              </a:cxn>
            </a:cxnLst>
            <a:rect l="0" t="0" r="r" b="b"/>
            <a:pathLst>
              <a:path w="308" h="444">
                <a:moveTo>
                  <a:pt x="308" y="120"/>
                </a:moveTo>
                <a:lnTo>
                  <a:pt x="0" y="444"/>
                </a:lnTo>
                <a:lnTo>
                  <a:pt x="0" y="286"/>
                </a:lnTo>
                <a:lnTo>
                  <a:pt x="308" y="0"/>
                </a:lnTo>
                <a:lnTo>
                  <a:pt x="308" y="120"/>
                </a:lnTo>
                <a:close/>
              </a:path>
            </a:pathLst>
          </a:custGeom>
          <a:gradFill rotWithShape="1">
            <a:gsLst>
              <a:gs pos="0">
                <a:schemeClr val="hlink">
                  <a:gamma/>
                  <a:shade val="46275"/>
                  <a:invGamma/>
                </a:schemeClr>
              </a:gs>
              <a:gs pos="100000">
                <a:schemeClr val="hlink"/>
              </a:gs>
            </a:gsLst>
            <a:lin ang="0" scaled="1"/>
          </a:gradFill>
          <a:ln w="0">
            <a:noFill/>
            <a:prstDash val="solid"/>
            <a:round/>
            <a:headEnd/>
            <a:tailEnd/>
          </a:ln>
        </p:spPr>
        <p:txBody>
          <a:bodyPr/>
          <a:lstStyle/>
          <a:p>
            <a:pPr fontAlgn="base">
              <a:spcBef>
                <a:spcPct val="0"/>
              </a:spcBef>
              <a:spcAft>
                <a:spcPct val="0"/>
              </a:spcAft>
              <a:defRPr/>
            </a:pPr>
            <a:endParaRPr lang="id-ID">
              <a:solidFill>
                <a:srgbClr val="000000"/>
              </a:solidFill>
              <a:latin typeface="Arial" charset="0"/>
            </a:endParaRPr>
          </a:p>
        </p:txBody>
      </p:sp>
      <p:sp>
        <p:nvSpPr>
          <p:cNvPr id="25605" name="Freeform 4">
            <a:extLst>
              <a:ext uri="{FF2B5EF4-FFF2-40B4-BE49-F238E27FC236}">
                <a16:creationId xmlns:a16="http://schemas.microsoft.com/office/drawing/2014/main" id="{FF214C0C-CC32-42E6-8726-208D95DB476C}"/>
              </a:ext>
            </a:extLst>
          </p:cNvPr>
          <p:cNvSpPr>
            <a:spLocks/>
          </p:cNvSpPr>
          <p:nvPr/>
        </p:nvSpPr>
        <p:spPr bwMode="gray">
          <a:xfrm>
            <a:off x="6597651" y="2286000"/>
            <a:ext cx="3343275" cy="541338"/>
          </a:xfrm>
          <a:custGeom>
            <a:avLst/>
            <a:gdLst>
              <a:gd name="T0" fmla="*/ 2147483646 w 1786"/>
              <a:gd name="T1" fmla="*/ 2147483646 h 284"/>
              <a:gd name="T2" fmla="*/ 0 w 1786"/>
              <a:gd name="T3" fmla="*/ 2147483646 h 284"/>
              <a:gd name="T4" fmla="*/ 2147483646 w 1786"/>
              <a:gd name="T5" fmla="*/ 0 h 284"/>
              <a:gd name="T6" fmla="*/ 2147483646 w 1786"/>
              <a:gd name="T7" fmla="*/ 0 h 284"/>
              <a:gd name="T8" fmla="*/ 2147483646 w 1786"/>
              <a:gd name="T9" fmla="*/ 2147483646 h 284"/>
              <a:gd name="T10" fmla="*/ 0 60000 65536"/>
              <a:gd name="T11" fmla="*/ 0 60000 65536"/>
              <a:gd name="T12" fmla="*/ 0 60000 65536"/>
              <a:gd name="T13" fmla="*/ 0 60000 65536"/>
              <a:gd name="T14" fmla="*/ 0 60000 65536"/>
              <a:gd name="T15" fmla="*/ 0 w 1786"/>
              <a:gd name="T16" fmla="*/ 0 h 284"/>
              <a:gd name="T17" fmla="*/ 1786 w 1786"/>
              <a:gd name="T18" fmla="*/ 284 h 284"/>
            </a:gdLst>
            <a:ahLst/>
            <a:cxnLst>
              <a:cxn ang="T10">
                <a:pos x="T0" y="T1"/>
              </a:cxn>
              <a:cxn ang="T11">
                <a:pos x="T2" y="T3"/>
              </a:cxn>
              <a:cxn ang="T12">
                <a:pos x="T4" y="T5"/>
              </a:cxn>
              <a:cxn ang="T13">
                <a:pos x="T6" y="T7"/>
              </a:cxn>
              <a:cxn ang="T14">
                <a:pos x="T8" y="T9"/>
              </a:cxn>
            </a:cxnLst>
            <a:rect l="T15" t="T16" r="T17" b="T18"/>
            <a:pathLst>
              <a:path w="1786" h="284">
                <a:moveTo>
                  <a:pt x="1478" y="284"/>
                </a:moveTo>
                <a:lnTo>
                  <a:pt x="0" y="284"/>
                </a:lnTo>
                <a:lnTo>
                  <a:pt x="446" y="0"/>
                </a:lnTo>
                <a:lnTo>
                  <a:pt x="1786" y="0"/>
                </a:lnTo>
                <a:lnTo>
                  <a:pt x="1478" y="284"/>
                </a:lnTo>
                <a:close/>
              </a:path>
            </a:pathLst>
          </a:custGeom>
          <a:solidFill>
            <a:schemeClr val="hlink"/>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87045" name="Freeform 5">
            <a:extLst>
              <a:ext uri="{FF2B5EF4-FFF2-40B4-BE49-F238E27FC236}">
                <a16:creationId xmlns:a16="http://schemas.microsoft.com/office/drawing/2014/main" id="{8A57AC80-7DCC-41A7-B742-507CE1F12849}"/>
              </a:ext>
            </a:extLst>
          </p:cNvPr>
          <p:cNvSpPr>
            <a:spLocks/>
          </p:cNvSpPr>
          <p:nvPr/>
        </p:nvSpPr>
        <p:spPr bwMode="gray">
          <a:xfrm>
            <a:off x="8778876" y="3117851"/>
            <a:ext cx="576263" cy="841375"/>
          </a:xfrm>
          <a:custGeom>
            <a:avLst/>
            <a:gdLst/>
            <a:ahLst/>
            <a:cxnLst>
              <a:cxn ang="0">
                <a:pos x="308" y="120"/>
              </a:cxn>
              <a:cxn ang="0">
                <a:pos x="0" y="442"/>
              </a:cxn>
              <a:cxn ang="0">
                <a:pos x="0" y="286"/>
              </a:cxn>
              <a:cxn ang="0">
                <a:pos x="308" y="0"/>
              </a:cxn>
              <a:cxn ang="0">
                <a:pos x="308" y="120"/>
              </a:cxn>
            </a:cxnLst>
            <a:rect l="0" t="0" r="r" b="b"/>
            <a:pathLst>
              <a:path w="308" h="442">
                <a:moveTo>
                  <a:pt x="308" y="120"/>
                </a:moveTo>
                <a:lnTo>
                  <a:pt x="0" y="442"/>
                </a:lnTo>
                <a:lnTo>
                  <a:pt x="0" y="286"/>
                </a:lnTo>
                <a:lnTo>
                  <a:pt x="308" y="0"/>
                </a:lnTo>
                <a:lnTo>
                  <a:pt x="308" y="120"/>
                </a:lnTo>
                <a:close/>
              </a:path>
            </a:pathLst>
          </a:custGeom>
          <a:gradFill rotWithShape="1">
            <a:gsLst>
              <a:gs pos="0">
                <a:schemeClr val="accent1">
                  <a:gamma/>
                  <a:shade val="46275"/>
                  <a:invGamma/>
                </a:schemeClr>
              </a:gs>
              <a:gs pos="100000">
                <a:schemeClr val="accent1"/>
              </a:gs>
            </a:gsLst>
            <a:lin ang="0" scaled="1"/>
          </a:gradFill>
          <a:ln w="0">
            <a:noFill/>
            <a:prstDash val="solid"/>
            <a:round/>
            <a:headEnd/>
            <a:tailEnd/>
          </a:ln>
        </p:spPr>
        <p:txBody>
          <a:bodyPr/>
          <a:lstStyle/>
          <a:p>
            <a:pPr fontAlgn="base">
              <a:spcBef>
                <a:spcPct val="0"/>
              </a:spcBef>
              <a:spcAft>
                <a:spcPct val="0"/>
              </a:spcAft>
              <a:defRPr/>
            </a:pPr>
            <a:endParaRPr lang="id-ID">
              <a:solidFill>
                <a:srgbClr val="000000"/>
              </a:solidFill>
              <a:latin typeface="Arial" charset="0"/>
            </a:endParaRPr>
          </a:p>
        </p:txBody>
      </p:sp>
      <p:sp>
        <p:nvSpPr>
          <p:cNvPr id="25607" name="Freeform 6">
            <a:extLst>
              <a:ext uri="{FF2B5EF4-FFF2-40B4-BE49-F238E27FC236}">
                <a16:creationId xmlns:a16="http://schemas.microsoft.com/office/drawing/2014/main" id="{26379386-9393-4D58-86E9-34C54AEDF03E}"/>
              </a:ext>
            </a:extLst>
          </p:cNvPr>
          <p:cNvSpPr>
            <a:spLocks/>
          </p:cNvSpPr>
          <p:nvPr/>
        </p:nvSpPr>
        <p:spPr bwMode="gray">
          <a:xfrm>
            <a:off x="5767388" y="3117850"/>
            <a:ext cx="3594100" cy="539750"/>
          </a:xfrm>
          <a:custGeom>
            <a:avLst/>
            <a:gdLst>
              <a:gd name="T0" fmla="*/ 2147483646 w 1920"/>
              <a:gd name="T1" fmla="*/ 2147483646 h 284"/>
              <a:gd name="T2" fmla="*/ 0 w 1920"/>
              <a:gd name="T3" fmla="*/ 2147483646 h 284"/>
              <a:gd name="T4" fmla="*/ 2147483646 w 1920"/>
              <a:gd name="T5" fmla="*/ 0 h 284"/>
              <a:gd name="T6" fmla="*/ 2147483646 w 1920"/>
              <a:gd name="T7" fmla="*/ 0 h 284"/>
              <a:gd name="T8" fmla="*/ 2147483646 w 1920"/>
              <a:gd name="T9" fmla="*/ 2147483646 h 284"/>
              <a:gd name="T10" fmla="*/ 0 60000 65536"/>
              <a:gd name="T11" fmla="*/ 0 60000 65536"/>
              <a:gd name="T12" fmla="*/ 0 60000 65536"/>
              <a:gd name="T13" fmla="*/ 0 60000 65536"/>
              <a:gd name="T14" fmla="*/ 0 60000 65536"/>
              <a:gd name="T15" fmla="*/ 0 w 1920"/>
              <a:gd name="T16" fmla="*/ 0 h 284"/>
              <a:gd name="T17" fmla="*/ 1920 w 1920"/>
              <a:gd name="T18" fmla="*/ 284 h 284"/>
            </a:gdLst>
            <a:ahLst/>
            <a:cxnLst>
              <a:cxn ang="T10">
                <a:pos x="T0" y="T1"/>
              </a:cxn>
              <a:cxn ang="T11">
                <a:pos x="T2" y="T3"/>
              </a:cxn>
              <a:cxn ang="T12">
                <a:pos x="T4" y="T5"/>
              </a:cxn>
              <a:cxn ang="T13">
                <a:pos x="T6" y="T7"/>
              </a:cxn>
              <a:cxn ang="T14">
                <a:pos x="T8" y="T9"/>
              </a:cxn>
            </a:cxnLst>
            <a:rect l="T15" t="T16" r="T17" b="T18"/>
            <a:pathLst>
              <a:path w="1920" h="284">
                <a:moveTo>
                  <a:pt x="1612" y="284"/>
                </a:moveTo>
                <a:lnTo>
                  <a:pt x="0" y="284"/>
                </a:lnTo>
                <a:lnTo>
                  <a:pt x="446" y="0"/>
                </a:lnTo>
                <a:lnTo>
                  <a:pt x="1920" y="0"/>
                </a:lnTo>
                <a:lnTo>
                  <a:pt x="1612" y="284"/>
                </a:lnTo>
                <a:close/>
              </a:path>
            </a:pathLst>
          </a:custGeom>
          <a:solidFill>
            <a:schemeClr val="accent1"/>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87047" name="Freeform 7">
            <a:extLst>
              <a:ext uri="{FF2B5EF4-FFF2-40B4-BE49-F238E27FC236}">
                <a16:creationId xmlns:a16="http://schemas.microsoft.com/office/drawing/2014/main" id="{2ADB7391-CF41-43FF-B7ED-AF62F9080BC8}"/>
              </a:ext>
            </a:extLst>
          </p:cNvPr>
          <p:cNvSpPr>
            <a:spLocks/>
          </p:cNvSpPr>
          <p:nvPr/>
        </p:nvSpPr>
        <p:spPr bwMode="gray">
          <a:xfrm>
            <a:off x="8197850" y="3949700"/>
            <a:ext cx="573088" cy="844550"/>
          </a:xfrm>
          <a:custGeom>
            <a:avLst/>
            <a:gdLst/>
            <a:ahLst/>
            <a:cxnLst>
              <a:cxn ang="0">
                <a:pos x="306" y="122"/>
              </a:cxn>
              <a:cxn ang="0">
                <a:pos x="0" y="444"/>
              </a:cxn>
              <a:cxn ang="0">
                <a:pos x="0" y="286"/>
              </a:cxn>
              <a:cxn ang="0">
                <a:pos x="306" y="0"/>
              </a:cxn>
              <a:cxn ang="0">
                <a:pos x="306" y="122"/>
              </a:cxn>
            </a:cxnLst>
            <a:rect l="0" t="0" r="r" b="b"/>
            <a:pathLst>
              <a:path w="306" h="444">
                <a:moveTo>
                  <a:pt x="306" y="122"/>
                </a:moveTo>
                <a:lnTo>
                  <a:pt x="0" y="444"/>
                </a:lnTo>
                <a:lnTo>
                  <a:pt x="0" y="286"/>
                </a:lnTo>
                <a:lnTo>
                  <a:pt x="306" y="0"/>
                </a:lnTo>
                <a:lnTo>
                  <a:pt x="306" y="122"/>
                </a:lnTo>
                <a:close/>
              </a:path>
            </a:pathLst>
          </a:custGeom>
          <a:gradFill rotWithShape="1">
            <a:gsLst>
              <a:gs pos="0">
                <a:schemeClr val="folHlink">
                  <a:gamma/>
                  <a:shade val="46275"/>
                  <a:invGamma/>
                </a:schemeClr>
              </a:gs>
              <a:gs pos="100000">
                <a:schemeClr val="folHlink"/>
              </a:gs>
            </a:gsLst>
            <a:lin ang="0" scaled="1"/>
          </a:gradFill>
          <a:ln w="0">
            <a:noFill/>
            <a:prstDash val="solid"/>
            <a:round/>
            <a:headEnd/>
            <a:tailEnd/>
          </a:ln>
        </p:spPr>
        <p:txBody>
          <a:bodyPr/>
          <a:lstStyle/>
          <a:p>
            <a:pPr fontAlgn="base">
              <a:spcBef>
                <a:spcPct val="0"/>
              </a:spcBef>
              <a:spcAft>
                <a:spcPct val="0"/>
              </a:spcAft>
              <a:defRPr/>
            </a:pPr>
            <a:endParaRPr lang="id-ID">
              <a:solidFill>
                <a:srgbClr val="000000"/>
              </a:solidFill>
              <a:latin typeface="Arial" charset="0"/>
            </a:endParaRPr>
          </a:p>
        </p:txBody>
      </p:sp>
      <p:sp>
        <p:nvSpPr>
          <p:cNvPr id="87048" name="Freeform 8">
            <a:extLst>
              <a:ext uri="{FF2B5EF4-FFF2-40B4-BE49-F238E27FC236}">
                <a16:creationId xmlns:a16="http://schemas.microsoft.com/office/drawing/2014/main" id="{DB140BFF-E2A4-4B1C-AECE-F3FE3F103A07}"/>
              </a:ext>
            </a:extLst>
          </p:cNvPr>
          <p:cNvSpPr>
            <a:spLocks/>
          </p:cNvSpPr>
          <p:nvPr/>
        </p:nvSpPr>
        <p:spPr bwMode="gray">
          <a:xfrm>
            <a:off x="7620000" y="4772025"/>
            <a:ext cx="577850" cy="846138"/>
          </a:xfrm>
          <a:custGeom>
            <a:avLst/>
            <a:gdLst/>
            <a:ahLst/>
            <a:cxnLst>
              <a:cxn ang="0">
                <a:pos x="308" y="122"/>
              </a:cxn>
              <a:cxn ang="0">
                <a:pos x="0" y="444"/>
              </a:cxn>
              <a:cxn ang="0">
                <a:pos x="0" y="286"/>
              </a:cxn>
              <a:cxn ang="0">
                <a:pos x="308" y="0"/>
              </a:cxn>
              <a:cxn ang="0">
                <a:pos x="308" y="122"/>
              </a:cxn>
            </a:cxnLst>
            <a:rect l="0" t="0" r="r" b="b"/>
            <a:pathLst>
              <a:path w="308" h="444">
                <a:moveTo>
                  <a:pt x="308" y="122"/>
                </a:moveTo>
                <a:lnTo>
                  <a:pt x="0" y="444"/>
                </a:lnTo>
                <a:lnTo>
                  <a:pt x="0" y="286"/>
                </a:lnTo>
                <a:lnTo>
                  <a:pt x="308" y="0"/>
                </a:lnTo>
                <a:lnTo>
                  <a:pt x="308" y="122"/>
                </a:lnTo>
                <a:close/>
              </a:path>
            </a:pathLst>
          </a:custGeom>
          <a:gradFill rotWithShape="1">
            <a:gsLst>
              <a:gs pos="0">
                <a:schemeClr val="accent2">
                  <a:gamma/>
                  <a:shade val="46275"/>
                  <a:invGamma/>
                </a:schemeClr>
              </a:gs>
              <a:gs pos="100000">
                <a:schemeClr val="accent2"/>
              </a:gs>
            </a:gsLst>
            <a:lin ang="0" scaled="1"/>
          </a:gradFill>
          <a:ln w="0">
            <a:noFill/>
            <a:prstDash val="solid"/>
            <a:round/>
            <a:headEnd/>
            <a:tailEnd/>
          </a:ln>
        </p:spPr>
        <p:txBody>
          <a:bodyPr/>
          <a:lstStyle/>
          <a:p>
            <a:pPr fontAlgn="base">
              <a:spcBef>
                <a:spcPct val="0"/>
              </a:spcBef>
              <a:spcAft>
                <a:spcPct val="0"/>
              </a:spcAft>
              <a:defRPr/>
            </a:pPr>
            <a:endParaRPr lang="id-ID">
              <a:solidFill>
                <a:srgbClr val="000000"/>
              </a:solidFill>
              <a:latin typeface="Arial" charset="0"/>
            </a:endParaRPr>
          </a:p>
        </p:txBody>
      </p:sp>
      <p:sp>
        <p:nvSpPr>
          <p:cNvPr id="25610" name="Freeform 9">
            <a:extLst>
              <a:ext uri="{FF2B5EF4-FFF2-40B4-BE49-F238E27FC236}">
                <a16:creationId xmlns:a16="http://schemas.microsoft.com/office/drawing/2014/main" id="{4EB7B09D-0367-47ED-AB96-FAE41823CF05}"/>
              </a:ext>
            </a:extLst>
          </p:cNvPr>
          <p:cNvSpPr>
            <a:spLocks/>
          </p:cNvSpPr>
          <p:nvPr/>
        </p:nvSpPr>
        <p:spPr bwMode="gray">
          <a:xfrm>
            <a:off x="4116388" y="4776788"/>
            <a:ext cx="4081462" cy="539750"/>
          </a:xfrm>
          <a:custGeom>
            <a:avLst/>
            <a:gdLst>
              <a:gd name="T0" fmla="*/ 2147483646 w 2180"/>
              <a:gd name="T1" fmla="*/ 2147483646 h 284"/>
              <a:gd name="T2" fmla="*/ 0 w 2180"/>
              <a:gd name="T3" fmla="*/ 2147483646 h 284"/>
              <a:gd name="T4" fmla="*/ 2147483646 w 2180"/>
              <a:gd name="T5" fmla="*/ 0 h 284"/>
              <a:gd name="T6" fmla="*/ 2147483646 w 2180"/>
              <a:gd name="T7" fmla="*/ 0 h 284"/>
              <a:gd name="T8" fmla="*/ 2147483646 w 2180"/>
              <a:gd name="T9" fmla="*/ 2147483646 h 284"/>
              <a:gd name="T10" fmla="*/ 0 60000 65536"/>
              <a:gd name="T11" fmla="*/ 0 60000 65536"/>
              <a:gd name="T12" fmla="*/ 0 60000 65536"/>
              <a:gd name="T13" fmla="*/ 0 60000 65536"/>
              <a:gd name="T14" fmla="*/ 0 60000 65536"/>
              <a:gd name="T15" fmla="*/ 0 w 2180"/>
              <a:gd name="T16" fmla="*/ 0 h 284"/>
              <a:gd name="T17" fmla="*/ 2180 w 2180"/>
              <a:gd name="T18" fmla="*/ 284 h 284"/>
            </a:gdLst>
            <a:ahLst/>
            <a:cxnLst>
              <a:cxn ang="T10">
                <a:pos x="T0" y="T1"/>
              </a:cxn>
              <a:cxn ang="T11">
                <a:pos x="T2" y="T3"/>
              </a:cxn>
              <a:cxn ang="T12">
                <a:pos x="T4" y="T5"/>
              </a:cxn>
              <a:cxn ang="T13">
                <a:pos x="T6" y="T7"/>
              </a:cxn>
              <a:cxn ang="T14">
                <a:pos x="T8" y="T9"/>
              </a:cxn>
            </a:cxnLst>
            <a:rect l="T15" t="T16" r="T17" b="T18"/>
            <a:pathLst>
              <a:path w="2180" h="284">
                <a:moveTo>
                  <a:pt x="1872" y="284"/>
                </a:moveTo>
                <a:lnTo>
                  <a:pt x="0" y="284"/>
                </a:lnTo>
                <a:lnTo>
                  <a:pt x="446" y="0"/>
                </a:lnTo>
                <a:lnTo>
                  <a:pt x="2180" y="0"/>
                </a:lnTo>
                <a:lnTo>
                  <a:pt x="1872" y="284"/>
                </a:lnTo>
                <a:close/>
              </a:path>
            </a:pathLst>
          </a:custGeom>
          <a:solidFill>
            <a:schemeClr val="accent2"/>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87064" name="Freeform 24">
            <a:extLst>
              <a:ext uri="{FF2B5EF4-FFF2-40B4-BE49-F238E27FC236}">
                <a16:creationId xmlns:a16="http://schemas.microsoft.com/office/drawing/2014/main" id="{98107ED7-155D-4612-8179-6044BBC0EAED}"/>
              </a:ext>
            </a:extLst>
          </p:cNvPr>
          <p:cNvSpPr>
            <a:spLocks/>
          </p:cNvSpPr>
          <p:nvPr/>
        </p:nvSpPr>
        <p:spPr bwMode="gray">
          <a:xfrm>
            <a:off x="4708526" y="2439989"/>
            <a:ext cx="1838325" cy="2722563"/>
          </a:xfrm>
          <a:custGeom>
            <a:avLst/>
            <a:gdLst/>
            <a:ahLst/>
            <a:cxnLst>
              <a:cxn ang="0">
                <a:pos x="12" y="2464"/>
              </a:cxn>
              <a:cxn ang="0">
                <a:pos x="56" y="2120"/>
              </a:cxn>
              <a:cxn ang="0">
                <a:pos x="124" y="1808"/>
              </a:cxn>
              <a:cxn ang="0">
                <a:pos x="212" y="1524"/>
              </a:cxn>
              <a:cxn ang="0">
                <a:pos x="316" y="1270"/>
              </a:cxn>
              <a:cxn ang="0">
                <a:pos x="430" y="1044"/>
              </a:cxn>
              <a:cxn ang="0">
                <a:pos x="550" y="846"/>
              </a:cxn>
              <a:cxn ang="0">
                <a:pos x="672" y="674"/>
              </a:cxn>
              <a:cxn ang="0">
                <a:pos x="792" y="528"/>
              </a:cxn>
              <a:cxn ang="0">
                <a:pos x="906" y="408"/>
              </a:cxn>
              <a:cxn ang="0">
                <a:pos x="1010" y="310"/>
              </a:cxn>
              <a:cxn ang="0">
                <a:pos x="1096" y="236"/>
              </a:cxn>
              <a:cxn ang="0">
                <a:pos x="1164" y="184"/>
              </a:cxn>
              <a:cxn ang="0">
                <a:pos x="1208" y="154"/>
              </a:cxn>
              <a:cxn ang="0">
                <a:pos x="1224" y="144"/>
              </a:cxn>
              <a:cxn ang="0">
                <a:pos x="1728" y="56"/>
              </a:cxn>
              <a:cxn ang="0">
                <a:pos x="1568" y="328"/>
              </a:cxn>
              <a:cxn ang="0">
                <a:pos x="1554" y="332"/>
              </a:cxn>
              <a:cxn ang="0">
                <a:pos x="1514" y="346"/>
              </a:cxn>
              <a:cxn ang="0">
                <a:pos x="1452" y="370"/>
              </a:cxn>
              <a:cxn ang="0">
                <a:pos x="1370" y="410"/>
              </a:cxn>
              <a:cxn ang="0">
                <a:pos x="1270" y="466"/>
              </a:cxn>
              <a:cxn ang="0">
                <a:pos x="1158" y="540"/>
              </a:cxn>
              <a:cxn ang="0">
                <a:pos x="1034" y="636"/>
              </a:cxn>
              <a:cxn ang="0">
                <a:pos x="904" y="756"/>
              </a:cxn>
              <a:cxn ang="0">
                <a:pos x="770" y="900"/>
              </a:cxn>
              <a:cxn ang="0">
                <a:pos x="632" y="1076"/>
              </a:cxn>
              <a:cxn ang="0">
                <a:pos x="498" y="1280"/>
              </a:cxn>
              <a:cxn ang="0">
                <a:pos x="370" y="1518"/>
              </a:cxn>
              <a:cxn ang="0">
                <a:pos x="248" y="1792"/>
              </a:cxn>
              <a:cxn ang="0">
                <a:pos x="138" y="2104"/>
              </a:cxn>
              <a:cxn ang="0">
                <a:pos x="42" y="2456"/>
              </a:cxn>
            </a:cxnLst>
            <a:rect l="0" t="0" r="r" b="b"/>
            <a:pathLst>
              <a:path w="1824" h="2648">
                <a:moveTo>
                  <a:pt x="0" y="2648"/>
                </a:moveTo>
                <a:lnTo>
                  <a:pt x="12" y="2464"/>
                </a:lnTo>
                <a:lnTo>
                  <a:pt x="32" y="2288"/>
                </a:lnTo>
                <a:lnTo>
                  <a:pt x="56" y="2120"/>
                </a:lnTo>
                <a:lnTo>
                  <a:pt x="88" y="1960"/>
                </a:lnTo>
                <a:lnTo>
                  <a:pt x="124" y="1808"/>
                </a:lnTo>
                <a:lnTo>
                  <a:pt x="166" y="1662"/>
                </a:lnTo>
                <a:lnTo>
                  <a:pt x="212" y="1524"/>
                </a:lnTo>
                <a:lnTo>
                  <a:pt x="262" y="1394"/>
                </a:lnTo>
                <a:lnTo>
                  <a:pt x="316" y="1270"/>
                </a:lnTo>
                <a:lnTo>
                  <a:pt x="372" y="1154"/>
                </a:lnTo>
                <a:lnTo>
                  <a:pt x="430" y="1044"/>
                </a:lnTo>
                <a:lnTo>
                  <a:pt x="490" y="942"/>
                </a:lnTo>
                <a:lnTo>
                  <a:pt x="550" y="846"/>
                </a:lnTo>
                <a:lnTo>
                  <a:pt x="612" y="758"/>
                </a:lnTo>
                <a:lnTo>
                  <a:pt x="672" y="674"/>
                </a:lnTo>
                <a:lnTo>
                  <a:pt x="734" y="598"/>
                </a:lnTo>
                <a:lnTo>
                  <a:pt x="792" y="528"/>
                </a:lnTo>
                <a:lnTo>
                  <a:pt x="850" y="464"/>
                </a:lnTo>
                <a:lnTo>
                  <a:pt x="906" y="408"/>
                </a:lnTo>
                <a:lnTo>
                  <a:pt x="960" y="356"/>
                </a:lnTo>
                <a:lnTo>
                  <a:pt x="1010" y="310"/>
                </a:lnTo>
                <a:lnTo>
                  <a:pt x="1056" y="270"/>
                </a:lnTo>
                <a:lnTo>
                  <a:pt x="1096" y="236"/>
                </a:lnTo>
                <a:lnTo>
                  <a:pt x="1134" y="208"/>
                </a:lnTo>
                <a:lnTo>
                  <a:pt x="1164" y="184"/>
                </a:lnTo>
                <a:lnTo>
                  <a:pt x="1190" y="166"/>
                </a:lnTo>
                <a:lnTo>
                  <a:pt x="1208" y="154"/>
                </a:lnTo>
                <a:lnTo>
                  <a:pt x="1220" y="146"/>
                </a:lnTo>
                <a:lnTo>
                  <a:pt x="1224" y="144"/>
                </a:lnTo>
                <a:lnTo>
                  <a:pt x="848" y="0"/>
                </a:lnTo>
                <a:lnTo>
                  <a:pt x="1728" y="56"/>
                </a:lnTo>
                <a:lnTo>
                  <a:pt x="1824" y="480"/>
                </a:lnTo>
                <a:lnTo>
                  <a:pt x="1568" y="328"/>
                </a:lnTo>
                <a:lnTo>
                  <a:pt x="1564" y="328"/>
                </a:lnTo>
                <a:lnTo>
                  <a:pt x="1554" y="332"/>
                </a:lnTo>
                <a:lnTo>
                  <a:pt x="1538" y="338"/>
                </a:lnTo>
                <a:lnTo>
                  <a:pt x="1514" y="346"/>
                </a:lnTo>
                <a:lnTo>
                  <a:pt x="1486" y="356"/>
                </a:lnTo>
                <a:lnTo>
                  <a:pt x="1452" y="370"/>
                </a:lnTo>
                <a:lnTo>
                  <a:pt x="1412" y="388"/>
                </a:lnTo>
                <a:lnTo>
                  <a:pt x="1370" y="410"/>
                </a:lnTo>
                <a:lnTo>
                  <a:pt x="1322" y="436"/>
                </a:lnTo>
                <a:lnTo>
                  <a:pt x="1270" y="466"/>
                </a:lnTo>
                <a:lnTo>
                  <a:pt x="1216" y="500"/>
                </a:lnTo>
                <a:lnTo>
                  <a:pt x="1158" y="540"/>
                </a:lnTo>
                <a:lnTo>
                  <a:pt x="1098" y="584"/>
                </a:lnTo>
                <a:lnTo>
                  <a:pt x="1034" y="636"/>
                </a:lnTo>
                <a:lnTo>
                  <a:pt x="970" y="692"/>
                </a:lnTo>
                <a:lnTo>
                  <a:pt x="904" y="756"/>
                </a:lnTo>
                <a:lnTo>
                  <a:pt x="836" y="824"/>
                </a:lnTo>
                <a:lnTo>
                  <a:pt x="770" y="900"/>
                </a:lnTo>
                <a:lnTo>
                  <a:pt x="700" y="984"/>
                </a:lnTo>
                <a:lnTo>
                  <a:pt x="632" y="1076"/>
                </a:lnTo>
                <a:lnTo>
                  <a:pt x="566" y="1174"/>
                </a:lnTo>
                <a:lnTo>
                  <a:pt x="498" y="1280"/>
                </a:lnTo>
                <a:lnTo>
                  <a:pt x="434" y="1394"/>
                </a:lnTo>
                <a:lnTo>
                  <a:pt x="370" y="1518"/>
                </a:lnTo>
                <a:lnTo>
                  <a:pt x="308" y="1650"/>
                </a:lnTo>
                <a:lnTo>
                  <a:pt x="248" y="1792"/>
                </a:lnTo>
                <a:lnTo>
                  <a:pt x="192" y="1944"/>
                </a:lnTo>
                <a:lnTo>
                  <a:pt x="138" y="2104"/>
                </a:lnTo>
                <a:lnTo>
                  <a:pt x="88" y="2274"/>
                </a:lnTo>
                <a:lnTo>
                  <a:pt x="42" y="2456"/>
                </a:lnTo>
                <a:lnTo>
                  <a:pt x="0" y="2648"/>
                </a:lnTo>
                <a:close/>
              </a:path>
            </a:pathLst>
          </a:custGeom>
          <a:solidFill>
            <a:srgbClr val="FF0000"/>
          </a:solidFill>
          <a:ln w="0">
            <a:noFill/>
            <a:prstDash val="solid"/>
            <a:round/>
            <a:headEnd/>
            <a:tailEnd/>
          </a:ln>
        </p:spPr>
        <p:txBody>
          <a:bodyPr/>
          <a:lstStyle/>
          <a:p>
            <a:pPr fontAlgn="base">
              <a:spcBef>
                <a:spcPct val="0"/>
              </a:spcBef>
              <a:spcAft>
                <a:spcPct val="0"/>
              </a:spcAft>
              <a:defRPr/>
            </a:pPr>
            <a:endParaRPr lang="id-ID">
              <a:solidFill>
                <a:srgbClr val="000000"/>
              </a:solidFill>
              <a:latin typeface="Arial" charset="0"/>
            </a:endParaRPr>
          </a:p>
        </p:txBody>
      </p:sp>
      <p:sp>
        <p:nvSpPr>
          <p:cNvPr id="87065" name="Rectangle 25">
            <a:extLst>
              <a:ext uri="{FF2B5EF4-FFF2-40B4-BE49-F238E27FC236}">
                <a16:creationId xmlns:a16="http://schemas.microsoft.com/office/drawing/2014/main" id="{E94EFBF7-615F-470E-A7F8-24204C4A965A}"/>
              </a:ext>
            </a:extLst>
          </p:cNvPr>
          <p:cNvSpPr>
            <a:spLocks noChangeArrowheads="1"/>
          </p:cNvSpPr>
          <p:nvPr/>
        </p:nvSpPr>
        <p:spPr bwMode="gray">
          <a:xfrm>
            <a:off x="6604001" y="2827338"/>
            <a:ext cx="2767013" cy="304800"/>
          </a:xfrm>
          <a:prstGeom prst="rect">
            <a:avLst/>
          </a:prstGeom>
          <a:gradFill rotWithShape="1">
            <a:gsLst>
              <a:gs pos="0">
                <a:schemeClr val="hlink"/>
              </a:gs>
              <a:gs pos="50000">
                <a:schemeClr val="hlink">
                  <a:gamma/>
                  <a:shade val="63529"/>
                  <a:invGamma/>
                </a:schemeClr>
              </a:gs>
              <a:gs pos="100000">
                <a:schemeClr val="hlink"/>
              </a:gs>
            </a:gsLst>
            <a:lin ang="0" scaled="1"/>
          </a:gradFill>
          <a:ln w="9525">
            <a:noFill/>
            <a:miter lim="800000"/>
            <a:headEnd/>
            <a:tailEnd/>
          </a:ln>
          <a:effectLst/>
        </p:spPr>
        <p:txBody>
          <a:bodyPr wrap="none" anchor="ctr"/>
          <a:lstStyle/>
          <a:p>
            <a:pPr algn="ctr" eaLnBrk="0" fontAlgn="base" hangingPunct="0">
              <a:spcBef>
                <a:spcPct val="0"/>
              </a:spcBef>
              <a:spcAft>
                <a:spcPct val="0"/>
              </a:spcAft>
              <a:defRPr/>
            </a:pPr>
            <a:r>
              <a:rPr lang="en-US" i="1" dirty="0">
                <a:solidFill>
                  <a:schemeClr val="bg1"/>
                </a:solidFill>
                <a:latin typeface="Times New Roman" panose="02020603050405020304" pitchFamily="18" charset="0"/>
                <a:ea typeface="Calibri" panose="020F0502020204030204" pitchFamily="34" charset="0"/>
              </a:rPr>
              <a:t>Emotional relativity resilient</a:t>
            </a:r>
            <a:endParaRPr lang="en-US" dirty="0">
              <a:solidFill>
                <a:schemeClr val="bg1"/>
              </a:solidFill>
              <a:latin typeface="Verdana" pitchFamily="34" charset="0"/>
            </a:endParaRPr>
          </a:p>
        </p:txBody>
      </p:sp>
      <p:sp>
        <p:nvSpPr>
          <p:cNvPr id="87066" name="Rectangle 26">
            <a:extLst>
              <a:ext uri="{FF2B5EF4-FFF2-40B4-BE49-F238E27FC236}">
                <a16:creationId xmlns:a16="http://schemas.microsoft.com/office/drawing/2014/main" id="{34308FD0-1A20-4E34-8FDC-F6CEC34B9329}"/>
              </a:ext>
            </a:extLst>
          </p:cNvPr>
          <p:cNvSpPr>
            <a:spLocks noChangeArrowheads="1"/>
          </p:cNvSpPr>
          <p:nvPr/>
        </p:nvSpPr>
        <p:spPr bwMode="gray">
          <a:xfrm>
            <a:off x="5768975" y="3657600"/>
            <a:ext cx="3016250" cy="298450"/>
          </a:xfrm>
          <a:prstGeom prst="rect">
            <a:avLst/>
          </a:prstGeom>
          <a:gradFill rotWithShape="1">
            <a:gsLst>
              <a:gs pos="0">
                <a:schemeClr val="accent1"/>
              </a:gs>
              <a:gs pos="50000">
                <a:schemeClr val="accent1">
                  <a:gamma/>
                  <a:shade val="66667"/>
                  <a:invGamma/>
                </a:schemeClr>
              </a:gs>
              <a:gs pos="100000">
                <a:schemeClr val="accent1"/>
              </a:gs>
            </a:gsLst>
            <a:lin ang="0" scaled="1"/>
          </a:gradFill>
          <a:ln w="9525">
            <a:noFill/>
            <a:miter lim="800000"/>
            <a:headEnd/>
            <a:tailEnd/>
          </a:ln>
          <a:effectLst/>
        </p:spPr>
        <p:txBody>
          <a:bodyPr wrap="none" anchor="ctr"/>
          <a:lstStyle/>
          <a:p>
            <a:pPr algn="ctr" eaLnBrk="0" fontAlgn="base" hangingPunct="0">
              <a:spcBef>
                <a:spcPct val="0"/>
              </a:spcBef>
              <a:spcAft>
                <a:spcPct val="0"/>
              </a:spcAft>
              <a:defRPr/>
            </a:pPr>
            <a:r>
              <a:rPr lang="en-US" i="1" dirty="0">
                <a:solidFill>
                  <a:schemeClr val="bg1"/>
                </a:solidFill>
                <a:latin typeface="Times New Roman" panose="02020603050405020304" pitchFamily="18" charset="0"/>
                <a:ea typeface="Calibri" panose="020F0502020204030204" pitchFamily="34" charset="0"/>
              </a:rPr>
              <a:t>Transitional emotional </a:t>
            </a:r>
            <a:r>
              <a:rPr lang="en-US" i="1" dirty="0" err="1">
                <a:solidFill>
                  <a:schemeClr val="bg1"/>
                </a:solidFill>
                <a:latin typeface="Times New Roman" panose="02020603050405020304" pitchFamily="18" charset="0"/>
                <a:ea typeface="Calibri" panose="020F0502020204030204" pitchFamily="34" charset="0"/>
              </a:rPr>
              <a:t>relatism</a:t>
            </a:r>
            <a:r>
              <a:rPr lang="en-US" i="1" dirty="0">
                <a:solidFill>
                  <a:srgbClr val="000000"/>
                </a:solidFill>
                <a:latin typeface="Times New Roman" panose="02020603050405020304" pitchFamily="18" charset="0"/>
                <a:ea typeface="Calibri" panose="020F0502020204030204" pitchFamily="34" charset="0"/>
              </a:rPr>
              <a:t>,</a:t>
            </a:r>
            <a:endParaRPr lang="en-US" dirty="0">
              <a:solidFill>
                <a:srgbClr val="FFFFFF"/>
              </a:solidFill>
              <a:latin typeface="Verdana" pitchFamily="34" charset="0"/>
            </a:endParaRPr>
          </a:p>
        </p:txBody>
      </p:sp>
      <p:sp>
        <p:nvSpPr>
          <p:cNvPr id="25614" name="Freeform 27">
            <a:extLst>
              <a:ext uri="{FF2B5EF4-FFF2-40B4-BE49-F238E27FC236}">
                <a16:creationId xmlns:a16="http://schemas.microsoft.com/office/drawing/2014/main" id="{3EB76101-EA6C-480A-B140-AE47242C07BF}"/>
              </a:ext>
            </a:extLst>
          </p:cNvPr>
          <p:cNvSpPr>
            <a:spLocks/>
          </p:cNvSpPr>
          <p:nvPr/>
        </p:nvSpPr>
        <p:spPr bwMode="gray">
          <a:xfrm>
            <a:off x="4943476" y="3949701"/>
            <a:ext cx="3833813" cy="544513"/>
          </a:xfrm>
          <a:custGeom>
            <a:avLst/>
            <a:gdLst>
              <a:gd name="T0" fmla="*/ 2147483646 w 2048"/>
              <a:gd name="T1" fmla="*/ 2147483646 h 286"/>
              <a:gd name="T2" fmla="*/ 0 w 2048"/>
              <a:gd name="T3" fmla="*/ 2147483646 h 286"/>
              <a:gd name="T4" fmla="*/ 2147483646 w 2048"/>
              <a:gd name="T5" fmla="*/ 0 h 286"/>
              <a:gd name="T6" fmla="*/ 2147483646 w 2048"/>
              <a:gd name="T7" fmla="*/ 0 h 286"/>
              <a:gd name="T8" fmla="*/ 2147483646 w 2048"/>
              <a:gd name="T9" fmla="*/ 2147483646 h 286"/>
              <a:gd name="T10" fmla="*/ 0 60000 65536"/>
              <a:gd name="T11" fmla="*/ 0 60000 65536"/>
              <a:gd name="T12" fmla="*/ 0 60000 65536"/>
              <a:gd name="T13" fmla="*/ 0 60000 65536"/>
              <a:gd name="T14" fmla="*/ 0 60000 65536"/>
              <a:gd name="T15" fmla="*/ 0 w 2048"/>
              <a:gd name="T16" fmla="*/ 0 h 286"/>
              <a:gd name="T17" fmla="*/ 2048 w 2048"/>
              <a:gd name="T18" fmla="*/ 286 h 286"/>
            </a:gdLst>
            <a:ahLst/>
            <a:cxnLst>
              <a:cxn ang="T10">
                <a:pos x="T0" y="T1"/>
              </a:cxn>
              <a:cxn ang="T11">
                <a:pos x="T2" y="T3"/>
              </a:cxn>
              <a:cxn ang="T12">
                <a:pos x="T4" y="T5"/>
              </a:cxn>
              <a:cxn ang="T13">
                <a:pos x="T6" y="T7"/>
              </a:cxn>
              <a:cxn ang="T14">
                <a:pos x="T8" y="T9"/>
              </a:cxn>
            </a:cxnLst>
            <a:rect l="T15" t="T16" r="T17" b="T18"/>
            <a:pathLst>
              <a:path w="2048" h="286">
                <a:moveTo>
                  <a:pt x="1742" y="286"/>
                </a:moveTo>
                <a:lnTo>
                  <a:pt x="0" y="286"/>
                </a:lnTo>
                <a:lnTo>
                  <a:pt x="446" y="0"/>
                </a:lnTo>
                <a:lnTo>
                  <a:pt x="2048" y="0"/>
                </a:lnTo>
                <a:lnTo>
                  <a:pt x="1742" y="286"/>
                </a:lnTo>
                <a:close/>
              </a:path>
            </a:pathLst>
          </a:custGeom>
          <a:solidFill>
            <a:schemeClr val="folHlink"/>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87068" name="Rectangle 28">
            <a:extLst>
              <a:ext uri="{FF2B5EF4-FFF2-40B4-BE49-F238E27FC236}">
                <a16:creationId xmlns:a16="http://schemas.microsoft.com/office/drawing/2014/main" id="{7EF5DB4A-7B44-45EB-A783-DC9768514C74}"/>
              </a:ext>
            </a:extLst>
          </p:cNvPr>
          <p:cNvSpPr>
            <a:spLocks noChangeArrowheads="1"/>
          </p:cNvSpPr>
          <p:nvPr/>
        </p:nvSpPr>
        <p:spPr bwMode="gray">
          <a:xfrm>
            <a:off x="4946650" y="4492625"/>
            <a:ext cx="3263900" cy="298450"/>
          </a:xfrm>
          <a:prstGeom prst="rect">
            <a:avLst/>
          </a:prstGeom>
          <a:gradFill rotWithShape="1">
            <a:gsLst>
              <a:gs pos="0">
                <a:schemeClr val="folHlink"/>
              </a:gs>
              <a:gs pos="50000">
                <a:schemeClr val="folHlink">
                  <a:gamma/>
                  <a:shade val="72549"/>
                  <a:invGamma/>
                </a:schemeClr>
              </a:gs>
              <a:gs pos="100000">
                <a:schemeClr val="folHlink"/>
              </a:gs>
            </a:gsLst>
            <a:lin ang="0" scaled="1"/>
          </a:gradFill>
          <a:ln w="9525">
            <a:noFill/>
            <a:miter lim="800000"/>
            <a:headEnd/>
            <a:tailEnd/>
          </a:ln>
          <a:effectLst/>
        </p:spPr>
        <p:txBody>
          <a:bodyPr wrap="none" anchor="ctr"/>
          <a:lstStyle/>
          <a:p>
            <a:pPr algn="ctr" eaLnBrk="0" fontAlgn="base" hangingPunct="0">
              <a:spcBef>
                <a:spcPct val="0"/>
              </a:spcBef>
              <a:spcAft>
                <a:spcPct val="0"/>
              </a:spcAft>
              <a:defRPr/>
            </a:pPr>
            <a:r>
              <a:rPr lang="en-US" i="1" dirty="0">
                <a:solidFill>
                  <a:srgbClr val="FFFFFF"/>
                </a:solidFill>
                <a:latin typeface="Verdana" pitchFamily="34" charset="0"/>
              </a:rPr>
              <a:t>Emotional absolutism</a:t>
            </a:r>
            <a:endParaRPr lang="en-US" dirty="0">
              <a:solidFill>
                <a:srgbClr val="FFFFFF"/>
              </a:solidFill>
              <a:latin typeface="Verdana" pitchFamily="34" charset="0"/>
            </a:endParaRPr>
          </a:p>
        </p:txBody>
      </p:sp>
      <p:sp>
        <p:nvSpPr>
          <p:cNvPr id="87069" name="Rectangle 29">
            <a:extLst>
              <a:ext uri="{FF2B5EF4-FFF2-40B4-BE49-F238E27FC236}">
                <a16:creationId xmlns:a16="http://schemas.microsoft.com/office/drawing/2014/main" id="{72038493-A994-459A-A198-A1120163D139}"/>
              </a:ext>
            </a:extLst>
          </p:cNvPr>
          <p:cNvSpPr>
            <a:spLocks noChangeArrowheads="1"/>
          </p:cNvSpPr>
          <p:nvPr/>
        </p:nvSpPr>
        <p:spPr bwMode="gray">
          <a:xfrm>
            <a:off x="4114800" y="5318126"/>
            <a:ext cx="3513138" cy="296863"/>
          </a:xfrm>
          <a:prstGeom prst="rect">
            <a:avLst/>
          </a:prstGeom>
          <a:gradFill rotWithShape="1">
            <a:gsLst>
              <a:gs pos="0">
                <a:schemeClr val="accent2"/>
              </a:gs>
              <a:gs pos="50000">
                <a:schemeClr val="accent2">
                  <a:gamma/>
                  <a:shade val="42353"/>
                  <a:invGamma/>
                </a:schemeClr>
              </a:gs>
              <a:gs pos="100000">
                <a:schemeClr val="accent2"/>
              </a:gs>
            </a:gsLst>
            <a:lin ang="0" scaled="1"/>
          </a:gradFill>
          <a:ln w="9525">
            <a:noFill/>
            <a:miter lim="800000"/>
            <a:headEnd/>
            <a:tailEnd/>
          </a:ln>
          <a:effectLst/>
        </p:spPr>
        <p:txBody>
          <a:bodyPr wrap="none" anchor="ctr"/>
          <a:lstStyle/>
          <a:p>
            <a:pPr algn="ctr" eaLnBrk="0" fontAlgn="base" hangingPunct="0">
              <a:spcBef>
                <a:spcPct val="0"/>
              </a:spcBef>
              <a:spcAft>
                <a:spcPct val="0"/>
              </a:spcAft>
              <a:defRPr/>
            </a:pPr>
            <a:r>
              <a:rPr lang="en-US" i="1" dirty="0">
                <a:solidFill>
                  <a:srgbClr val="FFFFFF"/>
                </a:solidFill>
                <a:latin typeface="Verdana" pitchFamily="34" charset="0"/>
              </a:rPr>
              <a:t>Emotional silent</a:t>
            </a:r>
            <a:endParaRPr lang="en-US" dirty="0">
              <a:solidFill>
                <a:srgbClr val="FFFFFF"/>
              </a:solidFill>
              <a:latin typeface="Verdana"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988A7BF-057D-4E46-BB3C-2CC4C3C7406A}"/>
              </a:ext>
            </a:extLst>
          </p:cNvPr>
          <p:cNvSpPr/>
          <p:nvPr/>
        </p:nvSpPr>
        <p:spPr>
          <a:xfrm>
            <a:off x="159833" y="117348"/>
            <a:ext cx="11939239" cy="5993436"/>
          </a:xfrm>
          <a:prstGeom prst="rect">
            <a:avLst/>
          </a:prstGeom>
        </p:spPr>
        <p:txBody>
          <a:bodyPr wrap="square">
            <a:spAutoFit/>
          </a:bodyPr>
          <a:lstStyle/>
          <a:p>
            <a:pPr marL="540385" algn="just">
              <a:lnSpc>
                <a:spcPct val="200000"/>
              </a:lnSpc>
              <a:spcAft>
                <a:spcPts val="0"/>
              </a:spcAft>
            </a:pPr>
            <a:r>
              <a:rPr lang="en-US" sz="2800" dirty="0" err="1">
                <a:solidFill>
                  <a:srgbClr val="000000"/>
                </a:solidFill>
                <a:latin typeface="Times New Roman" panose="02020603050405020304" pitchFamily="18" charset="0"/>
                <a:ea typeface="Calibri" panose="020F0502020204030204" pitchFamily="34" charset="0"/>
              </a:rPr>
              <a:t>Empat</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cara</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praktis</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pemimpin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emosional</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mempengaruhi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emosi</a:t>
            </a:r>
            <a:r>
              <a:rPr lang="en-US" sz="2800" dirty="0">
                <a:solidFill>
                  <a:srgbClr val="000000"/>
                </a:solidFill>
                <a:latin typeface="Times New Roman" panose="02020603050405020304" pitchFamily="18" charset="0"/>
                <a:ea typeface="Calibri" panose="020F0502020204030204" pitchFamily="34" charset="0"/>
              </a:rPr>
              <a:t> guru </a:t>
            </a:r>
            <a:r>
              <a:rPr lang="en-US" sz="2800" dirty="0" err="1">
                <a:solidFill>
                  <a:srgbClr val="000000"/>
                </a:solidFill>
                <a:latin typeface="Times New Roman" panose="02020603050405020304" pitchFamily="18" charset="0"/>
                <a:ea typeface="Calibri" panose="020F0502020204030204" pitchFamily="34" charset="0"/>
              </a:rPr>
              <a:t>secara</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langsung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yaitu</a:t>
            </a:r>
            <a:r>
              <a:rPr lang="en-US" sz="2800" dirty="0">
                <a:solidFill>
                  <a:srgbClr val="000000"/>
                </a:solidFill>
                <a:latin typeface="Times New Roman" panose="02020603050405020304" pitchFamily="18" charset="0"/>
                <a:ea typeface="Calibri" panose="020F0502020204030204" pitchFamily="34" charset="0"/>
              </a:rPr>
              <a:t>:</a:t>
            </a:r>
          </a:p>
          <a:p>
            <a:pPr marL="342900" lvl="0" indent="-342900" algn="just">
              <a:lnSpc>
                <a:spcPct val="200000"/>
              </a:lnSpc>
              <a:spcAft>
                <a:spcPts val="0"/>
              </a:spcAft>
              <a:buFont typeface="+mj-lt"/>
              <a:buAutoNum type="arabicParenBoth"/>
            </a:pPr>
            <a:r>
              <a:rPr lang="en-US" sz="2800" dirty="0" err="1">
                <a:solidFill>
                  <a:srgbClr val="000000"/>
                </a:solidFill>
                <a:latin typeface="Times New Roman" panose="02020603050405020304" pitchFamily="18" charset="0"/>
                <a:ea typeface="Calibri" panose="020F0502020204030204" pitchFamily="34" charset="0"/>
              </a:rPr>
              <a:t>mengatur</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pengarahan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secara</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mantap</a:t>
            </a:r>
            <a:r>
              <a:rPr lang="en-US" sz="2800" dirty="0">
                <a:solidFill>
                  <a:srgbClr val="000000"/>
                </a:solidFill>
                <a:latin typeface="Times New Roman" panose="02020603050405020304" pitchFamily="18" charset="0"/>
                <a:ea typeface="Calibri" panose="020F0502020204030204" pitchFamily="34" charset="0"/>
              </a:rPr>
              <a:t>,</a:t>
            </a:r>
          </a:p>
          <a:p>
            <a:pPr marL="342900" lvl="0" indent="-342900" algn="just">
              <a:lnSpc>
                <a:spcPct val="200000"/>
              </a:lnSpc>
              <a:spcAft>
                <a:spcPts val="0"/>
              </a:spcAft>
              <a:buFont typeface="+mj-lt"/>
              <a:buAutoNum type="arabicParenBoth"/>
            </a:pPr>
            <a:r>
              <a:rPr lang="en-US" sz="2800" dirty="0" err="1">
                <a:solidFill>
                  <a:srgbClr val="000000"/>
                </a:solidFill>
                <a:latin typeface="Times New Roman" panose="02020603050405020304" pitchFamily="18" charset="0"/>
                <a:ea typeface="Calibri" panose="020F0502020204030204" pitchFamily="34" charset="0"/>
              </a:rPr>
              <a:t>memfokuskan</a:t>
            </a:r>
            <a:r>
              <a:rPr lang="en-US" sz="2800" dirty="0">
                <a:solidFill>
                  <a:srgbClr val="000000"/>
                </a:solidFill>
                <a:latin typeface="Times New Roman" panose="02020603050405020304" pitchFamily="18" charset="0"/>
                <a:ea typeface="Calibri" panose="020F0502020204030204" pitchFamily="34" charset="0"/>
              </a:rPr>
              <a:t> pada </a:t>
            </a:r>
            <a:r>
              <a:rPr lang="en-US" sz="2800" dirty="0" err="1">
                <a:solidFill>
                  <a:srgbClr val="000000"/>
                </a:solidFill>
                <a:latin typeface="Times New Roman" panose="02020603050405020304" pitchFamily="18" charset="0"/>
                <a:ea typeface="Calibri" panose="020F0502020204030204" pitchFamily="34" charset="0"/>
              </a:rPr>
              <a:t>membantu</a:t>
            </a:r>
            <a:r>
              <a:rPr lang="en-US" sz="2800" dirty="0">
                <a:solidFill>
                  <a:srgbClr val="000000"/>
                </a:solidFill>
                <a:latin typeface="Times New Roman" panose="02020603050405020304" pitchFamily="18" charset="0"/>
                <a:ea typeface="Calibri" panose="020F0502020204030204" pitchFamily="34" charset="0"/>
              </a:rPr>
              <a:t> guru </a:t>
            </a:r>
            <a:r>
              <a:rPr lang="en-US" sz="2800" dirty="0" err="1">
                <a:solidFill>
                  <a:srgbClr val="000000"/>
                </a:solidFill>
                <a:latin typeface="Times New Roman" panose="02020603050405020304" pitchFamily="18" charset="0"/>
                <a:ea typeface="Calibri" panose="020F0502020204030204" pitchFamily="34" charset="0"/>
              </a:rPr>
              <a:t>meningkatkan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profesionalismenya</a:t>
            </a:r>
            <a:r>
              <a:rPr lang="en-US" sz="2800" dirty="0">
                <a:solidFill>
                  <a:srgbClr val="000000"/>
                </a:solidFill>
                <a:latin typeface="Times New Roman" panose="02020603050405020304" pitchFamily="18" charset="0"/>
                <a:ea typeface="Calibri" panose="020F0502020204030204" pitchFamily="34" charset="0"/>
              </a:rPr>
              <a:t>,</a:t>
            </a:r>
          </a:p>
          <a:p>
            <a:pPr marL="342900" lvl="0" indent="-342900" algn="just">
              <a:lnSpc>
                <a:spcPct val="200000"/>
              </a:lnSpc>
              <a:spcAft>
                <a:spcPts val="0"/>
              </a:spcAft>
              <a:buFont typeface="+mj-lt"/>
              <a:buAutoNum type="arabicParenBoth"/>
            </a:pPr>
            <a:r>
              <a:rPr lang="en-US" sz="2800" dirty="0" err="1">
                <a:solidFill>
                  <a:srgbClr val="000000"/>
                </a:solidFill>
                <a:latin typeface="Times New Roman" panose="02020603050405020304" pitchFamily="18" charset="0"/>
                <a:ea typeface="Calibri" panose="020F0502020204030204" pitchFamily="34" charset="0"/>
              </a:rPr>
              <a:t>mendisain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ulang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organisasi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sekolah</a:t>
            </a:r>
            <a:r>
              <a:rPr lang="en-US" sz="2800" dirty="0">
                <a:solidFill>
                  <a:srgbClr val="000000"/>
                </a:solidFill>
                <a:latin typeface="Times New Roman" panose="02020603050405020304" pitchFamily="18" charset="0"/>
                <a:ea typeface="Calibri" panose="020F0502020204030204" pitchFamily="34" charset="0"/>
              </a:rPr>
              <a:t> yang </a:t>
            </a:r>
            <a:r>
              <a:rPr lang="en-US" sz="2800" dirty="0" err="1">
                <a:solidFill>
                  <a:srgbClr val="000000"/>
                </a:solidFill>
                <a:latin typeface="Times New Roman" panose="02020603050405020304" pitchFamily="18" charset="0"/>
                <a:ea typeface="Calibri" panose="020F0502020204030204" pitchFamily="34" charset="0"/>
              </a:rPr>
              <a:t>mendukung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budaya</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akademik</a:t>
            </a:r>
            <a:r>
              <a:rPr lang="en-US" sz="2800" dirty="0">
                <a:solidFill>
                  <a:srgbClr val="000000"/>
                </a:solidFill>
                <a:latin typeface="Times New Roman" panose="02020603050405020304" pitchFamily="18" charset="0"/>
                <a:ea typeface="Calibri" panose="020F0502020204030204" pitchFamily="34" charset="0"/>
              </a:rPr>
              <a:t> di </a:t>
            </a:r>
            <a:r>
              <a:rPr lang="en-US" sz="2800" dirty="0" err="1">
                <a:solidFill>
                  <a:srgbClr val="000000"/>
                </a:solidFill>
                <a:latin typeface="Times New Roman" panose="02020603050405020304" pitchFamily="18" charset="0"/>
                <a:ea typeface="Calibri" panose="020F0502020204030204" pitchFamily="34" charset="0"/>
              </a:rPr>
              <a:t>sekolah</a:t>
            </a:r>
            <a:r>
              <a:rPr lang="en-US" sz="2800" dirty="0">
                <a:solidFill>
                  <a:srgbClr val="000000"/>
                </a:solidFill>
                <a:latin typeface="Times New Roman" panose="02020603050405020304" pitchFamily="18" charset="0"/>
                <a:ea typeface="Calibri" panose="020F0502020204030204" pitchFamily="34" charset="0"/>
              </a:rPr>
              <a:t>; dan</a:t>
            </a:r>
          </a:p>
          <a:p>
            <a:pPr marL="342900" lvl="0" indent="-342900" algn="just">
              <a:lnSpc>
                <a:spcPct val="200000"/>
              </a:lnSpc>
              <a:spcAft>
                <a:spcPts val="0"/>
              </a:spcAft>
              <a:buFont typeface="+mj-lt"/>
              <a:buAutoNum type="arabicParenBoth"/>
            </a:pPr>
            <a:r>
              <a:rPr lang="en-US" sz="2800" dirty="0" err="1">
                <a:solidFill>
                  <a:srgbClr val="000000"/>
                </a:solidFill>
                <a:latin typeface="Times New Roman" panose="02020603050405020304" pitchFamily="18" charset="0"/>
                <a:ea typeface="Calibri" panose="020F0502020204030204" pitchFamily="34" charset="0"/>
              </a:rPr>
              <a:t>mengelola</a:t>
            </a:r>
            <a:r>
              <a:rPr lang="en-US" sz="2800" dirty="0">
                <a:solidFill>
                  <a:srgbClr val="000000"/>
                </a:solidFill>
                <a:latin typeface="Times New Roman" panose="02020603050405020304" pitchFamily="18" charset="0"/>
                <a:ea typeface="Calibri" panose="020F0502020204030204" pitchFamily="34" charset="0"/>
              </a:rPr>
              <a:t> program </a:t>
            </a:r>
            <a:r>
              <a:rPr lang="en-US" sz="2800" dirty="0" err="1">
                <a:solidFill>
                  <a:srgbClr val="000000"/>
                </a:solidFill>
                <a:latin typeface="Times New Roman" panose="02020603050405020304" pitchFamily="18" charset="0"/>
                <a:ea typeface="Calibri" panose="020F0502020204030204" pitchFamily="34" charset="0"/>
              </a:rPr>
              <a:t>instruksional</a:t>
            </a:r>
            <a:r>
              <a:rPr lang="en-US" sz="2800" dirty="0">
                <a:solidFill>
                  <a:srgbClr val="000000"/>
                </a:solidFill>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2017037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Slide Number Placeholder 4">
            <a:extLst>
              <a:ext uri="{FF2B5EF4-FFF2-40B4-BE49-F238E27FC236}">
                <a16:creationId xmlns:a16="http://schemas.microsoft.com/office/drawing/2014/main" id="{7DDBB70C-9BE2-428A-B28E-C888A1E9BC65}"/>
              </a:ext>
            </a:extLst>
          </p:cNvPr>
          <p:cNvSpPr>
            <a:spLocks noGrp="1"/>
          </p:cNvSpPr>
          <p:nvPr>
            <p:ph type="sldNum" sz="quarter" idx="11"/>
          </p:nvPr>
        </p:nvSpPr>
        <p:spPr>
          <a:noFill/>
        </p:spPr>
        <p:txBody>
          <a:bodyPr/>
          <a:lstStyle>
            <a:lvl1pPr>
              <a:spcBef>
                <a:spcPct val="20000"/>
              </a:spcBef>
              <a:buChar char="•"/>
              <a:defRPr sz="4031">
                <a:solidFill>
                  <a:srgbClr val="000066"/>
                </a:solidFill>
                <a:latin typeface="Arial Rounded MT Bold" panose="020F0704030504030204" pitchFamily="34" charset="0"/>
              </a:defRPr>
            </a:lvl1pPr>
            <a:lvl2pPr marL="696516" indent="-267891">
              <a:spcBef>
                <a:spcPct val="20000"/>
              </a:spcBef>
              <a:buChar char="–"/>
              <a:defRPr sz="2813">
                <a:solidFill>
                  <a:srgbClr val="000066"/>
                </a:solidFill>
                <a:latin typeface="Arial Rounded MT Bold" panose="020F0704030504030204" pitchFamily="34" charset="0"/>
              </a:defRPr>
            </a:lvl2pPr>
            <a:lvl3pPr marL="1071563" indent="-214313">
              <a:spcBef>
                <a:spcPct val="20000"/>
              </a:spcBef>
              <a:buChar char="•"/>
              <a:defRPr sz="2438">
                <a:solidFill>
                  <a:srgbClr val="000066"/>
                </a:solidFill>
                <a:latin typeface="Arial Rounded MT Bold" panose="020F0704030504030204" pitchFamily="34" charset="0"/>
              </a:defRPr>
            </a:lvl3pPr>
            <a:lvl4pPr marL="1500188" indent="-214313">
              <a:spcBef>
                <a:spcPct val="20000"/>
              </a:spcBef>
              <a:buChar char="–"/>
              <a:defRPr sz="2063">
                <a:solidFill>
                  <a:srgbClr val="000066"/>
                </a:solidFill>
                <a:latin typeface="Arial Rounded MT Bold" panose="020F0704030504030204" pitchFamily="34" charset="0"/>
              </a:defRPr>
            </a:lvl4pPr>
            <a:lvl5pPr marL="1928813" indent="-214313">
              <a:spcBef>
                <a:spcPct val="20000"/>
              </a:spcBef>
              <a:buChar char="»"/>
              <a:defRPr sz="2063">
                <a:solidFill>
                  <a:srgbClr val="000066"/>
                </a:solidFill>
                <a:latin typeface="Arial Rounded MT Bold" panose="020F0704030504030204" pitchFamily="34" charset="0"/>
              </a:defRPr>
            </a:lvl5pPr>
            <a:lvl6pPr marL="2357438"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6pPr>
            <a:lvl7pPr marL="2786063"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7pPr>
            <a:lvl8pPr marL="3214688"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8pPr>
            <a:lvl9pPr marL="3643313"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9pPr>
          </a:lstStyle>
          <a:p>
            <a:pPr defTabSz="857250" fontAlgn="base">
              <a:spcBef>
                <a:spcPct val="0"/>
              </a:spcBef>
              <a:spcAft>
                <a:spcPct val="0"/>
              </a:spcAft>
              <a:buNone/>
            </a:pPr>
            <a:fld id="{6CC2CCB0-C69C-4FF0-946C-A7317F122A48}" type="slidenum">
              <a:rPr lang="en-CA" altLang="en-US" sz="1313">
                <a:solidFill>
                  <a:srgbClr val="FFFF00"/>
                </a:solidFill>
                <a:latin typeface="Arial" panose="020B0604020202020204" pitchFamily="34" charset="0"/>
              </a:rPr>
              <a:pPr defTabSz="857250" fontAlgn="base">
                <a:spcBef>
                  <a:spcPct val="0"/>
                </a:spcBef>
                <a:spcAft>
                  <a:spcPct val="0"/>
                </a:spcAft>
                <a:buNone/>
              </a:pPr>
              <a:t>25</a:t>
            </a:fld>
            <a:endParaRPr lang="en-CA" altLang="en-US" sz="1313">
              <a:solidFill>
                <a:srgbClr val="FFFF00"/>
              </a:solidFill>
              <a:latin typeface="Arial" panose="020B0604020202020204" pitchFamily="34" charset="0"/>
            </a:endParaRPr>
          </a:p>
        </p:txBody>
      </p:sp>
      <p:sp>
        <p:nvSpPr>
          <p:cNvPr id="21507" name="Rectangle 2">
            <a:extLst>
              <a:ext uri="{FF2B5EF4-FFF2-40B4-BE49-F238E27FC236}">
                <a16:creationId xmlns:a16="http://schemas.microsoft.com/office/drawing/2014/main" id="{D7DB8118-6921-480B-8A26-E69977312BD4}"/>
              </a:ext>
            </a:extLst>
          </p:cNvPr>
          <p:cNvSpPr>
            <a:spLocks noGrp="1" noChangeArrowheads="1"/>
          </p:cNvSpPr>
          <p:nvPr>
            <p:ph type="title"/>
          </p:nvPr>
        </p:nvSpPr>
        <p:spPr>
          <a:xfrm>
            <a:off x="1851422" y="519411"/>
            <a:ext cx="8328422" cy="11430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en-US" altLang="en-US" sz="5063" b="1" dirty="0">
                <a:solidFill>
                  <a:srgbClr val="FFFF00"/>
                </a:solidFill>
              </a:rPr>
              <a:t>5 </a:t>
            </a:r>
            <a:r>
              <a:rPr lang="en-US" altLang="en-US" sz="5063" b="1" dirty="0" err="1">
                <a:solidFill>
                  <a:srgbClr val="FFFF00"/>
                </a:solidFill>
              </a:rPr>
              <a:t>Praktik</a:t>
            </a:r>
            <a:r>
              <a:rPr lang="en-US" altLang="en-US" sz="5063" b="1" dirty="0">
                <a:solidFill>
                  <a:srgbClr val="FFFF00"/>
                </a:solidFill>
              </a:rPr>
              <a:t> </a:t>
            </a:r>
            <a:r>
              <a:rPr lang="en-US" altLang="en-US" sz="5063" b="1" dirty="0" err="1">
                <a:solidFill>
                  <a:srgbClr val="FFFF00"/>
                </a:solidFill>
              </a:rPr>
              <a:t>Kepemimpinan</a:t>
            </a:r>
            <a:endParaRPr lang="en-US" altLang="en-US" sz="5063" b="1" dirty="0">
              <a:solidFill>
                <a:srgbClr val="FFFF00"/>
              </a:solidFill>
            </a:endParaRPr>
          </a:p>
        </p:txBody>
      </p:sp>
      <p:sp>
        <p:nvSpPr>
          <p:cNvPr id="29699" name="Rectangle 3">
            <a:extLst>
              <a:ext uri="{FF2B5EF4-FFF2-40B4-BE49-F238E27FC236}">
                <a16:creationId xmlns:a16="http://schemas.microsoft.com/office/drawing/2014/main" id="{3499AD33-F085-4846-99B5-795A9FFF19FD}"/>
              </a:ext>
            </a:extLst>
          </p:cNvPr>
          <p:cNvSpPr>
            <a:spLocks noGrp="1" noChangeArrowheads="1"/>
          </p:cNvSpPr>
          <p:nvPr>
            <p:ph type="body" idx="1"/>
          </p:nvPr>
        </p:nvSpPr>
        <p:spPr>
          <a:xfrm>
            <a:off x="3317380" y="1736825"/>
            <a:ext cx="7198816" cy="3762375"/>
          </a:xfrm>
        </p:spPr>
        <p:txBody>
          <a:bodyPr/>
          <a:lstStyle/>
          <a:p>
            <a:pPr eaLnBrk="1" hangingPunct="1"/>
            <a:r>
              <a:rPr lang="en-US" altLang="en-US"/>
              <a:t>Model the Way </a:t>
            </a:r>
          </a:p>
          <a:p>
            <a:pPr eaLnBrk="1" hangingPunct="1"/>
            <a:r>
              <a:rPr lang="en-US" altLang="en-US"/>
              <a:t>Inspire a Shared Vision</a:t>
            </a:r>
          </a:p>
          <a:p>
            <a:pPr eaLnBrk="1" hangingPunct="1"/>
            <a:r>
              <a:rPr lang="en-US" altLang="en-US"/>
              <a:t>Challenge the Process</a:t>
            </a:r>
          </a:p>
          <a:p>
            <a:pPr eaLnBrk="1" hangingPunct="1"/>
            <a:r>
              <a:rPr lang="en-US" altLang="en-US"/>
              <a:t>Enable Others to Act</a:t>
            </a:r>
          </a:p>
          <a:p>
            <a:pPr eaLnBrk="1" hangingPunct="1"/>
            <a:r>
              <a:rPr lang="en-US" altLang="en-US"/>
              <a:t>Encourage the Heart</a:t>
            </a:r>
          </a:p>
        </p:txBody>
      </p:sp>
      <p:pic>
        <p:nvPicPr>
          <p:cNvPr id="21509" name="Picture 10" descr="Model the Way - Torch">
            <a:extLst>
              <a:ext uri="{FF2B5EF4-FFF2-40B4-BE49-F238E27FC236}">
                <a16:creationId xmlns:a16="http://schemas.microsoft.com/office/drawing/2014/main" id="{651202F7-DB60-4020-867A-0854965806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2005" y="1753196"/>
            <a:ext cx="639961" cy="770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 Box 11">
            <a:extLst>
              <a:ext uri="{FF2B5EF4-FFF2-40B4-BE49-F238E27FC236}">
                <a16:creationId xmlns:a16="http://schemas.microsoft.com/office/drawing/2014/main" id="{60641A68-B5AB-443C-B687-A7D678330899}"/>
              </a:ext>
            </a:extLst>
          </p:cNvPr>
          <p:cNvSpPr txBox="1">
            <a:spLocks noChangeArrowheads="1"/>
          </p:cNvSpPr>
          <p:nvPr/>
        </p:nvSpPr>
        <p:spPr bwMode="auto">
          <a:xfrm>
            <a:off x="6043911" y="5628680"/>
            <a:ext cx="3815953" cy="526663"/>
          </a:xfrm>
          <a:prstGeom prst="rect">
            <a:avLst/>
          </a:prstGeom>
          <a:noFill/>
          <a:ln>
            <a:noFill/>
          </a:ln>
          <a:effectLst>
            <a:outerShdw dist="17961" dir="2700000" algn="ctr" rotWithShape="0">
              <a:srgbClr val="FFCC99"/>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3071" tIns="46536" rIns="93071" bIns="46536">
            <a:spAutoFit/>
          </a:bodyPr>
          <a:lstStyle>
            <a:lvl1pPr defTabSz="992188">
              <a:spcBef>
                <a:spcPct val="20000"/>
              </a:spcBef>
              <a:buChar char="•"/>
              <a:defRPr sz="4300">
                <a:solidFill>
                  <a:srgbClr val="000066"/>
                </a:solidFill>
                <a:latin typeface="Arial Rounded MT Bold" panose="020F0704030504030204" pitchFamily="34" charset="0"/>
              </a:defRPr>
            </a:lvl1pPr>
            <a:lvl2pPr marL="742950" indent="-285750" defTabSz="992188">
              <a:spcBef>
                <a:spcPct val="20000"/>
              </a:spcBef>
              <a:buChar char="–"/>
              <a:defRPr sz="3000">
                <a:solidFill>
                  <a:srgbClr val="000066"/>
                </a:solidFill>
                <a:latin typeface="Arial Rounded MT Bold" panose="020F0704030504030204" pitchFamily="34" charset="0"/>
              </a:defRPr>
            </a:lvl2pPr>
            <a:lvl3pPr marL="1143000" indent="-228600" defTabSz="992188">
              <a:spcBef>
                <a:spcPct val="20000"/>
              </a:spcBef>
              <a:buChar char="•"/>
              <a:defRPr sz="2600">
                <a:solidFill>
                  <a:srgbClr val="000066"/>
                </a:solidFill>
                <a:latin typeface="Arial Rounded MT Bold" panose="020F0704030504030204" pitchFamily="34" charset="0"/>
              </a:defRPr>
            </a:lvl3pPr>
            <a:lvl4pPr marL="1600200" indent="-228600" defTabSz="992188">
              <a:spcBef>
                <a:spcPct val="20000"/>
              </a:spcBef>
              <a:buChar char="–"/>
              <a:defRPr sz="2200">
                <a:solidFill>
                  <a:srgbClr val="000066"/>
                </a:solidFill>
                <a:latin typeface="Arial Rounded MT Bold" panose="020F0704030504030204" pitchFamily="34" charset="0"/>
              </a:defRPr>
            </a:lvl4pPr>
            <a:lvl5pPr marL="2057400" indent="-228600" defTabSz="992188">
              <a:spcBef>
                <a:spcPct val="20000"/>
              </a:spcBef>
              <a:buChar char="»"/>
              <a:defRPr sz="2200">
                <a:solidFill>
                  <a:srgbClr val="000066"/>
                </a:solidFill>
                <a:latin typeface="Arial Rounded MT Bold" panose="020F0704030504030204" pitchFamily="34" charset="0"/>
              </a:defRPr>
            </a:lvl5pPr>
            <a:lvl6pPr marL="2514600" indent="-228600" defTabSz="992188" eaLnBrk="0" fontAlgn="base" hangingPunct="0">
              <a:spcBef>
                <a:spcPct val="20000"/>
              </a:spcBef>
              <a:spcAft>
                <a:spcPct val="0"/>
              </a:spcAft>
              <a:buChar char="»"/>
              <a:defRPr sz="2200">
                <a:solidFill>
                  <a:srgbClr val="000066"/>
                </a:solidFill>
                <a:latin typeface="Arial Rounded MT Bold" panose="020F0704030504030204" pitchFamily="34" charset="0"/>
              </a:defRPr>
            </a:lvl6pPr>
            <a:lvl7pPr marL="2971800" indent="-228600" defTabSz="992188" eaLnBrk="0" fontAlgn="base" hangingPunct="0">
              <a:spcBef>
                <a:spcPct val="20000"/>
              </a:spcBef>
              <a:spcAft>
                <a:spcPct val="0"/>
              </a:spcAft>
              <a:buChar char="»"/>
              <a:defRPr sz="2200">
                <a:solidFill>
                  <a:srgbClr val="000066"/>
                </a:solidFill>
                <a:latin typeface="Arial Rounded MT Bold" panose="020F0704030504030204" pitchFamily="34" charset="0"/>
              </a:defRPr>
            </a:lvl7pPr>
            <a:lvl8pPr marL="3429000" indent="-228600" defTabSz="992188" eaLnBrk="0" fontAlgn="base" hangingPunct="0">
              <a:spcBef>
                <a:spcPct val="20000"/>
              </a:spcBef>
              <a:spcAft>
                <a:spcPct val="0"/>
              </a:spcAft>
              <a:buChar char="»"/>
              <a:defRPr sz="2200">
                <a:solidFill>
                  <a:srgbClr val="000066"/>
                </a:solidFill>
                <a:latin typeface="Arial Rounded MT Bold" panose="020F0704030504030204" pitchFamily="34" charset="0"/>
              </a:defRPr>
            </a:lvl8pPr>
            <a:lvl9pPr marL="3886200" indent="-228600" defTabSz="992188" eaLnBrk="0" fontAlgn="base" hangingPunct="0">
              <a:spcBef>
                <a:spcPct val="20000"/>
              </a:spcBef>
              <a:spcAft>
                <a:spcPct val="0"/>
              </a:spcAft>
              <a:buChar char="»"/>
              <a:defRPr sz="2200">
                <a:solidFill>
                  <a:srgbClr val="000066"/>
                </a:solidFill>
                <a:latin typeface="Arial Rounded MT Bold" panose="020F0704030504030204" pitchFamily="34" charset="0"/>
              </a:defRPr>
            </a:lvl9pPr>
          </a:lstStyle>
          <a:p>
            <a:pPr algn="ctr" defTabSz="930176" fontAlgn="base">
              <a:spcBef>
                <a:spcPct val="50000"/>
              </a:spcBef>
              <a:spcAft>
                <a:spcPct val="0"/>
              </a:spcAft>
              <a:buNone/>
            </a:pPr>
            <a:r>
              <a:rPr lang="en-US" altLang="en-US" sz="1406" i="1" dirty="0"/>
              <a:t>© James M. Kouzes &amp; Barry Z. Posner (2010)</a:t>
            </a:r>
          </a:p>
        </p:txBody>
      </p:sp>
      <p:pic>
        <p:nvPicPr>
          <p:cNvPr id="21511" name="Picture 12" descr="LPI_Workshop_Visuals_02">
            <a:extLst>
              <a:ext uri="{FF2B5EF4-FFF2-40B4-BE49-F238E27FC236}">
                <a16:creationId xmlns:a16="http://schemas.microsoft.com/office/drawing/2014/main" id="{7E8B1618-7E33-4F09-A701-7C6CCE4D2A9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0309" r="58759" b="70901"/>
          <a:stretch>
            <a:fillRect/>
          </a:stretch>
        </p:blipFill>
        <p:spPr bwMode="auto">
          <a:xfrm>
            <a:off x="2222005" y="2552403"/>
            <a:ext cx="634008" cy="724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13" descr="LPI_Workshop_Visuals_02">
            <a:extLst>
              <a:ext uri="{FF2B5EF4-FFF2-40B4-BE49-F238E27FC236}">
                <a16:creationId xmlns:a16="http://schemas.microsoft.com/office/drawing/2014/main" id="{46613C5C-C34F-4D30-A3D5-56A39D55E2F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39641" r="37936" b="70901"/>
          <a:stretch>
            <a:fillRect/>
          </a:stretch>
        </p:blipFill>
        <p:spPr bwMode="auto">
          <a:xfrm>
            <a:off x="2233911" y="3289102"/>
            <a:ext cx="632519" cy="677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14" descr="LPI_Workshop_Visuals_02">
            <a:extLst>
              <a:ext uri="{FF2B5EF4-FFF2-40B4-BE49-F238E27FC236}">
                <a16:creationId xmlns:a16="http://schemas.microsoft.com/office/drawing/2014/main" id="{A2B2DED6-53C0-4629-A129-DA9340256B7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l="60220" r="18117" b="70901"/>
          <a:stretch>
            <a:fillRect/>
          </a:stretch>
        </p:blipFill>
        <p:spPr bwMode="auto">
          <a:xfrm>
            <a:off x="2259211" y="4001989"/>
            <a:ext cx="607219" cy="7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5" descr="LPI_Workshop_Visuals_02">
            <a:extLst>
              <a:ext uri="{FF2B5EF4-FFF2-40B4-BE49-F238E27FC236}">
                <a16:creationId xmlns:a16="http://schemas.microsoft.com/office/drawing/2014/main" id="{2767ED0F-EF4E-48AF-A7A8-E05A2E8E12E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79552" r="6" b="70901"/>
          <a:stretch>
            <a:fillRect/>
          </a:stretch>
        </p:blipFill>
        <p:spPr bwMode="auto">
          <a:xfrm>
            <a:off x="2256235" y="4722317"/>
            <a:ext cx="610195" cy="717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box(out)">
                                      <p:cBhvr>
                                        <p:cTn id="7" dur="500"/>
                                        <p:tgtEl>
                                          <p:spTgt spid="29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box(out)">
                                      <p:cBhvr>
                                        <p:cTn id="12" dur="500"/>
                                        <p:tgtEl>
                                          <p:spTgt spid="296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box(out)">
                                      <p:cBhvr>
                                        <p:cTn id="17" dur="500"/>
                                        <p:tgtEl>
                                          <p:spTgt spid="296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9699">
                                            <p:txEl>
                                              <p:pRg st="3" end="3"/>
                                            </p:txEl>
                                          </p:spTgt>
                                        </p:tgtEl>
                                        <p:attrNameLst>
                                          <p:attrName>style.visibility</p:attrName>
                                        </p:attrNameLst>
                                      </p:cBhvr>
                                      <p:to>
                                        <p:strVal val="visible"/>
                                      </p:to>
                                    </p:set>
                                    <p:animEffect transition="in" filter="box(out)">
                                      <p:cBhvr>
                                        <p:cTn id="22" dur="500"/>
                                        <p:tgtEl>
                                          <p:spTgt spid="2969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9699">
                                            <p:txEl>
                                              <p:pRg st="4" end="4"/>
                                            </p:txEl>
                                          </p:spTgt>
                                        </p:tgtEl>
                                        <p:attrNameLst>
                                          <p:attrName>style.visibility</p:attrName>
                                        </p:attrNameLst>
                                      </p:cBhvr>
                                      <p:to>
                                        <p:strVal val="visible"/>
                                      </p:to>
                                    </p:set>
                                    <p:animEffect transition="in" filter="box(out)">
                                      <p:cBhvr>
                                        <p:cTn id="27" dur="500"/>
                                        <p:tgtEl>
                                          <p:spTgt spid="29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Footer Placeholder 3">
            <a:extLst>
              <a:ext uri="{FF2B5EF4-FFF2-40B4-BE49-F238E27FC236}">
                <a16:creationId xmlns:a16="http://schemas.microsoft.com/office/drawing/2014/main" id="{9B7D5A5E-2470-479E-9938-8E97024E20DD}"/>
              </a:ext>
            </a:extLst>
          </p:cNvPr>
          <p:cNvSpPr>
            <a:spLocks noGrp="1"/>
          </p:cNvSpPr>
          <p:nvPr>
            <p:ph type="ftr" sz="quarter" idx="10"/>
          </p:nvPr>
        </p:nvSpPr>
        <p:spPr>
          <a:noFill/>
        </p:spPr>
        <p:txBody>
          <a:bodyPr/>
          <a:lstStyle>
            <a:lvl1pPr>
              <a:spcBef>
                <a:spcPct val="20000"/>
              </a:spcBef>
              <a:buChar char="•"/>
              <a:defRPr sz="4031">
                <a:solidFill>
                  <a:srgbClr val="000066"/>
                </a:solidFill>
                <a:latin typeface="Arial Rounded MT Bold" panose="020F0704030504030204" pitchFamily="34" charset="0"/>
              </a:defRPr>
            </a:lvl1pPr>
            <a:lvl2pPr marL="696516" indent="-267891">
              <a:spcBef>
                <a:spcPct val="20000"/>
              </a:spcBef>
              <a:buChar char="–"/>
              <a:defRPr sz="2813">
                <a:solidFill>
                  <a:srgbClr val="000066"/>
                </a:solidFill>
                <a:latin typeface="Arial Rounded MT Bold" panose="020F0704030504030204" pitchFamily="34" charset="0"/>
              </a:defRPr>
            </a:lvl2pPr>
            <a:lvl3pPr marL="1071563" indent="-214313">
              <a:spcBef>
                <a:spcPct val="20000"/>
              </a:spcBef>
              <a:buChar char="•"/>
              <a:defRPr sz="2438">
                <a:solidFill>
                  <a:srgbClr val="000066"/>
                </a:solidFill>
                <a:latin typeface="Arial Rounded MT Bold" panose="020F0704030504030204" pitchFamily="34" charset="0"/>
              </a:defRPr>
            </a:lvl3pPr>
            <a:lvl4pPr marL="1500188" indent="-214313">
              <a:spcBef>
                <a:spcPct val="20000"/>
              </a:spcBef>
              <a:buChar char="–"/>
              <a:defRPr sz="2063">
                <a:solidFill>
                  <a:srgbClr val="000066"/>
                </a:solidFill>
                <a:latin typeface="Arial Rounded MT Bold" panose="020F0704030504030204" pitchFamily="34" charset="0"/>
              </a:defRPr>
            </a:lvl4pPr>
            <a:lvl5pPr marL="1928813" indent="-214313">
              <a:spcBef>
                <a:spcPct val="20000"/>
              </a:spcBef>
              <a:buChar char="»"/>
              <a:defRPr sz="2063">
                <a:solidFill>
                  <a:srgbClr val="000066"/>
                </a:solidFill>
                <a:latin typeface="Arial Rounded MT Bold" panose="020F0704030504030204" pitchFamily="34" charset="0"/>
              </a:defRPr>
            </a:lvl5pPr>
            <a:lvl6pPr marL="2357438"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6pPr>
            <a:lvl7pPr marL="2786063"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7pPr>
            <a:lvl8pPr marL="3214688"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8pPr>
            <a:lvl9pPr marL="3643313"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9pPr>
          </a:lstStyle>
          <a:p>
            <a:pPr defTabSz="857250" fontAlgn="base">
              <a:spcBef>
                <a:spcPct val="0"/>
              </a:spcBef>
              <a:spcAft>
                <a:spcPct val="0"/>
              </a:spcAft>
              <a:buNone/>
            </a:pPr>
            <a:r>
              <a:rPr lang="en-CA" altLang="en-US" sz="1313">
                <a:solidFill>
                  <a:srgbClr val="FFFF00"/>
                </a:solidFill>
                <a:latin typeface="Arial" panose="020B0604020202020204" pitchFamily="34" charset="0"/>
              </a:rPr>
              <a:t>DITTENDIK 2010</a:t>
            </a:r>
          </a:p>
        </p:txBody>
      </p:sp>
      <p:sp>
        <p:nvSpPr>
          <p:cNvPr id="23555" name="Slide Number Placeholder 4">
            <a:extLst>
              <a:ext uri="{FF2B5EF4-FFF2-40B4-BE49-F238E27FC236}">
                <a16:creationId xmlns:a16="http://schemas.microsoft.com/office/drawing/2014/main" id="{24F1065F-810D-429C-9F95-482C648BAB7C}"/>
              </a:ext>
            </a:extLst>
          </p:cNvPr>
          <p:cNvSpPr>
            <a:spLocks noGrp="1"/>
          </p:cNvSpPr>
          <p:nvPr>
            <p:ph type="sldNum" sz="quarter" idx="11"/>
          </p:nvPr>
        </p:nvSpPr>
        <p:spPr>
          <a:noFill/>
        </p:spPr>
        <p:txBody>
          <a:bodyPr/>
          <a:lstStyle>
            <a:lvl1pPr>
              <a:spcBef>
                <a:spcPct val="20000"/>
              </a:spcBef>
              <a:buChar char="•"/>
              <a:defRPr sz="4031">
                <a:solidFill>
                  <a:srgbClr val="000066"/>
                </a:solidFill>
                <a:latin typeface="Arial Rounded MT Bold" panose="020F0704030504030204" pitchFamily="34" charset="0"/>
              </a:defRPr>
            </a:lvl1pPr>
            <a:lvl2pPr marL="696516" indent="-267891">
              <a:spcBef>
                <a:spcPct val="20000"/>
              </a:spcBef>
              <a:buChar char="–"/>
              <a:defRPr sz="2813">
                <a:solidFill>
                  <a:srgbClr val="000066"/>
                </a:solidFill>
                <a:latin typeface="Arial Rounded MT Bold" panose="020F0704030504030204" pitchFamily="34" charset="0"/>
              </a:defRPr>
            </a:lvl2pPr>
            <a:lvl3pPr marL="1071563" indent="-214313">
              <a:spcBef>
                <a:spcPct val="20000"/>
              </a:spcBef>
              <a:buChar char="•"/>
              <a:defRPr sz="2438">
                <a:solidFill>
                  <a:srgbClr val="000066"/>
                </a:solidFill>
                <a:latin typeface="Arial Rounded MT Bold" panose="020F0704030504030204" pitchFamily="34" charset="0"/>
              </a:defRPr>
            </a:lvl3pPr>
            <a:lvl4pPr marL="1500188" indent="-214313">
              <a:spcBef>
                <a:spcPct val="20000"/>
              </a:spcBef>
              <a:buChar char="–"/>
              <a:defRPr sz="2063">
                <a:solidFill>
                  <a:srgbClr val="000066"/>
                </a:solidFill>
                <a:latin typeface="Arial Rounded MT Bold" panose="020F0704030504030204" pitchFamily="34" charset="0"/>
              </a:defRPr>
            </a:lvl4pPr>
            <a:lvl5pPr marL="1928813" indent="-214313">
              <a:spcBef>
                <a:spcPct val="20000"/>
              </a:spcBef>
              <a:buChar char="»"/>
              <a:defRPr sz="2063">
                <a:solidFill>
                  <a:srgbClr val="000066"/>
                </a:solidFill>
                <a:latin typeface="Arial Rounded MT Bold" panose="020F0704030504030204" pitchFamily="34" charset="0"/>
              </a:defRPr>
            </a:lvl5pPr>
            <a:lvl6pPr marL="2357438"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6pPr>
            <a:lvl7pPr marL="2786063"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7pPr>
            <a:lvl8pPr marL="3214688"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8pPr>
            <a:lvl9pPr marL="3643313"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9pPr>
          </a:lstStyle>
          <a:p>
            <a:pPr defTabSz="857250" fontAlgn="base">
              <a:spcBef>
                <a:spcPct val="0"/>
              </a:spcBef>
              <a:spcAft>
                <a:spcPct val="0"/>
              </a:spcAft>
              <a:buNone/>
            </a:pPr>
            <a:fld id="{04F6C44D-9363-4EF1-B046-03A9C870226F}" type="slidenum">
              <a:rPr lang="en-CA" altLang="en-US" sz="1313">
                <a:solidFill>
                  <a:srgbClr val="FFFF00"/>
                </a:solidFill>
                <a:latin typeface="Arial" panose="020B0604020202020204" pitchFamily="34" charset="0"/>
              </a:rPr>
              <a:pPr defTabSz="857250" fontAlgn="base">
                <a:spcBef>
                  <a:spcPct val="0"/>
                </a:spcBef>
                <a:spcAft>
                  <a:spcPct val="0"/>
                </a:spcAft>
                <a:buNone/>
              </a:pPr>
              <a:t>26</a:t>
            </a:fld>
            <a:endParaRPr lang="en-CA" altLang="en-US" sz="1313">
              <a:solidFill>
                <a:srgbClr val="FFFF00"/>
              </a:solidFill>
              <a:latin typeface="Arial" panose="020B0604020202020204" pitchFamily="34" charset="0"/>
            </a:endParaRPr>
          </a:p>
        </p:txBody>
      </p:sp>
      <p:sp>
        <p:nvSpPr>
          <p:cNvPr id="23556" name="Rectangle 2">
            <a:extLst>
              <a:ext uri="{FF2B5EF4-FFF2-40B4-BE49-F238E27FC236}">
                <a16:creationId xmlns:a16="http://schemas.microsoft.com/office/drawing/2014/main" id="{81526172-5439-4B74-AE72-577E80155721}"/>
              </a:ext>
            </a:extLst>
          </p:cNvPr>
          <p:cNvSpPr>
            <a:spLocks noGrp="1" noChangeArrowheads="1"/>
          </p:cNvSpPr>
          <p:nvPr>
            <p:ph type="title"/>
          </p:nvPr>
        </p:nvSpPr>
        <p:spPr>
          <a:xfrm>
            <a:off x="2954239" y="519411"/>
            <a:ext cx="6762750" cy="11430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en-US" altLang="en-US" sz="5063"/>
              <a:t>Model the Way</a:t>
            </a:r>
          </a:p>
        </p:txBody>
      </p:sp>
      <p:sp>
        <p:nvSpPr>
          <p:cNvPr id="407555" name="Rectangle 3">
            <a:extLst>
              <a:ext uri="{FF2B5EF4-FFF2-40B4-BE49-F238E27FC236}">
                <a16:creationId xmlns:a16="http://schemas.microsoft.com/office/drawing/2014/main" id="{B43C8346-D651-40F3-B4C0-B1CF05B71E98}"/>
              </a:ext>
            </a:extLst>
          </p:cNvPr>
          <p:cNvSpPr>
            <a:spLocks noGrp="1" noChangeArrowheads="1"/>
          </p:cNvSpPr>
          <p:nvPr>
            <p:ph type="body" idx="1"/>
          </p:nvPr>
        </p:nvSpPr>
        <p:spPr>
          <a:xfrm>
            <a:off x="2256234" y="2280047"/>
            <a:ext cx="7538145" cy="3339703"/>
          </a:xfrm>
        </p:spPr>
        <p:txBody>
          <a:bodyPr/>
          <a:lstStyle/>
          <a:p>
            <a:pPr eaLnBrk="1" hangingPunct="1"/>
            <a:r>
              <a:rPr lang="en-US" altLang="en-US" sz="3375" b="1" i="1"/>
              <a:t>Temukan suara hati</a:t>
            </a:r>
            <a:r>
              <a:rPr lang="en-US" altLang="en-US" sz="3375" b="1"/>
              <a:t> </a:t>
            </a:r>
            <a:r>
              <a:rPr lang="en-US" altLang="en-US" sz="3375"/>
              <a:t>dengan cara memperjelas nilai-nilai pribadi.</a:t>
            </a:r>
          </a:p>
          <a:p>
            <a:pPr eaLnBrk="1" hangingPunct="1"/>
            <a:r>
              <a:rPr lang="en-US" altLang="en-US" sz="3375" b="1" i="1"/>
              <a:t>Jadilah contoh/teladan </a:t>
            </a:r>
            <a:r>
              <a:rPr lang="en-US" altLang="en-US" sz="3375"/>
              <a:t>dengan cara menyelaraskan tindakan dengan nilai-nilai bersama (</a:t>
            </a:r>
            <a:r>
              <a:rPr lang="en-US" altLang="en-US" sz="3375" i="1"/>
              <a:t>shared values</a:t>
            </a:r>
            <a:r>
              <a:rPr lang="en-US" altLang="en-US" sz="3375"/>
              <a:t>).</a:t>
            </a:r>
          </a:p>
        </p:txBody>
      </p:sp>
      <p:pic>
        <p:nvPicPr>
          <p:cNvPr id="23558" name="Picture 4" descr="Model the Way - Torch">
            <a:extLst>
              <a:ext uri="{FF2B5EF4-FFF2-40B4-BE49-F238E27FC236}">
                <a16:creationId xmlns:a16="http://schemas.microsoft.com/office/drawing/2014/main" id="{800B8FBE-4882-4C05-AD7A-5F4E82087B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4075" y="419695"/>
            <a:ext cx="1186160" cy="134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 Box 5">
            <a:extLst>
              <a:ext uri="{FF2B5EF4-FFF2-40B4-BE49-F238E27FC236}">
                <a16:creationId xmlns:a16="http://schemas.microsoft.com/office/drawing/2014/main" id="{AB71EC66-C834-4686-ADA9-9EF3F7D69960}"/>
              </a:ext>
            </a:extLst>
          </p:cNvPr>
          <p:cNvSpPr txBox="1">
            <a:spLocks noChangeArrowheads="1"/>
          </p:cNvSpPr>
          <p:nvPr/>
        </p:nvSpPr>
        <p:spPr bwMode="auto">
          <a:xfrm>
            <a:off x="6043911" y="5253633"/>
            <a:ext cx="3815953" cy="310322"/>
          </a:xfrm>
          <a:prstGeom prst="rect">
            <a:avLst/>
          </a:prstGeom>
          <a:noFill/>
          <a:ln>
            <a:noFill/>
          </a:ln>
          <a:effectLst>
            <a:outerShdw dist="17961" dir="2700000" algn="ctr" rotWithShape="0">
              <a:srgbClr val="FFCC99"/>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3071" tIns="46536" rIns="93071" bIns="46536">
            <a:spAutoFit/>
          </a:bodyPr>
          <a:lstStyle>
            <a:lvl1pPr defTabSz="992188">
              <a:spcBef>
                <a:spcPct val="20000"/>
              </a:spcBef>
              <a:buChar char="•"/>
              <a:defRPr sz="4300">
                <a:solidFill>
                  <a:srgbClr val="000066"/>
                </a:solidFill>
                <a:latin typeface="Arial Rounded MT Bold" panose="020F0704030504030204" pitchFamily="34" charset="0"/>
              </a:defRPr>
            </a:lvl1pPr>
            <a:lvl2pPr marL="742950" indent="-285750" defTabSz="992188">
              <a:spcBef>
                <a:spcPct val="20000"/>
              </a:spcBef>
              <a:buChar char="–"/>
              <a:defRPr sz="3000">
                <a:solidFill>
                  <a:srgbClr val="000066"/>
                </a:solidFill>
                <a:latin typeface="Arial Rounded MT Bold" panose="020F0704030504030204" pitchFamily="34" charset="0"/>
              </a:defRPr>
            </a:lvl2pPr>
            <a:lvl3pPr marL="1143000" indent="-228600" defTabSz="992188">
              <a:spcBef>
                <a:spcPct val="20000"/>
              </a:spcBef>
              <a:buChar char="•"/>
              <a:defRPr sz="2600">
                <a:solidFill>
                  <a:srgbClr val="000066"/>
                </a:solidFill>
                <a:latin typeface="Arial Rounded MT Bold" panose="020F0704030504030204" pitchFamily="34" charset="0"/>
              </a:defRPr>
            </a:lvl3pPr>
            <a:lvl4pPr marL="1600200" indent="-228600" defTabSz="992188">
              <a:spcBef>
                <a:spcPct val="20000"/>
              </a:spcBef>
              <a:buChar char="–"/>
              <a:defRPr sz="2200">
                <a:solidFill>
                  <a:srgbClr val="000066"/>
                </a:solidFill>
                <a:latin typeface="Arial Rounded MT Bold" panose="020F0704030504030204" pitchFamily="34" charset="0"/>
              </a:defRPr>
            </a:lvl4pPr>
            <a:lvl5pPr marL="2057400" indent="-228600" defTabSz="992188">
              <a:spcBef>
                <a:spcPct val="20000"/>
              </a:spcBef>
              <a:buChar char="»"/>
              <a:defRPr sz="2200">
                <a:solidFill>
                  <a:srgbClr val="000066"/>
                </a:solidFill>
                <a:latin typeface="Arial Rounded MT Bold" panose="020F0704030504030204" pitchFamily="34" charset="0"/>
              </a:defRPr>
            </a:lvl5pPr>
            <a:lvl6pPr marL="2514600" indent="-228600" defTabSz="992188" eaLnBrk="0" fontAlgn="base" hangingPunct="0">
              <a:spcBef>
                <a:spcPct val="20000"/>
              </a:spcBef>
              <a:spcAft>
                <a:spcPct val="0"/>
              </a:spcAft>
              <a:buChar char="»"/>
              <a:defRPr sz="2200">
                <a:solidFill>
                  <a:srgbClr val="000066"/>
                </a:solidFill>
                <a:latin typeface="Arial Rounded MT Bold" panose="020F0704030504030204" pitchFamily="34" charset="0"/>
              </a:defRPr>
            </a:lvl6pPr>
            <a:lvl7pPr marL="2971800" indent="-228600" defTabSz="992188" eaLnBrk="0" fontAlgn="base" hangingPunct="0">
              <a:spcBef>
                <a:spcPct val="20000"/>
              </a:spcBef>
              <a:spcAft>
                <a:spcPct val="0"/>
              </a:spcAft>
              <a:buChar char="»"/>
              <a:defRPr sz="2200">
                <a:solidFill>
                  <a:srgbClr val="000066"/>
                </a:solidFill>
                <a:latin typeface="Arial Rounded MT Bold" panose="020F0704030504030204" pitchFamily="34" charset="0"/>
              </a:defRPr>
            </a:lvl7pPr>
            <a:lvl8pPr marL="3429000" indent="-228600" defTabSz="992188" eaLnBrk="0" fontAlgn="base" hangingPunct="0">
              <a:spcBef>
                <a:spcPct val="20000"/>
              </a:spcBef>
              <a:spcAft>
                <a:spcPct val="0"/>
              </a:spcAft>
              <a:buChar char="»"/>
              <a:defRPr sz="2200">
                <a:solidFill>
                  <a:srgbClr val="000066"/>
                </a:solidFill>
                <a:latin typeface="Arial Rounded MT Bold" panose="020F0704030504030204" pitchFamily="34" charset="0"/>
              </a:defRPr>
            </a:lvl8pPr>
            <a:lvl9pPr marL="3886200" indent="-228600" defTabSz="992188" eaLnBrk="0" fontAlgn="base" hangingPunct="0">
              <a:spcBef>
                <a:spcPct val="20000"/>
              </a:spcBef>
              <a:spcAft>
                <a:spcPct val="0"/>
              </a:spcAft>
              <a:buChar char="»"/>
              <a:defRPr sz="2200">
                <a:solidFill>
                  <a:srgbClr val="000066"/>
                </a:solidFill>
                <a:latin typeface="Arial Rounded MT Bold" panose="020F0704030504030204" pitchFamily="34" charset="0"/>
              </a:defRPr>
            </a:lvl9pPr>
          </a:lstStyle>
          <a:p>
            <a:pPr algn="ctr" defTabSz="930176" fontAlgn="base">
              <a:spcBef>
                <a:spcPct val="50000"/>
              </a:spcBef>
              <a:spcAft>
                <a:spcPct val="0"/>
              </a:spcAft>
              <a:buNone/>
            </a:pPr>
            <a:r>
              <a:rPr lang="en-US" altLang="en-US" sz="1406" i="1"/>
              <a:t>© James M. Kouzes &amp; Barry Z. Posner</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07555">
                                            <p:txEl>
                                              <p:pRg st="0" end="0"/>
                                            </p:txEl>
                                          </p:spTgt>
                                        </p:tgtEl>
                                        <p:attrNameLst>
                                          <p:attrName>style.visibility</p:attrName>
                                        </p:attrNameLst>
                                      </p:cBhvr>
                                      <p:to>
                                        <p:strVal val="visible"/>
                                      </p:to>
                                    </p:set>
                                    <p:animEffect transition="in" filter="box(out)">
                                      <p:cBhvr>
                                        <p:cTn id="7" dur="500"/>
                                        <p:tgtEl>
                                          <p:spTgt spid="407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07555">
                                            <p:txEl>
                                              <p:pRg st="1" end="1"/>
                                            </p:txEl>
                                          </p:spTgt>
                                        </p:tgtEl>
                                        <p:attrNameLst>
                                          <p:attrName>style.visibility</p:attrName>
                                        </p:attrNameLst>
                                      </p:cBhvr>
                                      <p:to>
                                        <p:strVal val="visible"/>
                                      </p:to>
                                    </p:set>
                                    <p:animEffect transition="in" filter="box(out)">
                                      <p:cBhvr>
                                        <p:cTn id="12" dur="500"/>
                                        <p:tgtEl>
                                          <p:spTgt spid="4075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55"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3">
            <a:extLst>
              <a:ext uri="{FF2B5EF4-FFF2-40B4-BE49-F238E27FC236}">
                <a16:creationId xmlns:a16="http://schemas.microsoft.com/office/drawing/2014/main" id="{912FF80D-1F63-4987-B4E8-5A1B2006E6FE}"/>
              </a:ext>
            </a:extLst>
          </p:cNvPr>
          <p:cNvSpPr>
            <a:spLocks noGrp="1"/>
          </p:cNvSpPr>
          <p:nvPr>
            <p:ph type="ftr" sz="quarter" idx="10"/>
          </p:nvPr>
        </p:nvSpPr>
        <p:spPr>
          <a:noFill/>
        </p:spPr>
        <p:txBody>
          <a:bodyPr/>
          <a:lstStyle>
            <a:lvl1pPr>
              <a:spcBef>
                <a:spcPct val="20000"/>
              </a:spcBef>
              <a:buChar char="•"/>
              <a:defRPr sz="4031">
                <a:solidFill>
                  <a:srgbClr val="000066"/>
                </a:solidFill>
                <a:latin typeface="Arial Rounded MT Bold" panose="020F0704030504030204" pitchFamily="34" charset="0"/>
              </a:defRPr>
            </a:lvl1pPr>
            <a:lvl2pPr marL="696516" indent="-267891">
              <a:spcBef>
                <a:spcPct val="20000"/>
              </a:spcBef>
              <a:buChar char="–"/>
              <a:defRPr sz="2813">
                <a:solidFill>
                  <a:srgbClr val="000066"/>
                </a:solidFill>
                <a:latin typeface="Arial Rounded MT Bold" panose="020F0704030504030204" pitchFamily="34" charset="0"/>
              </a:defRPr>
            </a:lvl2pPr>
            <a:lvl3pPr marL="1071563" indent="-214313">
              <a:spcBef>
                <a:spcPct val="20000"/>
              </a:spcBef>
              <a:buChar char="•"/>
              <a:defRPr sz="2438">
                <a:solidFill>
                  <a:srgbClr val="000066"/>
                </a:solidFill>
                <a:latin typeface="Arial Rounded MT Bold" panose="020F0704030504030204" pitchFamily="34" charset="0"/>
              </a:defRPr>
            </a:lvl3pPr>
            <a:lvl4pPr marL="1500188" indent="-214313">
              <a:spcBef>
                <a:spcPct val="20000"/>
              </a:spcBef>
              <a:buChar char="–"/>
              <a:defRPr sz="2063">
                <a:solidFill>
                  <a:srgbClr val="000066"/>
                </a:solidFill>
                <a:latin typeface="Arial Rounded MT Bold" panose="020F0704030504030204" pitchFamily="34" charset="0"/>
              </a:defRPr>
            </a:lvl4pPr>
            <a:lvl5pPr marL="1928813" indent="-214313">
              <a:spcBef>
                <a:spcPct val="20000"/>
              </a:spcBef>
              <a:buChar char="»"/>
              <a:defRPr sz="2063">
                <a:solidFill>
                  <a:srgbClr val="000066"/>
                </a:solidFill>
                <a:latin typeface="Arial Rounded MT Bold" panose="020F0704030504030204" pitchFamily="34" charset="0"/>
              </a:defRPr>
            </a:lvl5pPr>
            <a:lvl6pPr marL="2357438"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6pPr>
            <a:lvl7pPr marL="2786063"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7pPr>
            <a:lvl8pPr marL="3214688"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8pPr>
            <a:lvl9pPr marL="3643313"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9pPr>
          </a:lstStyle>
          <a:p>
            <a:pPr defTabSz="857250" fontAlgn="base">
              <a:spcBef>
                <a:spcPct val="0"/>
              </a:spcBef>
              <a:spcAft>
                <a:spcPct val="0"/>
              </a:spcAft>
              <a:buNone/>
            </a:pPr>
            <a:r>
              <a:rPr lang="en-CA" altLang="en-US" sz="1313">
                <a:solidFill>
                  <a:srgbClr val="FFFF00"/>
                </a:solidFill>
                <a:latin typeface="Arial" panose="020B0604020202020204" pitchFamily="34" charset="0"/>
              </a:rPr>
              <a:t>DITTENDIK 2010</a:t>
            </a:r>
          </a:p>
        </p:txBody>
      </p:sp>
      <p:sp>
        <p:nvSpPr>
          <p:cNvPr id="25603" name="Slide Number Placeholder 4">
            <a:extLst>
              <a:ext uri="{FF2B5EF4-FFF2-40B4-BE49-F238E27FC236}">
                <a16:creationId xmlns:a16="http://schemas.microsoft.com/office/drawing/2014/main" id="{1CEF6C5D-9343-4323-8FF4-B02EBD05E873}"/>
              </a:ext>
            </a:extLst>
          </p:cNvPr>
          <p:cNvSpPr>
            <a:spLocks noGrp="1"/>
          </p:cNvSpPr>
          <p:nvPr>
            <p:ph type="sldNum" sz="quarter" idx="11"/>
          </p:nvPr>
        </p:nvSpPr>
        <p:spPr>
          <a:noFill/>
        </p:spPr>
        <p:txBody>
          <a:bodyPr/>
          <a:lstStyle>
            <a:lvl1pPr>
              <a:spcBef>
                <a:spcPct val="20000"/>
              </a:spcBef>
              <a:buChar char="•"/>
              <a:defRPr sz="4031">
                <a:solidFill>
                  <a:srgbClr val="000066"/>
                </a:solidFill>
                <a:latin typeface="Arial Rounded MT Bold" panose="020F0704030504030204" pitchFamily="34" charset="0"/>
              </a:defRPr>
            </a:lvl1pPr>
            <a:lvl2pPr marL="696516" indent="-267891">
              <a:spcBef>
                <a:spcPct val="20000"/>
              </a:spcBef>
              <a:buChar char="–"/>
              <a:defRPr sz="2813">
                <a:solidFill>
                  <a:srgbClr val="000066"/>
                </a:solidFill>
                <a:latin typeface="Arial Rounded MT Bold" panose="020F0704030504030204" pitchFamily="34" charset="0"/>
              </a:defRPr>
            </a:lvl2pPr>
            <a:lvl3pPr marL="1071563" indent="-214313">
              <a:spcBef>
                <a:spcPct val="20000"/>
              </a:spcBef>
              <a:buChar char="•"/>
              <a:defRPr sz="2438">
                <a:solidFill>
                  <a:srgbClr val="000066"/>
                </a:solidFill>
                <a:latin typeface="Arial Rounded MT Bold" panose="020F0704030504030204" pitchFamily="34" charset="0"/>
              </a:defRPr>
            </a:lvl3pPr>
            <a:lvl4pPr marL="1500188" indent="-214313">
              <a:spcBef>
                <a:spcPct val="20000"/>
              </a:spcBef>
              <a:buChar char="–"/>
              <a:defRPr sz="2063">
                <a:solidFill>
                  <a:srgbClr val="000066"/>
                </a:solidFill>
                <a:latin typeface="Arial Rounded MT Bold" panose="020F0704030504030204" pitchFamily="34" charset="0"/>
              </a:defRPr>
            </a:lvl4pPr>
            <a:lvl5pPr marL="1928813" indent="-214313">
              <a:spcBef>
                <a:spcPct val="20000"/>
              </a:spcBef>
              <a:buChar char="»"/>
              <a:defRPr sz="2063">
                <a:solidFill>
                  <a:srgbClr val="000066"/>
                </a:solidFill>
                <a:latin typeface="Arial Rounded MT Bold" panose="020F0704030504030204" pitchFamily="34" charset="0"/>
              </a:defRPr>
            </a:lvl5pPr>
            <a:lvl6pPr marL="2357438"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6pPr>
            <a:lvl7pPr marL="2786063"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7pPr>
            <a:lvl8pPr marL="3214688"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8pPr>
            <a:lvl9pPr marL="3643313"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9pPr>
          </a:lstStyle>
          <a:p>
            <a:pPr defTabSz="857250" fontAlgn="base">
              <a:spcBef>
                <a:spcPct val="0"/>
              </a:spcBef>
              <a:spcAft>
                <a:spcPct val="0"/>
              </a:spcAft>
              <a:buNone/>
            </a:pPr>
            <a:fld id="{3E691E20-A23D-49E6-BD61-313203F13918}" type="slidenum">
              <a:rPr lang="en-CA" altLang="en-US" sz="1313">
                <a:solidFill>
                  <a:srgbClr val="FFFF00"/>
                </a:solidFill>
                <a:latin typeface="Arial" panose="020B0604020202020204" pitchFamily="34" charset="0"/>
              </a:rPr>
              <a:pPr defTabSz="857250" fontAlgn="base">
                <a:spcBef>
                  <a:spcPct val="0"/>
                </a:spcBef>
                <a:spcAft>
                  <a:spcPct val="0"/>
                </a:spcAft>
                <a:buNone/>
              </a:pPr>
              <a:t>27</a:t>
            </a:fld>
            <a:endParaRPr lang="en-CA" altLang="en-US" sz="1313">
              <a:solidFill>
                <a:srgbClr val="FFFF00"/>
              </a:solidFill>
              <a:latin typeface="Arial" panose="020B0604020202020204" pitchFamily="34" charset="0"/>
            </a:endParaRPr>
          </a:p>
        </p:txBody>
      </p:sp>
      <p:sp>
        <p:nvSpPr>
          <p:cNvPr id="25604" name="Rectangle 2">
            <a:extLst>
              <a:ext uri="{FF2B5EF4-FFF2-40B4-BE49-F238E27FC236}">
                <a16:creationId xmlns:a16="http://schemas.microsoft.com/office/drawing/2014/main" id="{25CCD251-91F9-45E7-A163-5ACABE9E90CC}"/>
              </a:ext>
            </a:extLst>
          </p:cNvPr>
          <p:cNvSpPr>
            <a:spLocks noGrp="1" noChangeArrowheads="1"/>
          </p:cNvSpPr>
          <p:nvPr>
            <p:ph type="title"/>
          </p:nvPr>
        </p:nvSpPr>
        <p:spPr>
          <a:xfrm>
            <a:off x="2088059" y="610196"/>
            <a:ext cx="8015883" cy="586383"/>
          </a:xfrm>
        </p:spPr>
        <p:txBody>
          <a:bodyPr/>
          <a:lstStyle/>
          <a:p>
            <a:pPr eaLnBrk="1" hangingPunct="1"/>
            <a:r>
              <a:rPr lang="en-GB" altLang="en-US" sz="4500" b="1"/>
              <a:t>Model the Way</a:t>
            </a:r>
          </a:p>
        </p:txBody>
      </p:sp>
      <p:sp>
        <p:nvSpPr>
          <p:cNvPr id="25605" name="Rectangle 3">
            <a:extLst>
              <a:ext uri="{FF2B5EF4-FFF2-40B4-BE49-F238E27FC236}">
                <a16:creationId xmlns:a16="http://schemas.microsoft.com/office/drawing/2014/main" id="{767F5254-92C1-40BF-8467-2CB61D1D988C}"/>
              </a:ext>
            </a:extLst>
          </p:cNvPr>
          <p:cNvSpPr>
            <a:spLocks noGrp="1" noChangeArrowheads="1"/>
          </p:cNvSpPr>
          <p:nvPr>
            <p:ph type="body" idx="1"/>
          </p:nvPr>
        </p:nvSpPr>
        <p:spPr/>
        <p:txBody>
          <a:bodyPr/>
          <a:lstStyle/>
          <a:p>
            <a:pPr eaLnBrk="1" hangingPunct="1">
              <a:lnSpc>
                <a:spcPct val="80000"/>
              </a:lnSpc>
            </a:pPr>
            <a:r>
              <a:rPr lang="en-US" altLang="en-US" sz="2625" b="1"/>
              <a:t>Temukan Suara Hati</a:t>
            </a:r>
            <a:endParaRPr lang="en-GB" altLang="en-US" sz="2813"/>
          </a:p>
          <a:p>
            <a:pPr lvl="1" eaLnBrk="1" hangingPunct="1">
              <a:lnSpc>
                <a:spcPct val="80000"/>
              </a:lnSpc>
            </a:pPr>
            <a:r>
              <a:rPr lang="en-US" altLang="en-US" sz="1781"/>
              <a:t>Mengklarifikasi, mengkomunikasikan, dan menghidupkan nilai-nilai pribadi.</a:t>
            </a:r>
            <a:endParaRPr lang="en-GB" altLang="en-US" sz="1781"/>
          </a:p>
          <a:p>
            <a:pPr lvl="1" eaLnBrk="1" hangingPunct="1">
              <a:lnSpc>
                <a:spcPct val="80000"/>
              </a:lnSpc>
            </a:pPr>
            <a:r>
              <a:rPr lang="en-US" altLang="en-US" sz="1781"/>
              <a:t>Mengekspresikan nilai-nilai tersebut dengan gaya yang autentik (milik anda).</a:t>
            </a:r>
            <a:endParaRPr lang="en-GB" altLang="en-US" sz="1781"/>
          </a:p>
          <a:p>
            <a:pPr eaLnBrk="1" hangingPunct="1">
              <a:lnSpc>
                <a:spcPct val="80000"/>
              </a:lnSpc>
            </a:pPr>
            <a:r>
              <a:rPr lang="en-US" altLang="en-US" sz="2625" b="1"/>
              <a:t>Jadilah Contoh/Teladan</a:t>
            </a:r>
            <a:endParaRPr lang="en-GB" altLang="en-US" sz="2625" b="1"/>
          </a:p>
          <a:p>
            <a:pPr lvl="1" eaLnBrk="1" hangingPunct="1">
              <a:lnSpc>
                <a:spcPct val="80000"/>
              </a:lnSpc>
            </a:pPr>
            <a:r>
              <a:rPr lang="en-US" altLang="en-US" sz="1781"/>
              <a:t>Tindakan berbicara lebih keras dari kata-kata.</a:t>
            </a:r>
            <a:endParaRPr lang="en-GB" altLang="en-US" sz="1781"/>
          </a:p>
          <a:p>
            <a:pPr lvl="1" eaLnBrk="1" hangingPunct="1">
              <a:lnSpc>
                <a:spcPct val="80000"/>
              </a:lnSpc>
            </a:pPr>
            <a:r>
              <a:rPr lang="en-GB" altLang="en-US" sz="1781"/>
              <a:t>Membangun konsensus nilai-nilai bersama (</a:t>
            </a:r>
            <a:r>
              <a:rPr lang="en-GB" altLang="en-US" sz="1781" i="1"/>
              <a:t>shared values</a:t>
            </a:r>
            <a:r>
              <a:rPr lang="en-GB" altLang="en-US" sz="1781"/>
              <a:t>).</a:t>
            </a:r>
          </a:p>
          <a:p>
            <a:pPr lvl="1" eaLnBrk="1" hangingPunct="1">
              <a:lnSpc>
                <a:spcPct val="80000"/>
              </a:lnSpc>
            </a:pPr>
            <a:r>
              <a:rPr lang="en-US" altLang="en-US" sz="1781"/>
              <a:t>Menjadi teladan melalui: </a:t>
            </a:r>
          </a:p>
          <a:p>
            <a:pPr lvl="2" eaLnBrk="1" hangingPunct="1">
              <a:lnSpc>
                <a:spcPct val="80000"/>
              </a:lnSpc>
            </a:pPr>
            <a:r>
              <a:rPr lang="en-US" altLang="en-US" sz="1594"/>
              <a:t>Menghabiskan waktu bersama orang lain</a:t>
            </a:r>
          </a:p>
          <a:p>
            <a:pPr lvl="2" eaLnBrk="1" hangingPunct="1">
              <a:lnSpc>
                <a:spcPct val="80000"/>
              </a:lnSpc>
            </a:pPr>
            <a:r>
              <a:rPr lang="en-US" altLang="en-US" sz="1594"/>
              <a:t>Bekerja bahu membahu dengan sejawat.</a:t>
            </a:r>
          </a:p>
          <a:p>
            <a:pPr lvl="2" eaLnBrk="1" hangingPunct="1">
              <a:lnSpc>
                <a:spcPct val="80000"/>
              </a:lnSpc>
            </a:pPr>
            <a:r>
              <a:rPr lang="en-US" altLang="en-US" sz="1594"/>
              <a:t>Bercerita untuk membuat nilai bersama bermakna.</a:t>
            </a:r>
          </a:p>
          <a:p>
            <a:pPr lvl="2" eaLnBrk="1" hangingPunct="1">
              <a:lnSpc>
                <a:spcPct val="80000"/>
              </a:lnSpc>
            </a:pPr>
            <a:r>
              <a:rPr lang="en-US" altLang="en-US" sz="1594"/>
              <a:t>Hadir pada saat-saat sulit dan tidak menentu.</a:t>
            </a:r>
          </a:p>
          <a:p>
            <a:pPr lvl="2" eaLnBrk="1" hangingPunct="1">
              <a:lnSpc>
                <a:spcPct val="80000"/>
              </a:lnSpc>
            </a:pPr>
            <a:r>
              <a:rPr lang="en-US" altLang="en-US" sz="1594"/>
              <a:t>Bertanya untuk membantu orang lain berfikir tentang nilai dan prioritas.</a:t>
            </a:r>
            <a:endParaRPr lang="en-GB" altLang="en-US" sz="1594"/>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a:extLst>
              <a:ext uri="{FF2B5EF4-FFF2-40B4-BE49-F238E27FC236}">
                <a16:creationId xmlns:a16="http://schemas.microsoft.com/office/drawing/2014/main" id="{A0DB3250-599C-40A4-923F-A35B751C8957}"/>
              </a:ext>
            </a:extLst>
          </p:cNvPr>
          <p:cNvSpPr>
            <a:spLocks noGrp="1"/>
          </p:cNvSpPr>
          <p:nvPr>
            <p:ph type="ftr" sz="quarter" idx="10"/>
          </p:nvPr>
        </p:nvSpPr>
        <p:spPr>
          <a:noFill/>
        </p:spPr>
        <p:txBody>
          <a:bodyPr/>
          <a:lstStyle>
            <a:lvl1pPr>
              <a:spcBef>
                <a:spcPct val="20000"/>
              </a:spcBef>
              <a:buChar char="•"/>
              <a:defRPr sz="4031">
                <a:solidFill>
                  <a:srgbClr val="000066"/>
                </a:solidFill>
                <a:latin typeface="Arial Rounded MT Bold" panose="020F0704030504030204" pitchFamily="34" charset="0"/>
              </a:defRPr>
            </a:lvl1pPr>
            <a:lvl2pPr marL="696516" indent="-267891">
              <a:spcBef>
                <a:spcPct val="20000"/>
              </a:spcBef>
              <a:buChar char="–"/>
              <a:defRPr sz="2813">
                <a:solidFill>
                  <a:srgbClr val="000066"/>
                </a:solidFill>
                <a:latin typeface="Arial Rounded MT Bold" panose="020F0704030504030204" pitchFamily="34" charset="0"/>
              </a:defRPr>
            </a:lvl2pPr>
            <a:lvl3pPr marL="1071563" indent="-214313">
              <a:spcBef>
                <a:spcPct val="20000"/>
              </a:spcBef>
              <a:buChar char="•"/>
              <a:defRPr sz="2438">
                <a:solidFill>
                  <a:srgbClr val="000066"/>
                </a:solidFill>
                <a:latin typeface="Arial Rounded MT Bold" panose="020F0704030504030204" pitchFamily="34" charset="0"/>
              </a:defRPr>
            </a:lvl3pPr>
            <a:lvl4pPr marL="1500188" indent="-214313">
              <a:spcBef>
                <a:spcPct val="20000"/>
              </a:spcBef>
              <a:buChar char="–"/>
              <a:defRPr sz="2063">
                <a:solidFill>
                  <a:srgbClr val="000066"/>
                </a:solidFill>
                <a:latin typeface="Arial Rounded MT Bold" panose="020F0704030504030204" pitchFamily="34" charset="0"/>
              </a:defRPr>
            </a:lvl4pPr>
            <a:lvl5pPr marL="1928813" indent="-214313">
              <a:spcBef>
                <a:spcPct val="20000"/>
              </a:spcBef>
              <a:buChar char="»"/>
              <a:defRPr sz="2063">
                <a:solidFill>
                  <a:srgbClr val="000066"/>
                </a:solidFill>
                <a:latin typeface="Arial Rounded MT Bold" panose="020F0704030504030204" pitchFamily="34" charset="0"/>
              </a:defRPr>
            </a:lvl5pPr>
            <a:lvl6pPr marL="2357438"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6pPr>
            <a:lvl7pPr marL="2786063"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7pPr>
            <a:lvl8pPr marL="3214688"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8pPr>
            <a:lvl9pPr marL="3643313"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9pPr>
          </a:lstStyle>
          <a:p>
            <a:pPr defTabSz="857250" fontAlgn="base">
              <a:spcBef>
                <a:spcPct val="0"/>
              </a:spcBef>
              <a:spcAft>
                <a:spcPct val="0"/>
              </a:spcAft>
              <a:buNone/>
            </a:pPr>
            <a:r>
              <a:rPr lang="en-CA" altLang="en-US" sz="1313">
                <a:solidFill>
                  <a:srgbClr val="FFFF00"/>
                </a:solidFill>
                <a:latin typeface="Arial" panose="020B0604020202020204" pitchFamily="34" charset="0"/>
              </a:rPr>
              <a:t>DITTENDIK 2010</a:t>
            </a:r>
          </a:p>
        </p:txBody>
      </p:sp>
      <p:sp>
        <p:nvSpPr>
          <p:cNvPr id="26627" name="Slide Number Placeholder 4">
            <a:extLst>
              <a:ext uri="{FF2B5EF4-FFF2-40B4-BE49-F238E27FC236}">
                <a16:creationId xmlns:a16="http://schemas.microsoft.com/office/drawing/2014/main" id="{DF184D6A-CC21-45A5-8D41-F5C87D41CC65}"/>
              </a:ext>
            </a:extLst>
          </p:cNvPr>
          <p:cNvSpPr>
            <a:spLocks noGrp="1"/>
          </p:cNvSpPr>
          <p:nvPr>
            <p:ph type="sldNum" sz="quarter" idx="11"/>
          </p:nvPr>
        </p:nvSpPr>
        <p:spPr>
          <a:noFill/>
        </p:spPr>
        <p:txBody>
          <a:bodyPr/>
          <a:lstStyle>
            <a:lvl1pPr>
              <a:spcBef>
                <a:spcPct val="20000"/>
              </a:spcBef>
              <a:buChar char="•"/>
              <a:defRPr sz="4031">
                <a:solidFill>
                  <a:srgbClr val="000066"/>
                </a:solidFill>
                <a:latin typeface="Arial Rounded MT Bold" panose="020F0704030504030204" pitchFamily="34" charset="0"/>
              </a:defRPr>
            </a:lvl1pPr>
            <a:lvl2pPr marL="696516" indent="-267891">
              <a:spcBef>
                <a:spcPct val="20000"/>
              </a:spcBef>
              <a:buChar char="–"/>
              <a:defRPr sz="2813">
                <a:solidFill>
                  <a:srgbClr val="000066"/>
                </a:solidFill>
                <a:latin typeface="Arial Rounded MT Bold" panose="020F0704030504030204" pitchFamily="34" charset="0"/>
              </a:defRPr>
            </a:lvl2pPr>
            <a:lvl3pPr marL="1071563" indent="-214313">
              <a:spcBef>
                <a:spcPct val="20000"/>
              </a:spcBef>
              <a:buChar char="•"/>
              <a:defRPr sz="2438">
                <a:solidFill>
                  <a:srgbClr val="000066"/>
                </a:solidFill>
                <a:latin typeface="Arial Rounded MT Bold" panose="020F0704030504030204" pitchFamily="34" charset="0"/>
              </a:defRPr>
            </a:lvl3pPr>
            <a:lvl4pPr marL="1500188" indent="-214313">
              <a:spcBef>
                <a:spcPct val="20000"/>
              </a:spcBef>
              <a:buChar char="–"/>
              <a:defRPr sz="2063">
                <a:solidFill>
                  <a:srgbClr val="000066"/>
                </a:solidFill>
                <a:latin typeface="Arial Rounded MT Bold" panose="020F0704030504030204" pitchFamily="34" charset="0"/>
              </a:defRPr>
            </a:lvl4pPr>
            <a:lvl5pPr marL="1928813" indent="-214313">
              <a:spcBef>
                <a:spcPct val="20000"/>
              </a:spcBef>
              <a:buChar char="»"/>
              <a:defRPr sz="2063">
                <a:solidFill>
                  <a:srgbClr val="000066"/>
                </a:solidFill>
                <a:latin typeface="Arial Rounded MT Bold" panose="020F0704030504030204" pitchFamily="34" charset="0"/>
              </a:defRPr>
            </a:lvl5pPr>
            <a:lvl6pPr marL="2357438"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6pPr>
            <a:lvl7pPr marL="2786063"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7pPr>
            <a:lvl8pPr marL="3214688"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8pPr>
            <a:lvl9pPr marL="3643313"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9pPr>
          </a:lstStyle>
          <a:p>
            <a:pPr defTabSz="857250" fontAlgn="base">
              <a:spcBef>
                <a:spcPct val="0"/>
              </a:spcBef>
              <a:spcAft>
                <a:spcPct val="0"/>
              </a:spcAft>
              <a:buNone/>
            </a:pPr>
            <a:fld id="{0A4F613A-627B-4B22-9C0B-24DA03F7C26D}" type="slidenum">
              <a:rPr lang="en-CA" altLang="en-US" sz="1313">
                <a:solidFill>
                  <a:srgbClr val="FFFF00"/>
                </a:solidFill>
                <a:latin typeface="Arial" panose="020B0604020202020204" pitchFamily="34" charset="0"/>
              </a:rPr>
              <a:pPr defTabSz="857250" fontAlgn="base">
                <a:spcBef>
                  <a:spcPct val="0"/>
                </a:spcBef>
                <a:spcAft>
                  <a:spcPct val="0"/>
                </a:spcAft>
                <a:buNone/>
              </a:pPr>
              <a:t>28</a:t>
            </a:fld>
            <a:endParaRPr lang="en-CA" altLang="en-US" sz="1313">
              <a:solidFill>
                <a:srgbClr val="FFFF00"/>
              </a:solidFill>
              <a:latin typeface="Arial" panose="020B0604020202020204" pitchFamily="34" charset="0"/>
            </a:endParaRPr>
          </a:p>
        </p:txBody>
      </p:sp>
      <p:sp>
        <p:nvSpPr>
          <p:cNvPr id="26628" name="Rectangle 2">
            <a:extLst>
              <a:ext uri="{FF2B5EF4-FFF2-40B4-BE49-F238E27FC236}">
                <a16:creationId xmlns:a16="http://schemas.microsoft.com/office/drawing/2014/main" id="{EA928EC3-3F11-4591-81D3-7F70F2261F6C}"/>
              </a:ext>
            </a:extLst>
          </p:cNvPr>
          <p:cNvSpPr>
            <a:spLocks noGrp="1" noChangeArrowheads="1"/>
          </p:cNvSpPr>
          <p:nvPr>
            <p:ph type="title"/>
          </p:nvPr>
        </p:nvSpPr>
        <p:spPr/>
        <p:txBody>
          <a:bodyPr/>
          <a:lstStyle/>
          <a:p>
            <a:pPr eaLnBrk="1" hangingPunct="1"/>
            <a:r>
              <a:rPr lang="en-GB" altLang="en-US" sz="5063" b="1"/>
              <a:t>Intinya, menjadi model</a:t>
            </a:r>
          </a:p>
        </p:txBody>
      </p:sp>
      <p:sp>
        <p:nvSpPr>
          <p:cNvPr id="26629" name="Rectangle 3">
            <a:extLst>
              <a:ext uri="{FF2B5EF4-FFF2-40B4-BE49-F238E27FC236}">
                <a16:creationId xmlns:a16="http://schemas.microsoft.com/office/drawing/2014/main" id="{2F37A753-5F5B-4435-83B9-FBC0EDC4343E}"/>
              </a:ext>
            </a:extLst>
          </p:cNvPr>
          <p:cNvSpPr>
            <a:spLocks noGrp="1" noChangeArrowheads="1"/>
          </p:cNvSpPr>
          <p:nvPr>
            <p:ph type="body" idx="1"/>
          </p:nvPr>
        </p:nvSpPr>
        <p:spPr/>
        <p:txBody>
          <a:bodyPr/>
          <a:lstStyle/>
          <a:p>
            <a:pPr marL="0" indent="0" algn="ctr" eaLnBrk="1" hangingPunct="1">
              <a:buNone/>
            </a:pPr>
            <a:r>
              <a:rPr lang="en-US" altLang="en-US" i="1"/>
              <a:t>… is essentially about earning the right and the respect to lead through direct individual involvement and action. People first follow the person, then the plan.</a:t>
            </a:r>
          </a:p>
          <a:p>
            <a:pPr marL="0" indent="0" algn="r" eaLnBrk="1" hangingPunct="1">
              <a:buNone/>
            </a:pPr>
            <a:r>
              <a:rPr lang="en-US" altLang="en-US" sz="1594"/>
              <a:t>(Koozes &amp; Posner, 2007:11)</a:t>
            </a:r>
            <a:endParaRPr lang="en-GB" altLang="en-US" sz="1594"/>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Footer Placeholder 3">
            <a:extLst>
              <a:ext uri="{FF2B5EF4-FFF2-40B4-BE49-F238E27FC236}">
                <a16:creationId xmlns:a16="http://schemas.microsoft.com/office/drawing/2014/main" id="{5AE9C506-CD2D-487A-A2A4-DBF54E7E1CA7}"/>
              </a:ext>
            </a:extLst>
          </p:cNvPr>
          <p:cNvSpPr>
            <a:spLocks noGrp="1"/>
          </p:cNvSpPr>
          <p:nvPr>
            <p:ph type="ftr" sz="quarter" idx="10"/>
          </p:nvPr>
        </p:nvSpPr>
        <p:spPr>
          <a:noFill/>
        </p:spPr>
        <p:txBody>
          <a:bodyPr/>
          <a:lstStyle>
            <a:lvl1pPr>
              <a:spcBef>
                <a:spcPct val="20000"/>
              </a:spcBef>
              <a:buChar char="•"/>
              <a:defRPr sz="4031">
                <a:solidFill>
                  <a:srgbClr val="000066"/>
                </a:solidFill>
                <a:latin typeface="Arial Rounded MT Bold" panose="020F0704030504030204" pitchFamily="34" charset="0"/>
              </a:defRPr>
            </a:lvl1pPr>
            <a:lvl2pPr marL="696516" indent="-267891">
              <a:spcBef>
                <a:spcPct val="20000"/>
              </a:spcBef>
              <a:buChar char="–"/>
              <a:defRPr sz="2813">
                <a:solidFill>
                  <a:srgbClr val="000066"/>
                </a:solidFill>
                <a:latin typeface="Arial Rounded MT Bold" panose="020F0704030504030204" pitchFamily="34" charset="0"/>
              </a:defRPr>
            </a:lvl2pPr>
            <a:lvl3pPr marL="1071563" indent="-214313">
              <a:spcBef>
                <a:spcPct val="20000"/>
              </a:spcBef>
              <a:buChar char="•"/>
              <a:defRPr sz="2438">
                <a:solidFill>
                  <a:srgbClr val="000066"/>
                </a:solidFill>
                <a:latin typeface="Arial Rounded MT Bold" panose="020F0704030504030204" pitchFamily="34" charset="0"/>
              </a:defRPr>
            </a:lvl3pPr>
            <a:lvl4pPr marL="1500188" indent="-214313">
              <a:spcBef>
                <a:spcPct val="20000"/>
              </a:spcBef>
              <a:buChar char="–"/>
              <a:defRPr sz="2063">
                <a:solidFill>
                  <a:srgbClr val="000066"/>
                </a:solidFill>
                <a:latin typeface="Arial Rounded MT Bold" panose="020F0704030504030204" pitchFamily="34" charset="0"/>
              </a:defRPr>
            </a:lvl4pPr>
            <a:lvl5pPr marL="1928813" indent="-214313">
              <a:spcBef>
                <a:spcPct val="20000"/>
              </a:spcBef>
              <a:buChar char="»"/>
              <a:defRPr sz="2063">
                <a:solidFill>
                  <a:srgbClr val="000066"/>
                </a:solidFill>
                <a:latin typeface="Arial Rounded MT Bold" panose="020F0704030504030204" pitchFamily="34" charset="0"/>
              </a:defRPr>
            </a:lvl5pPr>
            <a:lvl6pPr marL="2357438"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6pPr>
            <a:lvl7pPr marL="2786063"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7pPr>
            <a:lvl8pPr marL="3214688"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8pPr>
            <a:lvl9pPr marL="3643313"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9pPr>
          </a:lstStyle>
          <a:p>
            <a:pPr defTabSz="857250" fontAlgn="base">
              <a:spcBef>
                <a:spcPct val="0"/>
              </a:spcBef>
              <a:spcAft>
                <a:spcPct val="0"/>
              </a:spcAft>
              <a:buNone/>
            </a:pPr>
            <a:r>
              <a:rPr lang="en-CA" altLang="en-US" sz="1313">
                <a:solidFill>
                  <a:srgbClr val="FFFF00"/>
                </a:solidFill>
                <a:latin typeface="Arial" panose="020B0604020202020204" pitchFamily="34" charset="0"/>
              </a:rPr>
              <a:t>DITTENDIK 2010</a:t>
            </a:r>
          </a:p>
        </p:txBody>
      </p:sp>
      <p:sp>
        <p:nvSpPr>
          <p:cNvPr id="27651" name="Slide Number Placeholder 4">
            <a:extLst>
              <a:ext uri="{FF2B5EF4-FFF2-40B4-BE49-F238E27FC236}">
                <a16:creationId xmlns:a16="http://schemas.microsoft.com/office/drawing/2014/main" id="{1ABA3A63-6CE3-4C98-AEFA-AEA527FF3FFD}"/>
              </a:ext>
            </a:extLst>
          </p:cNvPr>
          <p:cNvSpPr>
            <a:spLocks noGrp="1"/>
          </p:cNvSpPr>
          <p:nvPr>
            <p:ph type="sldNum" sz="quarter" idx="11"/>
          </p:nvPr>
        </p:nvSpPr>
        <p:spPr>
          <a:noFill/>
        </p:spPr>
        <p:txBody>
          <a:bodyPr/>
          <a:lstStyle>
            <a:lvl1pPr>
              <a:spcBef>
                <a:spcPct val="20000"/>
              </a:spcBef>
              <a:buChar char="•"/>
              <a:defRPr sz="4031">
                <a:solidFill>
                  <a:srgbClr val="000066"/>
                </a:solidFill>
                <a:latin typeface="Arial Rounded MT Bold" panose="020F0704030504030204" pitchFamily="34" charset="0"/>
              </a:defRPr>
            </a:lvl1pPr>
            <a:lvl2pPr marL="696516" indent="-267891">
              <a:spcBef>
                <a:spcPct val="20000"/>
              </a:spcBef>
              <a:buChar char="–"/>
              <a:defRPr sz="2813">
                <a:solidFill>
                  <a:srgbClr val="000066"/>
                </a:solidFill>
                <a:latin typeface="Arial Rounded MT Bold" panose="020F0704030504030204" pitchFamily="34" charset="0"/>
              </a:defRPr>
            </a:lvl2pPr>
            <a:lvl3pPr marL="1071563" indent="-214313">
              <a:spcBef>
                <a:spcPct val="20000"/>
              </a:spcBef>
              <a:buChar char="•"/>
              <a:defRPr sz="2438">
                <a:solidFill>
                  <a:srgbClr val="000066"/>
                </a:solidFill>
                <a:latin typeface="Arial Rounded MT Bold" panose="020F0704030504030204" pitchFamily="34" charset="0"/>
              </a:defRPr>
            </a:lvl3pPr>
            <a:lvl4pPr marL="1500188" indent="-214313">
              <a:spcBef>
                <a:spcPct val="20000"/>
              </a:spcBef>
              <a:buChar char="–"/>
              <a:defRPr sz="2063">
                <a:solidFill>
                  <a:srgbClr val="000066"/>
                </a:solidFill>
                <a:latin typeface="Arial Rounded MT Bold" panose="020F0704030504030204" pitchFamily="34" charset="0"/>
              </a:defRPr>
            </a:lvl4pPr>
            <a:lvl5pPr marL="1928813" indent="-214313">
              <a:spcBef>
                <a:spcPct val="20000"/>
              </a:spcBef>
              <a:buChar char="»"/>
              <a:defRPr sz="2063">
                <a:solidFill>
                  <a:srgbClr val="000066"/>
                </a:solidFill>
                <a:latin typeface="Arial Rounded MT Bold" panose="020F0704030504030204" pitchFamily="34" charset="0"/>
              </a:defRPr>
            </a:lvl5pPr>
            <a:lvl6pPr marL="2357438"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6pPr>
            <a:lvl7pPr marL="2786063"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7pPr>
            <a:lvl8pPr marL="3214688"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8pPr>
            <a:lvl9pPr marL="3643313"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9pPr>
          </a:lstStyle>
          <a:p>
            <a:pPr defTabSz="857250" fontAlgn="base">
              <a:spcBef>
                <a:spcPct val="0"/>
              </a:spcBef>
              <a:spcAft>
                <a:spcPct val="0"/>
              </a:spcAft>
              <a:buNone/>
            </a:pPr>
            <a:fld id="{18F1C4D0-ABAC-4CED-BC3C-4D7FCC211A66}" type="slidenum">
              <a:rPr lang="en-CA" altLang="en-US" sz="1313">
                <a:solidFill>
                  <a:srgbClr val="FFFF00"/>
                </a:solidFill>
                <a:latin typeface="Arial" panose="020B0604020202020204" pitchFamily="34" charset="0"/>
              </a:rPr>
              <a:pPr defTabSz="857250" fontAlgn="base">
                <a:spcBef>
                  <a:spcPct val="0"/>
                </a:spcBef>
                <a:spcAft>
                  <a:spcPct val="0"/>
                </a:spcAft>
                <a:buNone/>
              </a:pPr>
              <a:t>29</a:t>
            </a:fld>
            <a:endParaRPr lang="en-CA" altLang="en-US" sz="1313">
              <a:solidFill>
                <a:srgbClr val="FFFF00"/>
              </a:solidFill>
              <a:latin typeface="Arial" panose="020B0604020202020204" pitchFamily="34" charset="0"/>
            </a:endParaRPr>
          </a:p>
        </p:txBody>
      </p:sp>
      <p:sp>
        <p:nvSpPr>
          <p:cNvPr id="27652" name="Rectangle 2">
            <a:extLst>
              <a:ext uri="{FF2B5EF4-FFF2-40B4-BE49-F238E27FC236}">
                <a16:creationId xmlns:a16="http://schemas.microsoft.com/office/drawing/2014/main" id="{F6B3D8ED-10F6-4FEF-9656-D7D0BAA99907}"/>
              </a:ext>
            </a:extLst>
          </p:cNvPr>
          <p:cNvSpPr>
            <a:spLocks noGrp="1" noChangeArrowheads="1"/>
          </p:cNvSpPr>
          <p:nvPr>
            <p:ph type="title"/>
          </p:nvPr>
        </p:nvSpPr>
        <p:spPr>
          <a:xfrm>
            <a:off x="2794993" y="610195"/>
            <a:ext cx="8015883" cy="11430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en-US" altLang="en-US" sz="5063"/>
              <a:t>Inspire a Shared Vision</a:t>
            </a:r>
          </a:p>
        </p:txBody>
      </p:sp>
      <p:sp>
        <p:nvSpPr>
          <p:cNvPr id="32771" name="Rectangle 3">
            <a:extLst>
              <a:ext uri="{FF2B5EF4-FFF2-40B4-BE49-F238E27FC236}">
                <a16:creationId xmlns:a16="http://schemas.microsoft.com/office/drawing/2014/main" id="{821DC52E-F3F4-45BE-A235-74C834842CBC}"/>
              </a:ext>
            </a:extLst>
          </p:cNvPr>
          <p:cNvSpPr>
            <a:spLocks noGrp="1" noChangeArrowheads="1"/>
          </p:cNvSpPr>
          <p:nvPr>
            <p:ph type="body" idx="1"/>
          </p:nvPr>
        </p:nvSpPr>
        <p:spPr>
          <a:xfrm>
            <a:off x="2166938" y="1879700"/>
            <a:ext cx="8191500" cy="4115097"/>
          </a:xfrm>
        </p:spPr>
        <p:txBody>
          <a:bodyPr/>
          <a:lstStyle/>
          <a:p>
            <a:pPr eaLnBrk="1" hangingPunct="1"/>
            <a:r>
              <a:rPr lang="en-US" altLang="en-US" sz="3750" b="1" i="1"/>
              <a:t>Melihat masa depan</a:t>
            </a:r>
            <a:r>
              <a:rPr lang="en-US" altLang="en-US" sz="3750"/>
              <a:t> dengan membayangkan peluang yang ada dan mungkin dicapai.</a:t>
            </a:r>
          </a:p>
          <a:p>
            <a:pPr eaLnBrk="1" hangingPunct="1"/>
            <a:r>
              <a:rPr lang="en-US" altLang="en-US" sz="3750" b="1" i="1"/>
              <a:t>Mengajak bersama orang lain </a:t>
            </a:r>
            <a:r>
              <a:rPr lang="en-US" altLang="en-US" sz="3750"/>
              <a:t> menuju visi umum melalui penggalangan aspirasi bersama.</a:t>
            </a:r>
          </a:p>
        </p:txBody>
      </p:sp>
      <p:pic>
        <p:nvPicPr>
          <p:cNvPr id="27654" name="Picture 8" descr="LPI_Workshop_Visuals_02">
            <a:extLst>
              <a:ext uri="{FF2B5EF4-FFF2-40B4-BE49-F238E27FC236}">
                <a16:creationId xmlns:a16="http://schemas.microsoft.com/office/drawing/2014/main" id="{8904B0DC-2B89-4037-8EED-60A153C3CE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0309" r="58759" b="70901"/>
          <a:stretch>
            <a:fillRect/>
          </a:stretch>
        </p:blipFill>
        <p:spPr bwMode="auto">
          <a:xfrm>
            <a:off x="1896070" y="529828"/>
            <a:ext cx="1148953" cy="123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Text Box 9">
            <a:extLst>
              <a:ext uri="{FF2B5EF4-FFF2-40B4-BE49-F238E27FC236}">
                <a16:creationId xmlns:a16="http://schemas.microsoft.com/office/drawing/2014/main" id="{9FE2B6A0-C6CF-4CF6-99C0-318CC8D7CABA}"/>
              </a:ext>
            </a:extLst>
          </p:cNvPr>
          <p:cNvSpPr txBox="1">
            <a:spLocks noChangeArrowheads="1"/>
          </p:cNvSpPr>
          <p:nvPr/>
        </p:nvSpPr>
        <p:spPr bwMode="auto">
          <a:xfrm>
            <a:off x="6767215" y="5548313"/>
            <a:ext cx="3815953" cy="310322"/>
          </a:xfrm>
          <a:prstGeom prst="rect">
            <a:avLst/>
          </a:prstGeom>
          <a:noFill/>
          <a:ln>
            <a:noFill/>
          </a:ln>
          <a:effectLst>
            <a:outerShdw dist="17961" dir="2700000" algn="ctr" rotWithShape="0">
              <a:srgbClr val="FFCC99"/>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3071" tIns="46536" rIns="93071" bIns="46536">
            <a:spAutoFit/>
          </a:bodyPr>
          <a:lstStyle>
            <a:lvl1pPr defTabSz="992188">
              <a:spcBef>
                <a:spcPct val="20000"/>
              </a:spcBef>
              <a:buChar char="•"/>
              <a:defRPr sz="4300">
                <a:solidFill>
                  <a:srgbClr val="000066"/>
                </a:solidFill>
                <a:latin typeface="Arial Rounded MT Bold" panose="020F0704030504030204" pitchFamily="34" charset="0"/>
              </a:defRPr>
            </a:lvl1pPr>
            <a:lvl2pPr marL="742950" indent="-285750" defTabSz="992188">
              <a:spcBef>
                <a:spcPct val="20000"/>
              </a:spcBef>
              <a:buChar char="–"/>
              <a:defRPr sz="3000">
                <a:solidFill>
                  <a:srgbClr val="000066"/>
                </a:solidFill>
                <a:latin typeface="Arial Rounded MT Bold" panose="020F0704030504030204" pitchFamily="34" charset="0"/>
              </a:defRPr>
            </a:lvl2pPr>
            <a:lvl3pPr marL="1143000" indent="-228600" defTabSz="992188">
              <a:spcBef>
                <a:spcPct val="20000"/>
              </a:spcBef>
              <a:buChar char="•"/>
              <a:defRPr sz="2600">
                <a:solidFill>
                  <a:srgbClr val="000066"/>
                </a:solidFill>
                <a:latin typeface="Arial Rounded MT Bold" panose="020F0704030504030204" pitchFamily="34" charset="0"/>
              </a:defRPr>
            </a:lvl3pPr>
            <a:lvl4pPr marL="1600200" indent="-228600" defTabSz="992188">
              <a:spcBef>
                <a:spcPct val="20000"/>
              </a:spcBef>
              <a:buChar char="–"/>
              <a:defRPr sz="2200">
                <a:solidFill>
                  <a:srgbClr val="000066"/>
                </a:solidFill>
                <a:latin typeface="Arial Rounded MT Bold" panose="020F0704030504030204" pitchFamily="34" charset="0"/>
              </a:defRPr>
            </a:lvl4pPr>
            <a:lvl5pPr marL="2057400" indent="-228600" defTabSz="992188">
              <a:spcBef>
                <a:spcPct val="20000"/>
              </a:spcBef>
              <a:buChar char="»"/>
              <a:defRPr sz="2200">
                <a:solidFill>
                  <a:srgbClr val="000066"/>
                </a:solidFill>
                <a:latin typeface="Arial Rounded MT Bold" panose="020F0704030504030204" pitchFamily="34" charset="0"/>
              </a:defRPr>
            </a:lvl5pPr>
            <a:lvl6pPr marL="2514600" indent="-228600" defTabSz="992188" eaLnBrk="0" fontAlgn="base" hangingPunct="0">
              <a:spcBef>
                <a:spcPct val="20000"/>
              </a:spcBef>
              <a:spcAft>
                <a:spcPct val="0"/>
              </a:spcAft>
              <a:buChar char="»"/>
              <a:defRPr sz="2200">
                <a:solidFill>
                  <a:srgbClr val="000066"/>
                </a:solidFill>
                <a:latin typeface="Arial Rounded MT Bold" panose="020F0704030504030204" pitchFamily="34" charset="0"/>
              </a:defRPr>
            </a:lvl6pPr>
            <a:lvl7pPr marL="2971800" indent="-228600" defTabSz="992188" eaLnBrk="0" fontAlgn="base" hangingPunct="0">
              <a:spcBef>
                <a:spcPct val="20000"/>
              </a:spcBef>
              <a:spcAft>
                <a:spcPct val="0"/>
              </a:spcAft>
              <a:buChar char="»"/>
              <a:defRPr sz="2200">
                <a:solidFill>
                  <a:srgbClr val="000066"/>
                </a:solidFill>
                <a:latin typeface="Arial Rounded MT Bold" panose="020F0704030504030204" pitchFamily="34" charset="0"/>
              </a:defRPr>
            </a:lvl7pPr>
            <a:lvl8pPr marL="3429000" indent="-228600" defTabSz="992188" eaLnBrk="0" fontAlgn="base" hangingPunct="0">
              <a:spcBef>
                <a:spcPct val="20000"/>
              </a:spcBef>
              <a:spcAft>
                <a:spcPct val="0"/>
              </a:spcAft>
              <a:buChar char="»"/>
              <a:defRPr sz="2200">
                <a:solidFill>
                  <a:srgbClr val="000066"/>
                </a:solidFill>
                <a:latin typeface="Arial Rounded MT Bold" panose="020F0704030504030204" pitchFamily="34" charset="0"/>
              </a:defRPr>
            </a:lvl8pPr>
            <a:lvl9pPr marL="3886200" indent="-228600" defTabSz="992188" eaLnBrk="0" fontAlgn="base" hangingPunct="0">
              <a:spcBef>
                <a:spcPct val="20000"/>
              </a:spcBef>
              <a:spcAft>
                <a:spcPct val="0"/>
              </a:spcAft>
              <a:buChar char="»"/>
              <a:defRPr sz="2200">
                <a:solidFill>
                  <a:srgbClr val="000066"/>
                </a:solidFill>
                <a:latin typeface="Arial Rounded MT Bold" panose="020F0704030504030204" pitchFamily="34" charset="0"/>
              </a:defRPr>
            </a:lvl9pPr>
          </a:lstStyle>
          <a:p>
            <a:pPr algn="ctr" defTabSz="930176" fontAlgn="base">
              <a:spcBef>
                <a:spcPct val="50000"/>
              </a:spcBef>
              <a:spcAft>
                <a:spcPct val="0"/>
              </a:spcAft>
              <a:buNone/>
            </a:pPr>
            <a:r>
              <a:rPr lang="en-US" altLang="en-US" sz="1406" i="1"/>
              <a:t>© James M. Kouzes &amp; Barry Z. Posner</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dissolve">
                                      <p:cBhvr>
                                        <p:cTn id="7" dur="500"/>
                                        <p:tgtEl>
                                          <p:spTgt spid="327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dissolve">
                                      <p:cBhvr>
                                        <p:cTn id="12" dur="500"/>
                                        <p:tgtEl>
                                          <p:spTgt spid="327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491474-A09F-45AB-9F6A-2A9C8EE5FEFD}"/>
              </a:ext>
            </a:extLst>
          </p:cNvPr>
          <p:cNvSpPr/>
          <p:nvPr/>
        </p:nvSpPr>
        <p:spPr>
          <a:xfrm>
            <a:off x="385298" y="0"/>
            <a:ext cx="11421403" cy="2585323"/>
          </a:xfrm>
          <a:prstGeom prst="rect">
            <a:avLst/>
          </a:prstGeom>
        </p:spPr>
        <p:txBody>
          <a:bodyPr wrap="square">
            <a:spAutoFit/>
          </a:bodyPr>
          <a:lstStyle/>
          <a:p>
            <a:r>
              <a:rPr lang="en-US" sz="5400" dirty="0" err="1">
                <a:latin typeface="Times New Roman" panose="02020603050405020304" pitchFamily="18" charset="0"/>
                <a:ea typeface="Calibri" panose="020F0502020204030204" pitchFamily="34" charset="0"/>
              </a:rPr>
              <a:t>Emosional</a:t>
            </a:r>
            <a:r>
              <a:rPr lang="en-US" sz="5400" dirty="0">
                <a:latin typeface="Times New Roman" panose="02020603050405020304" pitchFamily="18" charset="0"/>
                <a:ea typeface="Calibri" panose="020F0502020204030204" pitchFamily="34" charset="0"/>
              </a:rPr>
              <a:t> </a:t>
            </a:r>
            <a:r>
              <a:rPr lang="en-US" sz="5400" dirty="0" err="1">
                <a:latin typeface="Times New Roman" panose="02020603050405020304" pitchFamily="18" charset="0"/>
                <a:ea typeface="Calibri" panose="020F0502020204030204" pitchFamily="34" charset="0"/>
              </a:rPr>
              <a:t>berasal</a:t>
            </a:r>
            <a:r>
              <a:rPr lang="en-US" sz="5400" dirty="0">
                <a:latin typeface="Times New Roman" panose="02020603050405020304" pitchFamily="18" charset="0"/>
                <a:ea typeface="Calibri" panose="020F0502020204030204" pitchFamily="34" charset="0"/>
              </a:rPr>
              <a:t> </a:t>
            </a:r>
            <a:r>
              <a:rPr lang="en-US" sz="5400" dirty="0" err="1">
                <a:latin typeface="Times New Roman" panose="02020603050405020304" pitchFamily="18" charset="0"/>
                <a:ea typeface="Calibri" panose="020F0502020204030204" pitchFamily="34" charset="0"/>
              </a:rPr>
              <a:t>dari</a:t>
            </a:r>
            <a:r>
              <a:rPr lang="en-US" sz="5400" dirty="0">
                <a:latin typeface="Times New Roman" panose="02020603050405020304" pitchFamily="18" charset="0"/>
                <a:ea typeface="Calibri" panose="020F0502020204030204" pitchFamily="34" charset="0"/>
              </a:rPr>
              <a:t> </a:t>
            </a:r>
            <a:r>
              <a:rPr lang="en-US" sz="5400" dirty="0" err="1">
                <a:latin typeface="Times New Roman" panose="02020603050405020304" pitchFamily="18" charset="0"/>
                <a:ea typeface="Calibri" panose="020F0502020204030204" pitchFamily="34" charset="0"/>
              </a:rPr>
              <a:t>bahasa</a:t>
            </a:r>
            <a:r>
              <a:rPr lang="en-US" sz="5400" dirty="0">
                <a:latin typeface="Times New Roman" panose="02020603050405020304" pitchFamily="18" charset="0"/>
                <a:ea typeface="Calibri" panose="020F0502020204030204" pitchFamily="34" charset="0"/>
              </a:rPr>
              <a:t> Latin, </a:t>
            </a:r>
            <a:r>
              <a:rPr lang="en-US" sz="5400" i="1" dirty="0" err="1">
                <a:latin typeface="Times New Roman" panose="02020603050405020304" pitchFamily="18" charset="0"/>
                <a:ea typeface="Calibri" panose="020F0502020204030204" pitchFamily="34" charset="0"/>
              </a:rPr>
              <a:t>emovere</a:t>
            </a:r>
            <a:r>
              <a:rPr lang="en-US" sz="5400" i="1" dirty="0">
                <a:latin typeface="Times New Roman" panose="02020603050405020304" pitchFamily="18" charset="0"/>
                <a:ea typeface="Calibri" panose="020F0502020204030204" pitchFamily="34" charset="0"/>
              </a:rPr>
              <a:t> </a:t>
            </a:r>
            <a:r>
              <a:rPr lang="en-US" sz="5400" dirty="0">
                <a:latin typeface="Times New Roman" panose="02020603050405020304" pitchFamily="18" charset="0"/>
                <a:ea typeface="Calibri" panose="020F0502020204030204" pitchFamily="34" charset="0"/>
              </a:rPr>
              <a:t>yang </a:t>
            </a:r>
            <a:r>
              <a:rPr lang="en-US" sz="5400" dirty="0" err="1">
                <a:latin typeface="Times New Roman" panose="02020603050405020304" pitchFamily="18" charset="0"/>
                <a:ea typeface="Calibri" panose="020F0502020204030204" pitchFamily="34" charset="0"/>
              </a:rPr>
              <a:t>artinya</a:t>
            </a:r>
            <a:r>
              <a:rPr lang="en-US" sz="5400" dirty="0">
                <a:latin typeface="Times New Roman" panose="02020603050405020304" pitchFamily="18" charset="0"/>
                <a:ea typeface="Calibri" panose="020F0502020204030204" pitchFamily="34" charset="0"/>
              </a:rPr>
              <a:t> </a:t>
            </a:r>
            <a:r>
              <a:rPr lang="en-US" sz="5400" i="1" dirty="0">
                <a:latin typeface="Times New Roman" panose="02020603050405020304" pitchFamily="18" charset="0"/>
                <a:ea typeface="Calibri" panose="020F0502020204030204" pitchFamily="34" charset="0"/>
              </a:rPr>
              <a:t>moveout, remove, </a:t>
            </a:r>
            <a:r>
              <a:rPr lang="en-US" sz="5400" dirty="0" err="1">
                <a:latin typeface="Times New Roman" panose="02020603050405020304" pitchFamily="18" charset="0"/>
                <a:ea typeface="Calibri" panose="020F0502020204030204" pitchFamily="34" charset="0"/>
              </a:rPr>
              <a:t>atau</a:t>
            </a:r>
            <a:r>
              <a:rPr lang="en-US" sz="5400" i="1" dirty="0">
                <a:latin typeface="Times New Roman" panose="02020603050405020304" pitchFamily="18" charset="0"/>
                <a:ea typeface="Calibri" panose="020F0502020204030204" pitchFamily="34" charset="0"/>
              </a:rPr>
              <a:t> agitate</a:t>
            </a:r>
            <a:r>
              <a:rPr lang="en-US" sz="1200" i="1" dirty="0">
                <a:latin typeface="Times New Roman" panose="02020603050405020304" pitchFamily="18" charset="0"/>
                <a:ea typeface="Calibri" panose="020F0502020204030204" pitchFamily="34" charset="0"/>
              </a:rPr>
              <a:t>.</a:t>
            </a:r>
            <a:endParaRPr lang="en-US" dirty="0"/>
          </a:p>
        </p:txBody>
      </p:sp>
      <p:sp>
        <p:nvSpPr>
          <p:cNvPr id="3" name="Rectangle 2">
            <a:extLst>
              <a:ext uri="{FF2B5EF4-FFF2-40B4-BE49-F238E27FC236}">
                <a16:creationId xmlns:a16="http://schemas.microsoft.com/office/drawing/2014/main" id="{970CCDDD-2C72-4A22-9CB2-2EEAA3CD534D}"/>
              </a:ext>
            </a:extLst>
          </p:cNvPr>
          <p:cNvSpPr/>
          <p:nvPr/>
        </p:nvSpPr>
        <p:spPr>
          <a:xfrm>
            <a:off x="385297" y="2384129"/>
            <a:ext cx="11421403" cy="3416320"/>
          </a:xfrm>
          <a:prstGeom prst="rect">
            <a:avLst/>
          </a:prstGeom>
        </p:spPr>
        <p:txBody>
          <a:bodyPr wrap="square">
            <a:spAutoFit/>
          </a:bodyPr>
          <a:lstStyle/>
          <a:p>
            <a:r>
              <a:rPr lang="en-US" sz="5400" dirty="0" err="1">
                <a:latin typeface="Times New Roman" panose="02020603050405020304" pitchFamily="18" charset="0"/>
                <a:ea typeface="Calibri" panose="020F0502020204030204" pitchFamily="34" charset="0"/>
              </a:rPr>
              <a:t>Kepala</a:t>
            </a:r>
            <a:r>
              <a:rPr lang="en-US" sz="5400" dirty="0">
                <a:latin typeface="Times New Roman" panose="02020603050405020304" pitchFamily="18" charset="0"/>
                <a:ea typeface="Calibri" panose="020F0502020204030204" pitchFamily="34" charset="0"/>
              </a:rPr>
              <a:t> </a:t>
            </a:r>
            <a:r>
              <a:rPr lang="en-US" sz="5400" dirty="0" err="1">
                <a:latin typeface="Times New Roman" panose="02020603050405020304" pitchFamily="18" charset="0"/>
                <a:ea typeface="Calibri" panose="020F0502020204030204" pitchFamily="34" charset="0"/>
              </a:rPr>
              <a:t>sekolah</a:t>
            </a:r>
            <a:r>
              <a:rPr lang="en-US" sz="5400" dirty="0">
                <a:latin typeface="Times New Roman" panose="02020603050405020304" pitchFamily="18" charset="0"/>
                <a:ea typeface="Calibri" panose="020F0502020204030204" pitchFamily="34" charset="0"/>
              </a:rPr>
              <a:t> yang </a:t>
            </a:r>
            <a:r>
              <a:rPr lang="en-US" sz="5400" dirty="0" err="1">
                <a:latin typeface="Times New Roman" panose="02020603050405020304" pitchFamily="18" charset="0"/>
                <a:ea typeface="Calibri" panose="020F0502020204030204" pitchFamily="34" charset="0"/>
              </a:rPr>
              <a:t>mengabaikan</a:t>
            </a:r>
            <a:r>
              <a:rPr lang="en-US" sz="5400" dirty="0">
                <a:latin typeface="Times New Roman" panose="02020603050405020304" pitchFamily="18" charset="0"/>
                <a:ea typeface="Calibri" panose="020F0502020204030204" pitchFamily="34" charset="0"/>
              </a:rPr>
              <a:t> </a:t>
            </a:r>
            <a:r>
              <a:rPr lang="en-US" sz="5400" dirty="0" err="1">
                <a:latin typeface="Times New Roman" panose="02020603050405020304" pitchFamily="18" charset="0"/>
                <a:ea typeface="Calibri" panose="020F0502020204030204" pitchFamily="34" charset="0"/>
              </a:rPr>
              <a:t>kematangan</a:t>
            </a:r>
            <a:r>
              <a:rPr lang="en-US" sz="5400" dirty="0">
                <a:latin typeface="Times New Roman" panose="02020603050405020304" pitchFamily="18" charset="0"/>
                <a:ea typeface="Calibri" panose="020F0502020204030204" pitchFamily="34" charset="0"/>
              </a:rPr>
              <a:t> </a:t>
            </a:r>
            <a:r>
              <a:rPr lang="en-US" sz="5400" dirty="0" err="1">
                <a:latin typeface="Times New Roman" panose="02020603050405020304" pitchFamily="18" charset="0"/>
                <a:ea typeface="Calibri" panose="020F0502020204030204" pitchFamily="34" charset="0"/>
              </a:rPr>
              <a:t>emosional</a:t>
            </a:r>
            <a:r>
              <a:rPr lang="en-US" sz="5400" dirty="0">
                <a:latin typeface="Times New Roman" panose="02020603050405020304" pitchFamily="18" charset="0"/>
                <a:ea typeface="Calibri" panose="020F0502020204030204" pitchFamily="34" charset="0"/>
              </a:rPr>
              <a:t> </a:t>
            </a:r>
            <a:r>
              <a:rPr lang="en-US" sz="5400" dirty="0" err="1">
                <a:latin typeface="Times New Roman" panose="02020603050405020304" pitchFamily="18" charset="0"/>
                <a:ea typeface="Calibri" panose="020F0502020204030204" pitchFamily="34" charset="0"/>
              </a:rPr>
              <a:t>akan</a:t>
            </a:r>
            <a:r>
              <a:rPr lang="en-US" sz="5400" dirty="0">
                <a:latin typeface="Times New Roman" panose="02020603050405020304" pitchFamily="18" charset="0"/>
                <a:ea typeface="Calibri" panose="020F0502020204030204" pitchFamily="34" charset="0"/>
              </a:rPr>
              <a:t> </a:t>
            </a:r>
            <a:r>
              <a:rPr lang="en-US" sz="5400" dirty="0" err="1">
                <a:latin typeface="Times New Roman" panose="02020603050405020304" pitchFamily="18" charset="0"/>
                <a:ea typeface="Calibri" panose="020F0502020204030204" pitchFamily="34" charset="0"/>
              </a:rPr>
              <a:t>menghadapi</a:t>
            </a:r>
            <a:r>
              <a:rPr lang="en-US" sz="5400" dirty="0">
                <a:latin typeface="Times New Roman" panose="02020603050405020304" pitchFamily="18" charset="0"/>
                <a:ea typeface="Calibri" panose="020F0502020204030204" pitchFamily="34" charset="0"/>
              </a:rPr>
              <a:t> </a:t>
            </a:r>
            <a:r>
              <a:rPr lang="en-US" sz="5400" dirty="0" err="1">
                <a:latin typeface="Times New Roman" panose="02020603050405020304" pitchFamily="18" charset="0"/>
                <a:ea typeface="Calibri" panose="020F0502020204030204" pitchFamily="34" charset="0"/>
              </a:rPr>
              <a:t>kesulitan</a:t>
            </a:r>
            <a:r>
              <a:rPr lang="en-US" sz="5400" dirty="0">
                <a:latin typeface="Times New Roman" panose="02020603050405020304" pitchFamily="18" charset="0"/>
                <a:ea typeface="Calibri" panose="020F0502020204030204" pitchFamily="34" charset="0"/>
              </a:rPr>
              <a:t> </a:t>
            </a:r>
            <a:r>
              <a:rPr lang="en-US" sz="5400" dirty="0" err="1">
                <a:latin typeface="Times New Roman" panose="02020603050405020304" pitchFamily="18" charset="0"/>
                <a:ea typeface="Calibri" panose="020F0502020204030204" pitchFamily="34" charset="0"/>
              </a:rPr>
              <a:t>bergaul</a:t>
            </a:r>
            <a:r>
              <a:rPr lang="en-US" sz="5400" dirty="0">
                <a:latin typeface="Times New Roman" panose="02020603050405020304" pitchFamily="18" charset="0"/>
                <a:ea typeface="Calibri" panose="020F0502020204030204" pitchFamily="34" charset="0"/>
              </a:rPr>
              <a:t> </a:t>
            </a:r>
            <a:r>
              <a:rPr lang="en-US" sz="5400" dirty="0" err="1">
                <a:latin typeface="Times New Roman" panose="02020603050405020304" pitchFamily="18" charset="0"/>
                <a:ea typeface="Calibri" panose="020F0502020204030204" pitchFamily="34" charset="0"/>
              </a:rPr>
              <a:t>dengan</a:t>
            </a:r>
            <a:r>
              <a:rPr lang="en-US" sz="5400" dirty="0">
                <a:latin typeface="Times New Roman" panose="02020603050405020304" pitchFamily="18" charset="0"/>
                <a:ea typeface="Calibri" panose="020F0502020204030204" pitchFamily="34" charset="0"/>
              </a:rPr>
              <a:t>  </a:t>
            </a:r>
            <a:r>
              <a:rPr lang="en-US" sz="5400" i="1" dirty="0">
                <a:latin typeface="Times New Roman" panose="02020603050405020304" pitchFamily="18" charset="0"/>
                <a:ea typeface="Calibri" panose="020F0502020204030204" pitchFamily="34" charset="0"/>
              </a:rPr>
              <a:t>stakeholders</a:t>
            </a:r>
            <a:r>
              <a:rPr lang="en-US" sz="1200" i="1" dirty="0">
                <a:latin typeface="Times New Roman" panose="02020603050405020304" pitchFamily="18" charset="0"/>
                <a:ea typeface="Calibri" panose="020F0502020204030204" pitchFamily="34" charset="0"/>
              </a:rPr>
              <a:t>.</a:t>
            </a:r>
            <a:endParaRPr lang="en-US" dirty="0"/>
          </a:p>
        </p:txBody>
      </p:sp>
    </p:spTree>
    <p:extLst>
      <p:ext uri="{BB962C8B-B14F-4D97-AF65-F5344CB8AC3E}">
        <p14:creationId xmlns:p14="http://schemas.microsoft.com/office/powerpoint/2010/main" val="184248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3">
            <a:extLst>
              <a:ext uri="{FF2B5EF4-FFF2-40B4-BE49-F238E27FC236}">
                <a16:creationId xmlns:a16="http://schemas.microsoft.com/office/drawing/2014/main" id="{437FF33B-47E4-4F98-AC9B-3E31454E36E7}"/>
              </a:ext>
            </a:extLst>
          </p:cNvPr>
          <p:cNvSpPr>
            <a:spLocks noGrp="1"/>
          </p:cNvSpPr>
          <p:nvPr>
            <p:ph type="ftr" sz="quarter" idx="10"/>
          </p:nvPr>
        </p:nvSpPr>
        <p:spPr>
          <a:noFill/>
        </p:spPr>
        <p:txBody>
          <a:bodyPr/>
          <a:lstStyle>
            <a:lvl1pPr>
              <a:spcBef>
                <a:spcPct val="20000"/>
              </a:spcBef>
              <a:buChar char="•"/>
              <a:defRPr sz="4031">
                <a:solidFill>
                  <a:srgbClr val="000066"/>
                </a:solidFill>
                <a:latin typeface="Arial Rounded MT Bold" panose="020F0704030504030204" pitchFamily="34" charset="0"/>
              </a:defRPr>
            </a:lvl1pPr>
            <a:lvl2pPr marL="696516" indent="-267891">
              <a:spcBef>
                <a:spcPct val="20000"/>
              </a:spcBef>
              <a:buChar char="–"/>
              <a:defRPr sz="2813">
                <a:solidFill>
                  <a:srgbClr val="000066"/>
                </a:solidFill>
                <a:latin typeface="Arial Rounded MT Bold" panose="020F0704030504030204" pitchFamily="34" charset="0"/>
              </a:defRPr>
            </a:lvl2pPr>
            <a:lvl3pPr marL="1071563" indent="-214313">
              <a:spcBef>
                <a:spcPct val="20000"/>
              </a:spcBef>
              <a:buChar char="•"/>
              <a:defRPr sz="2438">
                <a:solidFill>
                  <a:srgbClr val="000066"/>
                </a:solidFill>
                <a:latin typeface="Arial Rounded MT Bold" panose="020F0704030504030204" pitchFamily="34" charset="0"/>
              </a:defRPr>
            </a:lvl3pPr>
            <a:lvl4pPr marL="1500188" indent="-214313">
              <a:spcBef>
                <a:spcPct val="20000"/>
              </a:spcBef>
              <a:buChar char="–"/>
              <a:defRPr sz="2063">
                <a:solidFill>
                  <a:srgbClr val="000066"/>
                </a:solidFill>
                <a:latin typeface="Arial Rounded MT Bold" panose="020F0704030504030204" pitchFamily="34" charset="0"/>
              </a:defRPr>
            </a:lvl4pPr>
            <a:lvl5pPr marL="1928813" indent="-214313">
              <a:spcBef>
                <a:spcPct val="20000"/>
              </a:spcBef>
              <a:buChar char="»"/>
              <a:defRPr sz="2063">
                <a:solidFill>
                  <a:srgbClr val="000066"/>
                </a:solidFill>
                <a:latin typeface="Arial Rounded MT Bold" panose="020F0704030504030204" pitchFamily="34" charset="0"/>
              </a:defRPr>
            </a:lvl5pPr>
            <a:lvl6pPr marL="2357438"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6pPr>
            <a:lvl7pPr marL="2786063"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7pPr>
            <a:lvl8pPr marL="3214688"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8pPr>
            <a:lvl9pPr marL="3643313"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9pPr>
          </a:lstStyle>
          <a:p>
            <a:pPr defTabSz="857250" fontAlgn="base">
              <a:spcBef>
                <a:spcPct val="0"/>
              </a:spcBef>
              <a:spcAft>
                <a:spcPct val="0"/>
              </a:spcAft>
              <a:buNone/>
            </a:pPr>
            <a:r>
              <a:rPr lang="en-CA" altLang="en-US" sz="1313">
                <a:solidFill>
                  <a:srgbClr val="FFFF00"/>
                </a:solidFill>
                <a:latin typeface="Arial" panose="020B0604020202020204" pitchFamily="34" charset="0"/>
              </a:rPr>
              <a:t>DITTENDIK 2010</a:t>
            </a:r>
          </a:p>
        </p:txBody>
      </p:sp>
      <p:sp>
        <p:nvSpPr>
          <p:cNvPr id="29699" name="Slide Number Placeholder 4">
            <a:extLst>
              <a:ext uri="{FF2B5EF4-FFF2-40B4-BE49-F238E27FC236}">
                <a16:creationId xmlns:a16="http://schemas.microsoft.com/office/drawing/2014/main" id="{71006896-DBA4-441E-8F9D-A61257251351}"/>
              </a:ext>
            </a:extLst>
          </p:cNvPr>
          <p:cNvSpPr>
            <a:spLocks noGrp="1"/>
          </p:cNvSpPr>
          <p:nvPr>
            <p:ph type="sldNum" sz="quarter" idx="11"/>
          </p:nvPr>
        </p:nvSpPr>
        <p:spPr>
          <a:noFill/>
        </p:spPr>
        <p:txBody>
          <a:bodyPr/>
          <a:lstStyle>
            <a:lvl1pPr>
              <a:spcBef>
                <a:spcPct val="20000"/>
              </a:spcBef>
              <a:buChar char="•"/>
              <a:defRPr sz="4031">
                <a:solidFill>
                  <a:srgbClr val="000066"/>
                </a:solidFill>
                <a:latin typeface="Arial Rounded MT Bold" panose="020F0704030504030204" pitchFamily="34" charset="0"/>
              </a:defRPr>
            </a:lvl1pPr>
            <a:lvl2pPr marL="696516" indent="-267891">
              <a:spcBef>
                <a:spcPct val="20000"/>
              </a:spcBef>
              <a:buChar char="–"/>
              <a:defRPr sz="2813">
                <a:solidFill>
                  <a:srgbClr val="000066"/>
                </a:solidFill>
                <a:latin typeface="Arial Rounded MT Bold" panose="020F0704030504030204" pitchFamily="34" charset="0"/>
              </a:defRPr>
            </a:lvl2pPr>
            <a:lvl3pPr marL="1071563" indent="-214313">
              <a:spcBef>
                <a:spcPct val="20000"/>
              </a:spcBef>
              <a:buChar char="•"/>
              <a:defRPr sz="2438">
                <a:solidFill>
                  <a:srgbClr val="000066"/>
                </a:solidFill>
                <a:latin typeface="Arial Rounded MT Bold" panose="020F0704030504030204" pitchFamily="34" charset="0"/>
              </a:defRPr>
            </a:lvl3pPr>
            <a:lvl4pPr marL="1500188" indent="-214313">
              <a:spcBef>
                <a:spcPct val="20000"/>
              </a:spcBef>
              <a:buChar char="–"/>
              <a:defRPr sz="2063">
                <a:solidFill>
                  <a:srgbClr val="000066"/>
                </a:solidFill>
                <a:latin typeface="Arial Rounded MT Bold" panose="020F0704030504030204" pitchFamily="34" charset="0"/>
              </a:defRPr>
            </a:lvl4pPr>
            <a:lvl5pPr marL="1928813" indent="-214313">
              <a:spcBef>
                <a:spcPct val="20000"/>
              </a:spcBef>
              <a:buChar char="»"/>
              <a:defRPr sz="2063">
                <a:solidFill>
                  <a:srgbClr val="000066"/>
                </a:solidFill>
                <a:latin typeface="Arial Rounded MT Bold" panose="020F0704030504030204" pitchFamily="34" charset="0"/>
              </a:defRPr>
            </a:lvl5pPr>
            <a:lvl6pPr marL="2357438"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6pPr>
            <a:lvl7pPr marL="2786063"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7pPr>
            <a:lvl8pPr marL="3214688"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8pPr>
            <a:lvl9pPr marL="3643313"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9pPr>
          </a:lstStyle>
          <a:p>
            <a:pPr defTabSz="857250" fontAlgn="base">
              <a:spcBef>
                <a:spcPct val="0"/>
              </a:spcBef>
              <a:spcAft>
                <a:spcPct val="0"/>
              </a:spcAft>
              <a:buNone/>
            </a:pPr>
            <a:fld id="{621366D5-F6D1-496C-B40D-8AAC6ACACAA9}" type="slidenum">
              <a:rPr lang="en-CA" altLang="en-US" sz="1313">
                <a:solidFill>
                  <a:srgbClr val="FFFF00"/>
                </a:solidFill>
                <a:latin typeface="Arial" panose="020B0604020202020204" pitchFamily="34" charset="0"/>
              </a:rPr>
              <a:pPr defTabSz="857250" fontAlgn="base">
                <a:spcBef>
                  <a:spcPct val="0"/>
                </a:spcBef>
                <a:spcAft>
                  <a:spcPct val="0"/>
                </a:spcAft>
                <a:buNone/>
              </a:pPr>
              <a:t>30</a:t>
            </a:fld>
            <a:endParaRPr lang="en-CA" altLang="en-US" sz="1313">
              <a:solidFill>
                <a:srgbClr val="FFFF00"/>
              </a:solidFill>
              <a:latin typeface="Arial" panose="020B0604020202020204" pitchFamily="34" charset="0"/>
            </a:endParaRPr>
          </a:p>
        </p:txBody>
      </p:sp>
      <p:pic>
        <p:nvPicPr>
          <p:cNvPr id="29700" name="Picture 3" descr="iStock_000000628233Large">
            <a:extLst>
              <a:ext uri="{FF2B5EF4-FFF2-40B4-BE49-F238E27FC236}">
                <a16:creationId xmlns:a16="http://schemas.microsoft.com/office/drawing/2014/main" id="{1C4388A2-D630-42DE-9CBE-60FC7B47D0D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4594" y="1324570"/>
            <a:ext cx="7167563"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3">
            <a:extLst>
              <a:ext uri="{FF2B5EF4-FFF2-40B4-BE49-F238E27FC236}">
                <a16:creationId xmlns:a16="http://schemas.microsoft.com/office/drawing/2014/main" id="{FFCBB53B-7F8F-412F-ADA2-CD3AFB1C23E5}"/>
              </a:ext>
            </a:extLst>
          </p:cNvPr>
          <p:cNvSpPr>
            <a:spLocks noGrp="1"/>
          </p:cNvSpPr>
          <p:nvPr>
            <p:ph type="ftr" sz="quarter" idx="10"/>
          </p:nvPr>
        </p:nvSpPr>
        <p:spPr>
          <a:noFill/>
        </p:spPr>
        <p:txBody>
          <a:bodyPr/>
          <a:lstStyle>
            <a:lvl1pPr>
              <a:spcBef>
                <a:spcPct val="20000"/>
              </a:spcBef>
              <a:buChar char="•"/>
              <a:defRPr sz="4031">
                <a:solidFill>
                  <a:srgbClr val="000066"/>
                </a:solidFill>
                <a:latin typeface="Arial Rounded MT Bold" panose="020F0704030504030204" pitchFamily="34" charset="0"/>
              </a:defRPr>
            </a:lvl1pPr>
            <a:lvl2pPr marL="696516" indent="-267891">
              <a:spcBef>
                <a:spcPct val="20000"/>
              </a:spcBef>
              <a:buChar char="–"/>
              <a:defRPr sz="2813">
                <a:solidFill>
                  <a:srgbClr val="000066"/>
                </a:solidFill>
                <a:latin typeface="Arial Rounded MT Bold" panose="020F0704030504030204" pitchFamily="34" charset="0"/>
              </a:defRPr>
            </a:lvl2pPr>
            <a:lvl3pPr marL="1071563" indent="-214313">
              <a:spcBef>
                <a:spcPct val="20000"/>
              </a:spcBef>
              <a:buChar char="•"/>
              <a:defRPr sz="2438">
                <a:solidFill>
                  <a:srgbClr val="000066"/>
                </a:solidFill>
                <a:latin typeface="Arial Rounded MT Bold" panose="020F0704030504030204" pitchFamily="34" charset="0"/>
              </a:defRPr>
            </a:lvl3pPr>
            <a:lvl4pPr marL="1500188" indent="-214313">
              <a:spcBef>
                <a:spcPct val="20000"/>
              </a:spcBef>
              <a:buChar char="–"/>
              <a:defRPr sz="2063">
                <a:solidFill>
                  <a:srgbClr val="000066"/>
                </a:solidFill>
                <a:latin typeface="Arial Rounded MT Bold" panose="020F0704030504030204" pitchFamily="34" charset="0"/>
              </a:defRPr>
            </a:lvl4pPr>
            <a:lvl5pPr marL="1928813" indent="-214313">
              <a:spcBef>
                <a:spcPct val="20000"/>
              </a:spcBef>
              <a:buChar char="»"/>
              <a:defRPr sz="2063">
                <a:solidFill>
                  <a:srgbClr val="000066"/>
                </a:solidFill>
                <a:latin typeface="Arial Rounded MT Bold" panose="020F0704030504030204" pitchFamily="34" charset="0"/>
              </a:defRPr>
            </a:lvl5pPr>
            <a:lvl6pPr marL="2357438"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6pPr>
            <a:lvl7pPr marL="2786063"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7pPr>
            <a:lvl8pPr marL="3214688"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8pPr>
            <a:lvl9pPr marL="3643313"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9pPr>
          </a:lstStyle>
          <a:p>
            <a:pPr defTabSz="857250" fontAlgn="base">
              <a:spcBef>
                <a:spcPct val="0"/>
              </a:spcBef>
              <a:spcAft>
                <a:spcPct val="0"/>
              </a:spcAft>
              <a:buNone/>
            </a:pPr>
            <a:r>
              <a:rPr lang="en-CA" altLang="en-US" sz="1313">
                <a:solidFill>
                  <a:srgbClr val="FFFF00"/>
                </a:solidFill>
                <a:latin typeface="Arial" panose="020B0604020202020204" pitchFamily="34" charset="0"/>
              </a:rPr>
              <a:t>DITTENDIK 2010</a:t>
            </a:r>
          </a:p>
        </p:txBody>
      </p:sp>
      <p:sp>
        <p:nvSpPr>
          <p:cNvPr id="31747" name="Slide Number Placeholder 4">
            <a:extLst>
              <a:ext uri="{FF2B5EF4-FFF2-40B4-BE49-F238E27FC236}">
                <a16:creationId xmlns:a16="http://schemas.microsoft.com/office/drawing/2014/main" id="{CD9D0CA5-91AE-416F-B109-E57741FAB097}"/>
              </a:ext>
            </a:extLst>
          </p:cNvPr>
          <p:cNvSpPr>
            <a:spLocks noGrp="1"/>
          </p:cNvSpPr>
          <p:nvPr>
            <p:ph type="sldNum" sz="quarter" idx="11"/>
          </p:nvPr>
        </p:nvSpPr>
        <p:spPr>
          <a:noFill/>
        </p:spPr>
        <p:txBody>
          <a:bodyPr/>
          <a:lstStyle>
            <a:lvl1pPr>
              <a:spcBef>
                <a:spcPct val="20000"/>
              </a:spcBef>
              <a:buChar char="•"/>
              <a:defRPr sz="4031">
                <a:solidFill>
                  <a:srgbClr val="000066"/>
                </a:solidFill>
                <a:latin typeface="Arial Rounded MT Bold" panose="020F0704030504030204" pitchFamily="34" charset="0"/>
              </a:defRPr>
            </a:lvl1pPr>
            <a:lvl2pPr marL="696516" indent="-267891">
              <a:spcBef>
                <a:spcPct val="20000"/>
              </a:spcBef>
              <a:buChar char="–"/>
              <a:defRPr sz="2813">
                <a:solidFill>
                  <a:srgbClr val="000066"/>
                </a:solidFill>
                <a:latin typeface="Arial Rounded MT Bold" panose="020F0704030504030204" pitchFamily="34" charset="0"/>
              </a:defRPr>
            </a:lvl2pPr>
            <a:lvl3pPr marL="1071563" indent="-214313">
              <a:spcBef>
                <a:spcPct val="20000"/>
              </a:spcBef>
              <a:buChar char="•"/>
              <a:defRPr sz="2438">
                <a:solidFill>
                  <a:srgbClr val="000066"/>
                </a:solidFill>
                <a:latin typeface="Arial Rounded MT Bold" panose="020F0704030504030204" pitchFamily="34" charset="0"/>
              </a:defRPr>
            </a:lvl3pPr>
            <a:lvl4pPr marL="1500188" indent="-214313">
              <a:spcBef>
                <a:spcPct val="20000"/>
              </a:spcBef>
              <a:buChar char="–"/>
              <a:defRPr sz="2063">
                <a:solidFill>
                  <a:srgbClr val="000066"/>
                </a:solidFill>
                <a:latin typeface="Arial Rounded MT Bold" panose="020F0704030504030204" pitchFamily="34" charset="0"/>
              </a:defRPr>
            </a:lvl4pPr>
            <a:lvl5pPr marL="1928813" indent="-214313">
              <a:spcBef>
                <a:spcPct val="20000"/>
              </a:spcBef>
              <a:buChar char="»"/>
              <a:defRPr sz="2063">
                <a:solidFill>
                  <a:srgbClr val="000066"/>
                </a:solidFill>
                <a:latin typeface="Arial Rounded MT Bold" panose="020F0704030504030204" pitchFamily="34" charset="0"/>
              </a:defRPr>
            </a:lvl5pPr>
            <a:lvl6pPr marL="2357438"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6pPr>
            <a:lvl7pPr marL="2786063"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7pPr>
            <a:lvl8pPr marL="3214688"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8pPr>
            <a:lvl9pPr marL="3643313"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9pPr>
          </a:lstStyle>
          <a:p>
            <a:pPr defTabSz="857250" fontAlgn="base">
              <a:spcBef>
                <a:spcPct val="0"/>
              </a:spcBef>
              <a:spcAft>
                <a:spcPct val="0"/>
              </a:spcAft>
              <a:buNone/>
            </a:pPr>
            <a:fld id="{7CB23814-138F-457A-A928-665EDCFA2443}" type="slidenum">
              <a:rPr lang="en-CA" altLang="en-US" sz="1313">
                <a:solidFill>
                  <a:srgbClr val="FFFF00"/>
                </a:solidFill>
                <a:latin typeface="Arial" panose="020B0604020202020204" pitchFamily="34" charset="0"/>
              </a:rPr>
              <a:pPr defTabSz="857250" fontAlgn="base">
                <a:spcBef>
                  <a:spcPct val="0"/>
                </a:spcBef>
                <a:spcAft>
                  <a:spcPct val="0"/>
                </a:spcAft>
                <a:buNone/>
              </a:pPr>
              <a:t>31</a:t>
            </a:fld>
            <a:endParaRPr lang="en-CA" altLang="en-US" sz="1313">
              <a:solidFill>
                <a:srgbClr val="FFFF00"/>
              </a:solidFill>
              <a:latin typeface="Arial" panose="020B0604020202020204" pitchFamily="34" charset="0"/>
            </a:endParaRPr>
          </a:p>
        </p:txBody>
      </p:sp>
      <p:sp>
        <p:nvSpPr>
          <p:cNvPr id="31748" name="Rectangle 2">
            <a:extLst>
              <a:ext uri="{FF2B5EF4-FFF2-40B4-BE49-F238E27FC236}">
                <a16:creationId xmlns:a16="http://schemas.microsoft.com/office/drawing/2014/main" id="{95ACC289-D2F2-406C-AAFB-185CE6A5BE8C}"/>
              </a:ext>
            </a:extLst>
          </p:cNvPr>
          <p:cNvSpPr>
            <a:spLocks noGrp="1" noChangeArrowheads="1"/>
          </p:cNvSpPr>
          <p:nvPr>
            <p:ph type="title"/>
          </p:nvPr>
        </p:nvSpPr>
        <p:spPr/>
        <p:txBody>
          <a:bodyPr/>
          <a:lstStyle/>
          <a:p>
            <a:pPr eaLnBrk="1" hangingPunct="1"/>
            <a:r>
              <a:rPr lang="en-US" altLang="en-US"/>
              <a:t>Visi adalah….</a:t>
            </a:r>
          </a:p>
        </p:txBody>
      </p:sp>
      <p:sp>
        <p:nvSpPr>
          <p:cNvPr id="31749" name="Rectangle 3">
            <a:extLst>
              <a:ext uri="{FF2B5EF4-FFF2-40B4-BE49-F238E27FC236}">
                <a16:creationId xmlns:a16="http://schemas.microsoft.com/office/drawing/2014/main" id="{226BFEB6-FFD4-41E7-B3D0-7522BF3DED8F}"/>
              </a:ext>
            </a:extLst>
          </p:cNvPr>
          <p:cNvSpPr>
            <a:spLocks noGrp="1" noChangeArrowheads="1"/>
          </p:cNvSpPr>
          <p:nvPr>
            <p:ph type="body" idx="1"/>
          </p:nvPr>
        </p:nvSpPr>
        <p:spPr/>
        <p:txBody>
          <a:bodyPr/>
          <a:lstStyle/>
          <a:p>
            <a:pPr eaLnBrk="1" hangingPunct="1">
              <a:lnSpc>
                <a:spcPct val="90000"/>
              </a:lnSpc>
              <a:buFontTx/>
              <a:buNone/>
            </a:pPr>
            <a:endParaRPr lang="en-US" altLang="en-US"/>
          </a:p>
          <a:p>
            <a:pPr eaLnBrk="1" hangingPunct="1">
              <a:lnSpc>
                <a:spcPct val="90000"/>
              </a:lnSpc>
              <a:buFontTx/>
              <a:buNone/>
            </a:pPr>
            <a:r>
              <a:rPr lang="en-US" altLang="en-US" sz="4500"/>
              <a:t>“…. sebuah bayangan ideal dan unik tentang masa depan bagi kebaikan bersama.”</a:t>
            </a:r>
          </a:p>
          <a:p>
            <a:pPr eaLnBrk="1" hangingPunct="1">
              <a:lnSpc>
                <a:spcPct val="90000"/>
              </a:lnSpc>
              <a:buFontTx/>
              <a:buNone/>
            </a:pPr>
            <a:r>
              <a:rPr lang="en-US" altLang="en-US"/>
              <a:t>						</a:t>
            </a:r>
            <a:r>
              <a:rPr lang="en-US" altLang="en-US" sz="2250"/>
              <a:t>Kouzes &amp; Posner</a:t>
            </a:r>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Footer Placeholder 3">
            <a:extLst>
              <a:ext uri="{FF2B5EF4-FFF2-40B4-BE49-F238E27FC236}">
                <a16:creationId xmlns:a16="http://schemas.microsoft.com/office/drawing/2014/main" id="{23CA0EBE-BA2D-4CBC-B31A-7D7C62E8FC1B}"/>
              </a:ext>
            </a:extLst>
          </p:cNvPr>
          <p:cNvSpPr>
            <a:spLocks noGrp="1"/>
          </p:cNvSpPr>
          <p:nvPr>
            <p:ph type="ftr" sz="quarter" idx="10"/>
          </p:nvPr>
        </p:nvSpPr>
        <p:spPr>
          <a:noFill/>
        </p:spPr>
        <p:txBody>
          <a:bodyPr/>
          <a:lstStyle>
            <a:lvl1pPr>
              <a:spcBef>
                <a:spcPct val="20000"/>
              </a:spcBef>
              <a:buChar char="•"/>
              <a:defRPr sz="4031">
                <a:solidFill>
                  <a:srgbClr val="000066"/>
                </a:solidFill>
                <a:latin typeface="Arial Rounded MT Bold" panose="020F0704030504030204" pitchFamily="34" charset="0"/>
              </a:defRPr>
            </a:lvl1pPr>
            <a:lvl2pPr marL="696516" indent="-267891">
              <a:spcBef>
                <a:spcPct val="20000"/>
              </a:spcBef>
              <a:buChar char="–"/>
              <a:defRPr sz="2813">
                <a:solidFill>
                  <a:srgbClr val="000066"/>
                </a:solidFill>
                <a:latin typeface="Arial Rounded MT Bold" panose="020F0704030504030204" pitchFamily="34" charset="0"/>
              </a:defRPr>
            </a:lvl2pPr>
            <a:lvl3pPr marL="1071563" indent="-214313">
              <a:spcBef>
                <a:spcPct val="20000"/>
              </a:spcBef>
              <a:buChar char="•"/>
              <a:defRPr sz="2438">
                <a:solidFill>
                  <a:srgbClr val="000066"/>
                </a:solidFill>
                <a:latin typeface="Arial Rounded MT Bold" panose="020F0704030504030204" pitchFamily="34" charset="0"/>
              </a:defRPr>
            </a:lvl3pPr>
            <a:lvl4pPr marL="1500188" indent="-214313">
              <a:spcBef>
                <a:spcPct val="20000"/>
              </a:spcBef>
              <a:buChar char="–"/>
              <a:defRPr sz="2063">
                <a:solidFill>
                  <a:srgbClr val="000066"/>
                </a:solidFill>
                <a:latin typeface="Arial Rounded MT Bold" panose="020F0704030504030204" pitchFamily="34" charset="0"/>
              </a:defRPr>
            </a:lvl4pPr>
            <a:lvl5pPr marL="1928813" indent="-214313">
              <a:spcBef>
                <a:spcPct val="20000"/>
              </a:spcBef>
              <a:buChar char="»"/>
              <a:defRPr sz="2063">
                <a:solidFill>
                  <a:srgbClr val="000066"/>
                </a:solidFill>
                <a:latin typeface="Arial Rounded MT Bold" panose="020F0704030504030204" pitchFamily="34" charset="0"/>
              </a:defRPr>
            </a:lvl5pPr>
            <a:lvl6pPr marL="2357438"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6pPr>
            <a:lvl7pPr marL="2786063"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7pPr>
            <a:lvl8pPr marL="3214688"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8pPr>
            <a:lvl9pPr marL="3643313"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9pPr>
          </a:lstStyle>
          <a:p>
            <a:pPr defTabSz="857250" fontAlgn="base">
              <a:spcBef>
                <a:spcPct val="0"/>
              </a:spcBef>
              <a:spcAft>
                <a:spcPct val="0"/>
              </a:spcAft>
              <a:buNone/>
            </a:pPr>
            <a:r>
              <a:rPr lang="en-CA" altLang="en-US" sz="1313">
                <a:solidFill>
                  <a:srgbClr val="FFFF00"/>
                </a:solidFill>
                <a:latin typeface="Arial" panose="020B0604020202020204" pitchFamily="34" charset="0"/>
              </a:rPr>
              <a:t>DITTENDIK 2010</a:t>
            </a:r>
          </a:p>
        </p:txBody>
      </p:sp>
      <p:sp>
        <p:nvSpPr>
          <p:cNvPr id="33795" name="Slide Number Placeholder 4">
            <a:extLst>
              <a:ext uri="{FF2B5EF4-FFF2-40B4-BE49-F238E27FC236}">
                <a16:creationId xmlns:a16="http://schemas.microsoft.com/office/drawing/2014/main" id="{E97AE27A-11EC-4519-A3CF-B0FAEBF80B84}"/>
              </a:ext>
            </a:extLst>
          </p:cNvPr>
          <p:cNvSpPr>
            <a:spLocks noGrp="1"/>
          </p:cNvSpPr>
          <p:nvPr>
            <p:ph type="sldNum" sz="quarter" idx="11"/>
          </p:nvPr>
        </p:nvSpPr>
        <p:spPr>
          <a:noFill/>
        </p:spPr>
        <p:txBody>
          <a:bodyPr/>
          <a:lstStyle>
            <a:lvl1pPr>
              <a:spcBef>
                <a:spcPct val="20000"/>
              </a:spcBef>
              <a:buChar char="•"/>
              <a:defRPr sz="4031">
                <a:solidFill>
                  <a:srgbClr val="000066"/>
                </a:solidFill>
                <a:latin typeface="Arial Rounded MT Bold" panose="020F0704030504030204" pitchFamily="34" charset="0"/>
              </a:defRPr>
            </a:lvl1pPr>
            <a:lvl2pPr marL="696516" indent="-267891">
              <a:spcBef>
                <a:spcPct val="20000"/>
              </a:spcBef>
              <a:buChar char="–"/>
              <a:defRPr sz="2813">
                <a:solidFill>
                  <a:srgbClr val="000066"/>
                </a:solidFill>
                <a:latin typeface="Arial Rounded MT Bold" panose="020F0704030504030204" pitchFamily="34" charset="0"/>
              </a:defRPr>
            </a:lvl2pPr>
            <a:lvl3pPr marL="1071563" indent="-214313">
              <a:spcBef>
                <a:spcPct val="20000"/>
              </a:spcBef>
              <a:buChar char="•"/>
              <a:defRPr sz="2438">
                <a:solidFill>
                  <a:srgbClr val="000066"/>
                </a:solidFill>
                <a:latin typeface="Arial Rounded MT Bold" panose="020F0704030504030204" pitchFamily="34" charset="0"/>
              </a:defRPr>
            </a:lvl3pPr>
            <a:lvl4pPr marL="1500188" indent="-214313">
              <a:spcBef>
                <a:spcPct val="20000"/>
              </a:spcBef>
              <a:buChar char="–"/>
              <a:defRPr sz="2063">
                <a:solidFill>
                  <a:srgbClr val="000066"/>
                </a:solidFill>
                <a:latin typeface="Arial Rounded MT Bold" panose="020F0704030504030204" pitchFamily="34" charset="0"/>
              </a:defRPr>
            </a:lvl4pPr>
            <a:lvl5pPr marL="1928813" indent="-214313">
              <a:spcBef>
                <a:spcPct val="20000"/>
              </a:spcBef>
              <a:buChar char="»"/>
              <a:defRPr sz="2063">
                <a:solidFill>
                  <a:srgbClr val="000066"/>
                </a:solidFill>
                <a:latin typeface="Arial Rounded MT Bold" panose="020F0704030504030204" pitchFamily="34" charset="0"/>
              </a:defRPr>
            </a:lvl5pPr>
            <a:lvl6pPr marL="2357438"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6pPr>
            <a:lvl7pPr marL="2786063"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7pPr>
            <a:lvl8pPr marL="3214688"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8pPr>
            <a:lvl9pPr marL="3643313"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9pPr>
          </a:lstStyle>
          <a:p>
            <a:pPr defTabSz="857250" fontAlgn="base">
              <a:spcBef>
                <a:spcPct val="0"/>
              </a:spcBef>
              <a:spcAft>
                <a:spcPct val="0"/>
              </a:spcAft>
              <a:buNone/>
            </a:pPr>
            <a:fld id="{6B22C342-CBC1-45BA-92EB-551CE9674B3E}" type="slidenum">
              <a:rPr lang="en-CA" altLang="en-US" sz="1313">
                <a:solidFill>
                  <a:srgbClr val="FFFF00"/>
                </a:solidFill>
                <a:latin typeface="Arial" panose="020B0604020202020204" pitchFamily="34" charset="0"/>
              </a:rPr>
              <a:pPr defTabSz="857250" fontAlgn="base">
                <a:spcBef>
                  <a:spcPct val="0"/>
                </a:spcBef>
                <a:spcAft>
                  <a:spcPct val="0"/>
                </a:spcAft>
                <a:buNone/>
              </a:pPr>
              <a:t>32</a:t>
            </a:fld>
            <a:endParaRPr lang="en-CA" altLang="en-US" sz="1313">
              <a:solidFill>
                <a:srgbClr val="FFFF00"/>
              </a:solidFill>
              <a:latin typeface="Arial" panose="020B0604020202020204" pitchFamily="34" charset="0"/>
            </a:endParaRPr>
          </a:p>
        </p:txBody>
      </p:sp>
      <p:sp>
        <p:nvSpPr>
          <p:cNvPr id="33796" name="Rectangle 2">
            <a:extLst>
              <a:ext uri="{FF2B5EF4-FFF2-40B4-BE49-F238E27FC236}">
                <a16:creationId xmlns:a16="http://schemas.microsoft.com/office/drawing/2014/main" id="{B4256918-C9B6-4DCC-B3BC-BF951BBEECAF}"/>
              </a:ext>
            </a:extLst>
          </p:cNvPr>
          <p:cNvSpPr>
            <a:spLocks noGrp="1" noChangeArrowheads="1"/>
          </p:cNvSpPr>
          <p:nvPr>
            <p:ph type="title"/>
          </p:nvPr>
        </p:nvSpPr>
        <p:spPr>
          <a:xfrm>
            <a:off x="2577704" y="465833"/>
            <a:ext cx="8015883" cy="11430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en-US" altLang="en-US" sz="5063"/>
              <a:t>Challenge the Process</a:t>
            </a:r>
          </a:p>
        </p:txBody>
      </p:sp>
      <p:pic>
        <p:nvPicPr>
          <p:cNvPr id="33797" name="Picture 7" descr="LPI_Workshop_Visuals_02">
            <a:extLst>
              <a:ext uri="{FF2B5EF4-FFF2-40B4-BE49-F238E27FC236}">
                <a16:creationId xmlns:a16="http://schemas.microsoft.com/office/drawing/2014/main" id="{58D43A30-D983-4A64-B321-E3D501F66B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39641" r="37936" b="70901"/>
          <a:stretch>
            <a:fillRect/>
          </a:stretch>
        </p:blipFill>
        <p:spPr bwMode="auto">
          <a:xfrm>
            <a:off x="1595438" y="381000"/>
            <a:ext cx="1230809" cy="123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4" name="Rectangle 10">
            <a:extLst>
              <a:ext uri="{FF2B5EF4-FFF2-40B4-BE49-F238E27FC236}">
                <a16:creationId xmlns:a16="http://schemas.microsoft.com/office/drawing/2014/main" id="{80FD5EED-35AF-4CBD-BDDC-5A653A5D87F6}"/>
              </a:ext>
            </a:extLst>
          </p:cNvPr>
          <p:cNvSpPr>
            <a:spLocks noChangeArrowheads="1"/>
          </p:cNvSpPr>
          <p:nvPr/>
        </p:nvSpPr>
        <p:spPr bwMode="auto">
          <a:xfrm>
            <a:off x="1842492" y="1872258"/>
            <a:ext cx="8792766" cy="4115098"/>
          </a:xfrm>
          <a:prstGeom prst="rect">
            <a:avLst/>
          </a:prstGeom>
          <a:noFill/>
          <a:ln>
            <a:noFill/>
          </a:ln>
          <a:effectLst>
            <a:outerShdw dist="35921" dir="2700000" algn="ctr" rotWithShape="0">
              <a:srgbClr val="FFCC99"/>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3071" tIns="46536" rIns="93071" bIns="46536"/>
          <a:lstStyle>
            <a:lvl1pPr defTabSz="992188">
              <a:spcBef>
                <a:spcPct val="20000"/>
              </a:spcBef>
              <a:buChar char="•"/>
              <a:defRPr sz="4300">
                <a:solidFill>
                  <a:srgbClr val="000066"/>
                </a:solidFill>
                <a:latin typeface="Arial Rounded MT Bold" panose="020F0704030504030204" pitchFamily="34" charset="0"/>
              </a:defRPr>
            </a:lvl1pPr>
            <a:lvl2pPr marL="742950" indent="-285750" defTabSz="992188">
              <a:spcBef>
                <a:spcPct val="20000"/>
              </a:spcBef>
              <a:buChar char="–"/>
              <a:defRPr sz="3000">
                <a:solidFill>
                  <a:srgbClr val="000066"/>
                </a:solidFill>
                <a:latin typeface="Arial Rounded MT Bold" panose="020F0704030504030204" pitchFamily="34" charset="0"/>
              </a:defRPr>
            </a:lvl2pPr>
            <a:lvl3pPr marL="1143000" indent="-228600" defTabSz="992188">
              <a:spcBef>
                <a:spcPct val="20000"/>
              </a:spcBef>
              <a:buChar char="•"/>
              <a:defRPr sz="2600">
                <a:solidFill>
                  <a:srgbClr val="000066"/>
                </a:solidFill>
                <a:latin typeface="Arial Rounded MT Bold" panose="020F0704030504030204" pitchFamily="34" charset="0"/>
              </a:defRPr>
            </a:lvl3pPr>
            <a:lvl4pPr marL="1600200" indent="-228600" defTabSz="992188">
              <a:spcBef>
                <a:spcPct val="20000"/>
              </a:spcBef>
              <a:buChar char="–"/>
              <a:defRPr sz="2200">
                <a:solidFill>
                  <a:srgbClr val="000066"/>
                </a:solidFill>
                <a:latin typeface="Arial Rounded MT Bold" panose="020F0704030504030204" pitchFamily="34" charset="0"/>
              </a:defRPr>
            </a:lvl4pPr>
            <a:lvl5pPr marL="2057400" indent="-228600" defTabSz="992188">
              <a:spcBef>
                <a:spcPct val="20000"/>
              </a:spcBef>
              <a:buChar char="»"/>
              <a:defRPr sz="2200">
                <a:solidFill>
                  <a:srgbClr val="000066"/>
                </a:solidFill>
                <a:latin typeface="Arial Rounded MT Bold" panose="020F0704030504030204" pitchFamily="34" charset="0"/>
              </a:defRPr>
            </a:lvl5pPr>
            <a:lvl6pPr marL="2514600" indent="-228600" defTabSz="992188" eaLnBrk="0" fontAlgn="base" hangingPunct="0">
              <a:spcBef>
                <a:spcPct val="20000"/>
              </a:spcBef>
              <a:spcAft>
                <a:spcPct val="0"/>
              </a:spcAft>
              <a:buChar char="»"/>
              <a:defRPr sz="2200">
                <a:solidFill>
                  <a:srgbClr val="000066"/>
                </a:solidFill>
                <a:latin typeface="Arial Rounded MT Bold" panose="020F0704030504030204" pitchFamily="34" charset="0"/>
              </a:defRPr>
            </a:lvl6pPr>
            <a:lvl7pPr marL="2971800" indent="-228600" defTabSz="992188" eaLnBrk="0" fontAlgn="base" hangingPunct="0">
              <a:spcBef>
                <a:spcPct val="20000"/>
              </a:spcBef>
              <a:spcAft>
                <a:spcPct val="0"/>
              </a:spcAft>
              <a:buChar char="»"/>
              <a:defRPr sz="2200">
                <a:solidFill>
                  <a:srgbClr val="000066"/>
                </a:solidFill>
                <a:latin typeface="Arial Rounded MT Bold" panose="020F0704030504030204" pitchFamily="34" charset="0"/>
              </a:defRPr>
            </a:lvl7pPr>
            <a:lvl8pPr marL="3429000" indent="-228600" defTabSz="992188" eaLnBrk="0" fontAlgn="base" hangingPunct="0">
              <a:spcBef>
                <a:spcPct val="20000"/>
              </a:spcBef>
              <a:spcAft>
                <a:spcPct val="0"/>
              </a:spcAft>
              <a:buChar char="»"/>
              <a:defRPr sz="2200">
                <a:solidFill>
                  <a:srgbClr val="000066"/>
                </a:solidFill>
                <a:latin typeface="Arial Rounded MT Bold" panose="020F0704030504030204" pitchFamily="34" charset="0"/>
              </a:defRPr>
            </a:lvl8pPr>
            <a:lvl9pPr marL="3886200" indent="-228600" defTabSz="992188" eaLnBrk="0" fontAlgn="base" hangingPunct="0">
              <a:spcBef>
                <a:spcPct val="20000"/>
              </a:spcBef>
              <a:spcAft>
                <a:spcPct val="0"/>
              </a:spcAft>
              <a:buChar char="»"/>
              <a:defRPr sz="2200">
                <a:solidFill>
                  <a:srgbClr val="000066"/>
                </a:solidFill>
                <a:latin typeface="Arial Rounded MT Bold" panose="020F0704030504030204" pitchFamily="34" charset="0"/>
              </a:defRPr>
            </a:lvl9pPr>
          </a:lstStyle>
          <a:p>
            <a:pPr defTabSz="930176" fontAlgn="base">
              <a:spcAft>
                <a:spcPct val="0"/>
              </a:spcAft>
              <a:buNone/>
            </a:pPr>
            <a:r>
              <a:rPr lang="en-US" altLang="en-US" sz="4031"/>
              <a:t>“</a:t>
            </a:r>
            <a:r>
              <a:rPr lang="en-US" altLang="en-US" sz="4031" i="1"/>
              <a:t>Challenge is the opportunity for greatness.  People do their best when there is a chance to change the way things are</a:t>
            </a:r>
            <a:r>
              <a:rPr lang="en-US" altLang="en-US" sz="4031"/>
              <a:t>.”</a:t>
            </a:r>
          </a:p>
          <a:p>
            <a:pPr defTabSz="930176" fontAlgn="base">
              <a:spcAft>
                <a:spcPct val="0"/>
              </a:spcAft>
              <a:buNone/>
            </a:pPr>
            <a:endParaRPr lang="en-US" altLang="en-US" sz="2156"/>
          </a:p>
          <a:p>
            <a:pPr defTabSz="930176" fontAlgn="base">
              <a:spcAft>
                <a:spcPct val="0"/>
              </a:spcAft>
              <a:buNone/>
            </a:pPr>
            <a:r>
              <a:rPr lang="en-US" altLang="en-US" sz="2156"/>
              <a:t>(“Tantangan merupakan peluang menjadi hebat. Orang melakukan hal yang terbaik ketika ada peluang untuk mengubah cara-cara yang ada”)</a:t>
            </a:r>
            <a:r>
              <a:rPr lang="en-US" altLang="en-US" sz="3656"/>
              <a:t> </a:t>
            </a:r>
          </a:p>
          <a:p>
            <a:pPr algn="r" defTabSz="930176" fontAlgn="base">
              <a:spcAft>
                <a:spcPct val="0"/>
              </a:spcAft>
              <a:buNone/>
            </a:pPr>
            <a:r>
              <a:rPr lang="en-US" altLang="en-US" sz="1688" i="1"/>
              <a:t>				</a:t>
            </a:r>
            <a:r>
              <a:rPr lang="en-US" altLang="en-US" sz="1875" i="1"/>
              <a:t>Kouzes &amp; Posner</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874"/>
                                        </p:tgtEl>
                                        <p:attrNameLst>
                                          <p:attrName>style.visibility</p:attrName>
                                        </p:attrNameLst>
                                      </p:cBhvr>
                                      <p:to>
                                        <p:strVal val="visible"/>
                                      </p:to>
                                    </p:set>
                                    <p:animEffect transition="in" filter="dissolve">
                                      <p:cBhvr>
                                        <p:cTn id="7" dur="500"/>
                                        <p:tgtEl>
                                          <p:spTgt spid="36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4"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Footer Placeholder 3">
            <a:extLst>
              <a:ext uri="{FF2B5EF4-FFF2-40B4-BE49-F238E27FC236}">
                <a16:creationId xmlns:a16="http://schemas.microsoft.com/office/drawing/2014/main" id="{815537B1-F56A-4FBF-8607-E806A4B8A14B}"/>
              </a:ext>
            </a:extLst>
          </p:cNvPr>
          <p:cNvSpPr>
            <a:spLocks noGrp="1"/>
          </p:cNvSpPr>
          <p:nvPr>
            <p:ph type="ftr" sz="quarter" idx="10"/>
          </p:nvPr>
        </p:nvSpPr>
        <p:spPr>
          <a:noFill/>
        </p:spPr>
        <p:txBody>
          <a:bodyPr/>
          <a:lstStyle>
            <a:lvl1pPr>
              <a:spcBef>
                <a:spcPct val="20000"/>
              </a:spcBef>
              <a:buChar char="•"/>
              <a:defRPr sz="4031">
                <a:solidFill>
                  <a:srgbClr val="000066"/>
                </a:solidFill>
                <a:latin typeface="Arial Rounded MT Bold" panose="020F0704030504030204" pitchFamily="34" charset="0"/>
              </a:defRPr>
            </a:lvl1pPr>
            <a:lvl2pPr marL="696516" indent="-267891">
              <a:spcBef>
                <a:spcPct val="20000"/>
              </a:spcBef>
              <a:buChar char="–"/>
              <a:defRPr sz="2813">
                <a:solidFill>
                  <a:srgbClr val="000066"/>
                </a:solidFill>
                <a:latin typeface="Arial Rounded MT Bold" panose="020F0704030504030204" pitchFamily="34" charset="0"/>
              </a:defRPr>
            </a:lvl2pPr>
            <a:lvl3pPr marL="1071563" indent="-214313">
              <a:spcBef>
                <a:spcPct val="20000"/>
              </a:spcBef>
              <a:buChar char="•"/>
              <a:defRPr sz="2438">
                <a:solidFill>
                  <a:srgbClr val="000066"/>
                </a:solidFill>
                <a:latin typeface="Arial Rounded MT Bold" panose="020F0704030504030204" pitchFamily="34" charset="0"/>
              </a:defRPr>
            </a:lvl3pPr>
            <a:lvl4pPr marL="1500188" indent="-214313">
              <a:spcBef>
                <a:spcPct val="20000"/>
              </a:spcBef>
              <a:buChar char="–"/>
              <a:defRPr sz="2063">
                <a:solidFill>
                  <a:srgbClr val="000066"/>
                </a:solidFill>
                <a:latin typeface="Arial Rounded MT Bold" panose="020F0704030504030204" pitchFamily="34" charset="0"/>
              </a:defRPr>
            </a:lvl4pPr>
            <a:lvl5pPr marL="1928813" indent="-214313">
              <a:spcBef>
                <a:spcPct val="20000"/>
              </a:spcBef>
              <a:buChar char="»"/>
              <a:defRPr sz="2063">
                <a:solidFill>
                  <a:srgbClr val="000066"/>
                </a:solidFill>
                <a:latin typeface="Arial Rounded MT Bold" panose="020F0704030504030204" pitchFamily="34" charset="0"/>
              </a:defRPr>
            </a:lvl5pPr>
            <a:lvl6pPr marL="2357438"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6pPr>
            <a:lvl7pPr marL="2786063"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7pPr>
            <a:lvl8pPr marL="3214688"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8pPr>
            <a:lvl9pPr marL="3643313"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9pPr>
          </a:lstStyle>
          <a:p>
            <a:pPr defTabSz="857250" fontAlgn="base">
              <a:spcBef>
                <a:spcPct val="0"/>
              </a:spcBef>
              <a:spcAft>
                <a:spcPct val="0"/>
              </a:spcAft>
              <a:buNone/>
            </a:pPr>
            <a:r>
              <a:rPr lang="en-CA" altLang="en-US" sz="1313">
                <a:solidFill>
                  <a:srgbClr val="FFFF00"/>
                </a:solidFill>
                <a:latin typeface="Arial" panose="020B0604020202020204" pitchFamily="34" charset="0"/>
              </a:rPr>
              <a:t>DITTENDIK 2010</a:t>
            </a:r>
          </a:p>
        </p:txBody>
      </p:sp>
      <p:sp>
        <p:nvSpPr>
          <p:cNvPr id="35843" name="Slide Number Placeholder 4">
            <a:extLst>
              <a:ext uri="{FF2B5EF4-FFF2-40B4-BE49-F238E27FC236}">
                <a16:creationId xmlns:a16="http://schemas.microsoft.com/office/drawing/2014/main" id="{AD51E2BB-5BFA-434F-967E-5E6D531B416C}"/>
              </a:ext>
            </a:extLst>
          </p:cNvPr>
          <p:cNvSpPr>
            <a:spLocks noGrp="1"/>
          </p:cNvSpPr>
          <p:nvPr>
            <p:ph type="sldNum" sz="quarter" idx="11"/>
          </p:nvPr>
        </p:nvSpPr>
        <p:spPr>
          <a:noFill/>
        </p:spPr>
        <p:txBody>
          <a:bodyPr/>
          <a:lstStyle>
            <a:lvl1pPr>
              <a:spcBef>
                <a:spcPct val="20000"/>
              </a:spcBef>
              <a:buChar char="•"/>
              <a:defRPr sz="4031">
                <a:solidFill>
                  <a:srgbClr val="000066"/>
                </a:solidFill>
                <a:latin typeface="Arial Rounded MT Bold" panose="020F0704030504030204" pitchFamily="34" charset="0"/>
              </a:defRPr>
            </a:lvl1pPr>
            <a:lvl2pPr marL="696516" indent="-267891">
              <a:spcBef>
                <a:spcPct val="20000"/>
              </a:spcBef>
              <a:buChar char="–"/>
              <a:defRPr sz="2813">
                <a:solidFill>
                  <a:srgbClr val="000066"/>
                </a:solidFill>
                <a:latin typeface="Arial Rounded MT Bold" panose="020F0704030504030204" pitchFamily="34" charset="0"/>
              </a:defRPr>
            </a:lvl2pPr>
            <a:lvl3pPr marL="1071563" indent="-214313">
              <a:spcBef>
                <a:spcPct val="20000"/>
              </a:spcBef>
              <a:buChar char="•"/>
              <a:defRPr sz="2438">
                <a:solidFill>
                  <a:srgbClr val="000066"/>
                </a:solidFill>
                <a:latin typeface="Arial Rounded MT Bold" panose="020F0704030504030204" pitchFamily="34" charset="0"/>
              </a:defRPr>
            </a:lvl3pPr>
            <a:lvl4pPr marL="1500188" indent="-214313">
              <a:spcBef>
                <a:spcPct val="20000"/>
              </a:spcBef>
              <a:buChar char="–"/>
              <a:defRPr sz="2063">
                <a:solidFill>
                  <a:srgbClr val="000066"/>
                </a:solidFill>
                <a:latin typeface="Arial Rounded MT Bold" panose="020F0704030504030204" pitchFamily="34" charset="0"/>
              </a:defRPr>
            </a:lvl4pPr>
            <a:lvl5pPr marL="1928813" indent="-214313">
              <a:spcBef>
                <a:spcPct val="20000"/>
              </a:spcBef>
              <a:buChar char="»"/>
              <a:defRPr sz="2063">
                <a:solidFill>
                  <a:srgbClr val="000066"/>
                </a:solidFill>
                <a:latin typeface="Arial Rounded MT Bold" panose="020F0704030504030204" pitchFamily="34" charset="0"/>
              </a:defRPr>
            </a:lvl5pPr>
            <a:lvl6pPr marL="2357438"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6pPr>
            <a:lvl7pPr marL="2786063"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7pPr>
            <a:lvl8pPr marL="3214688"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8pPr>
            <a:lvl9pPr marL="3643313"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9pPr>
          </a:lstStyle>
          <a:p>
            <a:pPr defTabSz="857250" fontAlgn="base">
              <a:spcBef>
                <a:spcPct val="0"/>
              </a:spcBef>
              <a:spcAft>
                <a:spcPct val="0"/>
              </a:spcAft>
              <a:buNone/>
            </a:pPr>
            <a:fld id="{F128BD83-EFB8-451C-A69E-6061C14467D2}" type="slidenum">
              <a:rPr lang="en-CA" altLang="en-US" sz="1313">
                <a:solidFill>
                  <a:srgbClr val="FFFF00"/>
                </a:solidFill>
                <a:latin typeface="Arial" panose="020B0604020202020204" pitchFamily="34" charset="0"/>
              </a:rPr>
              <a:pPr defTabSz="857250" fontAlgn="base">
                <a:spcBef>
                  <a:spcPct val="0"/>
                </a:spcBef>
                <a:spcAft>
                  <a:spcPct val="0"/>
                </a:spcAft>
                <a:buNone/>
              </a:pPr>
              <a:t>33</a:t>
            </a:fld>
            <a:endParaRPr lang="en-CA" altLang="en-US" sz="1313">
              <a:solidFill>
                <a:srgbClr val="FFFF00"/>
              </a:solidFill>
              <a:latin typeface="Arial" panose="020B0604020202020204" pitchFamily="34" charset="0"/>
            </a:endParaRPr>
          </a:p>
        </p:txBody>
      </p:sp>
      <p:sp>
        <p:nvSpPr>
          <p:cNvPr id="35844" name="Rectangle 2">
            <a:extLst>
              <a:ext uri="{FF2B5EF4-FFF2-40B4-BE49-F238E27FC236}">
                <a16:creationId xmlns:a16="http://schemas.microsoft.com/office/drawing/2014/main" id="{8145AE46-90D9-4009-9B23-6E6B3F9B8A48}"/>
              </a:ext>
            </a:extLst>
          </p:cNvPr>
          <p:cNvSpPr>
            <a:spLocks noGrp="1" noChangeArrowheads="1"/>
          </p:cNvSpPr>
          <p:nvPr>
            <p:ph type="title"/>
          </p:nvPr>
        </p:nvSpPr>
        <p:spPr>
          <a:xfrm>
            <a:off x="2577704" y="465833"/>
            <a:ext cx="8015883" cy="11430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en-US" altLang="en-US" sz="5063"/>
              <a:t>Challenge the Process</a:t>
            </a:r>
          </a:p>
        </p:txBody>
      </p:sp>
      <p:sp>
        <p:nvSpPr>
          <p:cNvPr id="459779" name="Rectangle 3">
            <a:extLst>
              <a:ext uri="{FF2B5EF4-FFF2-40B4-BE49-F238E27FC236}">
                <a16:creationId xmlns:a16="http://schemas.microsoft.com/office/drawing/2014/main" id="{43EA3C7B-970F-4A94-AFA1-20B2F0CE74E3}"/>
              </a:ext>
            </a:extLst>
          </p:cNvPr>
          <p:cNvSpPr>
            <a:spLocks noGrp="1" noChangeArrowheads="1"/>
          </p:cNvSpPr>
          <p:nvPr>
            <p:ph type="body" idx="1"/>
          </p:nvPr>
        </p:nvSpPr>
        <p:spPr>
          <a:xfrm>
            <a:off x="2236888" y="1878211"/>
            <a:ext cx="8015883" cy="4347270"/>
          </a:xfrm>
        </p:spPr>
        <p:txBody>
          <a:bodyPr/>
          <a:lstStyle/>
          <a:p>
            <a:pPr eaLnBrk="1" hangingPunct="1"/>
            <a:r>
              <a:rPr lang="en-US" altLang="en-US" sz="3375" b="1" i="1"/>
              <a:t>Menemukan peluang </a:t>
            </a:r>
            <a:r>
              <a:rPr lang="en-US" altLang="en-US" sz="3375"/>
              <a:t>dengan cara mencari cara-cara inovatif untuk berubah, tumbuh, dan meningkat.</a:t>
            </a:r>
            <a:endParaRPr lang="en-US" altLang="en-US" sz="3375" i="1"/>
          </a:p>
          <a:p>
            <a:pPr eaLnBrk="1" hangingPunct="1"/>
            <a:r>
              <a:rPr lang="en-US" altLang="en-US" sz="3375" b="1" i="1"/>
              <a:t>Bereksperimen dan menghadapi resiko </a:t>
            </a:r>
            <a:r>
              <a:rPr lang="en-US" altLang="en-US" sz="3375"/>
              <a:t>dengan cara membangkitkan kemenangan-kemenangan kecil secara konstan dan belajar dari kesalahan.</a:t>
            </a:r>
            <a:endParaRPr lang="en-US" altLang="en-US" sz="3375" b="1" i="1"/>
          </a:p>
        </p:txBody>
      </p:sp>
      <p:pic>
        <p:nvPicPr>
          <p:cNvPr id="35846" name="Picture 4" descr="LPI_Workshop_Visuals_02">
            <a:extLst>
              <a:ext uri="{FF2B5EF4-FFF2-40B4-BE49-F238E27FC236}">
                <a16:creationId xmlns:a16="http://schemas.microsoft.com/office/drawing/2014/main" id="{B6B34ED5-E69B-4E60-AC81-AC1332F2DC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39641" r="37936" b="70901"/>
          <a:stretch>
            <a:fillRect/>
          </a:stretch>
        </p:blipFill>
        <p:spPr bwMode="auto">
          <a:xfrm>
            <a:off x="1595438" y="381000"/>
            <a:ext cx="1230809" cy="123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Text Box 5">
            <a:extLst>
              <a:ext uri="{FF2B5EF4-FFF2-40B4-BE49-F238E27FC236}">
                <a16:creationId xmlns:a16="http://schemas.microsoft.com/office/drawing/2014/main" id="{46CA18B5-DAD4-456B-8312-68D45319427E}"/>
              </a:ext>
            </a:extLst>
          </p:cNvPr>
          <p:cNvSpPr txBox="1">
            <a:spLocks noChangeArrowheads="1"/>
          </p:cNvSpPr>
          <p:nvPr/>
        </p:nvSpPr>
        <p:spPr bwMode="auto">
          <a:xfrm>
            <a:off x="6264176" y="5698630"/>
            <a:ext cx="3815953" cy="310322"/>
          </a:xfrm>
          <a:prstGeom prst="rect">
            <a:avLst/>
          </a:prstGeom>
          <a:noFill/>
          <a:ln>
            <a:noFill/>
          </a:ln>
          <a:effectLst>
            <a:outerShdw dist="17961" dir="2700000" algn="ctr" rotWithShape="0">
              <a:srgbClr val="FFCC99"/>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3071" tIns="46536" rIns="93071" bIns="46536">
            <a:spAutoFit/>
          </a:bodyPr>
          <a:lstStyle>
            <a:lvl1pPr defTabSz="992188">
              <a:spcBef>
                <a:spcPct val="20000"/>
              </a:spcBef>
              <a:buChar char="•"/>
              <a:defRPr sz="4300">
                <a:solidFill>
                  <a:srgbClr val="000066"/>
                </a:solidFill>
                <a:latin typeface="Arial Rounded MT Bold" panose="020F0704030504030204" pitchFamily="34" charset="0"/>
              </a:defRPr>
            </a:lvl1pPr>
            <a:lvl2pPr marL="742950" indent="-285750" defTabSz="992188">
              <a:spcBef>
                <a:spcPct val="20000"/>
              </a:spcBef>
              <a:buChar char="–"/>
              <a:defRPr sz="3000">
                <a:solidFill>
                  <a:srgbClr val="000066"/>
                </a:solidFill>
                <a:latin typeface="Arial Rounded MT Bold" panose="020F0704030504030204" pitchFamily="34" charset="0"/>
              </a:defRPr>
            </a:lvl2pPr>
            <a:lvl3pPr marL="1143000" indent="-228600" defTabSz="992188">
              <a:spcBef>
                <a:spcPct val="20000"/>
              </a:spcBef>
              <a:buChar char="•"/>
              <a:defRPr sz="2600">
                <a:solidFill>
                  <a:srgbClr val="000066"/>
                </a:solidFill>
                <a:latin typeface="Arial Rounded MT Bold" panose="020F0704030504030204" pitchFamily="34" charset="0"/>
              </a:defRPr>
            </a:lvl3pPr>
            <a:lvl4pPr marL="1600200" indent="-228600" defTabSz="992188">
              <a:spcBef>
                <a:spcPct val="20000"/>
              </a:spcBef>
              <a:buChar char="–"/>
              <a:defRPr sz="2200">
                <a:solidFill>
                  <a:srgbClr val="000066"/>
                </a:solidFill>
                <a:latin typeface="Arial Rounded MT Bold" panose="020F0704030504030204" pitchFamily="34" charset="0"/>
              </a:defRPr>
            </a:lvl4pPr>
            <a:lvl5pPr marL="2057400" indent="-228600" defTabSz="992188">
              <a:spcBef>
                <a:spcPct val="20000"/>
              </a:spcBef>
              <a:buChar char="»"/>
              <a:defRPr sz="2200">
                <a:solidFill>
                  <a:srgbClr val="000066"/>
                </a:solidFill>
                <a:latin typeface="Arial Rounded MT Bold" panose="020F0704030504030204" pitchFamily="34" charset="0"/>
              </a:defRPr>
            </a:lvl5pPr>
            <a:lvl6pPr marL="2514600" indent="-228600" defTabSz="992188" eaLnBrk="0" fontAlgn="base" hangingPunct="0">
              <a:spcBef>
                <a:spcPct val="20000"/>
              </a:spcBef>
              <a:spcAft>
                <a:spcPct val="0"/>
              </a:spcAft>
              <a:buChar char="»"/>
              <a:defRPr sz="2200">
                <a:solidFill>
                  <a:srgbClr val="000066"/>
                </a:solidFill>
                <a:latin typeface="Arial Rounded MT Bold" panose="020F0704030504030204" pitchFamily="34" charset="0"/>
              </a:defRPr>
            </a:lvl6pPr>
            <a:lvl7pPr marL="2971800" indent="-228600" defTabSz="992188" eaLnBrk="0" fontAlgn="base" hangingPunct="0">
              <a:spcBef>
                <a:spcPct val="20000"/>
              </a:spcBef>
              <a:spcAft>
                <a:spcPct val="0"/>
              </a:spcAft>
              <a:buChar char="»"/>
              <a:defRPr sz="2200">
                <a:solidFill>
                  <a:srgbClr val="000066"/>
                </a:solidFill>
                <a:latin typeface="Arial Rounded MT Bold" panose="020F0704030504030204" pitchFamily="34" charset="0"/>
              </a:defRPr>
            </a:lvl7pPr>
            <a:lvl8pPr marL="3429000" indent="-228600" defTabSz="992188" eaLnBrk="0" fontAlgn="base" hangingPunct="0">
              <a:spcBef>
                <a:spcPct val="20000"/>
              </a:spcBef>
              <a:spcAft>
                <a:spcPct val="0"/>
              </a:spcAft>
              <a:buChar char="»"/>
              <a:defRPr sz="2200">
                <a:solidFill>
                  <a:srgbClr val="000066"/>
                </a:solidFill>
                <a:latin typeface="Arial Rounded MT Bold" panose="020F0704030504030204" pitchFamily="34" charset="0"/>
              </a:defRPr>
            </a:lvl8pPr>
            <a:lvl9pPr marL="3886200" indent="-228600" defTabSz="992188" eaLnBrk="0" fontAlgn="base" hangingPunct="0">
              <a:spcBef>
                <a:spcPct val="20000"/>
              </a:spcBef>
              <a:spcAft>
                <a:spcPct val="0"/>
              </a:spcAft>
              <a:buChar char="»"/>
              <a:defRPr sz="2200">
                <a:solidFill>
                  <a:srgbClr val="000066"/>
                </a:solidFill>
                <a:latin typeface="Arial Rounded MT Bold" panose="020F0704030504030204" pitchFamily="34" charset="0"/>
              </a:defRPr>
            </a:lvl9pPr>
          </a:lstStyle>
          <a:p>
            <a:pPr algn="ctr" defTabSz="930176" fontAlgn="base">
              <a:spcBef>
                <a:spcPct val="50000"/>
              </a:spcBef>
              <a:spcAft>
                <a:spcPct val="0"/>
              </a:spcAft>
              <a:buNone/>
            </a:pPr>
            <a:r>
              <a:rPr lang="en-US" altLang="en-US" sz="1406" i="1"/>
              <a:t>© James M. Kouzes &amp; Barry Z. Posner</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59779">
                                            <p:txEl>
                                              <p:pRg st="0" end="0"/>
                                            </p:txEl>
                                          </p:spTgt>
                                        </p:tgtEl>
                                        <p:attrNameLst>
                                          <p:attrName>style.visibility</p:attrName>
                                        </p:attrNameLst>
                                      </p:cBhvr>
                                      <p:to>
                                        <p:strVal val="visible"/>
                                      </p:to>
                                    </p:set>
                                    <p:animEffect transition="in" filter="box(out)">
                                      <p:cBhvr>
                                        <p:cTn id="7" dur="500"/>
                                        <p:tgtEl>
                                          <p:spTgt spid="4597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59779">
                                            <p:txEl>
                                              <p:pRg st="1" end="1"/>
                                            </p:txEl>
                                          </p:spTgt>
                                        </p:tgtEl>
                                        <p:attrNameLst>
                                          <p:attrName>style.visibility</p:attrName>
                                        </p:attrNameLst>
                                      </p:cBhvr>
                                      <p:to>
                                        <p:strVal val="visible"/>
                                      </p:to>
                                    </p:set>
                                    <p:animEffect transition="in" filter="box(out)">
                                      <p:cBhvr>
                                        <p:cTn id="12" dur="500"/>
                                        <p:tgtEl>
                                          <p:spTgt spid="4597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9"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3">
            <a:extLst>
              <a:ext uri="{FF2B5EF4-FFF2-40B4-BE49-F238E27FC236}">
                <a16:creationId xmlns:a16="http://schemas.microsoft.com/office/drawing/2014/main" id="{AD686AEE-2EF9-4645-9D62-CADF1CE680CB}"/>
              </a:ext>
            </a:extLst>
          </p:cNvPr>
          <p:cNvSpPr>
            <a:spLocks noGrp="1"/>
          </p:cNvSpPr>
          <p:nvPr>
            <p:ph type="ftr" sz="quarter" idx="10"/>
          </p:nvPr>
        </p:nvSpPr>
        <p:spPr>
          <a:noFill/>
        </p:spPr>
        <p:txBody>
          <a:bodyPr/>
          <a:lstStyle>
            <a:lvl1pPr>
              <a:spcBef>
                <a:spcPct val="20000"/>
              </a:spcBef>
              <a:buChar char="•"/>
              <a:defRPr sz="4031">
                <a:solidFill>
                  <a:srgbClr val="000066"/>
                </a:solidFill>
                <a:latin typeface="Arial Rounded MT Bold" panose="020F0704030504030204" pitchFamily="34" charset="0"/>
              </a:defRPr>
            </a:lvl1pPr>
            <a:lvl2pPr marL="696516" indent="-267891">
              <a:spcBef>
                <a:spcPct val="20000"/>
              </a:spcBef>
              <a:buChar char="–"/>
              <a:defRPr sz="2813">
                <a:solidFill>
                  <a:srgbClr val="000066"/>
                </a:solidFill>
                <a:latin typeface="Arial Rounded MT Bold" panose="020F0704030504030204" pitchFamily="34" charset="0"/>
              </a:defRPr>
            </a:lvl2pPr>
            <a:lvl3pPr marL="1071563" indent="-214313">
              <a:spcBef>
                <a:spcPct val="20000"/>
              </a:spcBef>
              <a:buChar char="•"/>
              <a:defRPr sz="2438">
                <a:solidFill>
                  <a:srgbClr val="000066"/>
                </a:solidFill>
                <a:latin typeface="Arial Rounded MT Bold" panose="020F0704030504030204" pitchFamily="34" charset="0"/>
              </a:defRPr>
            </a:lvl3pPr>
            <a:lvl4pPr marL="1500188" indent="-214313">
              <a:spcBef>
                <a:spcPct val="20000"/>
              </a:spcBef>
              <a:buChar char="–"/>
              <a:defRPr sz="2063">
                <a:solidFill>
                  <a:srgbClr val="000066"/>
                </a:solidFill>
                <a:latin typeface="Arial Rounded MT Bold" panose="020F0704030504030204" pitchFamily="34" charset="0"/>
              </a:defRPr>
            </a:lvl4pPr>
            <a:lvl5pPr marL="1928813" indent="-214313">
              <a:spcBef>
                <a:spcPct val="20000"/>
              </a:spcBef>
              <a:buChar char="»"/>
              <a:defRPr sz="2063">
                <a:solidFill>
                  <a:srgbClr val="000066"/>
                </a:solidFill>
                <a:latin typeface="Arial Rounded MT Bold" panose="020F0704030504030204" pitchFamily="34" charset="0"/>
              </a:defRPr>
            </a:lvl5pPr>
            <a:lvl6pPr marL="2357438"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6pPr>
            <a:lvl7pPr marL="2786063"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7pPr>
            <a:lvl8pPr marL="3214688"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8pPr>
            <a:lvl9pPr marL="3643313"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9pPr>
          </a:lstStyle>
          <a:p>
            <a:pPr defTabSz="857250" fontAlgn="base">
              <a:spcBef>
                <a:spcPct val="0"/>
              </a:spcBef>
              <a:spcAft>
                <a:spcPct val="0"/>
              </a:spcAft>
              <a:buNone/>
            </a:pPr>
            <a:r>
              <a:rPr lang="en-CA" altLang="en-US" sz="1313">
                <a:solidFill>
                  <a:srgbClr val="FFFF00"/>
                </a:solidFill>
                <a:latin typeface="Arial" panose="020B0604020202020204" pitchFamily="34" charset="0"/>
              </a:rPr>
              <a:t>DITTENDIK 2010</a:t>
            </a:r>
          </a:p>
        </p:txBody>
      </p:sp>
      <p:sp>
        <p:nvSpPr>
          <p:cNvPr id="37891" name="Slide Number Placeholder 4">
            <a:extLst>
              <a:ext uri="{FF2B5EF4-FFF2-40B4-BE49-F238E27FC236}">
                <a16:creationId xmlns:a16="http://schemas.microsoft.com/office/drawing/2014/main" id="{ACA7DCAB-8AE1-4E51-B644-804B8E406D12}"/>
              </a:ext>
            </a:extLst>
          </p:cNvPr>
          <p:cNvSpPr>
            <a:spLocks noGrp="1"/>
          </p:cNvSpPr>
          <p:nvPr>
            <p:ph type="sldNum" sz="quarter" idx="11"/>
          </p:nvPr>
        </p:nvSpPr>
        <p:spPr>
          <a:noFill/>
        </p:spPr>
        <p:txBody>
          <a:bodyPr/>
          <a:lstStyle>
            <a:lvl1pPr>
              <a:spcBef>
                <a:spcPct val="20000"/>
              </a:spcBef>
              <a:buChar char="•"/>
              <a:defRPr sz="4031">
                <a:solidFill>
                  <a:srgbClr val="000066"/>
                </a:solidFill>
                <a:latin typeface="Arial Rounded MT Bold" panose="020F0704030504030204" pitchFamily="34" charset="0"/>
              </a:defRPr>
            </a:lvl1pPr>
            <a:lvl2pPr marL="696516" indent="-267891">
              <a:spcBef>
                <a:spcPct val="20000"/>
              </a:spcBef>
              <a:buChar char="–"/>
              <a:defRPr sz="2813">
                <a:solidFill>
                  <a:srgbClr val="000066"/>
                </a:solidFill>
                <a:latin typeface="Arial Rounded MT Bold" panose="020F0704030504030204" pitchFamily="34" charset="0"/>
              </a:defRPr>
            </a:lvl2pPr>
            <a:lvl3pPr marL="1071563" indent="-214313">
              <a:spcBef>
                <a:spcPct val="20000"/>
              </a:spcBef>
              <a:buChar char="•"/>
              <a:defRPr sz="2438">
                <a:solidFill>
                  <a:srgbClr val="000066"/>
                </a:solidFill>
                <a:latin typeface="Arial Rounded MT Bold" panose="020F0704030504030204" pitchFamily="34" charset="0"/>
              </a:defRPr>
            </a:lvl3pPr>
            <a:lvl4pPr marL="1500188" indent="-214313">
              <a:spcBef>
                <a:spcPct val="20000"/>
              </a:spcBef>
              <a:buChar char="–"/>
              <a:defRPr sz="2063">
                <a:solidFill>
                  <a:srgbClr val="000066"/>
                </a:solidFill>
                <a:latin typeface="Arial Rounded MT Bold" panose="020F0704030504030204" pitchFamily="34" charset="0"/>
              </a:defRPr>
            </a:lvl4pPr>
            <a:lvl5pPr marL="1928813" indent="-214313">
              <a:spcBef>
                <a:spcPct val="20000"/>
              </a:spcBef>
              <a:buChar char="»"/>
              <a:defRPr sz="2063">
                <a:solidFill>
                  <a:srgbClr val="000066"/>
                </a:solidFill>
                <a:latin typeface="Arial Rounded MT Bold" panose="020F0704030504030204" pitchFamily="34" charset="0"/>
              </a:defRPr>
            </a:lvl5pPr>
            <a:lvl6pPr marL="2357438"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6pPr>
            <a:lvl7pPr marL="2786063"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7pPr>
            <a:lvl8pPr marL="3214688"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8pPr>
            <a:lvl9pPr marL="3643313"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9pPr>
          </a:lstStyle>
          <a:p>
            <a:pPr defTabSz="857250" fontAlgn="base">
              <a:spcBef>
                <a:spcPct val="0"/>
              </a:spcBef>
              <a:spcAft>
                <a:spcPct val="0"/>
              </a:spcAft>
              <a:buNone/>
            </a:pPr>
            <a:fld id="{13161A29-F43E-41D4-8DC6-5E901D81870F}" type="slidenum">
              <a:rPr lang="en-CA" altLang="en-US" sz="1313">
                <a:solidFill>
                  <a:srgbClr val="FFFF00"/>
                </a:solidFill>
                <a:latin typeface="Arial" panose="020B0604020202020204" pitchFamily="34" charset="0"/>
              </a:rPr>
              <a:pPr defTabSz="857250" fontAlgn="base">
                <a:spcBef>
                  <a:spcPct val="0"/>
                </a:spcBef>
                <a:spcAft>
                  <a:spcPct val="0"/>
                </a:spcAft>
                <a:buNone/>
              </a:pPr>
              <a:t>34</a:t>
            </a:fld>
            <a:endParaRPr lang="en-CA" altLang="en-US" sz="1313">
              <a:solidFill>
                <a:srgbClr val="FFFF00"/>
              </a:solidFill>
              <a:latin typeface="Arial" panose="020B0604020202020204" pitchFamily="34" charset="0"/>
            </a:endParaRPr>
          </a:p>
        </p:txBody>
      </p:sp>
      <p:sp>
        <p:nvSpPr>
          <p:cNvPr id="37892" name="Rectangle 3">
            <a:extLst>
              <a:ext uri="{FF2B5EF4-FFF2-40B4-BE49-F238E27FC236}">
                <a16:creationId xmlns:a16="http://schemas.microsoft.com/office/drawing/2014/main" id="{BF84F1B9-0296-4870-92CB-F8BF51817CB8}"/>
              </a:ext>
            </a:extLst>
          </p:cNvPr>
          <p:cNvSpPr>
            <a:spLocks noGrp="1" noChangeArrowheads="1"/>
          </p:cNvSpPr>
          <p:nvPr>
            <p:ph type="body" idx="1"/>
          </p:nvPr>
        </p:nvSpPr>
        <p:spPr>
          <a:xfrm>
            <a:off x="1803797" y="413742"/>
            <a:ext cx="8682633" cy="5816203"/>
          </a:xfrm>
        </p:spPr>
        <p:txBody>
          <a:bodyPr/>
          <a:lstStyle/>
          <a:p>
            <a:pPr marL="0" indent="0" eaLnBrk="1" hangingPunct="1">
              <a:buNone/>
            </a:pPr>
            <a:r>
              <a:rPr lang="en-US" altLang="en-US" sz="3375"/>
              <a:t>“</a:t>
            </a:r>
            <a:r>
              <a:rPr lang="en-US" altLang="en-US" sz="3375" i="1"/>
              <a:t>The focus of a leader’s attention should be less on the routine operations and much more on the untested and untried.  Leaders should always be asking what’s new?  What’s next?  What’s better”  That’s where the future is.”</a:t>
            </a:r>
          </a:p>
          <a:p>
            <a:pPr marL="0" indent="0" algn="r" eaLnBrk="1" hangingPunct="1">
              <a:buNone/>
            </a:pPr>
            <a:r>
              <a:rPr lang="en-US" altLang="en-US" sz="2250"/>
              <a:t>(Fokus perhatian pemimpin harus lebih sedikit pada operasional rutin dan lebih banyak pada hal-hal yang belum teruji dan belum pernah dicoba. Pemimpin harus selalu bertanya Apa yang baru? Apa berikutnya? Apa yang lebih baik? Dimanakah masa depan berada?)</a:t>
            </a:r>
          </a:p>
          <a:p>
            <a:pPr marL="0" indent="0" algn="r" eaLnBrk="1" hangingPunct="1">
              <a:buNone/>
            </a:pPr>
            <a:r>
              <a:rPr lang="en-US" altLang="en-US" sz="3188"/>
              <a:t>				</a:t>
            </a:r>
            <a:r>
              <a:rPr lang="en-US" altLang="en-US" sz="2625"/>
              <a:t>Kouzes and Posner</a:t>
            </a:r>
            <a:r>
              <a:rPr lang="en-US" altLang="en-US" sz="3188"/>
              <a:t> </a:t>
            </a:r>
          </a:p>
        </p:txBody>
      </p:sp>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Footer Placeholder 3">
            <a:extLst>
              <a:ext uri="{FF2B5EF4-FFF2-40B4-BE49-F238E27FC236}">
                <a16:creationId xmlns:a16="http://schemas.microsoft.com/office/drawing/2014/main" id="{6B38114E-7F90-4158-B89F-58850B7B8832}"/>
              </a:ext>
            </a:extLst>
          </p:cNvPr>
          <p:cNvSpPr>
            <a:spLocks noGrp="1"/>
          </p:cNvSpPr>
          <p:nvPr>
            <p:ph type="ftr" sz="quarter" idx="10"/>
          </p:nvPr>
        </p:nvSpPr>
        <p:spPr>
          <a:noFill/>
        </p:spPr>
        <p:txBody>
          <a:bodyPr/>
          <a:lstStyle>
            <a:lvl1pPr>
              <a:spcBef>
                <a:spcPct val="20000"/>
              </a:spcBef>
              <a:buChar char="•"/>
              <a:defRPr sz="4031">
                <a:solidFill>
                  <a:srgbClr val="000066"/>
                </a:solidFill>
                <a:latin typeface="Arial Rounded MT Bold" panose="020F0704030504030204" pitchFamily="34" charset="0"/>
              </a:defRPr>
            </a:lvl1pPr>
            <a:lvl2pPr marL="696516" indent="-267891">
              <a:spcBef>
                <a:spcPct val="20000"/>
              </a:spcBef>
              <a:buChar char="–"/>
              <a:defRPr sz="2813">
                <a:solidFill>
                  <a:srgbClr val="000066"/>
                </a:solidFill>
                <a:latin typeface="Arial Rounded MT Bold" panose="020F0704030504030204" pitchFamily="34" charset="0"/>
              </a:defRPr>
            </a:lvl2pPr>
            <a:lvl3pPr marL="1071563" indent="-214313">
              <a:spcBef>
                <a:spcPct val="20000"/>
              </a:spcBef>
              <a:buChar char="•"/>
              <a:defRPr sz="2438">
                <a:solidFill>
                  <a:srgbClr val="000066"/>
                </a:solidFill>
                <a:latin typeface="Arial Rounded MT Bold" panose="020F0704030504030204" pitchFamily="34" charset="0"/>
              </a:defRPr>
            </a:lvl3pPr>
            <a:lvl4pPr marL="1500188" indent="-214313">
              <a:spcBef>
                <a:spcPct val="20000"/>
              </a:spcBef>
              <a:buChar char="–"/>
              <a:defRPr sz="2063">
                <a:solidFill>
                  <a:srgbClr val="000066"/>
                </a:solidFill>
                <a:latin typeface="Arial Rounded MT Bold" panose="020F0704030504030204" pitchFamily="34" charset="0"/>
              </a:defRPr>
            </a:lvl4pPr>
            <a:lvl5pPr marL="1928813" indent="-214313">
              <a:spcBef>
                <a:spcPct val="20000"/>
              </a:spcBef>
              <a:buChar char="»"/>
              <a:defRPr sz="2063">
                <a:solidFill>
                  <a:srgbClr val="000066"/>
                </a:solidFill>
                <a:latin typeface="Arial Rounded MT Bold" panose="020F0704030504030204" pitchFamily="34" charset="0"/>
              </a:defRPr>
            </a:lvl5pPr>
            <a:lvl6pPr marL="2357438"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6pPr>
            <a:lvl7pPr marL="2786063"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7pPr>
            <a:lvl8pPr marL="3214688"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8pPr>
            <a:lvl9pPr marL="3643313"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9pPr>
          </a:lstStyle>
          <a:p>
            <a:pPr defTabSz="857250" fontAlgn="base">
              <a:spcBef>
                <a:spcPct val="0"/>
              </a:spcBef>
              <a:spcAft>
                <a:spcPct val="0"/>
              </a:spcAft>
              <a:buNone/>
            </a:pPr>
            <a:r>
              <a:rPr lang="en-CA" altLang="en-US" sz="1313">
                <a:solidFill>
                  <a:srgbClr val="FFFF00"/>
                </a:solidFill>
                <a:latin typeface="Arial" panose="020B0604020202020204" pitchFamily="34" charset="0"/>
              </a:rPr>
              <a:t>DITTENDIK 2010</a:t>
            </a:r>
          </a:p>
        </p:txBody>
      </p:sp>
      <p:sp>
        <p:nvSpPr>
          <p:cNvPr id="39939" name="Slide Number Placeholder 4">
            <a:extLst>
              <a:ext uri="{FF2B5EF4-FFF2-40B4-BE49-F238E27FC236}">
                <a16:creationId xmlns:a16="http://schemas.microsoft.com/office/drawing/2014/main" id="{0BA4BFC4-53A1-467A-8607-F113A1296C73}"/>
              </a:ext>
            </a:extLst>
          </p:cNvPr>
          <p:cNvSpPr>
            <a:spLocks noGrp="1"/>
          </p:cNvSpPr>
          <p:nvPr>
            <p:ph type="sldNum" sz="quarter" idx="11"/>
          </p:nvPr>
        </p:nvSpPr>
        <p:spPr>
          <a:noFill/>
        </p:spPr>
        <p:txBody>
          <a:bodyPr/>
          <a:lstStyle>
            <a:lvl1pPr>
              <a:spcBef>
                <a:spcPct val="20000"/>
              </a:spcBef>
              <a:buChar char="•"/>
              <a:defRPr sz="4031">
                <a:solidFill>
                  <a:srgbClr val="000066"/>
                </a:solidFill>
                <a:latin typeface="Arial Rounded MT Bold" panose="020F0704030504030204" pitchFamily="34" charset="0"/>
              </a:defRPr>
            </a:lvl1pPr>
            <a:lvl2pPr marL="696516" indent="-267891">
              <a:spcBef>
                <a:spcPct val="20000"/>
              </a:spcBef>
              <a:buChar char="–"/>
              <a:defRPr sz="2813">
                <a:solidFill>
                  <a:srgbClr val="000066"/>
                </a:solidFill>
                <a:latin typeface="Arial Rounded MT Bold" panose="020F0704030504030204" pitchFamily="34" charset="0"/>
              </a:defRPr>
            </a:lvl2pPr>
            <a:lvl3pPr marL="1071563" indent="-214313">
              <a:spcBef>
                <a:spcPct val="20000"/>
              </a:spcBef>
              <a:buChar char="•"/>
              <a:defRPr sz="2438">
                <a:solidFill>
                  <a:srgbClr val="000066"/>
                </a:solidFill>
                <a:latin typeface="Arial Rounded MT Bold" panose="020F0704030504030204" pitchFamily="34" charset="0"/>
              </a:defRPr>
            </a:lvl3pPr>
            <a:lvl4pPr marL="1500188" indent="-214313">
              <a:spcBef>
                <a:spcPct val="20000"/>
              </a:spcBef>
              <a:buChar char="–"/>
              <a:defRPr sz="2063">
                <a:solidFill>
                  <a:srgbClr val="000066"/>
                </a:solidFill>
                <a:latin typeface="Arial Rounded MT Bold" panose="020F0704030504030204" pitchFamily="34" charset="0"/>
              </a:defRPr>
            </a:lvl4pPr>
            <a:lvl5pPr marL="1928813" indent="-214313">
              <a:spcBef>
                <a:spcPct val="20000"/>
              </a:spcBef>
              <a:buChar char="»"/>
              <a:defRPr sz="2063">
                <a:solidFill>
                  <a:srgbClr val="000066"/>
                </a:solidFill>
                <a:latin typeface="Arial Rounded MT Bold" panose="020F0704030504030204" pitchFamily="34" charset="0"/>
              </a:defRPr>
            </a:lvl5pPr>
            <a:lvl6pPr marL="2357438"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6pPr>
            <a:lvl7pPr marL="2786063"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7pPr>
            <a:lvl8pPr marL="3214688"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8pPr>
            <a:lvl9pPr marL="3643313"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9pPr>
          </a:lstStyle>
          <a:p>
            <a:pPr defTabSz="857250" fontAlgn="base">
              <a:spcBef>
                <a:spcPct val="0"/>
              </a:spcBef>
              <a:spcAft>
                <a:spcPct val="0"/>
              </a:spcAft>
              <a:buNone/>
            </a:pPr>
            <a:fld id="{ED113601-C4AE-480A-ACA0-82A6BEFF4ACE}" type="slidenum">
              <a:rPr lang="en-CA" altLang="en-US" sz="1313">
                <a:solidFill>
                  <a:srgbClr val="FFFF00"/>
                </a:solidFill>
                <a:latin typeface="Arial" panose="020B0604020202020204" pitchFamily="34" charset="0"/>
              </a:rPr>
              <a:pPr defTabSz="857250" fontAlgn="base">
                <a:spcBef>
                  <a:spcPct val="0"/>
                </a:spcBef>
                <a:spcAft>
                  <a:spcPct val="0"/>
                </a:spcAft>
                <a:buNone/>
              </a:pPr>
              <a:t>35</a:t>
            </a:fld>
            <a:endParaRPr lang="en-CA" altLang="en-US" sz="1313">
              <a:solidFill>
                <a:srgbClr val="FFFF00"/>
              </a:solidFill>
              <a:latin typeface="Arial" panose="020B0604020202020204" pitchFamily="34" charset="0"/>
            </a:endParaRPr>
          </a:p>
        </p:txBody>
      </p:sp>
      <p:sp>
        <p:nvSpPr>
          <p:cNvPr id="39940" name="Rectangle 2">
            <a:extLst>
              <a:ext uri="{FF2B5EF4-FFF2-40B4-BE49-F238E27FC236}">
                <a16:creationId xmlns:a16="http://schemas.microsoft.com/office/drawing/2014/main" id="{820E4395-260F-4FEE-8F71-B13BC60A69B9}"/>
              </a:ext>
            </a:extLst>
          </p:cNvPr>
          <p:cNvSpPr>
            <a:spLocks noGrp="1" noChangeArrowheads="1"/>
          </p:cNvSpPr>
          <p:nvPr>
            <p:ph type="title"/>
          </p:nvPr>
        </p:nvSpPr>
        <p:spPr>
          <a:xfrm>
            <a:off x="2564309" y="625078"/>
            <a:ext cx="8015883" cy="11430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en-US" altLang="en-US" sz="5063"/>
              <a:t>Enable Others to Act</a:t>
            </a:r>
          </a:p>
        </p:txBody>
      </p:sp>
      <p:sp>
        <p:nvSpPr>
          <p:cNvPr id="40963" name="Rectangle 3">
            <a:extLst>
              <a:ext uri="{FF2B5EF4-FFF2-40B4-BE49-F238E27FC236}">
                <a16:creationId xmlns:a16="http://schemas.microsoft.com/office/drawing/2014/main" id="{AFA19F02-948E-47CB-A9A6-AA417CD55246}"/>
              </a:ext>
            </a:extLst>
          </p:cNvPr>
          <p:cNvSpPr>
            <a:spLocks noGrp="1" noChangeArrowheads="1"/>
          </p:cNvSpPr>
          <p:nvPr>
            <p:ph type="body" idx="1"/>
          </p:nvPr>
        </p:nvSpPr>
        <p:spPr>
          <a:xfrm>
            <a:off x="2105919" y="1750219"/>
            <a:ext cx="8164711" cy="4354711"/>
          </a:xfrm>
        </p:spPr>
        <p:txBody>
          <a:bodyPr/>
          <a:lstStyle/>
          <a:p>
            <a:pPr eaLnBrk="1" hangingPunct="1">
              <a:lnSpc>
                <a:spcPct val="110000"/>
              </a:lnSpc>
            </a:pPr>
            <a:r>
              <a:rPr lang="id-ID" altLang="en-US" sz="3563" b="1" i="1"/>
              <a:t>Pupuk kolaborasi</a:t>
            </a:r>
            <a:r>
              <a:rPr lang="id-ID" altLang="en-US" sz="3563"/>
              <a:t> dengan</a:t>
            </a:r>
            <a:r>
              <a:rPr lang="en-US" altLang="en-US" sz="3563"/>
              <a:t>:</a:t>
            </a:r>
          </a:p>
          <a:p>
            <a:pPr lvl="1" eaLnBrk="1" hangingPunct="1">
              <a:lnSpc>
                <a:spcPct val="110000"/>
              </a:lnSpc>
            </a:pPr>
            <a:r>
              <a:rPr lang="id-ID" altLang="en-US" sz="2344"/>
              <a:t>mempromosikan tujuan bersama dan membangun kepercayaan.</a:t>
            </a:r>
            <a:endParaRPr lang="en-US" altLang="en-US" sz="2344"/>
          </a:p>
          <a:p>
            <a:pPr lvl="1" eaLnBrk="1" hangingPunct="1">
              <a:lnSpc>
                <a:spcPct val="110000"/>
              </a:lnSpc>
            </a:pPr>
            <a:r>
              <a:rPr lang="id-ID" altLang="en-US" sz="2344"/>
              <a:t>sering menggunakan kata “kami” daripada kata “saya”.</a:t>
            </a:r>
            <a:r>
              <a:rPr lang="en-GB" altLang="en-US" sz="2344"/>
              <a:t> </a:t>
            </a:r>
            <a:endParaRPr lang="en-US" altLang="en-US" sz="2344"/>
          </a:p>
          <a:p>
            <a:pPr eaLnBrk="1" hangingPunct="1">
              <a:lnSpc>
                <a:spcPct val="110000"/>
              </a:lnSpc>
            </a:pPr>
            <a:r>
              <a:rPr lang="fi-FI" altLang="en-US" sz="3563" b="1" i="1"/>
              <a:t>Perkuat orang lain</a:t>
            </a:r>
            <a:r>
              <a:rPr lang="fi-FI" altLang="en-US" sz="3563"/>
              <a:t> dengan:</a:t>
            </a:r>
          </a:p>
          <a:p>
            <a:pPr lvl="1" eaLnBrk="1" hangingPunct="1">
              <a:lnSpc>
                <a:spcPct val="110000"/>
              </a:lnSpc>
            </a:pPr>
            <a:r>
              <a:rPr lang="fi-FI" altLang="en-US" sz="2344"/>
              <a:t>membagi kekuasaan dan kewenangan</a:t>
            </a:r>
            <a:r>
              <a:rPr lang="en-US" altLang="en-US" sz="2250"/>
              <a:t>.</a:t>
            </a:r>
          </a:p>
          <a:p>
            <a:pPr lvl="1" eaLnBrk="1" hangingPunct="1">
              <a:lnSpc>
                <a:spcPct val="110000"/>
              </a:lnSpc>
            </a:pPr>
            <a:r>
              <a:rPr lang="id-ID" altLang="en-US" sz="2344"/>
              <a:t>mengubah para pengikutnya menjadi pemimpin pula.</a:t>
            </a:r>
            <a:r>
              <a:rPr lang="en-GB" altLang="en-US" sz="2344"/>
              <a:t> </a:t>
            </a:r>
            <a:endParaRPr lang="en-US" altLang="en-US" sz="2344"/>
          </a:p>
        </p:txBody>
      </p:sp>
      <p:pic>
        <p:nvPicPr>
          <p:cNvPr id="39942" name="Picture 8" descr="LPI_Workshop_Visuals_02">
            <a:extLst>
              <a:ext uri="{FF2B5EF4-FFF2-40B4-BE49-F238E27FC236}">
                <a16:creationId xmlns:a16="http://schemas.microsoft.com/office/drawing/2014/main" id="{98708243-65B8-42CC-83D9-9E2D60AB26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60220" r="18117" b="70901"/>
          <a:stretch>
            <a:fillRect/>
          </a:stretch>
        </p:blipFill>
        <p:spPr bwMode="auto">
          <a:xfrm>
            <a:off x="1622227" y="558106"/>
            <a:ext cx="1189137" cy="1233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Text Box 9">
            <a:extLst>
              <a:ext uri="{FF2B5EF4-FFF2-40B4-BE49-F238E27FC236}">
                <a16:creationId xmlns:a16="http://schemas.microsoft.com/office/drawing/2014/main" id="{CDAD9928-EC03-4EF4-9B60-A1660053193F}"/>
              </a:ext>
            </a:extLst>
          </p:cNvPr>
          <p:cNvSpPr txBox="1">
            <a:spLocks noChangeArrowheads="1"/>
          </p:cNvSpPr>
          <p:nvPr/>
        </p:nvSpPr>
        <p:spPr bwMode="auto">
          <a:xfrm>
            <a:off x="7512844" y="6090047"/>
            <a:ext cx="2509242" cy="310322"/>
          </a:xfrm>
          <a:prstGeom prst="rect">
            <a:avLst/>
          </a:prstGeom>
          <a:noFill/>
          <a:ln>
            <a:noFill/>
          </a:ln>
          <a:effectLst>
            <a:outerShdw dist="17961" dir="2700000" algn="ctr" rotWithShape="0">
              <a:srgbClr val="FFCC99"/>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3071" tIns="46536" rIns="93071" bIns="46536">
            <a:spAutoFit/>
          </a:bodyPr>
          <a:lstStyle>
            <a:lvl1pPr defTabSz="992188">
              <a:spcBef>
                <a:spcPct val="20000"/>
              </a:spcBef>
              <a:buChar char="•"/>
              <a:defRPr sz="4300">
                <a:solidFill>
                  <a:srgbClr val="000066"/>
                </a:solidFill>
                <a:latin typeface="Arial Rounded MT Bold" panose="020F0704030504030204" pitchFamily="34" charset="0"/>
              </a:defRPr>
            </a:lvl1pPr>
            <a:lvl2pPr marL="742950" indent="-285750" defTabSz="992188">
              <a:spcBef>
                <a:spcPct val="20000"/>
              </a:spcBef>
              <a:buChar char="–"/>
              <a:defRPr sz="3000">
                <a:solidFill>
                  <a:srgbClr val="000066"/>
                </a:solidFill>
                <a:latin typeface="Arial Rounded MT Bold" panose="020F0704030504030204" pitchFamily="34" charset="0"/>
              </a:defRPr>
            </a:lvl2pPr>
            <a:lvl3pPr marL="1143000" indent="-228600" defTabSz="992188">
              <a:spcBef>
                <a:spcPct val="20000"/>
              </a:spcBef>
              <a:buChar char="•"/>
              <a:defRPr sz="2600">
                <a:solidFill>
                  <a:srgbClr val="000066"/>
                </a:solidFill>
                <a:latin typeface="Arial Rounded MT Bold" panose="020F0704030504030204" pitchFamily="34" charset="0"/>
              </a:defRPr>
            </a:lvl3pPr>
            <a:lvl4pPr marL="1600200" indent="-228600" defTabSz="992188">
              <a:spcBef>
                <a:spcPct val="20000"/>
              </a:spcBef>
              <a:buChar char="–"/>
              <a:defRPr sz="2200">
                <a:solidFill>
                  <a:srgbClr val="000066"/>
                </a:solidFill>
                <a:latin typeface="Arial Rounded MT Bold" panose="020F0704030504030204" pitchFamily="34" charset="0"/>
              </a:defRPr>
            </a:lvl4pPr>
            <a:lvl5pPr marL="2057400" indent="-228600" defTabSz="992188">
              <a:spcBef>
                <a:spcPct val="20000"/>
              </a:spcBef>
              <a:buChar char="»"/>
              <a:defRPr sz="2200">
                <a:solidFill>
                  <a:srgbClr val="000066"/>
                </a:solidFill>
                <a:latin typeface="Arial Rounded MT Bold" panose="020F0704030504030204" pitchFamily="34" charset="0"/>
              </a:defRPr>
            </a:lvl5pPr>
            <a:lvl6pPr marL="2514600" indent="-228600" defTabSz="992188" eaLnBrk="0" fontAlgn="base" hangingPunct="0">
              <a:spcBef>
                <a:spcPct val="20000"/>
              </a:spcBef>
              <a:spcAft>
                <a:spcPct val="0"/>
              </a:spcAft>
              <a:buChar char="»"/>
              <a:defRPr sz="2200">
                <a:solidFill>
                  <a:srgbClr val="000066"/>
                </a:solidFill>
                <a:latin typeface="Arial Rounded MT Bold" panose="020F0704030504030204" pitchFamily="34" charset="0"/>
              </a:defRPr>
            </a:lvl6pPr>
            <a:lvl7pPr marL="2971800" indent="-228600" defTabSz="992188" eaLnBrk="0" fontAlgn="base" hangingPunct="0">
              <a:spcBef>
                <a:spcPct val="20000"/>
              </a:spcBef>
              <a:spcAft>
                <a:spcPct val="0"/>
              </a:spcAft>
              <a:buChar char="»"/>
              <a:defRPr sz="2200">
                <a:solidFill>
                  <a:srgbClr val="000066"/>
                </a:solidFill>
                <a:latin typeface="Arial Rounded MT Bold" panose="020F0704030504030204" pitchFamily="34" charset="0"/>
              </a:defRPr>
            </a:lvl7pPr>
            <a:lvl8pPr marL="3429000" indent="-228600" defTabSz="992188" eaLnBrk="0" fontAlgn="base" hangingPunct="0">
              <a:spcBef>
                <a:spcPct val="20000"/>
              </a:spcBef>
              <a:spcAft>
                <a:spcPct val="0"/>
              </a:spcAft>
              <a:buChar char="»"/>
              <a:defRPr sz="2200">
                <a:solidFill>
                  <a:srgbClr val="000066"/>
                </a:solidFill>
                <a:latin typeface="Arial Rounded MT Bold" panose="020F0704030504030204" pitchFamily="34" charset="0"/>
              </a:defRPr>
            </a:lvl8pPr>
            <a:lvl9pPr marL="3886200" indent="-228600" defTabSz="992188" eaLnBrk="0" fontAlgn="base" hangingPunct="0">
              <a:spcBef>
                <a:spcPct val="20000"/>
              </a:spcBef>
              <a:spcAft>
                <a:spcPct val="0"/>
              </a:spcAft>
              <a:buChar char="»"/>
              <a:defRPr sz="2200">
                <a:solidFill>
                  <a:srgbClr val="000066"/>
                </a:solidFill>
                <a:latin typeface="Arial Rounded MT Bold" panose="020F0704030504030204" pitchFamily="34" charset="0"/>
              </a:defRPr>
            </a:lvl9pPr>
          </a:lstStyle>
          <a:p>
            <a:pPr algn="ctr" defTabSz="930176" fontAlgn="base">
              <a:spcBef>
                <a:spcPct val="50000"/>
              </a:spcBef>
              <a:spcAft>
                <a:spcPct val="0"/>
              </a:spcAft>
              <a:buNone/>
            </a:pPr>
            <a:r>
              <a:rPr lang="en-US" altLang="en-US" sz="1406" i="1"/>
              <a:t>© Kouzes &amp; Posner</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anim calcmode="lin" valueType="num">
                                      <p:cBhvr additive="base">
                                        <p:cTn id="11" dur="500" fill="hold"/>
                                        <p:tgtEl>
                                          <p:spTgt spid="4096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0963">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0963">
                                            <p:txEl>
                                              <p:pRg st="2" end="2"/>
                                            </p:txEl>
                                          </p:spTgt>
                                        </p:tgtEl>
                                        <p:attrNameLst>
                                          <p:attrName>style.visibility</p:attrName>
                                        </p:attrNameLst>
                                      </p:cBhvr>
                                      <p:to>
                                        <p:strVal val="visible"/>
                                      </p:to>
                                    </p:set>
                                    <p:anim calcmode="lin" valueType="num">
                                      <p:cBhvr additive="base">
                                        <p:cTn id="15" dur="500" fill="hold"/>
                                        <p:tgtEl>
                                          <p:spTgt spid="4096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096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1" fill="hold" grpId="0" nodeType="clickEffect">
                                  <p:stCondLst>
                                    <p:cond delay="0"/>
                                  </p:stCondLst>
                                  <p:childTnLst>
                                    <p:set>
                                      <p:cBhvr>
                                        <p:cTn id="20" dur="1" fill="hold">
                                          <p:stCondLst>
                                            <p:cond delay="0"/>
                                          </p:stCondLst>
                                        </p:cTn>
                                        <p:tgtEl>
                                          <p:spTgt spid="40963">
                                            <p:txEl>
                                              <p:pRg st="3" end="3"/>
                                            </p:txEl>
                                          </p:spTgt>
                                        </p:tgtEl>
                                        <p:attrNameLst>
                                          <p:attrName>style.visibility</p:attrName>
                                        </p:attrNameLst>
                                      </p:cBhvr>
                                      <p:to>
                                        <p:strVal val="visible"/>
                                      </p:to>
                                    </p:set>
                                    <p:anim calcmode="lin" valueType="num">
                                      <p:cBhvr additive="base">
                                        <p:cTn id="21" dur="500" fill="hold"/>
                                        <p:tgtEl>
                                          <p:spTgt spid="4096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0963">
                                            <p:txEl>
                                              <p:pRg st="3" end="3"/>
                                            </p:txEl>
                                          </p:spTgt>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40963">
                                            <p:txEl>
                                              <p:pRg st="4" end="4"/>
                                            </p:txEl>
                                          </p:spTgt>
                                        </p:tgtEl>
                                        <p:attrNameLst>
                                          <p:attrName>style.visibility</p:attrName>
                                        </p:attrNameLst>
                                      </p:cBhvr>
                                      <p:to>
                                        <p:strVal val="visible"/>
                                      </p:to>
                                    </p:set>
                                    <p:anim calcmode="lin" valueType="num">
                                      <p:cBhvr additive="base">
                                        <p:cTn id="25" dur="500" fill="hold"/>
                                        <p:tgtEl>
                                          <p:spTgt spid="4096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63">
                                            <p:txEl>
                                              <p:pRg st="4" end="4"/>
                                            </p:txEl>
                                          </p:spTgt>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40963">
                                            <p:txEl>
                                              <p:pRg st="5" end="5"/>
                                            </p:txEl>
                                          </p:spTgt>
                                        </p:tgtEl>
                                        <p:attrNameLst>
                                          <p:attrName>style.visibility</p:attrName>
                                        </p:attrNameLst>
                                      </p:cBhvr>
                                      <p:to>
                                        <p:strVal val="visible"/>
                                      </p:to>
                                    </p:set>
                                    <p:anim calcmode="lin" valueType="num">
                                      <p:cBhvr additive="base">
                                        <p:cTn id="29" dur="500" fill="hold"/>
                                        <p:tgtEl>
                                          <p:spTgt spid="4096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0963">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Footer Placeholder 3">
            <a:extLst>
              <a:ext uri="{FF2B5EF4-FFF2-40B4-BE49-F238E27FC236}">
                <a16:creationId xmlns:a16="http://schemas.microsoft.com/office/drawing/2014/main" id="{B9720677-4CA9-4FE7-85E8-CEAA00409628}"/>
              </a:ext>
            </a:extLst>
          </p:cNvPr>
          <p:cNvSpPr>
            <a:spLocks noGrp="1"/>
          </p:cNvSpPr>
          <p:nvPr>
            <p:ph type="ftr" sz="quarter" idx="10"/>
          </p:nvPr>
        </p:nvSpPr>
        <p:spPr>
          <a:noFill/>
        </p:spPr>
        <p:txBody>
          <a:bodyPr/>
          <a:lstStyle>
            <a:lvl1pPr>
              <a:spcBef>
                <a:spcPct val="20000"/>
              </a:spcBef>
              <a:buChar char="•"/>
              <a:defRPr sz="4031">
                <a:solidFill>
                  <a:srgbClr val="000066"/>
                </a:solidFill>
                <a:latin typeface="Arial Rounded MT Bold" panose="020F0704030504030204" pitchFamily="34" charset="0"/>
              </a:defRPr>
            </a:lvl1pPr>
            <a:lvl2pPr marL="696516" indent="-267891">
              <a:spcBef>
                <a:spcPct val="20000"/>
              </a:spcBef>
              <a:buChar char="–"/>
              <a:defRPr sz="2813">
                <a:solidFill>
                  <a:srgbClr val="000066"/>
                </a:solidFill>
                <a:latin typeface="Arial Rounded MT Bold" panose="020F0704030504030204" pitchFamily="34" charset="0"/>
              </a:defRPr>
            </a:lvl2pPr>
            <a:lvl3pPr marL="1071563" indent="-214313">
              <a:spcBef>
                <a:spcPct val="20000"/>
              </a:spcBef>
              <a:buChar char="•"/>
              <a:defRPr sz="2438">
                <a:solidFill>
                  <a:srgbClr val="000066"/>
                </a:solidFill>
                <a:latin typeface="Arial Rounded MT Bold" panose="020F0704030504030204" pitchFamily="34" charset="0"/>
              </a:defRPr>
            </a:lvl3pPr>
            <a:lvl4pPr marL="1500188" indent="-214313">
              <a:spcBef>
                <a:spcPct val="20000"/>
              </a:spcBef>
              <a:buChar char="–"/>
              <a:defRPr sz="2063">
                <a:solidFill>
                  <a:srgbClr val="000066"/>
                </a:solidFill>
                <a:latin typeface="Arial Rounded MT Bold" panose="020F0704030504030204" pitchFamily="34" charset="0"/>
              </a:defRPr>
            </a:lvl4pPr>
            <a:lvl5pPr marL="1928813" indent="-214313">
              <a:spcBef>
                <a:spcPct val="20000"/>
              </a:spcBef>
              <a:buChar char="»"/>
              <a:defRPr sz="2063">
                <a:solidFill>
                  <a:srgbClr val="000066"/>
                </a:solidFill>
                <a:latin typeface="Arial Rounded MT Bold" panose="020F0704030504030204" pitchFamily="34" charset="0"/>
              </a:defRPr>
            </a:lvl5pPr>
            <a:lvl6pPr marL="2357438"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6pPr>
            <a:lvl7pPr marL="2786063"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7pPr>
            <a:lvl8pPr marL="3214688"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8pPr>
            <a:lvl9pPr marL="3643313"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9pPr>
          </a:lstStyle>
          <a:p>
            <a:pPr defTabSz="857250" fontAlgn="base">
              <a:spcBef>
                <a:spcPct val="0"/>
              </a:spcBef>
              <a:spcAft>
                <a:spcPct val="0"/>
              </a:spcAft>
              <a:buNone/>
            </a:pPr>
            <a:r>
              <a:rPr lang="en-CA" altLang="en-US" sz="1313">
                <a:solidFill>
                  <a:srgbClr val="FFFF00"/>
                </a:solidFill>
                <a:latin typeface="Arial" panose="020B0604020202020204" pitchFamily="34" charset="0"/>
              </a:rPr>
              <a:t>DITTENDIK 2010</a:t>
            </a:r>
          </a:p>
        </p:txBody>
      </p:sp>
      <p:sp>
        <p:nvSpPr>
          <p:cNvPr id="41987" name="Slide Number Placeholder 4">
            <a:extLst>
              <a:ext uri="{FF2B5EF4-FFF2-40B4-BE49-F238E27FC236}">
                <a16:creationId xmlns:a16="http://schemas.microsoft.com/office/drawing/2014/main" id="{3A30E3CA-6D6F-42D0-B340-298F0404F2F9}"/>
              </a:ext>
            </a:extLst>
          </p:cNvPr>
          <p:cNvSpPr>
            <a:spLocks noGrp="1"/>
          </p:cNvSpPr>
          <p:nvPr>
            <p:ph type="sldNum" sz="quarter" idx="11"/>
          </p:nvPr>
        </p:nvSpPr>
        <p:spPr>
          <a:noFill/>
        </p:spPr>
        <p:txBody>
          <a:bodyPr/>
          <a:lstStyle>
            <a:lvl1pPr>
              <a:spcBef>
                <a:spcPct val="20000"/>
              </a:spcBef>
              <a:buChar char="•"/>
              <a:defRPr sz="4031">
                <a:solidFill>
                  <a:srgbClr val="000066"/>
                </a:solidFill>
                <a:latin typeface="Arial Rounded MT Bold" panose="020F0704030504030204" pitchFamily="34" charset="0"/>
              </a:defRPr>
            </a:lvl1pPr>
            <a:lvl2pPr marL="696516" indent="-267891">
              <a:spcBef>
                <a:spcPct val="20000"/>
              </a:spcBef>
              <a:buChar char="–"/>
              <a:defRPr sz="2813">
                <a:solidFill>
                  <a:srgbClr val="000066"/>
                </a:solidFill>
                <a:latin typeface="Arial Rounded MT Bold" panose="020F0704030504030204" pitchFamily="34" charset="0"/>
              </a:defRPr>
            </a:lvl2pPr>
            <a:lvl3pPr marL="1071563" indent="-214313">
              <a:spcBef>
                <a:spcPct val="20000"/>
              </a:spcBef>
              <a:buChar char="•"/>
              <a:defRPr sz="2438">
                <a:solidFill>
                  <a:srgbClr val="000066"/>
                </a:solidFill>
                <a:latin typeface="Arial Rounded MT Bold" panose="020F0704030504030204" pitchFamily="34" charset="0"/>
              </a:defRPr>
            </a:lvl3pPr>
            <a:lvl4pPr marL="1500188" indent="-214313">
              <a:spcBef>
                <a:spcPct val="20000"/>
              </a:spcBef>
              <a:buChar char="–"/>
              <a:defRPr sz="2063">
                <a:solidFill>
                  <a:srgbClr val="000066"/>
                </a:solidFill>
                <a:latin typeface="Arial Rounded MT Bold" panose="020F0704030504030204" pitchFamily="34" charset="0"/>
              </a:defRPr>
            </a:lvl4pPr>
            <a:lvl5pPr marL="1928813" indent="-214313">
              <a:spcBef>
                <a:spcPct val="20000"/>
              </a:spcBef>
              <a:buChar char="»"/>
              <a:defRPr sz="2063">
                <a:solidFill>
                  <a:srgbClr val="000066"/>
                </a:solidFill>
                <a:latin typeface="Arial Rounded MT Bold" panose="020F0704030504030204" pitchFamily="34" charset="0"/>
              </a:defRPr>
            </a:lvl5pPr>
            <a:lvl6pPr marL="2357438"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6pPr>
            <a:lvl7pPr marL="2786063"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7pPr>
            <a:lvl8pPr marL="3214688"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8pPr>
            <a:lvl9pPr marL="3643313"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9pPr>
          </a:lstStyle>
          <a:p>
            <a:pPr defTabSz="857250" fontAlgn="base">
              <a:spcBef>
                <a:spcPct val="0"/>
              </a:spcBef>
              <a:spcAft>
                <a:spcPct val="0"/>
              </a:spcAft>
              <a:buNone/>
            </a:pPr>
            <a:fld id="{3A92029F-C4D7-4290-916D-11F4857EE7B7}" type="slidenum">
              <a:rPr lang="en-CA" altLang="en-US" sz="1313">
                <a:solidFill>
                  <a:srgbClr val="FFFF00"/>
                </a:solidFill>
                <a:latin typeface="Arial" panose="020B0604020202020204" pitchFamily="34" charset="0"/>
              </a:rPr>
              <a:pPr defTabSz="857250" fontAlgn="base">
                <a:spcBef>
                  <a:spcPct val="0"/>
                </a:spcBef>
                <a:spcAft>
                  <a:spcPct val="0"/>
                </a:spcAft>
                <a:buNone/>
              </a:pPr>
              <a:t>36</a:t>
            </a:fld>
            <a:endParaRPr lang="en-CA" altLang="en-US" sz="1313">
              <a:solidFill>
                <a:srgbClr val="FFFF00"/>
              </a:solidFill>
              <a:latin typeface="Arial" panose="020B0604020202020204" pitchFamily="34" charset="0"/>
            </a:endParaRPr>
          </a:p>
        </p:txBody>
      </p:sp>
      <p:sp>
        <p:nvSpPr>
          <p:cNvPr id="41988" name="Rectangle 2">
            <a:extLst>
              <a:ext uri="{FF2B5EF4-FFF2-40B4-BE49-F238E27FC236}">
                <a16:creationId xmlns:a16="http://schemas.microsoft.com/office/drawing/2014/main" id="{4B7E5179-E1D9-4B73-8CF7-89798F798F1B}"/>
              </a:ext>
            </a:extLst>
          </p:cNvPr>
          <p:cNvSpPr>
            <a:spLocks noGrp="1" noChangeArrowheads="1"/>
          </p:cNvSpPr>
          <p:nvPr>
            <p:ph type="title"/>
          </p:nvPr>
        </p:nvSpPr>
        <p:spPr>
          <a:xfrm>
            <a:off x="2577704" y="529828"/>
            <a:ext cx="8015883" cy="11430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en-US" altLang="en-US" sz="5063"/>
              <a:t>Encourage the Heart</a:t>
            </a:r>
          </a:p>
        </p:txBody>
      </p:sp>
      <p:sp>
        <p:nvSpPr>
          <p:cNvPr id="2" name="Rectangle 3">
            <a:extLst>
              <a:ext uri="{FF2B5EF4-FFF2-40B4-BE49-F238E27FC236}">
                <a16:creationId xmlns:a16="http://schemas.microsoft.com/office/drawing/2014/main" id="{25BB2576-13C0-45BB-8F3E-8175AA7F4742}"/>
              </a:ext>
            </a:extLst>
          </p:cNvPr>
          <p:cNvSpPr>
            <a:spLocks noGrp="1" noChangeArrowheads="1"/>
          </p:cNvSpPr>
          <p:nvPr>
            <p:ph type="body" idx="1"/>
          </p:nvPr>
        </p:nvSpPr>
        <p:spPr>
          <a:xfrm>
            <a:off x="1860352" y="2035969"/>
            <a:ext cx="8642450" cy="3490020"/>
          </a:xfrm>
        </p:spPr>
        <p:txBody>
          <a:bodyPr/>
          <a:lstStyle/>
          <a:p>
            <a:pPr eaLnBrk="1" hangingPunct="1">
              <a:lnSpc>
                <a:spcPct val="90000"/>
              </a:lnSpc>
            </a:pPr>
            <a:r>
              <a:rPr lang="id-ID" altLang="en-US" b="1" i="1"/>
              <a:t>Akui kontribusi </a:t>
            </a:r>
            <a:r>
              <a:rPr lang="id-ID" altLang="en-US"/>
              <a:t>dengan menunjukkan penghargaan bagi </a:t>
            </a:r>
            <a:r>
              <a:rPr lang="en-US" altLang="en-US"/>
              <a:t>prestasi yang dicapai</a:t>
            </a:r>
            <a:r>
              <a:rPr lang="id-ID" altLang="en-US"/>
              <a:t> individu.</a:t>
            </a:r>
            <a:r>
              <a:rPr lang="en-GB" altLang="en-US"/>
              <a:t> </a:t>
            </a:r>
          </a:p>
          <a:p>
            <a:pPr eaLnBrk="1" hangingPunct="1">
              <a:lnSpc>
                <a:spcPct val="90000"/>
              </a:lnSpc>
            </a:pPr>
            <a:r>
              <a:rPr lang="id-ID" altLang="en-US" b="1" i="1"/>
              <a:t>Rayakan nilai-nilai dan kemenangan </a:t>
            </a:r>
            <a:r>
              <a:rPr lang="id-ID" altLang="en-US"/>
              <a:t>dengan menciptakan semangat </a:t>
            </a:r>
            <a:r>
              <a:rPr lang="en-US" altLang="en-US"/>
              <a:t>kolektif</a:t>
            </a:r>
            <a:r>
              <a:rPr lang="id-ID" altLang="en-US" b="1" i="1"/>
              <a:t>.</a:t>
            </a:r>
            <a:r>
              <a:rPr lang="id-ID" altLang="en-US"/>
              <a:t> </a:t>
            </a:r>
            <a:endParaRPr lang="en-US" altLang="en-US" sz="3750"/>
          </a:p>
        </p:txBody>
      </p:sp>
      <p:sp>
        <p:nvSpPr>
          <p:cNvPr id="41990" name="Text Box 7">
            <a:extLst>
              <a:ext uri="{FF2B5EF4-FFF2-40B4-BE49-F238E27FC236}">
                <a16:creationId xmlns:a16="http://schemas.microsoft.com/office/drawing/2014/main" id="{E58BCDE2-3810-498F-8F07-D57C7F601ED0}"/>
              </a:ext>
            </a:extLst>
          </p:cNvPr>
          <p:cNvSpPr txBox="1">
            <a:spLocks noChangeArrowheads="1"/>
          </p:cNvSpPr>
          <p:nvPr/>
        </p:nvSpPr>
        <p:spPr bwMode="auto">
          <a:xfrm>
            <a:off x="6435328" y="6093024"/>
            <a:ext cx="3815953" cy="310322"/>
          </a:xfrm>
          <a:prstGeom prst="rect">
            <a:avLst/>
          </a:prstGeom>
          <a:noFill/>
          <a:ln>
            <a:noFill/>
          </a:ln>
          <a:effectLst>
            <a:outerShdw dist="17961" dir="2700000" algn="ctr" rotWithShape="0">
              <a:srgbClr val="FFCC99"/>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3071" tIns="46536" rIns="93071" bIns="46536">
            <a:spAutoFit/>
          </a:bodyPr>
          <a:lstStyle>
            <a:lvl1pPr defTabSz="992188">
              <a:spcBef>
                <a:spcPct val="20000"/>
              </a:spcBef>
              <a:buChar char="•"/>
              <a:defRPr sz="4300">
                <a:solidFill>
                  <a:srgbClr val="000066"/>
                </a:solidFill>
                <a:latin typeface="Arial Rounded MT Bold" panose="020F0704030504030204" pitchFamily="34" charset="0"/>
              </a:defRPr>
            </a:lvl1pPr>
            <a:lvl2pPr marL="742950" indent="-285750" defTabSz="992188">
              <a:spcBef>
                <a:spcPct val="20000"/>
              </a:spcBef>
              <a:buChar char="–"/>
              <a:defRPr sz="3000">
                <a:solidFill>
                  <a:srgbClr val="000066"/>
                </a:solidFill>
                <a:latin typeface="Arial Rounded MT Bold" panose="020F0704030504030204" pitchFamily="34" charset="0"/>
              </a:defRPr>
            </a:lvl2pPr>
            <a:lvl3pPr marL="1143000" indent="-228600" defTabSz="992188">
              <a:spcBef>
                <a:spcPct val="20000"/>
              </a:spcBef>
              <a:buChar char="•"/>
              <a:defRPr sz="2600">
                <a:solidFill>
                  <a:srgbClr val="000066"/>
                </a:solidFill>
                <a:latin typeface="Arial Rounded MT Bold" panose="020F0704030504030204" pitchFamily="34" charset="0"/>
              </a:defRPr>
            </a:lvl3pPr>
            <a:lvl4pPr marL="1600200" indent="-228600" defTabSz="992188">
              <a:spcBef>
                <a:spcPct val="20000"/>
              </a:spcBef>
              <a:buChar char="–"/>
              <a:defRPr sz="2200">
                <a:solidFill>
                  <a:srgbClr val="000066"/>
                </a:solidFill>
                <a:latin typeface="Arial Rounded MT Bold" panose="020F0704030504030204" pitchFamily="34" charset="0"/>
              </a:defRPr>
            </a:lvl4pPr>
            <a:lvl5pPr marL="2057400" indent="-228600" defTabSz="992188">
              <a:spcBef>
                <a:spcPct val="20000"/>
              </a:spcBef>
              <a:buChar char="»"/>
              <a:defRPr sz="2200">
                <a:solidFill>
                  <a:srgbClr val="000066"/>
                </a:solidFill>
                <a:latin typeface="Arial Rounded MT Bold" panose="020F0704030504030204" pitchFamily="34" charset="0"/>
              </a:defRPr>
            </a:lvl5pPr>
            <a:lvl6pPr marL="2514600" indent="-228600" defTabSz="992188" eaLnBrk="0" fontAlgn="base" hangingPunct="0">
              <a:spcBef>
                <a:spcPct val="20000"/>
              </a:spcBef>
              <a:spcAft>
                <a:spcPct val="0"/>
              </a:spcAft>
              <a:buChar char="»"/>
              <a:defRPr sz="2200">
                <a:solidFill>
                  <a:srgbClr val="000066"/>
                </a:solidFill>
                <a:latin typeface="Arial Rounded MT Bold" panose="020F0704030504030204" pitchFamily="34" charset="0"/>
              </a:defRPr>
            </a:lvl6pPr>
            <a:lvl7pPr marL="2971800" indent="-228600" defTabSz="992188" eaLnBrk="0" fontAlgn="base" hangingPunct="0">
              <a:spcBef>
                <a:spcPct val="20000"/>
              </a:spcBef>
              <a:spcAft>
                <a:spcPct val="0"/>
              </a:spcAft>
              <a:buChar char="»"/>
              <a:defRPr sz="2200">
                <a:solidFill>
                  <a:srgbClr val="000066"/>
                </a:solidFill>
                <a:latin typeface="Arial Rounded MT Bold" panose="020F0704030504030204" pitchFamily="34" charset="0"/>
              </a:defRPr>
            </a:lvl7pPr>
            <a:lvl8pPr marL="3429000" indent="-228600" defTabSz="992188" eaLnBrk="0" fontAlgn="base" hangingPunct="0">
              <a:spcBef>
                <a:spcPct val="20000"/>
              </a:spcBef>
              <a:spcAft>
                <a:spcPct val="0"/>
              </a:spcAft>
              <a:buChar char="»"/>
              <a:defRPr sz="2200">
                <a:solidFill>
                  <a:srgbClr val="000066"/>
                </a:solidFill>
                <a:latin typeface="Arial Rounded MT Bold" panose="020F0704030504030204" pitchFamily="34" charset="0"/>
              </a:defRPr>
            </a:lvl8pPr>
            <a:lvl9pPr marL="3886200" indent="-228600" defTabSz="992188" eaLnBrk="0" fontAlgn="base" hangingPunct="0">
              <a:spcBef>
                <a:spcPct val="20000"/>
              </a:spcBef>
              <a:spcAft>
                <a:spcPct val="0"/>
              </a:spcAft>
              <a:buChar char="»"/>
              <a:defRPr sz="2200">
                <a:solidFill>
                  <a:srgbClr val="000066"/>
                </a:solidFill>
                <a:latin typeface="Arial Rounded MT Bold" panose="020F0704030504030204" pitchFamily="34" charset="0"/>
              </a:defRPr>
            </a:lvl9pPr>
          </a:lstStyle>
          <a:p>
            <a:pPr algn="ctr" defTabSz="930176" fontAlgn="base">
              <a:spcBef>
                <a:spcPct val="50000"/>
              </a:spcBef>
              <a:spcAft>
                <a:spcPct val="0"/>
              </a:spcAft>
              <a:buNone/>
            </a:pPr>
            <a:r>
              <a:rPr lang="en-US" altLang="en-US" sz="1406" i="1"/>
              <a:t>© James M. Kouzes &amp; Barry Z. Posner</a:t>
            </a:r>
          </a:p>
        </p:txBody>
      </p:sp>
      <p:pic>
        <p:nvPicPr>
          <p:cNvPr id="41991" name="Picture 8" descr="LPI_Workshop_Visuals_02">
            <a:extLst>
              <a:ext uri="{FF2B5EF4-FFF2-40B4-BE49-F238E27FC236}">
                <a16:creationId xmlns:a16="http://schemas.microsoft.com/office/drawing/2014/main" id="{563F3DAF-5175-4C97-8F0A-ED91A76D25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79552" r="6" b="70901"/>
          <a:stretch>
            <a:fillRect/>
          </a:stretch>
        </p:blipFill>
        <p:spPr bwMode="auto">
          <a:xfrm>
            <a:off x="1852911" y="489645"/>
            <a:ext cx="1122164" cy="1233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3">
            <a:extLst>
              <a:ext uri="{FF2B5EF4-FFF2-40B4-BE49-F238E27FC236}">
                <a16:creationId xmlns:a16="http://schemas.microsoft.com/office/drawing/2014/main" id="{3FB1FF36-78B5-4BF2-8A18-222E4233D0C5}"/>
              </a:ext>
            </a:extLst>
          </p:cNvPr>
          <p:cNvSpPr>
            <a:spLocks noGrp="1"/>
          </p:cNvSpPr>
          <p:nvPr>
            <p:ph type="ftr" sz="quarter" idx="10"/>
          </p:nvPr>
        </p:nvSpPr>
        <p:spPr>
          <a:noFill/>
        </p:spPr>
        <p:txBody>
          <a:bodyPr/>
          <a:lstStyle>
            <a:lvl1pPr>
              <a:spcBef>
                <a:spcPct val="20000"/>
              </a:spcBef>
              <a:buChar char="•"/>
              <a:defRPr sz="4031">
                <a:solidFill>
                  <a:srgbClr val="000066"/>
                </a:solidFill>
                <a:latin typeface="Arial Rounded MT Bold" panose="020F0704030504030204" pitchFamily="34" charset="0"/>
              </a:defRPr>
            </a:lvl1pPr>
            <a:lvl2pPr marL="696516" indent="-267891">
              <a:spcBef>
                <a:spcPct val="20000"/>
              </a:spcBef>
              <a:buChar char="–"/>
              <a:defRPr sz="2813">
                <a:solidFill>
                  <a:srgbClr val="000066"/>
                </a:solidFill>
                <a:latin typeface="Arial Rounded MT Bold" panose="020F0704030504030204" pitchFamily="34" charset="0"/>
              </a:defRPr>
            </a:lvl2pPr>
            <a:lvl3pPr marL="1071563" indent="-214313">
              <a:spcBef>
                <a:spcPct val="20000"/>
              </a:spcBef>
              <a:buChar char="•"/>
              <a:defRPr sz="2438">
                <a:solidFill>
                  <a:srgbClr val="000066"/>
                </a:solidFill>
                <a:latin typeface="Arial Rounded MT Bold" panose="020F0704030504030204" pitchFamily="34" charset="0"/>
              </a:defRPr>
            </a:lvl3pPr>
            <a:lvl4pPr marL="1500188" indent="-214313">
              <a:spcBef>
                <a:spcPct val="20000"/>
              </a:spcBef>
              <a:buChar char="–"/>
              <a:defRPr sz="2063">
                <a:solidFill>
                  <a:srgbClr val="000066"/>
                </a:solidFill>
                <a:latin typeface="Arial Rounded MT Bold" panose="020F0704030504030204" pitchFamily="34" charset="0"/>
              </a:defRPr>
            </a:lvl4pPr>
            <a:lvl5pPr marL="1928813" indent="-214313">
              <a:spcBef>
                <a:spcPct val="20000"/>
              </a:spcBef>
              <a:buChar char="»"/>
              <a:defRPr sz="2063">
                <a:solidFill>
                  <a:srgbClr val="000066"/>
                </a:solidFill>
                <a:latin typeface="Arial Rounded MT Bold" panose="020F0704030504030204" pitchFamily="34" charset="0"/>
              </a:defRPr>
            </a:lvl5pPr>
            <a:lvl6pPr marL="2357438"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6pPr>
            <a:lvl7pPr marL="2786063"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7pPr>
            <a:lvl8pPr marL="3214688"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8pPr>
            <a:lvl9pPr marL="3643313"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9pPr>
          </a:lstStyle>
          <a:p>
            <a:pPr defTabSz="857250" fontAlgn="base">
              <a:spcBef>
                <a:spcPct val="0"/>
              </a:spcBef>
              <a:spcAft>
                <a:spcPct val="0"/>
              </a:spcAft>
              <a:buNone/>
            </a:pPr>
            <a:r>
              <a:rPr lang="en-CA" altLang="en-US" sz="1313">
                <a:solidFill>
                  <a:srgbClr val="FFFF00"/>
                </a:solidFill>
                <a:latin typeface="Arial" panose="020B0604020202020204" pitchFamily="34" charset="0"/>
              </a:rPr>
              <a:t>DITTENDIK 2010</a:t>
            </a:r>
          </a:p>
        </p:txBody>
      </p:sp>
      <p:sp>
        <p:nvSpPr>
          <p:cNvPr id="44035" name="Slide Number Placeholder 4">
            <a:extLst>
              <a:ext uri="{FF2B5EF4-FFF2-40B4-BE49-F238E27FC236}">
                <a16:creationId xmlns:a16="http://schemas.microsoft.com/office/drawing/2014/main" id="{9F4E9F38-8E01-4AE5-85F4-95428C81DBC0}"/>
              </a:ext>
            </a:extLst>
          </p:cNvPr>
          <p:cNvSpPr>
            <a:spLocks noGrp="1"/>
          </p:cNvSpPr>
          <p:nvPr>
            <p:ph type="sldNum" sz="quarter" idx="11"/>
          </p:nvPr>
        </p:nvSpPr>
        <p:spPr>
          <a:noFill/>
        </p:spPr>
        <p:txBody>
          <a:bodyPr/>
          <a:lstStyle>
            <a:lvl1pPr>
              <a:spcBef>
                <a:spcPct val="20000"/>
              </a:spcBef>
              <a:buChar char="•"/>
              <a:defRPr sz="4031">
                <a:solidFill>
                  <a:srgbClr val="000066"/>
                </a:solidFill>
                <a:latin typeface="Arial Rounded MT Bold" panose="020F0704030504030204" pitchFamily="34" charset="0"/>
              </a:defRPr>
            </a:lvl1pPr>
            <a:lvl2pPr marL="696516" indent="-267891">
              <a:spcBef>
                <a:spcPct val="20000"/>
              </a:spcBef>
              <a:buChar char="–"/>
              <a:defRPr sz="2813">
                <a:solidFill>
                  <a:srgbClr val="000066"/>
                </a:solidFill>
                <a:latin typeface="Arial Rounded MT Bold" panose="020F0704030504030204" pitchFamily="34" charset="0"/>
              </a:defRPr>
            </a:lvl2pPr>
            <a:lvl3pPr marL="1071563" indent="-214313">
              <a:spcBef>
                <a:spcPct val="20000"/>
              </a:spcBef>
              <a:buChar char="•"/>
              <a:defRPr sz="2438">
                <a:solidFill>
                  <a:srgbClr val="000066"/>
                </a:solidFill>
                <a:latin typeface="Arial Rounded MT Bold" panose="020F0704030504030204" pitchFamily="34" charset="0"/>
              </a:defRPr>
            </a:lvl3pPr>
            <a:lvl4pPr marL="1500188" indent="-214313">
              <a:spcBef>
                <a:spcPct val="20000"/>
              </a:spcBef>
              <a:buChar char="–"/>
              <a:defRPr sz="2063">
                <a:solidFill>
                  <a:srgbClr val="000066"/>
                </a:solidFill>
                <a:latin typeface="Arial Rounded MT Bold" panose="020F0704030504030204" pitchFamily="34" charset="0"/>
              </a:defRPr>
            </a:lvl4pPr>
            <a:lvl5pPr marL="1928813" indent="-214313">
              <a:spcBef>
                <a:spcPct val="20000"/>
              </a:spcBef>
              <a:buChar char="»"/>
              <a:defRPr sz="2063">
                <a:solidFill>
                  <a:srgbClr val="000066"/>
                </a:solidFill>
                <a:latin typeface="Arial Rounded MT Bold" panose="020F0704030504030204" pitchFamily="34" charset="0"/>
              </a:defRPr>
            </a:lvl5pPr>
            <a:lvl6pPr marL="2357438"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6pPr>
            <a:lvl7pPr marL="2786063"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7pPr>
            <a:lvl8pPr marL="3214688"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8pPr>
            <a:lvl9pPr marL="3643313" indent="-214313" eaLnBrk="0" fontAlgn="base" hangingPunct="0">
              <a:spcBef>
                <a:spcPct val="20000"/>
              </a:spcBef>
              <a:spcAft>
                <a:spcPct val="0"/>
              </a:spcAft>
              <a:buChar char="»"/>
              <a:defRPr sz="2063">
                <a:solidFill>
                  <a:srgbClr val="000066"/>
                </a:solidFill>
                <a:latin typeface="Arial Rounded MT Bold" panose="020F0704030504030204" pitchFamily="34" charset="0"/>
              </a:defRPr>
            </a:lvl9pPr>
          </a:lstStyle>
          <a:p>
            <a:pPr defTabSz="857250" fontAlgn="base">
              <a:spcBef>
                <a:spcPct val="0"/>
              </a:spcBef>
              <a:spcAft>
                <a:spcPct val="0"/>
              </a:spcAft>
              <a:buNone/>
            </a:pPr>
            <a:fld id="{31354B3B-A0E8-44C0-AF86-35360AE58C21}" type="slidenum">
              <a:rPr lang="en-CA" altLang="en-US" sz="1313">
                <a:solidFill>
                  <a:srgbClr val="FFFF00"/>
                </a:solidFill>
                <a:latin typeface="Arial" panose="020B0604020202020204" pitchFamily="34" charset="0"/>
              </a:rPr>
              <a:pPr defTabSz="857250" fontAlgn="base">
                <a:spcBef>
                  <a:spcPct val="0"/>
                </a:spcBef>
                <a:spcAft>
                  <a:spcPct val="0"/>
                </a:spcAft>
                <a:buNone/>
              </a:pPr>
              <a:t>37</a:t>
            </a:fld>
            <a:endParaRPr lang="en-CA" altLang="en-US" sz="1313">
              <a:solidFill>
                <a:srgbClr val="FFFF00"/>
              </a:solidFill>
              <a:latin typeface="Arial" panose="020B0604020202020204" pitchFamily="34" charset="0"/>
            </a:endParaRPr>
          </a:p>
        </p:txBody>
      </p:sp>
      <p:sp>
        <p:nvSpPr>
          <p:cNvPr id="44036" name="Rectangle 2">
            <a:extLst>
              <a:ext uri="{FF2B5EF4-FFF2-40B4-BE49-F238E27FC236}">
                <a16:creationId xmlns:a16="http://schemas.microsoft.com/office/drawing/2014/main" id="{08CED177-8CC4-49CF-B408-0C1F4DAF30BF}"/>
              </a:ext>
            </a:extLst>
          </p:cNvPr>
          <p:cNvSpPr>
            <a:spLocks noGrp="1" noChangeArrowheads="1"/>
          </p:cNvSpPr>
          <p:nvPr>
            <p:ph type="title"/>
          </p:nvPr>
        </p:nvSpPr>
        <p:spPr>
          <a:xfrm>
            <a:off x="1684735" y="254497"/>
            <a:ext cx="8511481" cy="11430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en-US" altLang="en-US" sz="5063"/>
              <a:t>Encourage the Heart</a:t>
            </a:r>
          </a:p>
        </p:txBody>
      </p:sp>
      <p:sp>
        <p:nvSpPr>
          <p:cNvPr id="44037" name="Rectangle 3">
            <a:extLst>
              <a:ext uri="{FF2B5EF4-FFF2-40B4-BE49-F238E27FC236}">
                <a16:creationId xmlns:a16="http://schemas.microsoft.com/office/drawing/2014/main" id="{5624B089-5975-4705-9AEF-E8958038B97A}"/>
              </a:ext>
            </a:extLst>
          </p:cNvPr>
          <p:cNvSpPr>
            <a:spLocks noGrp="1" noChangeArrowheads="1"/>
          </p:cNvSpPr>
          <p:nvPr>
            <p:ph type="body" idx="1"/>
          </p:nvPr>
        </p:nvSpPr>
        <p:spPr>
          <a:xfrm>
            <a:off x="2208610" y="1393032"/>
            <a:ext cx="8206383" cy="4903887"/>
          </a:xfrm>
        </p:spPr>
        <p:txBody>
          <a:bodyPr/>
          <a:lstStyle/>
          <a:p>
            <a:pPr marL="0" indent="0" algn="ctr" defTabSz="857250" eaLnBrk="1" hangingPunct="1">
              <a:lnSpc>
                <a:spcPct val="90000"/>
              </a:lnSpc>
              <a:buNone/>
            </a:pPr>
            <a:r>
              <a:rPr lang="en-US" altLang="en-US" sz="4500"/>
              <a:t>“</a:t>
            </a:r>
            <a:r>
              <a:rPr lang="en-US" altLang="en-US" sz="4500" i="1"/>
              <a:t>If change is not happening fast enough, it’s a matter of recognition</a:t>
            </a:r>
            <a:r>
              <a:rPr lang="en-US" altLang="en-US" sz="4500"/>
              <a:t>.”</a:t>
            </a:r>
          </a:p>
          <a:p>
            <a:pPr marL="0" indent="0" algn="ctr" defTabSz="857250" eaLnBrk="1" hangingPunct="1">
              <a:lnSpc>
                <a:spcPct val="90000"/>
              </a:lnSpc>
              <a:buNone/>
            </a:pPr>
            <a:endParaRPr lang="en-US" altLang="en-US" sz="2625"/>
          </a:p>
          <a:p>
            <a:pPr marL="0" indent="0" algn="ctr" defTabSz="857250" eaLnBrk="1" hangingPunct="1">
              <a:lnSpc>
                <a:spcPct val="90000"/>
              </a:lnSpc>
              <a:buNone/>
            </a:pPr>
            <a:r>
              <a:rPr lang="en-US" altLang="en-US" sz="2625"/>
              <a:t>(jika perubahan tidak terjadi dengan cukup cepat, persoalannya terletak pada pengakuan)</a:t>
            </a:r>
          </a:p>
          <a:p>
            <a:pPr marL="0" indent="0" algn="r" defTabSz="857250" eaLnBrk="1" hangingPunct="1">
              <a:buNone/>
            </a:pPr>
            <a:r>
              <a:rPr lang="en-US" altLang="en-US" sz="1688" i="1"/>
              <a:t>~ Greg Williams</a:t>
            </a:r>
          </a:p>
          <a:p>
            <a:pPr marL="0" indent="0" algn="r" defTabSz="857250" eaLnBrk="1" hangingPunct="1">
              <a:buNone/>
            </a:pPr>
            <a:r>
              <a:rPr lang="en-US" altLang="en-US" sz="1688" i="1"/>
              <a:t>VP Automotive Sector</a:t>
            </a:r>
          </a:p>
          <a:p>
            <a:pPr marL="0" indent="0" algn="r" defTabSz="857250" eaLnBrk="1" hangingPunct="1">
              <a:buNone/>
            </a:pPr>
            <a:r>
              <a:rPr lang="en-US" altLang="en-US" sz="1688" i="1"/>
              <a:t>Motorola Semi-Conductor</a:t>
            </a:r>
          </a:p>
        </p:txBody>
      </p:sp>
      <p:pic>
        <p:nvPicPr>
          <p:cNvPr id="44038" name="Picture 4" descr="chip">
            <a:extLst>
              <a:ext uri="{FF2B5EF4-FFF2-40B4-BE49-F238E27FC236}">
                <a16:creationId xmlns:a16="http://schemas.microsoft.com/office/drawing/2014/main" id="{D341376C-9DBE-46DF-A747-9A3BFB9505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1758" y="5342930"/>
            <a:ext cx="1516559" cy="99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1F6EC9-E266-4F26-B85C-313A6367AD43}"/>
              </a:ext>
            </a:extLst>
          </p:cNvPr>
          <p:cNvSpPr/>
          <p:nvPr/>
        </p:nvSpPr>
        <p:spPr>
          <a:xfrm>
            <a:off x="315950" y="223955"/>
            <a:ext cx="11593551" cy="6571479"/>
          </a:xfrm>
          <a:prstGeom prst="rect">
            <a:avLst/>
          </a:prstGeom>
        </p:spPr>
        <p:txBody>
          <a:bodyPr wrap="square">
            <a:spAutoFit/>
          </a:bodyPr>
          <a:lstStyle/>
          <a:p>
            <a:pPr marL="685800" algn="just">
              <a:lnSpc>
                <a:spcPct val="200000"/>
              </a:lnSpc>
              <a:spcAft>
                <a:spcPts val="0"/>
              </a:spcAft>
            </a:pPr>
            <a:r>
              <a:rPr lang="en-US" sz="3600" b="1" dirty="0" err="1">
                <a:solidFill>
                  <a:srgbClr val="000000"/>
                </a:solidFill>
                <a:latin typeface="Times New Roman" panose="02020603050405020304" pitchFamily="18" charset="0"/>
                <a:ea typeface="Calibri" panose="020F0502020204030204" pitchFamily="34" charset="0"/>
              </a:rPr>
              <a:t>Kelemahan</a:t>
            </a:r>
            <a:r>
              <a:rPr lang="en-US" sz="3600" b="1" dirty="0">
                <a:solidFill>
                  <a:srgbClr val="000000"/>
                </a:solidFill>
                <a:latin typeface="Times New Roman" panose="02020603050405020304" pitchFamily="18" charset="0"/>
                <a:ea typeface="Calibri" panose="020F0502020204030204" pitchFamily="34" charset="0"/>
              </a:rPr>
              <a:t> </a:t>
            </a:r>
            <a:r>
              <a:rPr lang="en-US" sz="3600" b="1" dirty="0" err="1">
                <a:solidFill>
                  <a:srgbClr val="000000"/>
                </a:solidFill>
                <a:latin typeface="Times New Roman" panose="02020603050405020304" pitchFamily="18" charset="0"/>
                <a:ea typeface="Calibri" panose="020F0502020204030204" pitchFamily="34" charset="0"/>
              </a:rPr>
              <a:t>kepemimpinan</a:t>
            </a:r>
            <a:r>
              <a:rPr lang="en-US" sz="3600" b="1" dirty="0">
                <a:solidFill>
                  <a:srgbClr val="000000"/>
                </a:solidFill>
                <a:latin typeface="Times New Roman" panose="02020603050405020304" pitchFamily="18" charset="0"/>
                <a:ea typeface="Calibri" panose="020F0502020204030204" pitchFamily="34" charset="0"/>
              </a:rPr>
              <a:t> </a:t>
            </a:r>
            <a:r>
              <a:rPr lang="en-US" sz="3600" b="1" dirty="0" err="1">
                <a:solidFill>
                  <a:srgbClr val="000000"/>
                </a:solidFill>
                <a:latin typeface="Times New Roman" panose="02020603050405020304" pitchFamily="18" charset="0"/>
                <a:ea typeface="Calibri" panose="020F0502020204030204" pitchFamily="34" charset="0"/>
              </a:rPr>
              <a:t>emosional</a:t>
            </a:r>
            <a:r>
              <a:rPr lang="en-US" sz="3600" dirty="0">
                <a:solidFill>
                  <a:srgbClr val="000000"/>
                </a:solidFill>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adalah</a:t>
            </a:r>
            <a:r>
              <a:rPr lang="en-US" sz="3600" dirty="0">
                <a:solidFill>
                  <a:srgbClr val="000000"/>
                </a:solidFill>
                <a:latin typeface="Times New Roman" panose="02020603050405020304" pitchFamily="18" charset="0"/>
                <a:ea typeface="Calibri" panose="020F0502020204030204" pitchFamily="34" charset="0"/>
              </a:rPr>
              <a:t>:</a:t>
            </a:r>
          </a:p>
          <a:p>
            <a:pPr marL="342900" lvl="0" indent="-342900" algn="just">
              <a:lnSpc>
                <a:spcPct val="200000"/>
              </a:lnSpc>
              <a:spcAft>
                <a:spcPts val="0"/>
              </a:spcAft>
              <a:buFont typeface="+mj-lt"/>
              <a:buAutoNum type="arabicParenBoth"/>
            </a:pPr>
            <a:r>
              <a:rPr lang="en-US" sz="3600" dirty="0" err="1">
                <a:solidFill>
                  <a:srgbClr val="000000"/>
                </a:solidFill>
                <a:latin typeface="Times New Roman" panose="02020603050405020304" pitchFamily="18" charset="0"/>
                <a:ea typeface="Calibri" panose="020F0502020204030204" pitchFamily="34" charset="0"/>
              </a:rPr>
              <a:t>tugas</a:t>
            </a:r>
            <a:r>
              <a:rPr lang="en-US" sz="3600" dirty="0">
                <a:solidFill>
                  <a:srgbClr val="000000"/>
                </a:solidFill>
                <a:latin typeface="Times New Roman" panose="02020603050405020304" pitchFamily="18" charset="0"/>
                <a:ea typeface="Calibri" panose="020F0502020204030204" pitchFamily="34" charset="0"/>
              </a:rPr>
              <a:t> yang </a:t>
            </a:r>
            <a:r>
              <a:rPr lang="en-US" sz="3600" dirty="0" err="1">
                <a:solidFill>
                  <a:srgbClr val="000000"/>
                </a:solidFill>
                <a:latin typeface="Times New Roman" panose="02020603050405020304" pitchFamily="18" charset="0"/>
                <a:ea typeface="Calibri" panose="020F0502020204030204" pitchFamily="34" charset="0"/>
              </a:rPr>
              <a:t>tertunda</a:t>
            </a:r>
            <a:r>
              <a:rPr lang="en-US" sz="3600" dirty="0">
                <a:solidFill>
                  <a:srgbClr val="000000"/>
                </a:solidFill>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dibiarkan</a:t>
            </a:r>
            <a:r>
              <a:rPr lang="en-US" sz="3600" dirty="0">
                <a:solidFill>
                  <a:srgbClr val="000000"/>
                </a:solidFill>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pemimpin</a:t>
            </a:r>
            <a:r>
              <a:rPr lang="en-US" sz="3600" dirty="0">
                <a:solidFill>
                  <a:srgbClr val="000000"/>
                </a:solidFill>
                <a:latin typeface="Times New Roman" panose="02020603050405020304" pitchFamily="18" charset="0"/>
                <a:ea typeface="Calibri" panose="020F0502020204030204" pitchFamily="34" charset="0"/>
              </a:rPr>
              <a:t>,</a:t>
            </a:r>
          </a:p>
          <a:p>
            <a:pPr marL="342900" lvl="0" indent="-342900" algn="just">
              <a:lnSpc>
                <a:spcPct val="200000"/>
              </a:lnSpc>
              <a:spcAft>
                <a:spcPts val="0"/>
              </a:spcAft>
              <a:buFont typeface="+mj-lt"/>
              <a:buAutoNum type="arabicParenBoth"/>
            </a:pPr>
            <a:r>
              <a:rPr lang="en-US" sz="3600" dirty="0" err="1">
                <a:solidFill>
                  <a:srgbClr val="000000"/>
                </a:solidFill>
                <a:latin typeface="Times New Roman" panose="02020603050405020304" pitchFamily="18" charset="0"/>
                <a:ea typeface="Calibri" panose="020F0502020204030204" pitchFamily="34" charset="0"/>
              </a:rPr>
              <a:t>pemimpin</a:t>
            </a:r>
            <a:r>
              <a:rPr lang="en-US" sz="3600" dirty="0">
                <a:solidFill>
                  <a:srgbClr val="000000"/>
                </a:solidFill>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dianggap</a:t>
            </a:r>
            <a:r>
              <a:rPr lang="en-US" sz="3600" dirty="0">
                <a:solidFill>
                  <a:srgbClr val="000000"/>
                </a:solidFill>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tidak</a:t>
            </a:r>
            <a:r>
              <a:rPr lang="en-US" sz="3600" dirty="0">
                <a:solidFill>
                  <a:srgbClr val="000000"/>
                </a:solidFill>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tegas</a:t>
            </a:r>
            <a:r>
              <a:rPr lang="en-US" sz="3600" dirty="0">
                <a:solidFill>
                  <a:srgbClr val="000000"/>
                </a:solidFill>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dengan</a:t>
            </a:r>
            <a:r>
              <a:rPr lang="en-US" sz="3600" dirty="0">
                <a:solidFill>
                  <a:srgbClr val="000000"/>
                </a:solidFill>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pengikutnya</a:t>
            </a:r>
            <a:r>
              <a:rPr lang="en-US" sz="3600" dirty="0">
                <a:solidFill>
                  <a:srgbClr val="000000"/>
                </a:solidFill>
                <a:latin typeface="Times New Roman" panose="02020603050405020304" pitchFamily="18" charset="0"/>
                <a:ea typeface="Calibri" panose="020F0502020204030204" pitchFamily="34" charset="0"/>
              </a:rPr>
              <a:t>,</a:t>
            </a:r>
          </a:p>
          <a:p>
            <a:pPr marL="342900" lvl="0" indent="-342900" algn="just">
              <a:lnSpc>
                <a:spcPct val="200000"/>
              </a:lnSpc>
              <a:spcAft>
                <a:spcPts val="0"/>
              </a:spcAft>
              <a:buFont typeface="+mj-lt"/>
              <a:buAutoNum type="arabicParenBoth"/>
            </a:pPr>
            <a:r>
              <a:rPr lang="en-US" sz="3600" dirty="0" err="1">
                <a:solidFill>
                  <a:srgbClr val="000000"/>
                </a:solidFill>
                <a:latin typeface="Times New Roman" panose="02020603050405020304" pitchFamily="18" charset="0"/>
                <a:ea typeface="Calibri" panose="020F0502020204030204" pitchFamily="34" charset="0"/>
              </a:rPr>
              <a:t>sulit</a:t>
            </a:r>
            <a:r>
              <a:rPr lang="en-US" sz="3600" dirty="0">
                <a:solidFill>
                  <a:srgbClr val="000000"/>
                </a:solidFill>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untuk</a:t>
            </a:r>
            <a:r>
              <a:rPr lang="en-US" sz="3600" dirty="0">
                <a:solidFill>
                  <a:srgbClr val="000000"/>
                </a:solidFill>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dilatihkan</a:t>
            </a:r>
            <a:r>
              <a:rPr lang="en-US" sz="3600" dirty="0">
                <a:solidFill>
                  <a:srgbClr val="000000"/>
                </a:solidFill>
                <a:latin typeface="Times New Roman" panose="02020603050405020304" pitchFamily="18" charset="0"/>
                <a:ea typeface="Calibri" panose="020F0502020204030204" pitchFamily="34" charset="0"/>
              </a:rPr>
              <a:t>, dan</a:t>
            </a:r>
          </a:p>
          <a:p>
            <a:pPr marL="342900" lvl="0" indent="-342900" algn="just">
              <a:lnSpc>
                <a:spcPct val="200000"/>
              </a:lnSpc>
              <a:spcAft>
                <a:spcPts val="1000"/>
              </a:spcAft>
              <a:buFont typeface="+mj-lt"/>
              <a:buAutoNum type="arabicParenBoth"/>
            </a:pPr>
            <a:r>
              <a:rPr lang="en-US" sz="3600" dirty="0" err="1">
                <a:solidFill>
                  <a:srgbClr val="000000"/>
                </a:solidFill>
                <a:latin typeface="Times New Roman" panose="02020603050405020304" pitchFamily="18" charset="0"/>
                <a:ea typeface="Calibri" panose="020F0502020204030204" pitchFamily="34" charset="0"/>
              </a:rPr>
              <a:t>emosi</a:t>
            </a:r>
            <a:r>
              <a:rPr lang="en-US" sz="3600" dirty="0">
                <a:solidFill>
                  <a:srgbClr val="000000"/>
                </a:solidFill>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pemimpin</a:t>
            </a:r>
            <a:r>
              <a:rPr lang="en-US" sz="3600" dirty="0">
                <a:solidFill>
                  <a:srgbClr val="000000"/>
                </a:solidFill>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ada</a:t>
            </a:r>
            <a:r>
              <a:rPr lang="en-US" sz="3600" dirty="0">
                <a:solidFill>
                  <a:srgbClr val="000000"/>
                </a:solidFill>
                <a:latin typeface="Times New Roman" panose="02020603050405020304" pitchFamily="18" charset="0"/>
                <a:ea typeface="Calibri" panose="020F0502020204030204" pitchFamily="34" charset="0"/>
              </a:rPr>
              <a:t> yang </a:t>
            </a:r>
            <a:r>
              <a:rPr lang="en-US" sz="3600" dirty="0" err="1">
                <a:solidFill>
                  <a:srgbClr val="000000"/>
                </a:solidFill>
                <a:latin typeface="Times New Roman" panose="02020603050405020304" pitchFamily="18" charset="0"/>
                <a:ea typeface="Calibri" panose="020F0502020204030204" pitchFamily="34" charset="0"/>
              </a:rPr>
              <a:t>tidak</a:t>
            </a:r>
            <a:r>
              <a:rPr lang="en-US" sz="3600" dirty="0">
                <a:solidFill>
                  <a:srgbClr val="000000"/>
                </a:solidFill>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stabil</a:t>
            </a:r>
            <a:r>
              <a:rPr lang="en-US" sz="3600" dirty="0">
                <a:solidFill>
                  <a:srgbClr val="000000"/>
                </a:solidFill>
                <a:latin typeface="Times New Roman" panose="02020603050405020304" pitchFamily="18" charset="0"/>
                <a:ea typeface="Calibri" panose="020F0502020204030204" pitchFamily="34" charset="0"/>
              </a:rPr>
              <a:t>, dan </a:t>
            </a:r>
            <a:r>
              <a:rPr lang="en-US" sz="3600" dirty="0" err="1">
                <a:solidFill>
                  <a:srgbClr val="000000"/>
                </a:solidFill>
                <a:latin typeface="Times New Roman" panose="02020603050405020304" pitchFamily="18" charset="0"/>
                <a:ea typeface="Calibri" panose="020F0502020204030204" pitchFamily="34" charset="0"/>
              </a:rPr>
              <a:t>sulit</a:t>
            </a:r>
            <a:r>
              <a:rPr lang="en-US" sz="3600" dirty="0">
                <a:solidFill>
                  <a:srgbClr val="000000"/>
                </a:solidFill>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diramalkan</a:t>
            </a:r>
            <a:r>
              <a:rPr lang="en-US" sz="3600" dirty="0">
                <a:solidFill>
                  <a:srgbClr val="000000"/>
                </a:solidFill>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37766660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B2FDB5-00B9-460B-BCA1-F29CED1B04BB}"/>
              </a:ext>
            </a:extLst>
          </p:cNvPr>
          <p:cNvSpPr/>
          <p:nvPr/>
        </p:nvSpPr>
        <p:spPr>
          <a:xfrm>
            <a:off x="104078" y="0"/>
            <a:ext cx="12087921" cy="5463483"/>
          </a:xfrm>
          <a:prstGeom prst="rect">
            <a:avLst/>
          </a:prstGeom>
        </p:spPr>
        <p:txBody>
          <a:bodyPr wrap="square">
            <a:spAutoFit/>
          </a:bodyPr>
          <a:lstStyle/>
          <a:p>
            <a:pPr marL="457200" algn="just">
              <a:lnSpc>
                <a:spcPct val="200000"/>
              </a:lnSpc>
              <a:spcAft>
                <a:spcPts val="0"/>
              </a:spcAft>
            </a:pPr>
            <a:r>
              <a:rPr lang="en-US" sz="3600" b="1" dirty="0" err="1">
                <a:solidFill>
                  <a:srgbClr val="000000"/>
                </a:solidFill>
                <a:latin typeface="Times New Roman" panose="02020603050405020304" pitchFamily="18" charset="0"/>
                <a:ea typeface="Calibri" panose="020F0502020204030204" pitchFamily="34" charset="0"/>
              </a:rPr>
              <a:t>Kekuatan</a:t>
            </a:r>
            <a:r>
              <a:rPr lang="en-US" sz="3600" b="1" dirty="0">
                <a:solidFill>
                  <a:srgbClr val="000000"/>
                </a:solidFill>
                <a:latin typeface="Times New Roman" panose="02020603050405020304" pitchFamily="18" charset="0"/>
                <a:ea typeface="Calibri" panose="020F0502020204030204" pitchFamily="34" charset="0"/>
              </a:rPr>
              <a:t> </a:t>
            </a:r>
            <a:r>
              <a:rPr lang="en-US" sz="3600" b="1" dirty="0" err="1">
                <a:solidFill>
                  <a:srgbClr val="000000"/>
                </a:solidFill>
                <a:latin typeface="Times New Roman" panose="02020603050405020304" pitchFamily="18" charset="0"/>
                <a:ea typeface="Calibri" panose="020F0502020204030204" pitchFamily="34" charset="0"/>
              </a:rPr>
              <a:t>kepemimpinan</a:t>
            </a:r>
            <a:r>
              <a:rPr lang="en-US" sz="3600" b="1" dirty="0">
                <a:solidFill>
                  <a:srgbClr val="000000"/>
                </a:solidFill>
                <a:latin typeface="Times New Roman" panose="02020603050405020304" pitchFamily="18" charset="0"/>
                <a:ea typeface="Calibri" panose="020F0502020204030204" pitchFamily="34" charset="0"/>
              </a:rPr>
              <a:t> </a:t>
            </a:r>
            <a:r>
              <a:rPr lang="en-US" sz="3600" b="1" dirty="0" err="1">
                <a:solidFill>
                  <a:srgbClr val="000000"/>
                </a:solidFill>
                <a:latin typeface="Times New Roman" panose="02020603050405020304" pitchFamily="18" charset="0"/>
                <a:ea typeface="Calibri" panose="020F0502020204030204" pitchFamily="34" charset="0"/>
              </a:rPr>
              <a:t>emosional</a:t>
            </a:r>
            <a:r>
              <a:rPr lang="en-US" sz="3600" dirty="0">
                <a:solidFill>
                  <a:srgbClr val="000000"/>
                </a:solidFill>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adalah</a:t>
            </a:r>
            <a:r>
              <a:rPr lang="en-US" sz="3600" dirty="0">
                <a:solidFill>
                  <a:srgbClr val="000000"/>
                </a:solidFill>
                <a:latin typeface="Times New Roman" panose="02020603050405020304" pitchFamily="18" charset="0"/>
                <a:ea typeface="Calibri" panose="020F0502020204030204" pitchFamily="34" charset="0"/>
              </a:rPr>
              <a:t>:</a:t>
            </a:r>
          </a:p>
          <a:p>
            <a:pPr marL="342900" lvl="0" indent="-342900" algn="just">
              <a:lnSpc>
                <a:spcPct val="200000"/>
              </a:lnSpc>
              <a:spcAft>
                <a:spcPts val="0"/>
              </a:spcAft>
              <a:buFont typeface="+mj-lt"/>
              <a:buAutoNum type="arabicParenBoth"/>
            </a:pPr>
            <a:r>
              <a:rPr lang="en-US" sz="3600" dirty="0">
                <a:solidFill>
                  <a:srgbClr val="000000"/>
                </a:solidFill>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pengikut</a:t>
            </a:r>
            <a:r>
              <a:rPr lang="en-US" sz="3600" dirty="0">
                <a:solidFill>
                  <a:srgbClr val="000000"/>
                </a:solidFill>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merasa</a:t>
            </a:r>
            <a:r>
              <a:rPr lang="en-US" sz="3600" dirty="0">
                <a:solidFill>
                  <a:srgbClr val="000000"/>
                </a:solidFill>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diperhatikan</a:t>
            </a:r>
            <a:r>
              <a:rPr lang="en-US" sz="3600" dirty="0">
                <a:solidFill>
                  <a:srgbClr val="000000"/>
                </a:solidFill>
                <a:latin typeface="Times New Roman" panose="02020603050405020304" pitchFamily="18" charset="0"/>
                <a:ea typeface="Calibri" panose="020F0502020204030204" pitchFamily="34" charset="0"/>
              </a:rPr>
              <a:t> dan </a:t>
            </a:r>
            <a:r>
              <a:rPr lang="en-US" sz="3600" dirty="0" err="1">
                <a:solidFill>
                  <a:srgbClr val="000000"/>
                </a:solidFill>
                <a:latin typeface="Times New Roman" panose="02020603050405020304" pitchFamily="18" charset="0"/>
                <a:ea typeface="Calibri" panose="020F0502020204030204" pitchFamily="34" charset="0"/>
              </a:rPr>
              <a:t>dihargai</a:t>
            </a:r>
            <a:r>
              <a:rPr lang="en-US" sz="3600" dirty="0">
                <a:solidFill>
                  <a:srgbClr val="000000"/>
                </a:solidFill>
                <a:latin typeface="Times New Roman" panose="02020603050405020304" pitchFamily="18" charset="0"/>
                <a:ea typeface="Calibri" panose="020F0502020204030204" pitchFamily="34" charset="0"/>
              </a:rPr>
              <a:t>,</a:t>
            </a:r>
          </a:p>
          <a:p>
            <a:pPr marL="342900" lvl="0" indent="-342900" algn="just">
              <a:lnSpc>
                <a:spcPct val="200000"/>
              </a:lnSpc>
              <a:spcAft>
                <a:spcPts val="0"/>
              </a:spcAft>
              <a:buFont typeface="+mj-lt"/>
              <a:buAutoNum type="arabicParenBoth"/>
            </a:pPr>
            <a:r>
              <a:rPr lang="en-US" sz="3600" dirty="0">
                <a:solidFill>
                  <a:srgbClr val="000000"/>
                </a:solidFill>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pemimpin</a:t>
            </a:r>
            <a:r>
              <a:rPr lang="en-US" sz="3600" dirty="0">
                <a:solidFill>
                  <a:srgbClr val="000000"/>
                </a:solidFill>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cenderung</a:t>
            </a:r>
            <a:r>
              <a:rPr lang="en-US" sz="3600" dirty="0">
                <a:solidFill>
                  <a:srgbClr val="000000"/>
                </a:solidFill>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menyenangkan</a:t>
            </a:r>
            <a:r>
              <a:rPr lang="en-US" sz="3600" dirty="0">
                <a:solidFill>
                  <a:srgbClr val="000000"/>
                </a:solidFill>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perasaan</a:t>
            </a:r>
            <a:r>
              <a:rPr lang="en-US" sz="3600" dirty="0">
                <a:solidFill>
                  <a:srgbClr val="000000"/>
                </a:solidFill>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pengikutnya</a:t>
            </a:r>
            <a:r>
              <a:rPr lang="en-US" sz="3600" dirty="0">
                <a:solidFill>
                  <a:srgbClr val="000000"/>
                </a:solidFill>
                <a:latin typeface="Times New Roman" panose="02020603050405020304" pitchFamily="18" charset="0"/>
                <a:ea typeface="Calibri" panose="020F0502020204030204" pitchFamily="34" charset="0"/>
              </a:rPr>
              <a:t>,</a:t>
            </a:r>
          </a:p>
          <a:p>
            <a:pPr marL="342900" lvl="0" indent="-342900" algn="just">
              <a:lnSpc>
                <a:spcPct val="200000"/>
              </a:lnSpc>
              <a:spcAft>
                <a:spcPts val="0"/>
              </a:spcAft>
              <a:buFont typeface="+mj-lt"/>
              <a:buAutoNum type="arabicParenBoth"/>
            </a:pPr>
            <a:r>
              <a:rPr lang="en-US" sz="3600" dirty="0">
                <a:solidFill>
                  <a:srgbClr val="000000"/>
                </a:solidFill>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pemimpin</a:t>
            </a:r>
            <a:r>
              <a:rPr lang="en-US" sz="3600" dirty="0">
                <a:solidFill>
                  <a:srgbClr val="000000"/>
                </a:solidFill>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disenangi</a:t>
            </a:r>
            <a:r>
              <a:rPr lang="en-US" sz="3600" dirty="0">
                <a:solidFill>
                  <a:srgbClr val="000000"/>
                </a:solidFill>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pengikutnya</a:t>
            </a:r>
            <a:r>
              <a:rPr lang="en-US" sz="3600" dirty="0">
                <a:solidFill>
                  <a:srgbClr val="000000"/>
                </a:solidFill>
                <a:latin typeface="Times New Roman" panose="02020603050405020304" pitchFamily="18" charset="0"/>
                <a:ea typeface="Calibri" panose="020F0502020204030204" pitchFamily="34" charset="0"/>
              </a:rPr>
              <a:t>, dan</a:t>
            </a:r>
          </a:p>
          <a:p>
            <a:pPr marL="342900" lvl="0" indent="-342900" algn="just">
              <a:lnSpc>
                <a:spcPct val="200000"/>
              </a:lnSpc>
              <a:spcAft>
                <a:spcPts val="1000"/>
              </a:spcAft>
              <a:buFont typeface="+mj-lt"/>
              <a:buAutoNum type="arabicParenBoth"/>
            </a:pPr>
            <a:r>
              <a:rPr lang="en-US" sz="3600" dirty="0">
                <a:solidFill>
                  <a:srgbClr val="000000"/>
                </a:solidFill>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pemimpin</a:t>
            </a:r>
            <a:r>
              <a:rPr lang="en-US" sz="3600" dirty="0">
                <a:solidFill>
                  <a:srgbClr val="000000"/>
                </a:solidFill>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tidak</a:t>
            </a:r>
            <a:r>
              <a:rPr lang="en-US" sz="3600" dirty="0">
                <a:solidFill>
                  <a:srgbClr val="000000"/>
                </a:solidFill>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memaksakan</a:t>
            </a:r>
            <a:r>
              <a:rPr lang="en-US" sz="3600" dirty="0">
                <a:solidFill>
                  <a:srgbClr val="000000"/>
                </a:solidFill>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kehendaknya</a:t>
            </a:r>
            <a:r>
              <a:rPr lang="en-US" sz="3600" dirty="0">
                <a:solidFill>
                  <a:srgbClr val="000000"/>
                </a:solidFill>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otoriter</a:t>
            </a:r>
            <a:r>
              <a:rPr lang="en-US" sz="3600" dirty="0">
                <a:solidFill>
                  <a:srgbClr val="000000"/>
                </a:solidFill>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3560525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5F0A08-E4D6-40D6-AC32-8EBBC97FBEF9}"/>
              </a:ext>
            </a:extLst>
          </p:cNvPr>
          <p:cNvSpPr/>
          <p:nvPr/>
        </p:nvSpPr>
        <p:spPr>
          <a:xfrm>
            <a:off x="325243" y="231481"/>
            <a:ext cx="11541513" cy="6186309"/>
          </a:xfrm>
          <a:prstGeom prst="rect">
            <a:avLst/>
          </a:prstGeom>
        </p:spPr>
        <p:txBody>
          <a:bodyPr wrap="square">
            <a:spAutoFit/>
          </a:bodyPr>
          <a:lstStyle/>
          <a:p>
            <a:pPr lvl="0"/>
            <a:r>
              <a:rPr lang="en-US" sz="6600" b="1" i="1" dirty="0" err="1">
                <a:solidFill>
                  <a:prstClr val="black"/>
                </a:solidFill>
                <a:latin typeface="Times New Roman" panose="02020603050405020304" pitchFamily="18" charset="0"/>
                <a:ea typeface="Calibri" panose="020F0502020204030204" pitchFamily="34" charset="0"/>
              </a:rPr>
              <a:t>Jika</a:t>
            </a:r>
            <a:r>
              <a:rPr lang="en-US" sz="6600" b="1" i="1" dirty="0">
                <a:solidFill>
                  <a:prstClr val="black"/>
                </a:solidFill>
                <a:latin typeface="Times New Roman" panose="02020603050405020304" pitchFamily="18" charset="0"/>
                <a:ea typeface="Calibri" panose="020F0502020204030204" pitchFamily="34" charset="0"/>
              </a:rPr>
              <a:t> Anda </a:t>
            </a:r>
            <a:r>
              <a:rPr lang="en-US" sz="6600" b="1" i="1" dirty="0" err="1">
                <a:solidFill>
                  <a:prstClr val="black"/>
                </a:solidFill>
                <a:latin typeface="Times New Roman" panose="02020603050405020304" pitchFamily="18" charset="0"/>
                <a:ea typeface="Calibri" panose="020F0502020204030204" pitchFamily="34" charset="0"/>
              </a:rPr>
              <a:t>ingin</a:t>
            </a:r>
            <a:r>
              <a:rPr lang="en-US" sz="6600" b="1" i="1" dirty="0">
                <a:solidFill>
                  <a:prstClr val="black"/>
                </a:solidFill>
                <a:latin typeface="Times New Roman" panose="02020603050405020304" pitchFamily="18" charset="0"/>
                <a:ea typeface="Calibri" panose="020F0502020204030204" pitchFamily="34" charset="0"/>
              </a:rPr>
              <a:t> </a:t>
            </a:r>
            <a:r>
              <a:rPr lang="en-US" sz="6600" b="1" i="1" dirty="0" err="1">
                <a:solidFill>
                  <a:prstClr val="black"/>
                </a:solidFill>
                <a:latin typeface="Times New Roman" panose="02020603050405020304" pitchFamily="18" charset="0"/>
                <a:ea typeface="Calibri" panose="020F0502020204030204" pitchFamily="34" charset="0"/>
              </a:rPr>
              <a:t>sukses</a:t>
            </a:r>
            <a:r>
              <a:rPr lang="en-US" sz="6600" b="1" i="1" dirty="0">
                <a:solidFill>
                  <a:prstClr val="black"/>
                </a:solidFill>
                <a:latin typeface="Times New Roman" panose="02020603050405020304" pitchFamily="18" charset="0"/>
                <a:ea typeface="Calibri" panose="020F0502020204030204" pitchFamily="34" charset="0"/>
              </a:rPr>
              <a:t>, </a:t>
            </a:r>
            <a:r>
              <a:rPr lang="en-US" sz="6600" b="1" i="1" dirty="0" err="1">
                <a:solidFill>
                  <a:prstClr val="black"/>
                </a:solidFill>
                <a:latin typeface="Times New Roman" panose="02020603050405020304" pitchFamily="18" charset="0"/>
                <a:ea typeface="Calibri" panose="020F0502020204030204" pitchFamily="34" charset="0"/>
              </a:rPr>
              <a:t>maka</a:t>
            </a:r>
            <a:r>
              <a:rPr lang="en-US" sz="6600" b="1" i="1" dirty="0">
                <a:solidFill>
                  <a:prstClr val="black"/>
                </a:solidFill>
                <a:latin typeface="Times New Roman" panose="02020603050405020304" pitchFamily="18" charset="0"/>
                <a:ea typeface="Calibri" panose="020F0502020204030204" pitchFamily="34" charset="0"/>
              </a:rPr>
              <a:t> Anda </a:t>
            </a:r>
            <a:r>
              <a:rPr lang="en-US" sz="6600" b="1" i="1" dirty="0" err="1">
                <a:solidFill>
                  <a:prstClr val="black"/>
                </a:solidFill>
                <a:latin typeface="Times New Roman" panose="02020603050405020304" pitchFamily="18" charset="0"/>
                <a:ea typeface="Calibri" panose="020F0502020204030204" pitchFamily="34" charset="0"/>
              </a:rPr>
              <a:t>harus</a:t>
            </a:r>
            <a:r>
              <a:rPr lang="en-US" sz="6600" b="1" i="1" dirty="0">
                <a:solidFill>
                  <a:prstClr val="black"/>
                </a:solidFill>
                <a:latin typeface="Times New Roman" panose="02020603050405020304" pitchFamily="18" charset="0"/>
                <a:ea typeface="Calibri" panose="020F0502020204030204" pitchFamily="34" charset="0"/>
              </a:rPr>
              <a:t> </a:t>
            </a:r>
            <a:r>
              <a:rPr lang="en-US" sz="6600" b="1" i="1" dirty="0" err="1">
                <a:solidFill>
                  <a:prstClr val="black"/>
                </a:solidFill>
                <a:latin typeface="Times New Roman" panose="02020603050405020304" pitchFamily="18" charset="0"/>
                <a:ea typeface="Calibri" panose="020F0502020204030204" pitchFamily="34" charset="0"/>
              </a:rPr>
              <a:t>memiliki</a:t>
            </a:r>
            <a:r>
              <a:rPr lang="en-US" sz="6600" b="1" i="1" dirty="0">
                <a:solidFill>
                  <a:prstClr val="black"/>
                </a:solidFill>
                <a:latin typeface="Times New Roman" panose="02020603050405020304" pitchFamily="18" charset="0"/>
                <a:ea typeface="Calibri" panose="020F0502020204030204" pitchFamily="34" charset="0"/>
              </a:rPr>
              <a:t> </a:t>
            </a:r>
            <a:r>
              <a:rPr lang="en-US" sz="6600" b="1" i="1" dirty="0" err="1">
                <a:solidFill>
                  <a:prstClr val="black"/>
                </a:solidFill>
                <a:latin typeface="Times New Roman" panose="02020603050405020304" pitchFamily="18" charset="0"/>
                <a:ea typeface="Calibri" panose="020F0502020204030204" pitchFamily="34" charset="0"/>
              </a:rPr>
              <a:t>kecerdasan</a:t>
            </a:r>
            <a:r>
              <a:rPr lang="en-US" sz="6600" b="1" i="1" dirty="0">
                <a:solidFill>
                  <a:prstClr val="black"/>
                </a:solidFill>
                <a:latin typeface="Times New Roman" panose="02020603050405020304" pitchFamily="18" charset="0"/>
                <a:ea typeface="Calibri" panose="020F0502020204030204" pitchFamily="34" charset="0"/>
              </a:rPr>
              <a:t> </a:t>
            </a:r>
            <a:r>
              <a:rPr lang="en-US" sz="6600" b="1" i="1" dirty="0" err="1">
                <a:solidFill>
                  <a:prstClr val="black"/>
                </a:solidFill>
                <a:latin typeface="Times New Roman" panose="02020603050405020304" pitchFamily="18" charset="0"/>
                <a:ea typeface="Calibri" panose="020F0502020204030204" pitchFamily="34" charset="0"/>
              </a:rPr>
              <a:t>emosional</a:t>
            </a:r>
            <a:r>
              <a:rPr lang="en-US" sz="6600" b="1" i="1" dirty="0">
                <a:solidFill>
                  <a:prstClr val="black"/>
                </a:solidFill>
                <a:latin typeface="Times New Roman" panose="02020603050405020304" pitchFamily="18" charset="0"/>
                <a:ea typeface="Calibri" panose="020F0502020204030204" pitchFamily="34" charset="0"/>
              </a:rPr>
              <a:t> </a:t>
            </a:r>
            <a:r>
              <a:rPr lang="en-US" sz="6600" i="1" dirty="0">
                <a:solidFill>
                  <a:prstClr val="black"/>
                </a:solidFill>
                <a:latin typeface="Times New Roman" panose="02020603050405020304" pitchFamily="18" charset="0"/>
                <a:ea typeface="Calibri" panose="020F0502020204030204" pitchFamily="34" charset="0"/>
              </a:rPr>
              <a:t> </a:t>
            </a:r>
            <a:r>
              <a:rPr lang="en-US" sz="6600" dirty="0" err="1">
                <a:solidFill>
                  <a:prstClr val="black"/>
                </a:solidFill>
                <a:latin typeface="Times New Roman" panose="02020603050405020304" pitchFamily="18" charset="0"/>
                <a:ea typeface="Calibri" panose="020F0502020204030204" pitchFamily="34" charset="0"/>
              </a:rPr>
              <a:t>karena</a:t>
            </a:r>
            <a:r>
              <a:rPr lang="en-US" sz="6600" dirty="0">
                <a:solidFill>
                  <a:prstClr val="black"/>
                </a:solidFill>
                <a:latin typeface="Times New Roman" panose="02020603050405020304" pitchFamily="18" charset="0"/>
                <a:ea typeface="Calibri" panose="020F0502020204030204" pitchFamily="34" charset="0"/>
              </a:rPr>
              <a:t> Anda </a:t>
            </a:r>
            <a:r>
              <a:rPr lang="en-US" sz="6600" dirty="0" err="1">
                <a:solidFill>
                  <a:prstClr val="black"/>
                </a:solidFill>
                <a:latin typeface="Times New Roman" panose="02020603050405020304" pitchFamily="18" charset="0"/>
                <a:ea typeface="Calibri" panose="020F0502020204030204" pitchFamily="34" charset="0"/>
              </a:rPr>
              <a:t>harus</a:t>
            </a:r>
            <a:r>
              <a:rPr lang="en-US" sz="6600" dirty="0">
                <a:solidFill>
                  <a:prstClr val="black"/>
                </a:solidFill>
                <a:latin typeface="Times New Roman" panose="02020603050405020304" pitchFamily="18" charset="0"/>
                <a:ea typeface="Calibri" panose="020F0502020204030204" pitchFamily="34" charset="0"/>
              </a:rPr>
              <a:t> </a:t>
            </a:r>
            <a:r>
              <a:rPr lang="en-US" sz="6600" dirty="0" err="1">
                <a:solidFill>
                  <a:prstClr val="black"/>
                </a:solidFill>
                <a:latin typeface="Times New Roman" panose="02020603050405020304" pitchFamily="18" charset="0"/>
                <a:ea typeface="Calibri" panose="020F0502020204030204" pitchFamily="34" charset="0"/>
              </a:rPr>
              <a:t>mampu</a:t>
            </a:r>
            <a:r>
              <a:rPr lang="en-US" sz="6600" dirty="0">
                <a:solidFill>
                  <a:prstClr val="black"/>
                </a:solidFill>
                <a:latin typeface="Times New Roman" panose="02020603050405020304" pitchFamily="18" charset="0"/>
                <a:ea typeface="Calibri" panose="020F0502020204030204" pitchFamily="34" charset="0"/>
              </a:rPr>
              <a:t> </a:t>
            </a:r>
            <a:r>
              <a:rPr lang="en-US" sz="6600" dirty="0" err="1">
                <a:solidFill>
                  <a:prstClr val="black"/>
                </a:solidFill>
                <a:latin typeface="Times New Roman" panose="02020603050405020304" pitchFamily="18" charset="0"/>
                <a:ea typeface="Calibri" panose="020F0502020204030204" pitchFamily="34" charset="0"/>
              </a:rPr>
              <a:t>bersaing</a:t>
            </a:r>
            <a:r>
              <a:rPr lang="en-US" sz="6600" dirty="0">
                <a:solidFill>
                  <a:prstClr val="black"/>
                </a:solidFill>
                <a:latin typeface="Times New Roman" panose="02020603050405020304" pitchFamily="18" charset="0"/>
                <a:ea typeface="Calibri" panose="020F0502020204030204" pitchFamily="34" charset="0"/>
              </a:rPr>
              <a:t> di </a:t>
            </a:r>
            <a:r>
              <a:rPr lang="en-US" sz="6600" dirty="0" err="1">
                <a:solidFill>
                  <a:prstClr val="black"/>
                </a:solidFill>
                <a:latin typeface="Times New Roman" panose="02020603050405020304" pitchFamily="18" charset="0"/>
                <a:ea typeface="Calibri" panose="020F0502020204030204" pitchFamily="34" charset="0"/>
              </a:rPr>
              <a:t>abad</a:t>
            </a:r>
            <a:r>
              <a:rPr lang="en-US" sz="6600" dirty="0">
                <a:solidFill>
                  <a:prstClr val="black"/>
                </a:solidFill>
                <a:latin typeface="Times New Roman" panose="02020603050405020304" pitchFamily="18" charset="0"/>
                <a:ea typeface="Calibri" panose="020F0502020204030204" pitchFamily="34" charset="0"/>
              </a:rPr>
              <a:t> 21 </a:t>
            </a:r>
            <a:r>
              <a:rPr lang="en-US" sz="6600" dirty="0" err="1">
                <a:solidFill>
                  <a:prstClr val="black"/>
                </a:solidFill>
                <a:latin typeface="Times New Roman" panose="02020603050405020304" pitchFamily="18" charset="0"/>
                <a:ea typeface="Calibri" panose="020F0502020204030204" pitchFamily="34" charset="0"/>
              </a:rPr>
              <a:t>dengan</a:t>
            </a:r>
            <a:r>
              <a:rPr lang="en-US" sz="6600" dirty="0">
                <a:solidFill>
                  <a:prstClr val="black"/>
                </a:solidFill>
                <a:latin typeface="Times New Roman" panose="02020603050405020304" pitchFamily="18" charset="0"/>
                <a:ea typeface="Calibri" panose="020F0502020204030204" pitchFamily="34" charset="0"/>
              </a:rPr>
              <a:t> </a:t>
            </a:r>
            <a:r>
              <a:rPr lang="en-US" sz="6600" dirty="0" err="1">
                <a:solidFill>
                  <a:prstClr val="black"/>
                </a:solidFill>
                <a:latin typeface="Times New Roman" panose="02020603050405020304" pitchFamily="18" charset="0"/>
                <a:ea typeface="Calibri" panose="020F0502020204030204" pitchFamily="34" charset="0"/>
              </a:rPr>
              <a:t>memiliki</a:t>
            </a:r>
            <a:r>
              <a:rPr lang="en-US" sz="6600" dirty="0">
                <a:solidFill>
                  <a:prstClr val="black"/>
                </a:solidFill>
                <a:latin typeface="Times New Roman" panose="02020603050405020304" pitchFamily="18" charset="0"/>
                <a:ea typeface="Calibri" panose="020F0502020204030204" pitchFamily="34" charset="0"/>
              </a:rPr>
              <a:t> 21</a:t>
            </a:r>
            <a:r>
              <a:rPr lang="en-US" sz="6600" baseline="30000" dirty="0">
                <a:solidFill>
                  <a:prstClr val="black"/>
                </a:solidFill>
                <a:latin typeface="Times New Roman" panose="02020603050405020304" pitchFamily="18" charset="0"/>
                <a:ea typeface="Calibri" panose="020F0502020204030204" pitchFamily="34" charset="0"/>
              </a:rPr>
              <a:t>st</a:t>
            </a:r>
            <a:r>
              <a:rPr lang="en-US" sz="6600" dirty="0">
                <a:solidFill>
                  <a:prstClr val="black"/>
                </a:solidFill>
                <a:latin typeface="Times New Roman" panose="02020603050405020304" pitchFamily="18" charset="0"/>
                <a:ea typeface="Calibri" panose="020F0502020204030204" pitchFamily="34" charset="0"/>
              </a:rPr>
              <a:t> </a:t>
            </a:r>
            <a:r>
              <a:rPr lang="en-US" sz="6600" i="1" dirty="0">
                <a:solidFill>
                  <a:prstClr val="black"/>
                </a:solidFill>
                <a:latin typeface="Times New Roman" panose="02020603050405020304" pitchFamily="18" charset="0"/>
                <a:ea typeface="Calibri" panose="020F0502020204030204" pitchFamily="34" charset="0"/>
              </a:rPr>
              <a:t>Century Skills</a:t>
            </a:r>
            <a:r>
              <a:rPr lang="en-US" sz="4000" dirty="0">
                <a:solidFill>
                  <a:prstClr val="black"/>
                </a:solidFill>
                <a:latin typeface="Times New Roman" panose="02020603050405020304" pitchFamily="18" charset="0"/>
                <a:ea typeface="Calibri" panose="020F0502020204030204" pitchFamily="34" charset="0"/>
              </a:rPr>
              <a:t> </a:t>
            </a:r>
            <a:endParaRPr lang="en-US" sz="4000" dirty="0">
              <a:solidFill>
                <a:prstClr val="black"/>
              </a:solidFill>
            </a:endParaRPr>
          </a:p>
        </p:txBody>
      </p:sp>
    </p:spTree>
    <p:extLst>
      <p:ext uri="{BB962C8B-B14F-4D97-AF65-F5344CB8AC3E}">
        <p14:creationId xmlns:p14="http://schemas.microsoft.com/office/powerpoint/2010/main" val="10412453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F2B18B-52EE-46F3-9B83-402F68245F59}"/>
              </a:ext>
            </a:extLst>
          </p:cNvPr>
          <p:cNvSpPr txBox="1"/>
          <p:nvPr/>
        </p:nvSpPr>
        <p:spPr>
          <a:xfrm>
            <a:off x="1616927" y="2687444"/>
            <a:ext cx="10091853" cy="1200329"/>
          </a:xfrm>
          <a:prstGeom prst="rect">
            <a:avLst/>
          </a:prstGeom>
          <a:noFill/>
        </p:spPr>
        <p:txBody>
          <a:bodyPr wrap="square" rtlCol="0">
            <a:spAutoFit/>
          </a:bodyPr>
          <a:lstStyle/>
          <a:p>
            <a:r>
              <a:rPr lang="en-US" sz="7200" b="1" dirty="0"/>
              <a:t>KEPEMIMPINAN MORAL</a:t>
            </a:r>
          </a:p>
        </p:txBody>
      </p:sp>
    </p:spTree>
    <p:extLst>
      <p:ext uri="{BB962C8B-B14F-4D97-AF65-F5344CB8AC3E}">
        <p14:creationId xmlns:p14="http://schemas.microsoft.com/office/powerpoint/2010/main" val="18843851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D15C99-8BA0-4D06-A480-97F313E554CA}"/>
              </a:ext>
            </a:extLst>
          </p:cNvPr>
          <p:cNvSpPr/>
          <p:nvPr/>
        </p:nvSpPr>
        <p:spPr>
          <a:xfrm>
            <a:off x="405161" y="287699"/>
            <a:ext cx="11548946" cy="2800767"/>
          </a:xfrm>
          <a:prstGeom prst="rect">
            <a:avLst/>
          </a:prstGeom>
        </p:spPr>
        <p:txBody>
          <a:bodyPr wrap="square">
            <a:spAutoFit/>
          </a:bodyPr>
          <a:lstStyle/>
          <a:p>
            <a:r>
              <a:rPr lang="id-ID" sz="4400" dirty="0">
                <a:latin typeface="Times New Roman" panose="02020603050405020304" pitchFamily="18" charset="0"/>
                <a:ea typeface="Calibri" panose="020F0502020204030204" pitchFamily="34" charset="0"/>
              </a:rPr>
              <a:t>Kepemimpinan moral adalah kepemimpinan yang memegang teguh etika, dikendalikan oleh idealisme, dan didorong oleh tujuan yang lebih jauh ke depan. </a:t>
            </a:r>
            <a:endParaRPr lang="en-US" sz="4400" dirty="0"/>
          </a:p>
        </p:txBody>
      </p:sp>
      <p:sp>
        <p:nvSpPr>
          <p:cNvPr id="3" name="Rectangle 2">
            <a:extLst>
              <a:ext uri="{FF2B5EF4-FFF2-40B4-BE49-F238E27FC236}">
                <a16:creationId xmlns:a16="http://schemas.microsoft.com/office/drawing/2014/main" id="{9A2C38D3-5D2E-4573-AE08-78A1C73A23FA}"/>
              </a:ext>
            </a:extLst>
          </p:cNvPr>
          <p:cNvSpPr/>
          <p:nvPr/>
        </p:nvSpPr>
        <p:spPr>
          <a:xfrm>
            <a:off x="405160" y="3429000"/>
            <a:ext cx="11548945" cy="4247317"/>
          </a:xfrm>
          <a:prstGeom prst="rect">
            <a:avLst/>
          </a:prstGeom>
        </p:spPr>
        <p:txBody>
          <a:bodyPr wrap="square">
            <a:spAutoFit/>
          </a:bodyPr>
          <a:lstStyle/>
          <a:p>
            <a:r>
              <a:rPr lang="id-ID" sz="5400" dirty="0">
                <a:latin typeface="Times New Roman" panose="02020603050405020304" pitchFamily="18" charset="0"/>
                <a:ea typeface="Calibri" panose="020F0502020204030204" pitchFamily="34" charset="0"/>
              </a:rPr>
              <a:t>Seorang pemimpin moral adalah pemimpin yang tahu mengelola diri, mengendalikan ego </a:t>
            </a:r>
            <a:r>
              <a:rPr lang="en-US" sz="5400" dirty="0">
                <a:latin typeface="Times New Roman" panose="02020603050405020304" pitchFamily="18" charset="0"/>
                <a:ea typeface="Calibri" panose="020F0502020204030204" pitchFamily="34" charset="0"/>
              </a:rPr>
              <a:t>dan</a:t>
            </a:r>
            <a:r>
              <a:rPr lang="id-ID" sz="5400" dirty="0">
                <a:latin typeface="Times New Roman" panose="02020603050405020304" pitchFamily="18" charset="0"/>
                <a:ea typeface="Calibri" panose="020F0502020204030204" pitchFamily="34" charset="0"/>
              </a:rPr>
              <a:t> bertindak</a:t>
            </a:r>
            <a:r>
              <a:rPr lang="en-US" sz="5400" dirty="0">
                <a:latin typeface="Times New Roman" panose="02020603050405020304" pitchFamily="18" charset="0"/>
                <a:ea typeface="Calibri" panose="020F0502020204030204" pitchFamily="34" charset="0"/>
              </a:rPr>
              <a:t>, </a:t>
            </a:r>
            <a:r>
              <a:rPr lang="en-US" sz="5400" dirty="0" err="1">
                <a:latin typeface="Times New Roman" panose="02020603050405020304" pitchFamily="18" charset="0"/>
                <a:ea typeface="Calibri" panose="020F0502020204030204" pitchFamily="34" charset="0"/>
              </a:rPr>
              <a:t>serta</a:t>
            </a:r>
            <a:r>
              <a:rPr lang="en-US" sz="5400" dirty="0">
                <a:latin typeface="Times New Roman" panose="02020603050405020304" pitchFamily="18" charset="0"/>
                <a:ea typeface="Calibri" panose="020F0502020204030204" pitchFamily="34" charset="0"/>
              </a:rPr>
              <a:t> </a:t>
            </a:r>
            <a:r>
              <a:rPr lang="id-ID" sz="5400" dirty="0">
                <a:latin typeface="Times New Roman" panose="02020603050405020304" pitchFamily="18" charset="0"/>
                <a:ea typeface="Calibri" panose="020F0502020204030204" pitchFamily="34" charset="0"/>
              </a:rPr>
              <a:t>memiliki kemampuan emosi dan sosial yang tinggi. </a:t>
            </a:r>
            <a:endParaRPr lang="en-US" sz="5400" dirty="0"/>
          </a:p>
        </p:txBody>
      </p:sp>
    </p:spTree>
    <p:extLst>
      <p:ext uri="{BB962C8B-B14F-4D97-AF65-F5344CB8AC3E}">
        <p14:creationId xmlns:p14="http://schemas.microsoft.com/office/powerpoint/2010/main" val="41123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4BE6A0-4F2F-4E24-8925-06760EAC4A07}"/>
              </a:ext>
            </a:extLst>
          </p:cNvPr>
          <p:cNvSpPr/>
          <p:nvPr/>
        </p:nvSpPr>
        <p:spPr>
          <a:xfrm>
            <a:off x="148682" y="153885"/>
            <a:ext cx="11905785" cy="1938992"/>
          </a:xfrm>
          <a:prstGeom prst="rect">
            <a:avLst/>
          </a:prstGeom>
        </p:spPr>
        <p:txBody>
          <a:bodyPr wrap="square">
            <a:spAutoFit/>
          </a:bodyPr>
          <a:lstStyle/>
          <a:p>
            <a:r>
              <a:rPr lang="id-ID" sz="4000" dirty="0">
                <a:latin typeface="Times New Roman" panose="02020603050405020304" pitchFamily="18" charset="0"/>
                <a:ea typeface="Calibri" panose="020F0502020204030204" pitchFamily="34" charset="0"/>
              </a:rPr>
              <a:t>Kepemimpinan moral mengasumsikan fokus utama  kepemimpinan pada nilai, kepercayaan, dan etika pimpinan. </a:t>
            </a:r>
            <a:endParaRPr lang="en-US" sz="4000" dirty="0"/>
          </a:p>
        </p:txBody>
      </p:sp>
      <p:sp>
        <p:nvSpPr>
          <p:cNvPr id="3" name="Rectangle 2">
            <a:extLst>
              <a:ext uri="{FF2B5EF4-FFF2-40B4-BE49-F238E27FC236}">
                <a16:creationId xmlns:a16="http://schemas.microsoft.com/office/drawing/2014/main" id="{EF8A840C-98D9-40DC-910B-D694153A558C}"/>
              </a:ext>
            </a:extLst>
          </p:cNvPr>
          <p:cNvSpPr/>
          <p:nvPr/>
        </p:nvSpPr>
        <p:spPr>
          <a:xfrm>
            <a:off x="257568" y="2298042"/>
            <a:ext cx="10249922" cy="707886"/>
          </a:xfrm>
          <a:prstGeom prst="rect">
            <a:avLst/>
          </a:prstGeom>
        </p:spPr>
        <p:txBody>
          <a:bodyPr wrap="none">
            <a:spAutoFit/>
          </a:bodyPr>
          <a:lstStyle/>
          <a:p>
            <a:r>
              <a:rPr lang="id-ID" sz="4000" dirty="0">
                <a:latin typeface="Times New Roman" panose="02020603050405020304" pitchFamily="18" charset="0"/>
                <a:ea typeface="Calibri" panose="020F0502020204030204" pitchFamily="34" charset="0"/>
              </a:rPr>
              <a:t>Kepemimpinan moral  bertujuan untuk melayani</a:t>
            </a:r>
            <a:r>
              <a:rPr lang="id-ID" sz="1200" dirty="0">
                <a:latin typeface="Times New Roman" panose="02020603050405020304" pitchFamily="18" charset="0"/>
                <a:ea typeface="Calibri" panose="020F0502020204030204" pitchFamily="34" charset="0"/>
              </a:rPr>
              <a:t>. </a:t>
            </a:r>
            <a:endParaRPr lang="en-US" dirty="0"/>
          </a:p>
        </p:txBody>
      </p:sp>
    </p:spTree>
    <p:extLst>
      <p:ext uri="{BB962C8B-B14F-4D97-AF65-F5344CB8AC3E}">
        <p14:creationId xmlns:p14="http://schemas.microsoft.com/office/powerpoint/2010/main" val="385608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15329E-6304-4E97-9090-49C45F2253EB}"/>
              </a:ext>
            </a:extLst>
          </p:cNvPr>
          <p:cNvSpPr/>
          <p:nvPr/>
        </p:nvSpPr>
        <p:spPr>
          <a:xfrm>
            <a:off x="0" y="88863"/>
            <a:ext cx="11998712" cy="5822107"/>
          </a:xfrm>
          <a:prstGeom prst="rect">
            <a:avLst/>
          </a:prstGeom>
        </p:spPr>
        <p:txBody>
          <a:bodyPr wrap="square">
            <a:spAutoFit/>
          </a:bodyPr>
          <a:lstStyle/>
          <a:p>
            <a:pPr marL="457200" indent="457200" algn="just">
              <a:lnSpc>
                <a:spcPct val="200000"/>
              </a:lnSpc>
              <a:spcAft>
                <a:spcPts val="0"/>
              </a:spcAft>
            </a:pPr>
            <a:r>
              <a:rPr lang="id-ID" sz="2800" dirty="0">
                <a:solidFill>
                  <a:srgbClr val="000000"/>
                </a:solidFill>
                <a:latin typeface="Times New Roman" panose="02020603050405020304" pitchFamily="18" charset="0"/>
                <a:ea typeface="Calibri" panose="020F0502020204030204" pitchFamily="34" charset="0"/>
              </a:rPr>
              <a:t>Pemimpin dengan kepercayaan moral adalah seseorang yang dapat: </a:t>
            </a:r>
            <a:endParaRPr lang="en-US" sz="2800" dirty="0">
              <a:solidFill>
                <a:srgbClr val="000000"/>
              </a:solidFill>
              <a:latin typeface="Times New Roman" panose="02020603050405020304" pitchFamily="18" charset="0"/>
              <a:ea typeface="Calibri" panose="020F0502020204030204" pitchFamily="34" charset="0"/>
            </a:endParaRPr>
          </a:p>
          <a:p>
            <a:pPr marL="457200" algn="just">
              <a:lnSpc>
                <a:spcPct val="200000"/>
              </a:lnSpc>
              <a:spcAft>
                <a:spcPts val="0"/>
              </a:spcAft>
            </a:pPr>
            <a:r>
              <a:rPr lang="id-ID" sz="2800" dirty="0">
                <a:solidFill>
                  <a:srgbClr val="000000"/>
                </a:solidFill>
                <a:latin typeface="Times New Roman" panose="02020603050405020304" pitchFamily="18" charset="0"/>
                <a:ea typeface="Calibri" panose="020F0502020204030204" pitchFamily="34" charset="0"/>
              </a:rPr>
              <a:t>(1) menunjukkan konsistensi sebab akibat antara prinsip dan praktik; </a:t>
            </a:r>
            <a:endParaRPr lang="en-US" sz="2800" dirty="0">
              <a:solidFill>
                <a:srgbClr val="000000"/>
              </a:solidFill>
              <a:latin typeface="Times New Roman" panose="02020603050405020304" pitchFamily="18" charset="0"/>
              <a:ea typeface="Calibri" panose="020F0502020204030204" pitchFamily="34" charset="0"/>
            </a:endParaRPr>
          </a:p>
          <a:p>
            <a:pPr marL="457200" algn="just">
              <a:lnSpc>
                <a:spcPct val="200000"/>
              </a:lnSpc>
              <a:spcAft>
                <a:spcPts val="0"/>
              </a:spcAft>
            </a:pPr>
            <a:r>
              <a:rPr lang="id-ID" sz="2800" dirty="0">
                <a:solidFill>
                  <a:srgbClr val="000000"/>
                </a:solidFill>
                <a:latin typeface="Times New Roman" panose="02020603050405020304" pitchFamily="18" charset="0"/>
                <a:ea typeface="Calibri" panose="020F0502020204030204" pitchFamily="34" charset="0"/>
              </a:rPr>
              <a:t>(2) menerapkan prinsip ke dalam situasi baru; </a:t>
            </a:r>
            <a:endParaRPr lang="en-US" sz="2800" dirty="0">
              <a:solidFill>
                <a:srgbClr val="000000"/>
              </a:solidFill>
              <a:latin typeface="Times New Roman" panose="02020603050405020304" pitchFamily="18" charset="0"/>
              <a:ea typeface="Calibri" panose="020F0502020204030204" pitchFamily="34" charset="0"/>
            </a:endParaRPr>
          </a:p>
          <a:p>
            <a:pPr marL="457200" algn="just">
              <a:lnSpc>
                <a:spcPct val="200000"/>
              </a:lnSpc>
              <a:spcAft>
                <a:spcPts val="0"/>
              </a:spcAft>
            </a:pPr>
            <a:r>
              <a:rPr lang="id-ID" sz="2800" dirty="0">
                <a:solidFill>
                  <a:srgbClr val="000000"/>
                </a:solidFill>
                <a:latin typeface="Times New Roman" panose="02020603050405020304" pitchFamily="18" charset="0"/>
                <a:ea typeface="Calibri" panose="020F0502020204030204" pitchFamily="34" charset="0"/>
              </a:rPr>
              <a:t>(3) menciptakan berbagi pemahaman dan kosakata umum; </a:t>
            </a:r>
            <a:endParaRPr lang="en-US" sz="2800" dirty="0">
              <a:solidFill>
                <a:srgbClr val="000000"/>
              </a:solidFill>
              <a:latin typeface="Times New Roman" panose="02020603050405020304" pitchFamily="18" charset="0"/>
              <a:ea typeface="Calibri" panose="020F0502020204030204" pitchFamily="34" charset="0"/>
            </a:endParaRPr>
          </a:p>
          <a:p>
            <a:pPr marL="457200" algn="just">
              <a:lnSpc>
                <a:spcPct val="200000"/>
              </a:lnSpc>
              <a:spcAft>
                <a:spcPts val="0"/>
              </a:spcAft>
            </a:pPr>
            <a:r>
              <a:rPr lang="id-ID" sz="2800" dirty="0">
                <a:solidFill>
                  <a:srgbClr val="000000"/>
                </a:solidFill>
                <a:latin typeface="Times New Roman" panose="02020603050405020304" pitchFamily="18" charset="0"/>
                <a:ea typeface="Calibri" panose="020F0502020204030204" pitchFamily="34" charset="0"/>
              </a:rPr>
              <a:t>(4) menjelaskan dan menentukan keputusan dalam hal moral; </a:t>
            </a:r>
            <a:endParaRPr lang="en-US" sz="2800" dirty="0">
              <a:solidFill>
                <a:srgbClr val="000000"/>
              </a:solidFill>
              <a:latin typeface="Times New Roman" panose="02020603050405020304" pitchFamily="18" charset="0"/>
              <a:ea typeface="Calibri" panose="020F0502020204030204" pitchFamily="34" charset="0"/>
            </a:endParaRPr>
          </a:p>
          <a:p>
            <a:pPr marL="457200" algn="just">
              <a:lnSpc>
                <a:spcPct val="200000"/>
              </a:lnSpc>
              <a:spcAft>
                <a:spcPts val="1000"/>
              </a:spcAft>
            </a:pPr>
            <a:r>
              <a:rPr lang="id-ID" sz="2800" dirty="0">
                <a:solidFill>
                  <a:srgbClr val="000000"/>
                </a:solidFill>
                <a:latin typeface="Times New Roman" panose="02020603050405020304" pitchFamily="18" charset="0"/>
                <a:ea typeface="Calibri" panose="020F0502020204030204" pitchFamily="34" charset="0"/>
              </a:rPr>
              <a:t>(5) menjaga prinsip sepanjang waktu; </a:t>
            </a:r>
            <a:endParaRPr lang="en-US" sz="2800" dirty="0">
              <a:solidFill>
                <a:srgbClr val="000000"/>
              </a:solidFill>
              <a:latin typeface="Times New Roman" panose="02020603050405020304" pitchFamily="18" charset="0"/>
              <a:ea typeface="Calibri" panose="020F0502020204030204" pitchFamily="34" charset="0"/>
            </a:endParaRPr>
          </a:p>
          <a:p>
            <a:r>
              <a:rPr lang="en-US" sz="2800" dirty="0">
                <a:latin typeface="Times New Roman" panose="02020603050405020304" pitchFamily="18" charset="0"/>
                <a:ea typeface="Calibri" panose="020F0502020204030204" pitchFamily="34" charset="0"/>
              </a:rPr>
              <a:t>           </a:t>
            </a:r>
            <a:r>
              <a:rPr lang="id-ID" sz="2800" dirty="0">
                <a:latin typeface="Times New Roman" panose="02020603050405020304" pitchFamily="18" charset="0"/>
                <a:ea typeface="Calibri" panose="020F0502020204030204" pitchFamily="34" charset="0"/>
              </a:rPr>
              <a:t>(6) menginterprestasikan ulang dan menyatakan kembali prinsip jika perlu </a:t>
            </a:r>
            <a:endParaRPr lang="en-US" sz="2800" dirty="0"/>
          </a:p>
        </p:txBody>
      </p:sp>
    </p:spTree>
    <p:extLst>
      <p:ext uri="{BB962C8B-B14F-4D97-AF65-F5344CB8AC3E}">
        <p14:creationId xmlns:p14="http://schemas.microsoft.com/office/powerpoint/2010/main" val="2467650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F2B18B-52EE-46F3-9B83-402F68245F59}"/>
              </a:ext>
            </a:extLst>
          </p:cNvPr>
          <p:cNvSpPr txBox="1"/>
          <p:nvPr/>
        </p:nvSpPr>
        <p:spPr>
          <a:xfrm>
            <a:off x="122663" y="2687444"/>
            <a:ext cx="1222173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black"/>
                </a:solidFill>
                <a:effectLst/>
                <a:uLnTx/>
                <a:uFillTx/>
                <a:latin typeface="Calibri" panose="020F0502020204030204"/>
                <a:ea typeface="+mn-ea"/>
                <a:cs typeface="+mn-cs"/>
              </a:rPr>
              <a:t>KEPEMIMPINAN </a:t>
            </a:r>
            <a:r>
              <a:rPr lang="en-US" sz="7200" b="1" i="1" dirty="0">
                <a:solidFill>
                  <a:prstClr val="black"/>
                </a:solidFill>
                <a:latin typeface="Calibri" panose="020F0502020204030204"/>
              </a:rPr>
              <a:t>POSTMODERN</a:t>
            </a:r>
            <a:endParaRPr kumimoji="0" lang="en-US" sz="7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135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F25A3D-78BC-4025-9A93-F8E3599EDD9C}"/>
              </a:ext>
            </a:extLst>
          </p:cNvPr>
          <p:cNvSpPr/>
          <p:nvPr/>
        </p:nvSpPr>
        <p:spPr>
          <a:xfrm>
            <a:off x="226741" y="187339"/>
            <a:ext cx="11783121" cy="1446550"/>
          </a:xfrm>
          <a:prstGeom prst="rect">
            <a:avLst/>
          </a:prstGeom>
        </p:spPr>
        <p:txBody>
          <a:bodyPr wrap="square">
            <a:spAutoFit/>
          </a:bodyPr>
          <a:lstStyle/>
          <a:p>
            <a:r>
              <a:rPr lang="id-ID" sz="4400" dirty="0">
                <a:latin typeface="Times New Roman" panose="02020603050405020304" pitchFamily="18" charset="0"/>
                <a:ea typeface="Calibri" panose="020F0502020204030204" pitchFamily="34" charset="0"/>
              </a:rPr>
              <a:t>Kepemimpinan </a:t>
            </a:r>
            <a:r>
              <a:rPr lang="id-ID" sz="4400" i="1" dirty="0">
                <a:latin typeface="Times New Roman" panose="02020603050405020304" pitchFamily="18" charset="0"/>
                <a:ea typeface="Calibri" panose="020F0502020204030204" pitchFamily="34" charset="0"/>
              </a:rPr>
              <a:t>postmodern </a:t>
            </a:r>
            <a:r>
              <a:rPr lang="id-ID" sz="4400" dirty="0">
                <a:latin typeface="Times New Roman" panose="02020603050405020304" pitchFamily="18" charset="0"/>
                <a:ea typeface="Calibri" panose="020F0502020204030204" pitchFamily="34" charset="0"/>
              </a:rPr>
              <a:t>adalah kepemimpinan yang fokus pada visi (kepemimpinan vision</a:t>
            </a:r>
            <a:r>
              <a:rPr lang="en-US" sz="4400" dirty="0" err="1">
                <a:latin typeface="Times New Roman" panose="02020603050405020304" pitchFamily="18" charset="0"/>
                <a:ea typeface="Calibri" panose="020F0502020204030204" pitchFamily="34" charset="0"/>
              </a:rPr>
              <a:t>ary</a:t>
            </a:r>
            <a:r>
              <a:rPr lang="id-ID" sz="4400" dirty="0">
                <a:latin typeface="Times New Roman" panose="02020603050405020304" pitchFamily="18" charset="0"/>
                <a:ea typeface="Calibri" panose="020F0502020204030204" pitchFamily="34" charset="0"/>
              </a:rPr>
              <a:t>). </a:t>
            </a:r>
            <a:endParaRPr lang="en-US" sz="4400" dirty="0"/>
          </a:p>
        </p:txBody>
      </p:sp>
      <p:sp>
        <p:nvSpPr>
          <p:cNvPr id="3" name="Rectangle 2">
            <a:extLst>
              <a:ext uri="{FF2B5EF4-FFF2-40B4-BE49-F238E27FC236}">
                <a16:creationId xmlns:a16="http://schemas.microsoft.com/office/drawing/2014/main" id="{536E3123-B11F-4C68-A003-0705399CE090}"/>
              </a:ext>
            </a:extLst>
          </p:cNvPr>
          <p:cNvSpPr/>
          <p:nvPr/>
        </p:nvSpPr>
        <p:spPr>
          <a:xfrm>
            <a:off x="226741" y="1868050"/>
            <a:ext cx="11783120" cy="2800767"/>
          </a:xfrm>
          <a:prstGeom prst="rect">
            <a:avLst/>
          </a:prstGeom>
        </p:spPr>
        <p:txBody>
          <a:bodyPr wrap="square">
            <a:spAutoFit/>
          </a:bodyPr>
          <a:lstStyle/>
          <a:p>
            <a:r>
              <a:rPr lang="id-ID" sz="4400" dirty="0">
                <a:latin typeface="Times New Roman" panose="02020603050405020304" pitchFamily="18" charset="0"/>
                <a:ea typeface="Calibri" panose="020F0502020204030204" pitchFamily="34" charset="0"/>
              </a:rPr>
              <a:t>Kepemimpinan ini menaruh perhatian pada budaya dan lambang-lambang makna yang dibentuk individu atau kelompok. Model fokus pada intrepretasi setiap individu di dalam organisasi.</a:t>
            </a:r>
            <a:endParaRPr lang="en-US" sz="4400" dirty="0"/>
          </a:p>
        </p:txBody>
      </p:sp>
    </p:spTree>
    <p:extLst>
      <p:ext uri="{BB962C8B-B14F-4D97-AF65-F5344CB8AC3E}">
        <p14:creationId xmlns:p14="http://schemas.microsoft.com/office/powerpoint/2010/main" val="321288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2576A1-98C0-4B49-BB71-F94C5405F48D}"/>
              </a:ext>
            </a:extLst>
          </p:cNvPr>
          <p:cNvSpPr/>
          <p:nvPr/>
        </p:nvSpPr>
        <p:spPr>
          <a:xfrm>
            <a:off x="224883" y="137533"/>
            <a:ext cx="11742234" cy="6785384"/>
          </a:xfrm>
          <a:prstGeom prst="rect">
            <a:avLst/>
          </a:prstGeom>
        </p:spPr>
        <p:txBody>
          <a:bodyPr wrap="square">
            <a:spAutoFit/>
          </a:bodyPr>
          <a:lstStyle/>
          <a:p>
            <a:pPr marL="450215" indent="457200" algn="just">
              <a:lnSpc>
                <a:spcPct val="200000"/>
              </a:lnSpc>
              <a:spcAft>
                <a:spcPts val="1000"/>
              </a:spcAft>
            </a:pPr>
            <a:r>
              <a:rPr lang="en-US" sz="4400" dirty="0">
                <a:solidFill>
                  <a:srgbClr val="000000"/>
                </a:solidFill>
                <a:latin typeface="Times New Roman" panose="02020603050405020304" pitchFamily="18" charset="0"/>
                <a:ea typeface="Calibri" panose="020F0502020204030204" pitchFamily="34" charset="0"/>
              </a:rPr>
              <a:t>T</a:t>
            </a:r>
            <a:r>
              <a:rPr lang="id-ID" sz="4400" dirty="0">
                <a:solidFill>
                  <a:srgbClr val="000000"/>
                </a:solidFill>
                <a:latin typeface="Times New Roman" panose="02020603050405020304" pitchFamily="18" charset="0"/>
                <a:ea typeface="Calibri" panose="020F0502020204030204" pitchFamily="34" charset="0"/>
              </a:rPr>
              <a:t>iga karakteritik personal yang menjadi panduan strategi perilaku pemimpin: </a:t>
            </a:r>
            <a:endParaRPr lang="en-US" sz="4400" dirty="0">
              <a:solidFill>
                <a:srgbClr val="000000"/>
              </a:solidFill>
              <a:latin typeface="Times New Roman" panose="02020603050405020304" pitchFamily="18" charset="0"/>
              <a:ea typeface="Calibri" panose="020F0502020204030204" pitchFamily="34" charset="0"/>
            </a:endParaRPr>
          </a:p>
          <a:p>
            <a:pPr marL="342900" lvl="0" indent="-342900" algn="just">
              <a:lnSpc>
                <a:spcPct val="200000"/>
              </a:lnSpc>
              <a:spcAft>
                <a:spcPts val="0"/>
              </a:spcAft>
              <a:buFont typeface="+mj-lt"/>
              <a:buAutoNum type="arabicParenBoth"/>
            </a:pPr>
            <a:r>
              <a:rPr lang="en-US" sz="4400" dirty="0">
                <a:solidFill>
                  <a:srgbClr val="000000"/>
                </a:solidFill>
                <a:latin typeface="Times New Roman" panose="02020603050405020304" pitchFamily="18" charset="0"/>
                <a:ea typeface="Calibri" panose="020F0502020204030204" pitchFamily="34" charset="0"/>
              </a:rPr>
              <a:t> </a:t>
            </a:r>
            <a:r>
              <a:rPr lang="id-ID" sz="4400" dirty="0">
                <a:solidFill>
                  <a:srgbClr val="000000"/>
                </a:solidFill>
                <a:latin typeface="Times New Roman" panose="02020603050405020304" pitchFamily="18" charset="0"/>
                <a:ea typeface="Calibri" panose="020F0502020204030204" pitchFamily="34" charset="0"/>
              </a:rPr>
              <a:t>diri, </a:t>
            </a:r>
            <a:endParaRPr lang="en-US" sz="4400" dirty="0">
              <a:solidFill>
                <a:srgbClr val="000000"/>
              </a:solidFill>
              <a:latin typeface="Times New Roman" panose="02020603050405020304" pitchFamily="18" charset="0"/>
              <a:ea typeface="Calibri" panose="020F0502020204030204" pitchFamily="34" charset="0"/>
            </a:endParaRPr>
          </a:p>
          <a:p>
            <a:pPr marL="342900" lvl="0" indent="-342900" algn="just">
              <a:lnSpc>
                <a:spcPct val="200000"/>
              </a:lnSpc>
              <a:spcAft>
                <a:spcPts val="0"/>
              </a:spcAft>
              <a:buFont typeface="+mj-lt"/>
              <a:buAutoNum type="arabicParenBoth"/>
            </a:pPr>
            <a:r>
              <a:rPr lang="en-US" sz="4400" dirty="0">
                <a:solidFill>
                  <a:srgbClr val="000000"/>
                </a:solidFill>
                <a:latin typeface="Times New Roman" panose="02020603050405020304" pitchFamily="18" charset="0"/>
                <a:ea typeface="Calibri" panose="020F0502020204030204" pitchFamily="34" charset="0"/>
              </a:rPr>
              <a:t> </a:t>
            </a:r>
            <a:r>
              <a:rPr lang="id-ID" sz="4400" dirty="0">
                <a:solidFill>
                  <a:srgbClr val="000000"/>
                </a:solidFill>
                <a:latin typeface="Times New Roman" panose="02020603050405020304" pitchFamily="18" charset="0"/>
                <a:ea typeface="Calibri" panose="020F0502020204030204" pitchFamily="34" charset="0"/>
              </a:rPr>
              <a:t>penggunaan kekuasaan, dan </a:t>
            </a:r>
            <a:endParaRPr lang="en-US" sz="4400" dirty="0">
              <a:solidFill>
                <a:srgbClr val="000000"/>
              </a:solidFill>
              <a:latin typeface="Times New Roman" panose="02020603050405020304" pitchFamily="18" charset="0"/>
              <a:ea typeface="Calibri" panose="020F0502020204030204" pitchFamily="34" charset="0"/>
            </a:endParaRPr>
          </a:p>
          <a:p>
            <a:pPr marL="342900" lvl="0" indent="-342900" algn="just">
              <a:lnSpc>
                <a:spcPct val="200000"/>
              </a:lnSpc>
              <a:spcAft>
                <a:spcPts val="0"/>
              </a:spcAft>
              <a:buFont typeface="+mj-lt"/>
              <a:buAutoNum type="arabicParenBoth"/>
            </a:pPr>
            <a:r>
              <a:rPr lang="en-US" sz="4400" dirty="0">
                <a:solidFill>
                  <a:srgbClr val="000000"/>
                </a:solidFill>
                <a:latin typeface="Times New Roman" panose="02020603050405020304" pitchFamily="18" charset="0"/>
                <a:ea typeface="Calibri" panose="020F0502020204030204" pitchFamily="34" charset="0"/>
              </a:rPr>
              <a:t> </a:t>
            </a:r>
            <a:r>
              <a:rPr lang="id-ID" sz="4400" dirty="0">
                <a:solidFill>
                  <a:srgbClr val="000000"/>
                </a:solidFill>
                <a:latin typeface="Times New Roman" panose="02020603050405020304" pitchFamily="18" charset="0"/>
                <a:ea typeface="Calibri" panose="020F0502020204030204" pitchFamily="34" charset="0"/>
              </a:rPr>
              <a:t> kognitif.</a:t>
            </a:r>
            <a:endParaRPr lang="en-US" sz="4400"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3146319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E1C7C1-BDAC-4A49-81A8-886C4DCEF08B}"/>
              </a:ext>
            </a:extLst>
          </p:cNvPr>
          <p:cNvSpPr/>
          <p:nvPr/>
        </p:nvSpPr>
        <p:spPr>
          <a:xfrm>
            <a:off x="-453484" y="-139066"/>
            <a:ext cx="12645483" cy="7976543"/>
          </a:xfrm>
          <a:prstGeom prst="rect">
            <a:avLst/>
          </a:prstGeom>
        </p:spPr>
        <p:txBody>
          <a:bodyPr wrap="square">
            <a:spAutoFit/>
          </a:bodyPr>
          <a:lstStyle/>
          <a:p>
            <a:pPr marL="450215" indent="457200" algn="just">
              <a:lnSpc>
                <a:spcPct val="200000"/>
              </a:lnSpc>
              <a:spcAft>
                <a:spcPts val="1000"/>
              </a:spcAft>
            </a:pPr>
            <a:r>
              <a:rPr lang="en-US" sz="3600" dirty="0">
                <a:solidFill>
                  <a:srgbClr val="FF0000"/>
                </a:solidFill>
                <a:latin typeface="Times New Roman" panose="02020603050405020304" pitchFamily="18" charset="0"/>
                <a:ea typeface="Calibri" panose="020F0502020204030204" pitchFamily="34" charset="0"/>
              </a:rPr>
              <a:t>I</a:t>
            </a:r>
            <a:r>
              <a:rPr lang="id-ID" sz="3600" dirty="0">
                <a:solidFill>
                  <a:srgbClr val="FF0000"/>
                </a:solidFill>
                <a:latin typeface="Times New Roman" panose="02020603050405020304" pitchFamily="18" charset="0"/>
                <a:ea typeface="Calibri" panose="020F0502020204030204" pitchFamily="34" charset="0"/>
              </a:rPr>
              <a:t>dentifikasi empat kepemimpinan </a:t>
            </a:r>
            <a:r>
              <a:rPr lang="id-ID" sz="3600" i="1" dirty="0">
                <a:solidFill>
                  <a:srgbClr val="FF0000"/>
                </a:solidFill>
                <a:latin typeface="Times New Roman" panose="02020603050405020304" pitchFamily="18" charset="0"/>
                <a:ea typeface="Calibri" panose="020F0502020204030204" pitchFamily="34" charset="0"/>
              </a:rPr>
              <a:t>postmodern</a:t>
            </a:r>
            <a:r>
              <a:rPr lang="id-ID" sz="3600" dirty="0">
                <a:solidFill>
                  <a:srgbClr val="FF0000"/>
                </a:solidFill>
                <a:latin typeface="Times New Roman" panose="02020603050405020304" pitchFamily="18" charset="0"/>
                <a:ea typeface="Calibri" panose="020F0502020204030204" pitchFamily="34" charset="0"/>
              </a:rPr>
              <a:t>:  </a:t>
            </a:r>
            <a:endParaRPr lang="en-US" sz="3600" dirty="0">
              <a:solidFill>
                <a:srgbClr val="FF0000"/>
              </a:solidFill>
              <a:latin typeface="Times New Roman" panose="02020603050405020304" pitchFamily="18" charset="0"/>
              <a:ea typeface="Calibri" panose="020F0502020204030204" pitchFamily="34" charset="0"/>
            </a:endParaRPr>
          </a:p>
          <a:p>
            <a:pPr marL="450215" algn="just">
              <a:lnSpc>
                <a:spcPct val="200000"/>
              </a:lnSpc>
              <a:spcAft>
                <a:spcPts val="0"/>
              </a:spcAft>
            </a:pPr>
            <a:r>
              <a:rPr lang="id-ID" sz="3600" dirty="0">
                <a:solidFill>
                  <a:srgbClr val="000000"/>
                </a:solidFill>
                <a:latin typeface="Times New Roman" panose="02020603050405020304" pitchFamily="18" charset="0"/>
                <a:ea typeface="Calibri" panose="020F0502020204030204" pitchFamily="34" charset="0"/>
              </a:rPr>
              <a:t>(1)  bahasa tidak merefleksikan kenyataan; </a:t>
            </a:r>
            <a:endParaRPr lang="en-US" sz="3600" dirty="0">
              <a:solidFill>
                <a:srgbClr val="000000"/>
              </a:solidFill>
              <a:latin typeface="Times New Roman" panose="02020603050405020304" pitchFamily="18" charset="0"/>
              <a:ea typeface="Calibri" panose="020F0502020204030204" pitchFamily="34" charset="0"/>
            </a:endParaRPr>
          </a:p>
          <a:p>
            <a:pPr marL="450215" algn="just">
              <a:lnSpc>
                <a:spcPct val="200000"/>
              </a:lnSpc>
              <a:spcAft>
                <a:spcPts val="0"/>
              </a:spcAft>
            </a:pPr>
            <a:r>
              <a:rPr lang="id-ID" sz="3600" dirty="0">
                <a:solidFill>
                  <a:srgbClr val="000000"/>
                </a:solidFill>
                <a:latin typeface="Times New Roman" panose="02020603050405020304" pitchFamily="18" charset="0"/>
                <a:ea typeface="Calibri" panose="020F0502020204030204" pitchFamily="34" charset="0"/>
              </a:rPr>
              <a:t>(2) kenyataan itu tidak ada; terdapat keberagaman kenyataan; </a:t>
            </a:r>
            <a:endParaRPr lang="en-US" sz="3600" dirty="0">
              <a:solidFill>
                <a:srgbClr val="000000"/>
              </a:solidFill>
              <a:latin typeface="Times New Roman" panose="02020603050405020304" pitchFamily="18" charset="0"/>
              <a:ea typeface="Calibri" panose="020F0502020204030204" pitchFamily="34" charset="0"/>
            </a:endParaRPr>
          </a:p>
          <a:p>
            <a:pPr marL="450215" algn="just">
              <a:lnSpc>
                <a:spcPct val="200000"/>
              </a:lnSpc>
              <a:spcAft>
                <a:spcPts val="0"/>
              </a:spcAft>
            </a:pPr>
            <a:r>
              <a:rPr lang="id-ID" sz="3600" dirty="0">
                <a:solidFill>
                  <a:srgbClr val="000000"/>
                </a:solidFill>
                <a:latin typeface="Times New Roman" panose="02020603050405020304" pitchFamily="18" charset="0"/>
                <a:ea typeface="Calibri" panose="020F0502020204030204" pitchFamily="34" charset="0"/>
              </a:rPr>
              <a:t>(3) beberapa situasi terbuka untuk beberapa interprestasi; </a:t>
            </a:r>
            <a:endParaRPr lang="en-US" sz="3600" dirty="0">
              <a:solidFill>
                <a:srgbClr val="000000"/>
              </a:solidFill>
              <a:latin typeface="Times New Roman" panose="02020603050405020304" pitchFamily="18" charset="0"/>
              <a:ea typeface="Calibri" panose="020F0502020204030204" pitchFamily="34" charset="0"/>
            </a:endParaRPr>
          </a:p>
          <a:p>
            <a:pPr marL="450215" algn="just">
              <a:lnSpc>
                <a:spcPct val="200000"/>
              </a:lnSpc>
              <a:spcAft>
                <a:spcPts val="0"/>
              </a:spcAft>
            </a:pPr>
            <a:r>
              <a:rPr lang="id-ID" sz="3600" dirty="0">
                <a:solidFill>
                  <a:srgbClr val="000000"/>
                </a:solidFill>
                <a:latin typeface="Times New Roman" panose="02020603050405020304" pitchFamily="18" charset="0"/>
                <a:ea typeface="Calibri" panose="020F0502020204030204" pitchFamily="34" charset="0"/>
              </a:rPr>
              <a:t>(4) situasi harus dimengerti pada level lokal dengan perhatian </a:t>
            </a:r>
            <a:endParaRPr lang="en-US" sz="3600" dirty="0">
              <a:solidFill>
                <a:srgbClr val="000000"/>
              </a:solidFill>
              <a:latin typeface="Times New Roman" panose="02020603050405020304" pitchFamily="18" charset="0"/>
              <a:ea typeface="Calibri" panose="020F0502020204030204" pitchFamily="34" charset="0"/>
            </a:endParaRPr>
          </a:p>
          <a:p>
            <a:pPr marL="450215" algn="just">
              <a:lnSpc>
                <a:spcPct val="200000"/>
              </a:lnSpc>
              <a:spcAft>
                <a:spcPts val="0"/>
              </a:spcAft>
            </a:pPr>
            <a:r>
              <a:rPr lang="en-US" sz="3600" dirty="0">
                <a:solidFill>
                  <a:srgbClr val="000000"/>
                </a:solidFill>
                <a:latin typeface="Times New Roman" panose="02020603050405020304" pitchFamily="18" charset="0"/>
                <a:ea typeface="Calibri" panose="020F0502020204030204" pitchFamily="34" charset="0"/>
              </a:rPr>
              <a:t>       </a:t>
            </a:r>
            <a:r>
              <a:rPr lang="id-ID" sz="3600" dirty="0">
                <a:solidFill>
                  <a:srgbClr val="000000"/>
                </a:solidFill>
                <a:latin typeface="Times New Roman" panose="02020603050405020304" pitchFamily="18" charset="0"/>
                <a:ea typeface="Calibri" panose="020F0502020204030204" pitchFamily="34" charset="0"/>
              </a:rPr>
              <a:t>khusu</a:t>
            </a:r>
            <a:r>
              <a:rPr lang="en-US" sz="3600" dirty="0">
                <a:solidFill>
                  <a:srgbClr val="000000"/>
                </a:solidFill>
                <a:latin typeface="Times New Roman" panose="02020603050405020304" pitchFamily="18" charset="0"/>
                <a:ea typeface="Calibri" panose="020F0502020204030204" pitchFamily="34" charset="0"/>
              </a:rPr>
              <a:t>s   </a:t>
            </a:r>
          </a:p>
          <a:p>
            <a:r>
              <a:rPr lang="en-US" sz="3600" dirty="0">
                <a:latin typeface="Times New Roman" panose="02020603050405020304" pitchFamily="18" charset="0"/>
                <a:ea typeface="Calibri" panose="020F0502020204030204" pitchFamily="34" charset="0"/>
              </a:rPr>
              <a:t>      </a:t>
            </a:r>
          </a:p>
          <a:p>
            <a:r>
              <a:rPr lang="en-US" sz="3600" dirty="0">
                <a:latin typeface="Times New Roman" panose="02020603050405020304" pitchFamily="18" charset="0"/>
                <a:ea typeface="Calibri" panose="020F0502020204030204" pitchFamily="34" charset="0"/>
              </a:rPr>
              <a:t>                  </a:t>
            </a:r>
            <a:r>
              <a:rPr lang="id-ID" sz="3600" dirty="0">
                <a:latin typeface="Times New Roman" panose="02020603050405020304" pitchFamily="18" charset="0"/>
                <a:ea typeface="Calibri" panose="020F0502020204030204" pitchFamily="34" charset="0"/>
              </a:rPr>
              <a:t>pada keberagaman </a:t>
            </a:r>
            <a:endParaRPr lang="en-US" sz="3600" dirty="0"/>
          </a:p>
        </p:txBody>
      </p:sp>
    </p:spTree>
    <p:extLst>
      <p:ext uri="{BB962C8B-B14F-4D97-AF65-F5344CB8AC3E}">
        <p14:creationId xmlns:p14="http://schemas.microsoft.com/office/powerpoint/2010/main" val="288053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6F01CE-653E-46C8-87FE-8FDBBAAF36C9}"/>
              </a:ext>
            </a:extLst>
          </p:cNvPr>
          <p:cNvSpPr/>
          <p:nvPr/>
        </p:nvSpPr>
        <p:spPr>
          <a:xfrm>
            <a:off x="181522" y="223916"/>
            <a:ext cx="11644534" cy="1077218"/>
          </a:xfrm>
          <a:prstGeom prst="rect">
            <a:avLst/>
          </a:prstGeom>
        </p:spPr>
        <p:txBody>
          <a:bodyPr wrap="none">
            <a:spAutoFit/>
          </a:bodyPr>
          <a:lstStyle/>
          <a:p>
            <a:r>
              <a:rPr lang="en-US" sz="3200" dirty="0">
                <a:latin typeface="Times New Roman" panose="02020603050405020304" pitchFamily="18" charset="0"/>
                <a:ea typeface="Calibri" panose="020F0502020204030204" pitchFamily="34" charset="0"/>
              </a:rPr>
              <a:t>K</a:t>
            </a:r>
            <a:r>
              <a:rPr lang="id-ID" sz="3200" dirty="0">
                <a:latin typeface="Times New Roman" panose="02020603050405020304" pitchFamily="18" charset="0"/>
                <a:ea typeface="Calibri" panose="020F0502020204030204" pitchFamily="34" charset="0"/>
              </a:rPr>
              <a:t>epemimpinan </a:t>
            </a:r>
            <a:r>
              <a:rPr lang="id-ID" sz="3200" i="1" dirty="0">
                <a:latin typeface="Times New Roman" panose="02020603050405020304" pitchFamily="18" charset="0"/>
                <a:ea typeface="Calibri" panose="020F0502020204030204" pitchFamily="34" charset="0"/>
              </a:rPr>
              <a:t>postmodern </a:t>
            </a:r>
            <a:r>
              <a:rPr lang="id-ID" sz="3200" dirty="0">
                <a:latin typeface="Times New Roman" panose="02020603050405020304" pitchFamily="18" charset="0"/>
                <a:ea typeface="Calibri" panose="020F0502020204030204" pitchFamily="34" charset="0"/>
              </a:rPr>
              <a:t>mengijinkan penggunaan kepemimpinan </a:t>
            </a:r>
            <a:endParaRPr lang="en-US" sz="3200" dirty="0">
              <a:latin typeface="Times New Roman" panose="02020603050405020304" pitchFamily="18" charset="0"/>
              <a:ea typeface="Calibri" panose="020F0502020204030204" pitchFamily="34" charset="0"/>
            </a:endParaRPr>
          </a:p>
          <a:p>
            <a:r>
              <a:rPr lang="en-US" sz="3200" dirty="0">
                <a:latin typeface="Times New Roman" panose="02020603050405020304" pitchFamily="18" charset="0"/>
                <a:ea typeface="Calibri" panose="020F0502020204030204" pitchFamily="34" charset="0"/>
              </a:rPr>
              <a:t>de</a:t>
            </a:r>
            <a:r>
              <a:rPr lang="id-ID" sz="3200" dirty="0">
                <a:latin typeface="Times New Roman" panose="02020603050405020304" pitchFamily="18" charset="0"/>
                <a:ea typeface="Calibri" panose="020F0502020204030204" pitchFamily="34" charset="0"/>
              </a:rPr>
              <a:t>mokratis</a:t>
            </a:r>
            <a:r>
              <a:rPr lang="id-ID" sz="1200" dirty="0">
                <a:latin typeface="Times New Roman" panose="02020603050405020304" pitchFamily="18" charset="0"/>
                <a:ea typeface="Calibri" panose="020F0502020204030204" pitchFamily="34" charset="0"/>
              </a:rPr>
              <a:t> </a:t>
            </a:r>
            <a:endParaRPr lang="en-US" dirty="0"/>
          </a:p>
        </p:txBody>
      </p:sp>
      <p:sp>
        <p:nvSpPr>
          <p:cNvPr id="3" name="Rectangle 2">
            <a:extLst>
              <a:ext uri="{FF2B5EF4-FFF2-40B4-BE49-F238E27FC236}">
                <a16:creationId xmlns:a16="http://schemas.microsoft.com/office/drawing/2014/main" id="{01298D23-7555-4FC2-B59F-43C4C057B32D}"/>
              </a:ext>
            </a:extLst>
          </p:cNvPr>
          <p:cNvSpPr/>
          <p:nvPr/>
        </p:nvSpPr>
        <p:spPr>
          <a:xfrm>
            <a:off x="260194" y="1301134"/>
            <a:ext cx="11750283" cy="5627181"/>
          </a:xfrm>
          <a:prstGeom prst="rect">
            <a:avLst/>
          </a:prstGeom>
        </p:spPr>
        <p:txBody>
          <a:bodyPr wrap="square">
            <a:spAutoFit/>
          </a:bodyPr>
          <a:lstStyle/>
          <a:p>
            <a:pPr marL="810260" indent="-450215">
              <a:lnSpc>
                <a:spcPct val="200000"/>
              </a:lnSpc>
              <a:spcAft>
                <a:spcPts val="0"/>
              </a:spcAft>
            </a:pPr>
            <a:r>
              <a:rPr lang="en-US" sz="2800" b="1" dirty="0" err="1">
                <a:solidFill>
                  <a:srgbClr val="000000"/>
                </a:solidFill>
                <a:latin typeface="Times New Roman" panose="02020603050405020304" pitchFamily="18" charset="0"/>
                <a:ea typeface="Calibri" panose="020F0502020204030204" pitchFamily="34" charset="0"/>
              </a:rPr>
              <a:t>Kekuatan</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kepemimpinan</a:t>
            </a:r>
            <a:r>
              <a:rPr lang="en-US" sz="2800" b="1" dirty="0">
                <a:solidFill>
                  <a:srgbClr val="000000"/>
                </a:solidFill>
                <a:latin typeface="Times New Roman" panose="02020603050405020304" pitchFamily="18" charset="0"/>
                <a:ea typeface="Calibri" panose="020F0502020204030204" pitchFamily="34" charset="0"/>
              </a:rPr>
              <a:t> </a:t>
            </a:r>
            <a:r>
              <a:rPr lang="en-US" sz="2800" b="1" i="1" dirty="0">
                <a:solidFill>
                  <a:srgbClr val="000000"/>
                </a:solidFill>
                <a:latin typeface="Times New Roman" panose="02020603050405020304" pitchFamily="18" charset="0"/>
                <a:ea typeface="Calibri" panose="020F0502020204030204" pitchFamily="34" charset="0"/>
              </a:rPr>
              <a:t>postmodern</a:t>
            </a:r>
            <a:r>
              <a:rPr lang="en-US" sz="2800" i="1"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adalah</a:t>
            </a:r>
            <a:r>
              <a:rPr lang="en-US" sz="2800" dirty="0">
                <a:solidFill>
                  <a:srgbClr val="000000"/>
                </a:solidFill>
                <a:latin typeface="Times New Roman" panose="02020603050405020304" pitchFamily="18" charset="0"/>
                <a:ea typeface="Calibri" panose="020F0502020204030204" pitchFamily="34" charset="0"/>
              </a:rPr>
              <a:t>:</a:t>
            </a:r>
          </a:p>
          <a:p>
            <a:pPr marL="342900" lvl="0" indent="-342900" algn="just">
              <a:lnSpc>
                <a:spcPct val="200000"/>
              </a:lnSpc>
              <a:spcAft>
                <a:spcPts val="0"/>
              </a:spcAft>
              <a:buFont typeface="+mj-lt"/>
              <a:buAutoNum type="arabicParenBoth"/>
            </a:pPr>
            <a:r>
              <a:rPr lang="en-US" sz="2800" dirty="0" err="1">
                <a:solidFill>
                  <a:srgbClr val="000000"/>
                </a:solidFill>
                <a:latin typeface="Times New Roman" panose="02020603050405020304" pitchFamily="18" charset="0"/>
                <a:ea typeface="Calibri" panose="020F0502020204030204" pitchFamily="34" charset="0"/>
              </a:rPr>
              <a:t>fokus</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untuk</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mencapai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visi</a:t>
            </a:r>
            <a:r>
              <a:rPr lang="en-US" sz="2800" dirty="0">
                <a:solidFill>
                  <a:srgbClr val="000000"/>
                </a:solidFill>
                <a:latin typeface="Times New Roman" panose="02020603050405020304" pitchFamily="18" charset="0"/>
                <a:ea typeface="Calibri" panose="020F0502020204030204" pitchFamily="34" charset="0"/>
              </a:rPr>
              <a:t>;</a:t>
            </a:r>
          </a:p>
          <a:p>
            <a:pPr marL="342900" lvl="0" indent="-342900" algn="just">
              <a:lnSpc>
                <a:spcPct val="200000"/>
              </a:lnSpc>
              <a:spcAft>
                <a:spcPts val="0"/>
              </a:spcAft>
              <a:buFont typeface="+mj-lt"/>
              <a:buAutoNum type="arabicParenBoth"/>
            </a:pPr>
            <a:r>
              <a:rPr lang="en-US" sz="2800" dirty="0" err="1">
                <a:solidFill>
                  <a:srgbClr val="000000"/>
                </a:solidFill>
                <a:latin typeface="Times New Roman" panose="02020603050405020304" pitchFamily="18" charset="0"/>
                <a:ea typeface="Calibri" panose="020F0502020204030204" pitchFamily="34" charset="0"/>
              </a:rPr>
              <a:t>menghargai</a:t>
            </a:r>
            <a:r>
              <a:rPr lang="en-US" sz="2800" dirty="0">
                <a:solidFill>
                  <a:srgbClr val="000000"/>
                </a:solidFill>
                <a:latin typeface="Times New Roman" panose="02020603050405020304" pitchFamily="18" charset="0"/>
                <a:ea typeface="Calibri" panose="020F0502020204030204" pitchFamily="34" charset="0"/>
              </a:rPr>
              <a:t> </a:t>
            </a:r>
            <a:r>
              <a:rPr lang="id-ID" sz="2800" dirty="0">
                <a:solidFill>
                  <a:srgbClr val="000000"/>
                </a:solidFill>
                <a:latin typeface="Times New Roman" panose="02020603050405020304" pitchFamily="18" charset="0"/>
                <a:ea typeface="Calibri" panose="020F0502020204030204" pitchFamily="34" charset="0"/>
              </a:rPr>
              <a:t>intrepretasi dari setiap individu di dalam organisasi</a:t>
            </a:r>
            <a:r>
              <a:rPr lang="en-US" sz="2800" dirty="0">
                <a:solidFill>
                  <a:srgbClr val="000000"/>
                </a:solidFill>
                <a:latin typeface="Times New Roman" panose="02020603050405020304" pitchFamily="18" charset="0"/>
                <a:ea typeface="Calibri" panose="020F0502020204030204" pitchFamily="34" charset="0"/>
              </a:rPr>
              <a:t>;</a:t>
            </a:r>
          </a:p>
          <a:p>
            <a:pPr marL="931545">
              <a:lnSpc>
                <a:spcPct val="115000"/>
              </a:lnSpc>
              <a:spcAft>
                <a:spcPts val="0"/>
              </a:spcAft>
            </a:pPr>
            <a:r>
              <a:rPr lang="en-US" sz="2800" b="1" dirty="0" err="1">
                <a:solidFill>
                  <a:srgbClr val="000000"/>
                </a:solidFill>
                <a:latin typeface="Times New Roman" panose="02020603050405020304" pitchFamily="18" charset="0"/>
                <a:ea typeface="Calibri" panose="020F0502020204030204" pitchFamily="34" charset="0"/>
              </a:rPr>
              <a:t>Kelemahan</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kepemimpinan</a:t>
            </a:r>
            <a:r>
              <a:rPr lang="en-US" sz="2800" b="1" dirty="0">
                <a:solidFill>
                  <a:srgbClr val="000000"/>
                </a:solidFill>
                <a:latin typeface="Times New Roman" panose="02020603050405020304" pitchFamily="18" charset="0"/>
                <a:ea typeface="Calibri" panose="020F0502020204030204" pitchFamily="34" charset="0"/>
              </a:rPr>
              <a:t> po</a:t>
            </a:r>
            <a:r>
              <a:rPr lang="en-US" sz="2800" b="1" i="1" dirty="0">
                <a:solidFill>
                  <a:srgbClr val="000000"/>
                </a:solidFill>
                <a:latin typeface="Times New Roman" panose="02020603050405020304" pitchFamily="18" charset="0"/>
                <a:ea typeface="Calibri" panose="020F0502020204030204" pitchFamily="34" charset="0"/>
              </a:rPr>
              <a:t>stmodern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adalah</a:t>
            </a:r>
            <a:r>
              <a:rPr lang="en-US" sz="2800" dirty="0">
                <a:solidFill>
                  <a:srgbClr val="000000"/>
                </a:solidFill>
                <a:latin typeface="Times New Roman" panose="02020603050405020304" pitchFamily="18" charset="0"/>
                <a:ea typeface="Calibri" panose="020F0502020204030204" pitchFamily="34" charset="0"/>
              </a:rPr>
              <a:t>:</a:t>
            </a:r>
          </a:p>
          <a:p>
            <a:pPr marL="342900" lvl="0" indent="-342900" algn="just">
              <a:lnSpc>
                <a:spcPct val="200000"/>
              </a:lnSpc>
              <a:spcAft>
                <a:spcPts val="0"/>
              </a:spcAft>
              <a:buFont typeface="+mj-lt"/>
              <a:buAutoNum type="arabicParenBoth"/>
            </a:pPr>
            <a:r>
              <a:rPr lang="en-US" sz="2800" dirty="0" err="1">
                <a:solidFill>
                  <a:srgbClr val="000000"/>
                </a:solidFill>
                <a:latin typeface="Times New Roman" panose="02020603050405020304" pitchFamily="18" charset="0"/>
                <a:ea typeface="Calibri" panose="020F0502020204030204" pitchFamily="34" charset="0"/>
              </a:rPr>
              <a:t>untuk</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mencapai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visi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diperlukan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sumber</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daya</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sekolah</a:t>
            </a:r>
            <a:r>
              <a:rPr lang="en-US" sz="2800" dirty="0">
                <a:solidFill>
                  <a:srgbClr val="000000"/>
                </a:solidFill>
                <a:latin typeface="Times New Roman" panose="02020603050405020304" pitchFamily="18" charset="0"/>
                <a:ea typeface="Calibri" panose="020F0502020204030204" pitchFamily="34" charset="0"/>
              </a:rPr>
              <a:t> yang </a:t>
            </a:r>
            <a:r>
              <a:rPr lang="en-US" sz="2800" dirty="0" err="1">
                <a:solidFill>
                  <a:srgbClr val="000000"/>
                </a:solidFill>
                <a:latin typeface="Times New Roman" panose="02020603050405020304" pitchFamily="18" charset="0"/>
                <a:ea typeface="Calibri" panose="020F0502020204030204" pitchFamily="34" charset="0"/>
              </a:rPr>
              <a:t>memadai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terutama</a:t>
            </a:r>
            <a:r>
              <a:rPr lang="en-US" sz="2800" dirty="0">
                <a:solidFill>
                  <a:srgbClr val="000000"/>
                </a:solidFill>
                <a:latin typeface="Times New Roman" panose="02020603050405020304" pitchFamily="18" charset="0"/>
                <a:ea typeface="Calibri" panose="020F0502020204030204" pitchFamily="34" charset="0"/>
              </a:rPr>
              <a:t> dana dan </a:t>
            </a:r>
            <a:r>
              <a:rPr lang="en-US" sz="2800" dirty="0" err="1">
                <a:solidFill>
                  <a:srgbClr val="000000"/>
                </a:solidFill>
                <a:latin typeface="Times New Roman" panose="02020603050405020304" pitchFamily="18" charset="0"/>
                <a:ea typeface="Calibri" panose="020F0502020204030204" pitchFamily="34" charset="0"/>
              </a:rPr>
              <a:t>sumber</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daya</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manusia</a:t>
            </a:r>
            <a:r>
              <a:rPr lang="en-US" sz="2800" dirty="0">
                <a:solidFill>
                  <a:srgbClr val="000000"/>
                </a:solidFill>
                <a:latin typeface="Times New Roman" panose="02020603050405020304" pitchFamily="18" charset="0"/>
                <a:ea typeface="Calibri" panose="020F0502020204030204" pitchFamily="34" charset="0"/>
              </a:rPr>
              <a:t>; dan</a:t>
            </a:r>
          </a:p>
          <a:p>
            <a:pPr marL="342900" lvl="0" indent="-342900" algn="just">
              <a:lnSpc>
                <a:spcPct val="200000"/>
              </a:lnSpc>
              <a:spcAft>
                <a:spcPts val="0"/>
              </a:spcAft>
              <a:buFont typeface="+mj-lt"/>
              <a:buAutoNum type="arabicParenBoth"/>
            </a:pPr>
            <a:r>
              <a:rPr lang="en-US" sz="2800" b="1"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sangat</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subjektif</a:t>
            </a:r>
            <a:r>
              <a:rPr lang="en-US" sz="2800" dirty="0">
                <a:solidFill>
                  <a:srgbClr val="000000"/>
                </a:solidFill>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846341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5F4BFA-C3E5-4944-A70F-E12A3BF1434B}"/>
              </a:ext>
            </a:extLst>
          </p:cNvPr>
          <p:cNvSpPr/>
          <p:nvPr/>
        </p:nvSpPr>
        <p:spPr>
          <a:xfrm>
            <a:off x="476201" y="335428"/>
            <a:ext cx="11422150" cy="707886"/>
          </a:xfrm>
          <a:prstGeom prst="rect">
            <a:avLst/>
          </a:prstGeom>
        </p:spPr>
        <p:txBody>
          <a:bodyPr wrap="square">
            <a:spAutoFit/>
          </a:bodyPr>
          <a:lstStyle/>
          <a:p>
            <a:r>
              <a:rPr lang="en-US" sz="4000" dirty="0" err="1">
                <a:latin typeface="Times New Roman" panose="02020603050405020304" pitchFamily="18" charset="0"/>
                <a:ea typeface="Calibri" panose="020F0502020204030204" pitchFamily="34" charset="0"/>
              </a:rPr>
              <a:t>Kepemimpinan</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emosional</a:t>
            </a:r>
            <a:r>
              <a:rPr lang="en-US" sz="4000" dirty="0">
                <a:latin typeface="Times New Roman" panose="02020603050405020304" pitchFamily="18" charset="0"/>
                <a:ea typeface="Calibri" panose="020F0502020204030204" pitchFamily="34" charset="0"/>
              </a:rPr>
              <a:t> = </a:t>
            </a:r>
            <a:r>
              <a:rPr lang="en-US" sz="4000" i="1" dirty="0">
                <a:latin typeface="Times New Roman" panose="02020603050405020304" pitchFamily="18" charset="0"/>
                <a:ea typeface="Calibri" panose="020F0502020204030204" pitchFamily="34" charset="0"/>
              </a:rPr>
              <a:t>inner leadership</a:t>
            </a:r>
            <a:r>
              <a:rPr lang="en-US" sz="1200" i="1" dirty="0">
                <a:latin typeface="Times New Roman" panose="02020603050405020304" pitchFamily="18" charset="0"/>
                <a:ea typeface="Calibri" panose="020F0502020204030204" pitchFamily="34" charset="0"/>
              </a:rPr>
              <a:t>.</a:t>
            </a:r>
            <a:endParaRPr lang="en-US" dirty="0"/>
          </a:p>
        </p:txBody>
      </p:sp>
      <p:sp>
        <p:nvSpPr>
          <p:cNvPr id="3" name="Rectangle 2">
            <a:extLst>
              <a:ext uri="{FF2B5EF4-FFF2-40B4-BE49-F238E27FC236}">
                <a16:creationId xmlns:a16="http://schemas.microsoft.com/office/drawing/2014/main" id="{FCC59ED1-7102-450C-8A4A-38EC556AE9C7}"/>
              </a:ext>
            </a:extLst>
          </p:cNvPr>
          <p:cNvSpPr/>
          <p:nvPr/>
        </p:nvSpPr>
        <p:spPr>
          <a:xfrm>
            <a:off x="476200" y="1380520"/>
            <a:ext cx="11578267" cy="2123658"/>
          </a:xfrm>
          <a:prstGeom prst="rect">
            <a:avLst/>
          </a:prstGeom>
        </p:spPr>
        <p:txBody>
          <a:bodyPr wrap="square">
            <a:spAutoFit/>
          </a:bodyPr>
          <a:lstStyle/>
          <a:p>
            <a:r>
              <a:rPr lang="id-ID" sz="4400" dirty="0">
                <a:latin typeface="Times New Roman" panose="02020603050405020304" pitchFamily="18" charset="0"/>
                <a:ea typeface="Calibri" panose="020F0502020204030204" pitchFamily="34" charset="0"/>
              </a:rPr>
              <a:t>Kepemimpinan emosial adalah kepemimpinan yang fokus pada perasaan atau memimpin dengan hati.</a:t>
            </a:r>
            <a:endParaRPr lang="en-US" sz="4400" dirty="0"/>
          </a:p>
        </p:txBody>
      </p:sp>
      <p:sp>
        <p:nvSpPr>
          <p:cNvPr id="4" name="Rectangle 3">
            <a:extLst>
              <a:ext uri="{FF2B5EF4-FFF2-40B4-BE49-F238E27FC236}">
                <a16:creationId xmlns:a16="http://schemas.microsoft.com/office/drawing/2014/main" id="{A89E430E-09BE-40A9-A892-DA66C6A56A06}"/>
              </a:ext>
            </a:extLst>
          </p:cNvPr>
          <p:cNvSpPr/>
          <p:nvPr/>
        </p:nvSpPr>
        <p:spPr>
          <a:xfrm>
            <a:off x="769432" y="3841384"/>
            <a:ext cx="12069337" cy="1569660"/>
          </a:xfrm>
          <a:prstGeom prst="rect">
            <a:avLst/>
          </a:prstGeom>
        </p:spPr>
        <p:txBody>
          <a:bodyPr wrap="square">
            <a:spAutoFit/>
          </a:bodyPr>
          <a:lstStyle/>
          <a:p>
            <a:r>
              <a:rPr lang="en-US" sz="4800" dirty="0" err="1">
                <a:latin typeface="Times New Roman" panose="02020603050405020304" pitchFamily="18" charset="0"/>
                <a:ea typeface="Calibri" panose="020F0502020204030204" pitchFamily="34" charset="0"/>
              </a:rPr>
              <a:t>Kepemimpinan</a:t>
            </a:r>
            <a:r>
              <a:rPr lang="en-US" sz="4800" dirty="0">
                <a:latin typeface="Times New Roman" panose="02020603050405020304" pitchFamily="18" charset="0"/>
                <a:ea typeface="Calibri" panose="020F0502020204030204" pitchFamily="34" charset="0"/>
              </a:rPr>
              <a:t> </a:t>
            </a:r>
            <a:r>
              <a:rPr lang="en-US" sz="4800" dirty="0" err="1">
                <a:latin typeface="Times New Roman" panose="02020603050405020304" pitchFamily="18" charset="0"/>
                <a:ea typeface="Calibri" panose="020F0502020204030204" pitchFamily="34" charset="0"/>
              </a:rPr>
              <a:t>etika</a:t>
            </a:r>
            <a:r>
              <a:rPr lang="en-US" sz="4800" dirty="0">
                <a:latin typeface="Times New Roman" panose="02020603050405020304" pitchFamily="18" charset="0"/>
                <a:ea typeface="Calibri" panose="020F0502020204030204" pitchFamily="34" charset="0"/>
              </a:rPr>
              <a:t> </a:t>
            </a:r>
            <a:r>
              <a:rPr lang="en-US" sz="4800" dirty="0" err="1">
                <a:latin typeface="Times New Roman" panose="02020603050405020304" pitchFamily="18" charset="0"/>
                <a:ea typeface="Calibri" panose="020F0502020204030204" pitchFamily="34" charset="0"/>
              </a:rPr>
              <a:t>melibatkan</a:t>
            </a:r>
            <a:r>
              <a:rPr lang="en-US" sz="4800" dirty="0">
                <a:latin typeface="Times New Roman" panose="02020603050405020304" pitchFamily="18" charset="0"/>
                <a:ea typeface="Calibri" panose="020F0502020204030204" pitchFamily="34" charset="0"/>
              </a:rPr>
              <a:t> </a:t>
            </a:r>
            <a:r>
              <a:rPr lang="en-US" sz="4800" dirty="0" err="1">
                <a:latin typeface="Times New Roman" panose="02020603050405020304" pitchFamily="18" charset="0"/>
                <a:ea typeface="Calibri" panose="020F0502020204030204" pitchFamily="34" charset="0"/>
              </a:rPr>
              <a:t>integritas</a:t>
            </a:r>
            <a:r>
              <a:rPr lang="en-US" sz="4800" dirty="0">
                <a:latin typeface="Times New Roman" panose="02020603050405020304" pitchFamily="18" charset="0"/>
                <a:ea typeface="Calibri" panose="020F0502020204030204" pitchFamily="34" charset="0"/>
              </a:rPr>
              <a:t> </a:t>
            </a:r>
            <a:r>
              <a:rPr lang="en-US" sz="4800" dirty="0" err="1">
                <a:latin typeface="Times New Roman" panose="02020603050405020304" pitchFamily="18" charset="0"/>
                <a:ea typeface="Calibri" panose="020F0502020204030204" pitchFamily="34" charset="0"/>
              </a:rPr>
              <a:t>pribadi</a:t>
            </a:r>
            <a:r>
              <a:rPr lang="en-US" sz="1200" dirty="0">
                <a:latin typeface="Times New Roman" panose="02020603050405020304" pitchFamily="18" charset="0"/>
                <a:ea typeface="Calibri" panose="020F0502020204030204" pitchFamily="34" charset="0"/>
              </a:rPr>
              <a:t>. </a:t>
            </a:r>
            <a:endParaRPr lang="en-US" dirty="0"/>
          </a:p>
        </p:txBody>
      </p:sp>
    </p:spTree>
    <p:extLst>
      <p:ext uri="{BB962C8B-B14F-4D97-AF65-F5344CB8AC3E}">
        <p14:creationId xmlns:p14="http://schemas.microsoft.com/office/powerpoint/2010/main" val="58867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87D7CF-CFA3-446B-9410-0C9257264AC3}"/>
              </a:ext>
            </a:extLst>
          </p:cNvPr>
          <p:cNvPicPr/>
          <p:nvPr/>
        </p:nvPicPr>
        <p:blipFill>
          <a:blip r:embed="rId2"/>
          <a:stretch>
            <a:fillRect/>
          </a:stretch>
        </p:blipFill>
        <p:spPr>
          <a:xfrm>
            <a:off x="-189571" y="-1048214"/>
            <a:ext cx="12381571" cy="7649736"/>
          </a:xfrm>
          <a:prstGeom prst="rect">
            <a:avLst/>
          </a:prstGeom>
        </p:spPr>
      </p:pic>
    </p:spTree>
    <p:extLst>
      <p:ext uri="{BB962C8B-B14F-4D97-AF65-F5344CB8AC3E}">
        <p14:creationId xmlns:p14="http://schemas.microsoft.com/office/powerpoint/2010/main" val="136972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own Arrow 3"/>
          <p:cNvSpPr/>
          <p:nvPr/>
        </p:nvSpPr>
        <p:spPr>
          <a:xfrm flipH="1">
            <a:off x="6096000" y="1295400"/>
            <a:ext cx="228600" cy="43434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3657600" y="3421382"/>
            <a:ext cx="4953000" cy="16001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37854" y="685380"/>
            <a:ext cx="1524000" cy="523220"/>
          </a:xfrm>
          <a:prstGeom prst="rect">
            <a:avLst/>
          </a:prstGeom>
          <a:noFill/>
        </p:spPr>
        <p:txBody>
          <a:bodyPr wrap="square" rtlCol="0">
            <a:spAutoFit/>
          </a:bodyPr>
          <a:lstStyle/>
          <a:p>
            <a:r>
              <a:rPr lang="en-US" sz="2800" b="1" dirty="0">
                <a:solidFill>
                  <a:schemeClr val="bg1"/>
                </a:solidFill>
              </a:rPr>
              <a:t>logical</a:t>
            </a:r>
          </a:p>
        </p:txBody>
      </p:sp>
      <p:sp>
        <p:nvSpPr>
          <p:cNvPr id="8" name="TextBox 7"/>
          <p:cNvSpPr txBox="1"/>
          <p:nvPr/>
        </p:nvSpPr>
        <p:spPr>
          <a:xfrm>
            <a:off x="1524000" y="1132398"/>
            <a:ext cx="1524000" cy="523220"/>
          </a:xfrm>
          <a:prstGeom prst="rect">
            <a:avLst/>
          </a:prstGeom>
          <a:solidFill>
            <a:schemeClr val="bg1"/>
          </a:solidFill>
        </p:spPr>
        <p:txBody>
          <a:bodyPr wrap="square" rtlCol="0">
            <a:spAutoFit/>
          </a:bodyPr>
          <a:lstStyle/>
          <a:p>
            <a:r>
              <a:rPr lang="en-US" sz="2800" b="1" dirty="0" err="1">
                <a:solidFill>
                  <a:schemeClr val="bg1"/>
                </a:solidFill>
              </a:rPr>
              <a:t>analitical</a:t>
            </a:r>
            <a:endParaRPr lang="en-US" sz="2800" b="1" dirty="0">
              <a:solidFill>
                <a:schemeClr val="bg1"/>
              </a:solidFill>
            </a:endParaRPr>
          </a:p>
        </p:txBody>
      </p:sp>
      <p:sp>
        <p:nvSpPr>
          <p:cNvPr id="9" name="TextBox 8"/>
          <p:cNvSpPr txBox="1"/>
          <p:nvPr/>
        </p:nvSpPr>
        <p:spPr>
          <a:xfrm>
            <a:off x="1524000" y="1603454"/>
            <a:ext cx="2008910" cy="461665"/>
          </a:xfrm>
          <a:prstGeom prst="rect">
            <a:avLst/>
          </a:prstGeom>
          <a:noFill/>
        </p:spPr>
        <p:txBody>
          <a:bodyPr wrap="square" rtlCol="0">
            <a:spAutoFit/>
          </a:bodyPr>
          <a:lstStyle/>
          <a:p>
            <a:r>
              <a:rPr lang="en-US" sz="2400" b="1" dirty="0">
                <a:solidFill>
                  <a:schemeClr val="bg1"/>
                </a:solidFill>
              </a:rPr>
              <a:t>quantitativ</a:t>
            </a:r>
            <a:r>
              <a:rPr lang="en-US" sz="2400" b="1" dirty="0">
                <a:solidFill>
                  <a:schemeClr val="accent1"/>
                </a:solidFill>
              </a:rPr>
              <a:t>e</a:t>
            </a:r>
          </a:p>
        </p:txBody>
      </p:sp>
      <p:sp>
        <p:nvSpPr>
          <p:cNvPr id="10" name="TextBox 9"/>
          <p:cNvSpPr txBox="1"/>
          <p:nvPr/>
        </p:nvSpPr>
        <p:spPr>
          <a:xfrm>
            <a:off x="1510145" y="2019089"/>
            <a:ext cx="2008910" cy="523220"/>
          </a:xfrm>
          <a:prstGeom prst="rect">
            <a:avLst/>
          </a:prstGeom>
          <a:noFill/>
        </p:spPr>
        <p:txBody>
          <a:bodyPr wrap="square" rtlCol="0">
            <a:spAutoFit/>
          </a:bodyPr>
          <a:lstStyle/>
          <a:p>
            <a:r>
              <a:rPr lang="en-US" sz="2800" b="1" dirty="0">
                <a:solidFill>
                  <a:schemeClr val="bg1"/>
                </a:solidFill>
              </a:rPr>
              <a:t>Fact-base</a:t>
            </a:r>
            <a:r>
              <a:rPr lang="en-US" sz="2800" b="1" dirty="0">
                <a:solidFill>
                  <a:schemeClr val="accent1"/>
                </a:solidFill>
              </a:rPr>
              <a:t>d</a:t>
            </a:r>
          </a:p>
        </p:txBody>
      </p:sp>
      <p:sp>
        <p:nvSpPr>
          <p:cNvPr id="11" name="TextBox 10"/>
          <p:cNvSpPr txBox="1"/>
          <p:nvPr/>
        </p:nvSpPr>
        <p:spPr>
          <a:xfrm>
            <a:off x="1510145" y="3362980"/>
            <a:ext cx="2008910" cy="523220"/>
          </a:xfrm>
          <a:prstGeom prst="rect">
            <a:avLst/>
          </a:prstGeom>
          <a:noFill/>
        </p:spPr>
        <p:txBody>
          <a:bodyPr wrap="square" rtlCol="0">
            <a:spAutoFit/>
          </a:bodyPr>
          <a:lstStyle/>
          <a:p>
            <a:r>
              <a:rPr lang="en-US" sz="2800" b="1" dirty="0">
                <a:solidFill>
                  <a:schemeClr val="bg1"/>
                </a:solidFill>
              </a:rPr>
              <a:t>Planned</a:t>
            </a:r>
          </a:p>
        </p:txBody>
      </p:sp>
      <p:sp>
        <p:nvSpPr>
          <p:cNvPr id="12" name="TextBox 11"/>
          <p:cNvSpPr txBox="1"/>
          <p:nvPr/>
        </p:nvSpPr>
        <p:spPr>
          <a:xfrm>
            <a:off x="1482436" y="3750908"/>
            <a:ext cx="2008910" cy="523220"/>
          </a:xfrm>
          <a:prstGeom prst="rect">
            <a:avLst/>
          </a:prstGeom>
          <a:solidFill>
            <a:schemeClr val="bg1"/>
          </a:solidFill>
        </p:spPr>
        <p:txBody>
          <a:bodyPr wrap="square" rtlCol="0">
            <a:spAutoFit/>
          </a:bodyPr>
          <a:lstStyle/>
          <a:p>
            <a:r>
              <a:rPr lang="en-US" sz="2800" b="1" dirty="0">
                <a:solidFill>
                  <a:schemeClr val="bg1"/>
                </a:solidFill>
              </a:rPr>
              <a:t>Organized</a:t>
            </a:r>
          </a:p>
        </p:txBody>
      </p:sp>
      <p:sp>
        <p:nvSpPr>
          <p:cNvPr id="13" name="TextBox 12"/>
          <p:cNvSpPr txBox="1"/>
          <p:nvPr/>
        </p:nvSpPr>
        <p:spPr>
          <a:xfrm>
            <a:off x="1510145" y="4152690"/>
            <a:ext cx="2008910" cy="523220"/>
          </a:xfrm>
          <a:prstGeom prst="rect">
            <a:avLst/>
          </a:prstGeom>
          <a:noFill/>
        </p:spPr>
        <p:txBody>
          <a:bodyPr wrap="square" rtlCol="0">
            <a:spAutoFit/>
          </a:bodyPr>
          <a:lstStyle/>
          <a:p>
            <a:r>
              <a:rPr lang="en-US" sz="2800" b="1" dirty="0">
                <a:solidFill>
                  <a:schemeClr val="bg1"/>
                </a:solidFill>
              </a:rPr>
              <a:t>Detailed</a:t>
            </a:r>
          </a:p>
        </p:txBody>
      </p:sp>
      <p:sp>
        <p:nvSpPr>
          <p:cNvPr id="14" name="TextBox 13"/>
          <p:cNvSpPr txBox="1"/>
          <p:nvPr/>
        </p:nvSpPr>
        <p:spPr>
          <a:xfrm>
            <a:off x="1537854" y="4512908"/>
            <a:ext cx="2008910" cy="523220"/>
          </a:xfrm>
          <a:prstGeom prst="rect">
            <a:avLst/>
          </a:prstGeom>
          <a:noFill/>
        </p:spPr>
        <p:txBody>
          <a:bodyPr wrap="square" rtlCol="0">
            <a:spAutoFit/>
          </a:bodyPr>
          <a:lstStyle/>
          <a:p>
            <a:r>
              <a:rPr lang="en-US" sz="2800" b="1" dirty="0">
                <a:solidFill>
                  <a:schemeClr val="bg1"/>
                </a:solidFill>
              </a:rPr>
              <a:t>Sequential</a:t>
            </a:r>
          </a:p>
        </p:txBody>
      </p:sp>
      <p:sp>
        <p:nvSpPr>
          <p:cNvPr id="15" name="TextBox 14"/>
          <p:cNvSpPr txBox="1"/>
          <p:nvPr/>
        </p:nvSpPr>
        <p:spPr>
          <a:xfrm>
            <a:off x="8672945" y="633636"/>
            <a:ext cx="2008910" cy="523220"/>
          </a:xfrm>
          <a:prstGeom prst="rect">
            <a:avLst/>
          </a:prstGeom>
          <a:noFill/>
        </p:spPr>
        <p:txBody>
          <a:bodyPr wrap="square" rtlCol="0">
            <a:spAutoFit/>
          </a:bodyPr>
          <a:lstStyle/>
          <a:p>
            <a:r>
              <a:rPr lang="en-US" sz="2800" b="1" dirty="0"/>
              <a:t>     </a:t>
            </a:r>
            <a:r>
              <a:rPr lang="en-US" sz="2800" b="1" dirty="0">
                <a:solidFill>
                  <a:schemeClr val="bg1"/>
                </a:solidFill>
              </a:rPr>
              <a:t>Holistic</a:t>
            </a:r>
          </a:p>
        </p:txBody>
      </p:sp>
      <p:sp>
        <p:nvSpPr>
          <p:cNvPr id="16" name="TextBox 15"/>
          <p:cNvSpPr txBox="1"/>
          <p:nvPr/>
        </p:nvSpPr>
        <p:spPr>
          <a:xfrm>
            <a:off x="8672945" y="1007709"/>
            <a:ext cx="2008910" cy="523220"/>
          </a:xfrm>
          <a:prstGeom prst="rect">
            <a:avLst/>
          </a:prstGeom>
          <a:noFill/>
        </p:spPr>
        <p:txBody>
          <a:bodyPr wrap="square" rtlCol="0">
            <a:spAutoFit/>
          </a:bodyPr>
          <a:lstStyle/>
          <a:p>
            <a:r>
              <a:rPr lang="en-US" sz="2800" b="1" dirty="0">
                <a:solidFill>
                  <a:schemeClr val="bg1"/>
                </a:solidFill>
              </a:rPr>
              <a:t>     Intuitive</a:t>
            </a:r>
          </a:p>
        </p:txBody>
      </p:sp>
      <p:sp>
        <p:nvSpPr>
          <p:cNvPr id="17" name="TextBox 16"/>
          <p:cNvSpPr txBox="1"/>
          <p:nvPr/>
        </p:nvSpPr>
        <p:spPr>
          <a:xfrm>
            <a:off x="8672945" y="1395636"/>
            <a:ext cx="2008910" cy="523220"/>
          </a:xfrm>
          <a:prstGeom prst="rect">
            <a:avLst/>
          </a:prstGeom>
          <a:noFill/>
        </p:spPr>
        <p:txBody>
          <a:bodyPr wrap="square" rtlCol="0">
            <a:spAutoFit/>
          </a:bodyPr>
          <a:lstStyle/>
          <a:p>
            <a:r>
              <a:rPr lang="en-US" sz="2800" b="1" dirty="0"/>
              <a:t>   </a:t>
            </a:r>
            <a:r>
              <a:rPr lang="en-US" sz="2400" b="1" dirty="0">
                <a:solidFill>
                  <a:schemeClr val="bg1"/>
                </a:solidFill>
              </a:rPr>
              <a:t>Synthesizing</a:t>
            </a:r>
          </a:p>
        </p:txBody>
      </p:sp>
      <p:sp>
        <p:nvSpPr>
          <p:cNvPr id="19" name="TextBox 18"/>
          <p:cNvSpPr txBox="1"/>
          <p:nvPr/>
        </p:nvSpPr>
        <p:spPr>
          <a:xfrm>
            <a:off x="8659090" y="1783563"/>
            <a:ext cx="2008910" cy="523220"/>
          </a:xfrm>
          <a:prstGeom prst="rect">
            <a:avLst/>
          </a:prstGeom>
          <a:noFill/>
        </p:spPr>
        <p:txBody>
          <a:bodyPr wrap="square" rtlCol="0">
            <a:spAutoFit/>
          </a:bodyPr>
          <a:lstStyle/>
          <a:p>
            <a:r>
              <a:rPr lang="en-US" sz="2800" b="1" dirty="0">
                <a:solidFill>
                  <a:schemeClr val="bg1"/>
                </a:solidFill>
              </a:rPr>
              <a:t>     </a:t>
            </a:r>
            <a:r>
              <a:rPr lang="en-US" sz="2400" b="1" dirty="0">
                <a:solidFill>
                  <a:schemeClr val="bg1"/>
                </a:solidFill>
              </a:rPr>
              <a:t>Integrating</a:t>
            </a:r>
          </a:p>
        </p:txBody>
      </p:sp>
      <p:sp>
        <p:nvSpPr>
          <p:cNvPr id="21" name="TextBox 20"/>
          <p:cNvSpPr txBox="1"/>
          <p:nvPr/>
        </p:nvSpPr>
        <p:spPr>
          <a:xfrm>
            <a:off x="8686799" y="3515382"/>
            <a:ext cx="2008910" cy="523220"/>
          </a:xfrm>
          <a:prstGeom prst="rect">
            <a:avLst/>
          </a:prstGeom>
          <a:noFill/>
        </p:spPr>
        <p:txBody>
          <a:bodyPr wrap="square" rtlCol="0">
            <a:spAutoFit/>
          </a:bodyPr>
          <a:lstStyle/>
          <a:p>
            <a:r>
              <a:rPr lang="en-US" sz="2800" b="1" dirty="0"/>
              <a:t>     </a:t>
            </a:r>
            <a:r>
              <a:rPr lang="en-US" sz="2400" b="1" dirty="0">
                <a:solidFill>
                  <a:schemeClr val="accent1"/>
                </a:solidFill>
              </a:rPr>
              <a:t>Emotional</a:t>
            </a:r>
          </a:p>
        </p:txBody>
      </p:sp>
      <p:sp>
        <p:nvSpPr>
          <p:cNvPr id="22" name="TextBox 21"/>
          <p:cNvSpPr txBox="1"/>
          <p:nvPr/>
        </p:nvSpPr>
        <p:spPr>
          <a:xfrm>
            <a:off x="8686799" y="3889454"/>
            <a:ext cx="2008910" cy="523220"/>
          </a:xfrm>
          <a:prstGeom prst="rect">
            <a:avLst/>
          </a:prstGeom>
          <a:noFill/>
        </p:spPr>
        <p:txBody>
          <a:bodyPr wrap="square" rtlCol="0">
            <a:spAutoFit/>
          </a:bodyPr>
          <a:lstStyle/>
          <a:p>
            <a:r>
              <a:rPr lang="en-US" sz="2800" b="1" dirty="0"/>
              <a:t>     </a:t>
            </a:r>
            <a:r>
              <a:rPr lang="en-US" sz="2000" b="1" dirty="0">
                <a:solidFill>
                  <a:schemeClr val="accent1"/>
                </a:solidFill>
              </a:rPr>
              <a:t>Interpersonal</a:t>
            </a:r>
          </a:p>
        </p:txBody>
      </p:sp>
      <p:sp>
        <p:nvSpPr>
          <p:cNvPr id="23" name="TextBox 22"/>
          <p:cNvSpPr txBox="1"/>
          <p:nvPr/>
        </p:nvSpPr>
        <p:spPr>
          <a:xfrm>
            <a:off x="8714508" y="4312853"/>
            <a:ext cx="2008910" cy="400110"/>
          </a:xfrm>
          <a:prstGeom prst="rect">
            <a:avLst/>
          </a:prstGeom>
          <a:noFill/>
        </p:spPr>
        <p:txBody>
          <a:bodyPr wrap="square" rtlCol="0">
            <a:spAutoFit/>
          </a:bodyPr>
          <a:lstStyle/>
          <a:p>
            <a:r>
              <a:rPr lang="en-US" sz="2000" b="1" dirty="0"/>
              <a:t>     </a:t>
            </a:r>
            <a:r>
              <a:rPr lang="en-US" sz="2000" b="1" dirty="0">
                <a:solidFill>
                  <a:schemeClr val="bg1"/>
                </a:solidFill>
              </a:rPr>
              <a:t>Fee</a:t>
            </a:r>
            <a:r>
              <a:rPr lang="en-US" sz="2000" b="1" dirty="0">
                <a:solidFill>
                  <a:schemeClr val="accent1"/>
                </a:solidFill>
              </a:rPr>
              <a:t>ling-based</a:t>
            </a:r>
          </a:p>
        </p:txBody>
      </p:sp>
      <p:sp>
        <p:nvSpPr>
          <p:cNvPr id="24" name="TextBox 23"/>
          <p:cNvSpPr txBox="1"/>
          <p:nvPr/>
        </p:nvSpPr>
        <p:spPr>
          <a:xfrm>
            <a:off x="8839200" y="4672238"/>
            <a:ext cx="2008910" cy="461665"/>
          </a:xfrm>
          <a:prstGeom prst="rect">
            <a:avLst/>
          </a:prstGeom>
          <a:noFill/>
        </p:spPr>
        <p:txBody>
          <a:bodyPr wrap="square" rtlCol="0">
            <a:spAutoFit/>
          </a:bodyPr>
          <a:lstStyle/>
          <a:p>
            <a:r>
              <a:rPr lang="en-US" sz="2000" b="1" dirty="0">
                <a:solidFill>
                  <a:schemeClr val="accent1"/>
                </a:solidFill>
              </a:rPr>
              <a:t>     </a:t>
            </a:r>
            <a:r>
              <a:rPr lang="en-US" sz="2400" b="1" dirty="0">
                <a:solidFill>
                  <a:schemeClr val="bg1"/>
                </a:solidFill>
              </a:rPr>
              <a:t>Kin</a:t>
            </a:r>
            <a:r>
              <a:rPr lang="en-US" sz="2400" b="1" dirty="0">
                <a:solidFill>
                  <a:schemeClr val="accent1"/>
                </a:solidFill>
              </a:rPr>
              <a:t>esthetic</a:t>
            </a:r>
          </a:p>
        </p:txBody>
      </p:sp>
    </p:spTree>
    <p:extLst>
      <p:ext uri="{BB962C8B-B14F-4D97-AF65-F5344CB8AC3E}">
        <p14:creationId xmlns:p14="http://schemas.microsoft.com/office/powerpoint/2010/main" val="208447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mph" presetSubtype="0" fill="hold" nodeType="clickEffect">
                                  <p:stCondLst>
                                    <p:cond delay="0"/>
                                  </p:stCondLst>
                                  <p:iterate type="lt">
                                    <p:tmPct val="4000"/>
                                  </p:iterate>
                                  <p:childTnLst>
                                    <p:set>
                                      <p:cBhvr override="childStyle">
                                        <p:cTn id="16" dur="500" fill="hold"/>
                                        <p:tgtEl>
                                          <p:spTgt spid="6">
                                            <p:txEl>
                                              <p:pRg st="0" end="0"/>
                                            </p:txEl>
                                          </p:spTgt>
                                        </p:tgtEl>
                                        <p:attrNameLst>
                                          <p:attrName>style.color</p:attrName>
                                        </p:attrNameLst>
                                      </p:cBhvr>
                                      <p:to>
                                        <p:clrVal>
                                          <a:srgbClr val="FF0000"/>
                                        </p:clrVal>
                                      </p:to>
                                    </p:set>
                                    <p:set>
                                      <p:cBhvr>
                                        <p:cTn id="17" dur="500" fill="hold"/>
                                        <p:tgtEl>
                                          <p:spTgt spid="6">
                                            <p:txEl>
                                              <p:pRg st="0" end="0"/>
                                            </p:txEl>
                                          </p:spTgt>
                                        </p:tgtEl>
                                        <p:attrNameLst>
                                          <p:attrName>fillcolor</p:attrName>
                                        </p:attrNameLst>
                                      </p:cBhvr>
                                      <p:to>
                                        <p:clrVal>
                                          <a:srgbClr val="FF0000"/>
                                        </p:clrVal>
                                      </p:to>
                                    </p:set>
                                    <p:set>
                                      <p:cBhvr>
                                        <p:cTn id="18" dur="500" fill="hold"/>
                                        <p:tgtEl>
                                          <p:spTgt spid="6">
                                            <p:txEl>
                                              <p:pRg st="0" end="0"/>
                                            </p:txEl>
                                          </p:spTgt>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16" presetClass="emph" presetSubtype="0" fill="hold" nodeType="clickEffect">
                                  <p:stCondLst>
                                    <p:cond delay="0"/>
                                  </p:stCondLst>
                                  <p:iterate type="lt">
                                    <p:tmPct val="4000"/>
                                  </p:iterate>
                                  <p:childTnLst>
                                    <p:set>
                                      <p:cBhvr override="childStyle">
                                        <p:cTn id="22" dur="500" fill="hold"/>
                                        <p:tgtEl>
                                          <p:spTgt spid="8">
                                            <p:txEl>
                                              <p:pRg st="0" end="0"/>
                                            </p:txEl>
                                          </p:spTgt>
                                        </p:tgtEl>
                                        <p:attrNameLst>
                                          <p:attrName>style.color</p:attrName>
                                        </p:attrNameLst>
                                      </p:cBhvr>
                                      <p:to>
                                        <p:clrVal>
                                          <a:srgbClr val="FF0000"/>
                                        </p:clrVal>
                                      </p:to>
                                    </p:set>
                                    <p:set>
                                      <p:cBhvr>
                                        <p:cTn id="23" dur="500" fill="hold"/>
                                        <p:tgtEl>
                                          <p:spTgt spid="8">
                                            <p:txEl>
                                              <p:pRg st="0" end="0"/>
                                            </p:txEl>
                                          </p:spTgt>
                                        </p:tgtEl>
                                        <p:attrNameLst>
                                          <p:attrName>fillcolor</p:attrName>
                                        </p:attrNameLst>
                                      </p:cBhvr>
                                      <p:to>
                                        <p:clrVal>
                                          <a:srgbClr val="FF0000"/>
                                        </p:clrVal>
                                      </p:to>
                                    </p:set>
                                    <p:set>
                                      <p:cBhvr>
                                        <p:cTn id="24" dur="500" fill="hold"/>
                                        <p:tgtEl>
                                          <p:spTgt spid="8">
                                            <p:txEl>
                                              <p:pRg st="0" end="0"/>
                                            </p:txEl>
                                          </p:spTgt>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6" presetClass="emph" presetSubtype="0" fill="hold" nodeType="clickEffect">
                                  <p:stCondLst>
                                    <p:cond delay="0"/>
                                  </p:stCondLst>
                                  <p:iterate type="lt">
                                    <p:tmPct val="4000"/>
                                  </p:iterate>
                                  <p:childTnLst>
                                    <p:set>
                                      <p:cBhvr override="childStyle">
                                        <p:cTn id="28" dur="500" fill="hold"/>
                                        <p:tgtEl>
                                          <p:spTgt spid="9">
                                            <p:txEl>
                                              <p:pRg st="0" end="0"/>
                                            </p:txEl>
                                          </p:spTgt>
                                        </p:tgtEl>
                                        <p:attrNameLst>
                                          <p:attrName>style.color</p:attrName>
                                        </p:attrNameLst>
                                      </p:cBhvr>
                                      <p:to>
                                        <p:clrVal>
                                          <a:srgbClr val="FF0000"/>
                                        </p:clrVal>
                                      </p:to>
                                    </p:set>
                                    <p:set>
                                      <p:cBhvr>
                                        <p:cTn id="29" dur="500" fill="hold"/>
                                        <p:tgtEl>
                                          <p:spTgt spid="9">
                                            <p:txEl>
                                              <p:pRg st="0" end="0"/>
                                            </p:txEl>
                                          </p:spTgt>
                                        </p:tgtEl>
                                        <p:attrNameLst>
                                          <p:attrName>fillcolor</p:attrName>
                                        </p:attrNameLst>
                                      </p:cBhvr>
                                      <p:to>
                                        <p:clrVal>
                                          <a:srgbClr val="FF0000"/>
                                        </p:clrVal>
                                      </p:to>
                                    </p:set>
                                    <p:set>
                                      <p:cBhvr>
                                        <p:cTn id="30" dur="500" fill="hold"/>
                                        <p:tgtEl>
                                          <p:spTgt spid="9">
                                            <p:txEl>
                                              <p:pRg st="0" end="0"/>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16" presetClass="emph" presetSubtype="0" fill="hold" nodeType="clickEffect">
                                  <p:stCondLst>
                                    <p:cond delay="0"/>
                                  </p:stCondLst>
                                  <p:iterate type="lt">
                                    <p:tmPct val="4000"/>
                                  </p:iterate>
                                  <p:childTnLst>
                                    <p:set>
                                      <p:cBhvr override="childStyle">
                                        <p:cTn id="34" dur="500" fill="hold"/>
                                        <p:tgtEl>
                                          <p:spTgt spid="10">
                                            <p:txEl>
                                              <p:pRg st="0" end="0"/>
                                            </p:txEl>
                                          </p:spTgt>
                                        </p:tgtEl>
                                        <p:attrNameLst>
                                          <p:attrName>style.color</p:attrName>
                                        </p:attrNameLst>
                                      </p:cBhvr>
                                      <p:to>
                                        <p:clrVal>
                                          <a:srgbClr val="FF0000"/>
                                        </p:clrVal>
                                      </p:to>
                                    </p:set>
                                    <p:set>
                                      <p:cBhvr>
                                        <p:cTn id="35" dur="500" fill="hold"/>
                                        <p:tgtEl>
                                          <p:spTgt spid="10">
                                            <p:txEl>
                                              <p:pRg st="0" end="0"/>
                                            </p:txEl>
                                          </p:spTgt>
                                        </p:tgtEl>
                                        <p:attrNameLst>
                                          <p:attrName>fillcolor</p:attrName>
                                        </p:attrNameLst>
                                      </p:cBhvr>
                                      <p:to>
                                        <p:clrVal>
                                          <a:srgbClr val="FF0000"/>
                                        </p:clrVal>
                                      </p:to>
                                    </p:set>
                                    <p:set>
                                      <p:cBhvr>
                                        <p:cTn id="36" dur="500" fill="hold"/>
                                        <p:tgtEl>
                                          <p:spTgt spid="10">
                                            <p:txEl>
                                              <p:pRg st="0" end="0"/>
                                            </p:txEl>
                                          </p:spTgt>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16" presetClass="emph" presetSubtype="0" fill="hold" nodeType="clickEffect">
                                  <p:stCondLst>
                                    <p:cond delay="0"/>
                                  </p:stCondLst>
                                  <p:iterate type="lt">
                                    <p:tmPct val="4000"/>
                                  </p:iterate>
                                  <p:childTnLst>
                                    <p:set>
                                      <p:cBhvr override="childStyle">
                                        <p:cTn id="40" dur="500" fill="hold"/>
                                        <p:tgtEl>
                                          <p:spTgt spid="11">
                                            <p:txEl>
                                              <p:pRg st="0" end="0"/>
                                            </p:txEl>
                                          </p:spTgt>
                                        </p:tgtEl>
                                        <p:attrNameLst>
                                          <p:attrName>style.color</p:attrName>
                                        </p:attrNameLst>
                                      </p:cBhvr>
                                      <p:to>
                                        <p:clrVal>
                                          <a:srgbClr val="0070C0"/>
                                        </p:clrVal>
                                      </p:to>
                                    </p:set>
                                    <p:set>
                                      <p:cBhvr>
                                        <p:cTn id="41" dur="500" fill="hold"/>
                                        <p:tgtEl>
                                          <p:spTgt spid="11">
                                            <p:txEl>
                                              <p:pRg st="0" end="0"/>
                                            </p:txEl>
                                          </p:spTgt>
                                        </p:tgtEl>
                                        <p:attrNameLst>
                                          <p:attrName>fillcolor</p:attrName>
                                        </p:attrNameLst>
                                      </p:cBhvr>
                                      <p:to>
                                        <p:clrVal>
                                          <a:srgbClr val="0070C0"/>
                                        </p:clrVal>
                                      </p:to>
                                    </p:set>
                                    <p:set>
                                      <p:cBhvr>
                                        <p:cTn id="42" dur="500" fill="hold"/>
                                        <p:tgtEl>
                                          <p:spTgt spid="11">
                                            <p:txEl>
                                              <p:pRg st="0" end="0"/>
                                            </p:txEl>
                                          </p:spTgt>
                                        </p:tgtEl>
                                        <p:attrNameLst>
                                          <p:attrName>fill.type</p:attrName>
                                        </p:attrNameLst>
                                      </p:cBhvr>
                                      <p:to>
                                        <p:strVal val="solid"/>
                                      </p:to>
                                    </p:set>
                                  </p:childTnLst>
                                </p:cTn>
                              </p:par>
                            </p:childTnLst>
                          </p:cTn>
                        </p:par>
                      </p:childTnLst>
                    </p:cTn>
                  </p:par>
                  <p:par>
                    <p:cTn id="43" fill="hold">
                      <p:stCondLst>
                        <p:cond delay="indefinite"/>
                      </p:stCondLst>
                      <p:childTnLst>
                        <p:par>
                          <p:cTn id="44" fill="hold">
                            <p:stCondLst>
                              <p:cond delay="0"/>
                            </p:stCondLst>
                            <p:childTnLst>
                              <p:par>
                                <p:cTn id="45" presetID="16" presetClass="emph" presetSubtype="0" fill="hold" nodeType="clickEffect">
                                  <p:stCondLst>
                                    <p:cond delay="0"/>
                                  </p:stCondLst>
                                  <p:iterate type="lt">
                                    <p:tmPct val="4000"/>
                                  </p:iterate>
                                  <p:childTnLst>
                                    <p:set>
                                      <p:cBhvr override="childStyle">
                                        <p:cTn id="46" dur="500" fill="hold"/>
                                        <p:tgtEl>
                                          <p:spTgt spid="12">
                                            <p:txEl>
                                              <p:pRg st="0" end="0"/>
                                            </p:txEl>
                                          </p:spTgt>
                                        </p:tgtEl>
                                        <p:attrNameLst>
                                          <p:attrName>style.color</p:attrName>
                                        </p:attrNameLst>
                                      </p:cBhvr>
                                      <p:to>
                                        <p:clrVal>
                                          <a:srgbClr val="0070C0"/>
                                        </p:clrVal>
                                      </p:to>
                                    </p:set>
                                    <p:set>
                                      <p:cBhvr>
                                        <p:cTn id="47" dur="500" fill="hold"/>
                                        <p:tgtEl>
                                          <p:spTgt spid="12">
                                            <p:txEl>
                                              <p:pRg st="0" end="0"/>
                                            </p:txEl>
                                          </p:spTgt>
                                        </p:tgtEl>
                                        <p:attrNameLst>
                                          <p:attrName>fillcolor</p:attrName>
                                        </p:attrNameLst>
                                      </p:cBhvr>
                                      <p:to>
                                        <p:clrVal>
                                          <a:srgbClr val="0070C0"/>
                                        </p:clrVal>
                                      </p:to>
                                    </p:set>
                                    <p:set>
                                      <p:cBhvr>
                                        <p:cTn id="48" dur="500" fill="hold"/>
                                        <p:tgtEl>
                                          <p:spTgt spid="12">
                                            <p:txEl>
                                              <p:pRg st="0" end="0"/>
                                            </p:txEl>
                                          </p:spTgt>
                                        </p:tgtEl>
                                        <p:attrNameLst>
                                          <p:attrName>fill.type</p:attrName>
                                        </p:attrNameLst>
                                      </p:cBhvr>
                                      <p:to>
                                        <p:strVal val="solid"/>
                                      </p:to>
                                    </p:set>
                                  </p:childTnLst>
                                </p:cTn>
                              </p:par>
                            </p:childTnLst>
                          </p:cTn>
                        </p:par>
                      </p:childTnLst>
                    </p:cTn>
                  </p:par>
                  <p:par>
                    <p:cTn id="49" fill="hold">
                      <p:stCondLst>
                        <p:cond delay="indefinite"/>
                      </p:stCondLst>
                      <p:childTnLst>
                        <p:par>
                          <p:cTn id="50" fill="hold">
                            <p:stCondLst>
                              <p:cond delay="0"/>
                            </p:stCondLst>
                            <p:childTnLst>
                              <p:par>
                                <p:cTn id="51" presetID="16" presetClass="emph" presetSubtype="0" fill="hold" nodeType="clickEffect">
                                  <p:stCondLst>
                                    <p:cond delay="0"/>
                                  </p:stCondLst>
                                  <p:iterate type="lt">
                                    <p:tmPct val="4000"/>
                                  </p:iterate>
                                  <p:childTnLst>
                                    <p:set>
                                      <p:cBhvr override="childStyle">
                                        <p:cTn id="52" dur="500" fill="hold"/>
                                        <p:tgtEl>
                                          <p:spTgt spid="13">
                                            <p:txEl>
                                              <p:pRg st="0" end="0"/>
                                            </p:txEl>
                                          </p:spTgt>
                                        </p:tgtEl>
                                        <p:attrNameLst>
                                          <p:attrName>style.color</p:attrName>
                                        </p:attrNameLst>
                                      </p:cBhvr>
                                      <p:to>
                                        <p:clrVal>
                                          <a:srgbClr val="0070C0"/>
                                        </p:clrVal>
                                      </p:to>
                                    </p:set>
                                    <p:set>
                                      <p:cBhvr>
                                        <p:cTn id="53" dur="500" fill="hold"/>
                                        <p:tgtEl>
                                          <p:spTgt spid="13">
                                            <p:txEl>
                                              <p:pRg st="0" end="0"/>
                                            </p:txEl>
                                          </p:spTgt>
                                        </p:tgtEl>
                                        <p:attrNameLst>
                                          <p:attrName>fillcolor</p:attrName>
                                        </p:attrNameLst>
                                      </p:cBhvr>
                                      <p:to>
                                        <p:clrVal>
                                          <a:srgbClr val="0070C0"/>
                                        </p:clrVal>
                                      </p:to>
                                    </p:set>
                                    <p:set>
                                      <p:cBhvr>
                                        <p:cTn id="54" dur="500" fill="hold"/>
                                        <p:tgtEl>
                                          <p:spTgt spid="13">
                                            <p:txEl>
                                              <p:pRg st="0" end="0"/>
                                            </p:txEl>
                                          </p:spTgt>
                                        </p:tgtEl>
                                        <p:attrNameLst>
                                          <p:attrName>fill.type</p:attrName>
                                        </p:attrNameLst>
                                      </p:cBhvr>
                                      <p:to>
                                        <p:strVal val="solid"/>
                                      </p:to>
                                    </p:set>
                                  </p:childTnLst>
                                </p:cTn>
                              </p:par>
                            </p:childTnLst>
                          </p:cTn>
                        </p:par>
                      </p:childTnLst>
                    </p:cTn>
                  </p:par>
                  <p:par>
                    <p:cTn id="55" fill="hold">
                      <p:stCondLst>
                        <p:cond delay="indefinite"/>
                      </p:stCondLst>
                      <p:childTnLst>
                        <p:par>
                          <p:cTn id="56" fill="hold">
                            <p:stCondLst>
                              <p:cond delay="0"/>
                            </p:stCondLst>
                            <p:childTnLst>
                              <p:par>
                                <p:cTn id="57" presetID="16" presetClass="emph" presetSubtype="0" fill="hold" nodeType="clickEffect">
                                  <p:stCondLst>
                                    <p:cond delay="0"/>
                                  </p:stCondLst>
                                  <p:iterate type="lt">
                                    <p:tmPct val="4000"/>
                                  </p:iterate>
                                  <p:childTnLst>
                                    <p:set>
                                      <p:cBhvr override="childStyle">
                                        <p:cTn id="58" dur="500" fill="hold"/>
                                        <p:tgtEl>
                                          <p:spTgt spid="14">
                                            <p:txEl>
                                              <p:pRg st="0" end="0"/>
                                            </p:txEl>
                                          </p:spTgt>
                                        </p:tgtEl>
                                        <p:attrNameLst>
                                          <p:attrName>style.color</p:attrName>
                                        </p:attrNameLst>
                                      </p:cBhvr>
                                      <p:to>
                                        <p:clrVal>
                                          <a:srgbClr val="0070C0"/>
                                        </p:clrVal>
                                      </p:to>
                                    </p:set>
                                    <p:set>
                                      <p:cBhvr>
                                        <p:cTn id="59" dur="500" fill="hold"/>
                                        <p:tgtEl>
                                          <p:spTgt spid="14">
                                            <p:txEl>
                                              <p:pRg st="0" end="0"/>
                                            </p:txEl>
                                          </p:spTgt>
                                        </p:tgtEl>
                                        <p:attrNameLst>
                                          <p:attrName>fillcolor</p:attrName>
                                        </p:attrNameLst>
                                      </p:cBhvr>
                                      <p:to>
                                        <p:clrVal>
                                          <a:srgbClr val="0070C0"/>
                                        </p:clrVal>
                                      </p:to>
                                    </p:set>
                                    <p:set>
                                      <p:cBhvr>
                                        <p:cTn id="60" dur="500" fill="hold"/>
                                        <p:tgtEl>
                                          <p:spTgt spid="14">
                                            <p:txEl>
                                              <p:pRg st="0" end="0"/>
                                            </p:txEl>
                                          </p:spTgt>
                                        </p:tgtEl>
                                        <p:attrNameLst>
                                          <p:attrName>fill.type</p:attrName>
                                        </p:attrNameLst>
                                      </p:cBhvr>
                                      <p:to>
                                        <p:strVal val="solid"/>
                                      </p:to>
                                    </p:set>
                                  </p:childTnLst>
                                </p:cTn>
                              </p:par>
                            </p:childTnLst>
                          </p:cTn>
                        </p:par>
                      </p:childTnLst>
                    </p:cTn>
                  </p:par>
                  <p:par>
                    <p:cTn id="61" fill="hold">
                      <p:stCondLst>
                        <p:cond delay="indefinite"/>
                      </p:stCondLst>
                      <p:childTnLst>
                        <p:par>
                          <p:cTn id="62" fill="hold">
                            <p:stCondLst>
                              <p:cond delay="0"/>
                            </p:stCondLst>
                            <p:childTnLst>
                              <p:par>
                                <p:cTn id="63" presetID="16" presetClass="emph" presetSubtype="0" fill="hold" nodeType="clickEffect">
                                  <p:stCondLst>
                                    <p:cond delay="0"/>
                                  </p:stCondLst>
                                  <p:iterate type="lt">
                                    <p:tmPct val="4000"/>
                                  </p:iterate>
                                  <p:childTnLst>
                                    <p:set>
                                      <p:cBhvr override="childStyle">
                                        <p:cTn id="64" dur="500" fill="hold"/>
                                        <p:tgtEl>
                                          <p:spTgt spid="15">
                                            <p:txEl>
                                              <p:pRg st="0" end="0"/>
                                            </p:txEl>
                                          </p:spTgt>
                                        </p:tgtEl>
                                        <p:attrNameLst>
                                          <p:attrName>style.color</p:attrName>
                                        </p:attrNameLst>
                                      </p:cBhvr>
                                      <p:to>
                                        <p:clrVal>
                                          <a:srgbClr val="00B050"/>
                                        </p:clrVal>
                                      </p:to>
                                    </p:set>
                                    <p:set>
                                      <p:cBhvr>
                                        <p:cTn id="65" dur="500" fill="hold"/>
                                        <p:tgtEl>
                                          <p:spTgt spid="15">
                                            <p:txEl>
                                              <p:pRg st="0" end="0"/>
                                            </p:txEl>
                                          </p:spTgt>
                                        </p:tgtEl>
                                        <p:attrNameLst>
                                          <p:attrName>fillcolor</p:attrName>
                                        </p:attrNameLst>
                                      </p:cBhvr>
                                      <p:to>
                                        <p:clrVal>
                                          <a:srgbClr val="00B050"/>
                                        </p:clrVal>
                                      </p:to>
                                    </p:set>
                                    <p:set>
                                      <p:cBhvr>
                                        <p:cTn id="66" dur="500" fill="hold"/>
                                        <p:tgtEl>
                                          <p:spTgt spid="15">
                                            <p:txEl>
                                              <p:pRg st="0" end="0"/>
                                            </p:txEl>
                                          </p:spTgt>
                                        </p:tgtEl>
                                        <p:attrNameLst>
                                          <p:attrName>fill.type</p:attrName>
                                        </p:attrNameLst>
                                      </p:cBhvr>
                                      <p:to>
                                        <p:strVal val="solid"/>
                                      </p:to>
                                    </p:set>
                                  </p:childTnLst>
                                </p:cTn>
                              </p:par>
                            </p:childTnLst>
                          </p:cTn>
                        </p:par>
                      </p:childTnLst>
                    </p:cTn>
                  </p:par>
                  <p:par>
                    <p:cTn id="67" fill="hold">
                      <p:stCondLst>
                        <p:cond delay="indefinite"/>
                      </p:stCondLst>
                      <p:childTnLst>
                        <p:par>
                          <p:cTn id="68" fill="hold">
                            <p:stCondLst>
                              <p:cond delay="0"/>
                            </p:stCondLst>
                            <p:childTnLst>
                              <p:par>
                                <p:cTn id="69" presetID="16" presetClass="emph" presetSubtype="0" fill="hold" nodeType="clickEffect">
                                  <p:stCondLst>
                                    <p:cond delay="0"/>
                                  </p:stCondLst>
                                  <p:iterate type="lt">
                                    <p:tmPct val="4000"/>
                                  </p:iterate>
                                  <p:childTnLst>
                                    <p:set>
                                      <p:cBhvr override="childStyle">
                                        <p:cTn id="70" dur="500" fill="hold"/>
                                        <p:tgtEl>
                                          <p:spTgt spid="16">
                                            <p:txEl>
                                              <p:pRg st="0" end="0"/>
                                            </p:txEl>
                                          </p:spTgt>
                                        </p:tgtEl>
                                        <p:attrNameLst>
                                          <p:attrName>style.color</p:attrName>
                                        </p:attrNameLst>
                                      </p:cBhvr>
                                      <p:to>
                                        <p:clrVal>
                                          <a:srgbClr val="00B050"/>
                                        </p:clrVal>
                                      </p:to>
                                    </p:set>
                                    <p:set>
                                      <p:cBhvr>
                                        <p:cTn id="71" dur="500" fill="hold"/>
                                        <p:tgtEl>
                                          <p:spTgt spid="16">
                                            <p:txEl>
                                              <p:pRg st="0" end="0"/>
                                            </p:txEl>
                                          </p:spTgt>
                                        </p:tgtEl>
                                        <p:attrNameLst>
                                          <p:attrName>fillcolor</p:attrName>
                                        </p:attrNameLst>
                                      </p:cBhvr>
                                      <p:to>
                                        <p:clrVal>
                                          <a:srgbClr val="00B050"/>
                                        </p:clrVal>
                                      </p:to>
                                    </p:set>
                                    <p:set>
                                      <p:cBhvr>
                                        <p:cTn id="72" dur="500" fill="hold"/>
                                        <p:tgtEl>
                                          <p:spTgt spid="16">
                                            <p:txEl>
                                              <p:pRg st="0" end="0"/>
                                            </p:txEl>
                                          </p:spTgt>
                                        </p:tgtEl>
                                        <p:attrNameLst>
                                          <p:attrName>fill.type</p:attrName>
                                        </p:attrNameLst>
                                      </p:cBhvr>
                                      <p:to>
                                        <p:strVal val="solid"/>
                                      </p:to>
                                    </p:set>
                                  </p:childTnLst>
                                </p:cTn>
                              </p:par>
                            </p:childTnLst>
                          </p:cTn>
                        </p:par>
                      </p:childTnLst>
                    </p:cTn>
                  </p:par>
                  <p:par>
                    <p:cTn id="73" fill="hold">
                      <p:stCondLst>
                        <p:cond delay="indefinite"/>
                      </p:stCondLst>
                      <p:childTnLst>
                        <p:par>
                          <p:cTn id="74" fill="hold">
                            <p:stCondLst>
                              <p:cond delay="0"/>
                            </p:stCondLst>
                            <p:childTnLst>
                              <p:par>
                                <p:cTn id="75" presetID="16" presetClass="emph" presetSubtype="0" fill="hold" nodeType="clickEffect">
                                  <p:stCondLst>
                                    <p:cond delay="0"/>
                                  </p:stCondLst>
                                  <p:iterate type="lt">
                                    <p:tmPct val="4000"/>
                                  </p:iterate>
                                  <p:childTnLst>
                                    <p:set>
                                      <p:cBhvr override="childStyle">
                                        <p:cTn id="76" dur="500" fill="hold"/>
                                        <p:tgtEl>
                                          <p:spTgt spid="17">
                                            <p:txEl>
                                              <p:pRg st="0" end="0"/>
                                            </p:txEl>
                                          </p:spTgt>
                                        </p:tgtEl>
                                        <p:attrNameLst>
                                          <p:attrName>style.color</p:attrName>
                                        </p:attrNameLst>
                                      </p:cBhvr>
                                      <p:to>
                                        <p:clrVal>
                                          <a:srgbClr val="00B050"/>
                                        </p:clrVal>
                                      </p:to>
                                    </p:set>
                                    <p:set>
                                      <p:cBhvr>
                                        <p:cTn id="77" dur="500" fill="hold"/>
                                        <p:tgtEl>
                                          <p:spTgt spid="17">
                                            <p:txEl>
                                              <p:pRg st="0" end="0"/>
                                            </p:txEl>
                                          </p:spTgt>
                                        </p:tgtEl>
                                        <p:attrNameLst>
                                          <p:attrName>fillcolor</p:attrName>
                                        </p:attrNameLst>
                                      </p:cBhvr>
                                      <p:to>
                                        <p:clrVal>
                                          <a:srgbClr val="00B050"/>
                                        </p:clrVal>
                                      </p:to>
                                    </p:set>
                                    <p:set>
                                      <p:cBhvr>
                                        <p:cTn id="78" dur="500" fill="hold"/>
                                        <p:tgtEl>
                                          <p:spTgt spid="17">
                                            <p:txEl>
                                              <p:pRg st="0" end="0"/>
                                            </p:txEl>
                                          </p:spTgt>
                                        </p:tgtEl>
                                        <p:attrNameLst>
                                          <p:attrName>fill.type</p:attrName>
                                        </p:attrNameLst>
                                      </p:cBhvr>
                                      <p:to>
                                        <p:strVal val="solid"/>
                                      </p:to>
                                    </p:set>
                                  </p:childTnLst>
                                </p:cTn>
                              </p:par>
                            </p:childTnLst>
                          </p:cTn>
                        </p:par>
                      </p:childTnLst>
                    </p:cTn>
                  </p:par>
                  <p:par>
                    <p:cTn id="79" fill="hold">
                      <p:stCondLst>
                        <p:cond delay="indefinite"/>
                      </p:stCondLst>
                      <p:childTnLst>
                        <p:par>
                          <p:cTn id="80" fill="hold">
                            <p:stCondLst>
                              <p:cond delay="0"/>
                            </p:stCondLst>
                            <p:childTnLst>
                              <p:par>
                                <p:cTn id="81" presetID="16" presetClass="emph" presetSubtype="0" fill="hold" nodeType="clickEffect">
                                  <p:stCondLst>
                                    <p:cond delay="0"/>
                                  </p:stCondLst>
                                  <p:iterate type="lt">
                                    <p:tmPct val="4000"/>
                                  </p:iterate>
                                  <p:childTnLst>
                                    <p:set>
                                      <p:cBhvr override="childStyle">
                                        <p:cTn id="82" dur="500" fill="hold"/>
                                        <p:tgtEl>
                                          <p:spTgt spid="19">
                                            <p:txEl>
                                              <p:pRg st="0" end="0"/>
                                            </p:txEl>
                                          </p:spTgt>
                                        </p:tgtEl>
                                        <p:attrNameLst>
                                          <p:attrName>style.color</p:attrName>
                                        </p:attrNameLst>
                                      </p:cBhvr>
                                      <p:to>
                                        <p:clrVal>
                                          <a:srgbClr val="00B050"/>
                                        </p:clrVal>
                                      </p:to>
                                    </p:set>
                                    <p:set>
                                      <p:cBhvr>
                                        <p:cTn id="83" dur="500" fill="hold"/>
                                        <p:tgtEl>
                                          <p:spTgt spid="19">
                                            <p:txEl>
                                              <p:pRg st="0" end="0"/>
                                            </p:txEl>
                                          </p:spTgt>
                                        </p:tgtEl>
                                        <p:attrNameLst>
                                          <p:attrName>fillcolor</p:attrName>
                                        </p:attrNameLst>
                                      </p:cBhvr>
                                      <p:to>
                                        <p:clrVal>
                                          <a:srgbClr val="00B050"/>
                                        </p:clrVal>
                                      </p:to>
                                    </p:set>
                                    <p:set>
                                      <p:cBhvr>
                                        <p:cTn id="84" dur="500" fill="hold"/>
                                        <p:tgtEl>
                                          <p:spTgt spid="19">
                                            <p:txEl>
                                              <p:pRg st="0" end="0"/>
                                            </p:txEl>
                                          </p:spTgt>
                                        </p:tgtEl>
                                        <p:attrNameLst>
                                          <p:attrName>fill.type</p:attrName>
                                        </p:attrNameLst>
                                      </p:cBhvr>
                                      <p:to>
                                        <p:strVal val="solid"/>
                                      </p:to>
                                    </p:set>
                                  </p:childTnLst>
                                </p:cTn>
                              </p:par>
                            </p:childTnLst>
                          </p:cTn>
                        </p:par>
                      </p:childTnLst>
                    </p:cTn>
                  </p:par>
                  <p:par>
                    <p:cTn id="85" fill="hold">
                      <p:stCondLst>
                        <p:cond delay="indefinite"/>
                      </p:stCondLst>
                      <p:childTnLst>
                        <p:par>
                          <p:cTn id="86" fill="hold">
                            <p:stCondLst>
                              <p:cond delay="0"/>
                            </p:stCondLst>
                            <p:childTnLst>
                              <p:par>
                                <p:cTn id="87" presetID="16" presetClass="emph" presetSubtype="0" fill="hold" nodeType="clickEffect">
                                  <p:stCondLst>
                                    <p:cond delay="0"/>
                                  </p:stCondLst>
                                  <p:iterate type="lt">
                                    <p:tmPct val="4000"/>
                                  </p:iterate>
                                  <p:childTnLst>
                                    <p:set>
                                      <p:cBhvr override="childStyle">
                                        <p:cTn id="88" dur="500" fill="hold"/>
                                        <p:tgtEl>
                                          <p:spTgt spid="21">
                                            <p:txEl>
                                              <p:pRg st="0" end="0"/>
                                            </p:txEl>
                                          </p:spTgt>
                                        </p:tgtEl>
                                        <p:attrNameLst>
                                          <p:attrName>style.color</p:attrName>
                                        </p:attrNameLst>
                                      </p:cBhvr>
                                      <p:to>
                                        <p:clrVal>
                                          <a:srgbClr val="FFC000"/>
                                        </p:clrVal>
                                      </p:to>
                                    </p:set>
                                    <p:set>
                                      <p:cBhvr>
                                        <p:cTn id="89" dur="500" fill="hold"/>
                                        <p:tgtEl>
                                          <p:spTgt spid="21">
                                            <p:txEl>
                                              <p:pRg st="0" end="0"/>
                                            </p:txEl>
                                          </p:spTgt>
                                        </p:tgtEl>
                                        <p:attrNameLst>
                                          <p:attrName>fillcolor</p:attrName>
                                        </p:attrNameLst>
                                      </p:cBhvr>
                                      <p:to>
                                        <p:clrVal>
                                          <a:srgbClr val="FFC000"/>
                                        </p:clrVal>
                                      </p:to>
                                    </p:set>
                                    <p:set>
                                      <p:cBhvr>
                                        <p:cTn id="90" dur="500" fill="hold"/>
                                        <p:tgtEl>
                                          <p:spTgt spid="21">
                                            <p:txEl>
                                              <p:pRg st="0" end="0"/>
                                            </p:txEl>
                                          </p:spTgt>
                                        </p:tgtEl>
                                        <p:attrNameLst>
                                          <p:attrName>fill.type</p:attrName>
                                        </p:attrNameLst>
                                      </p:cBhvr>
                                      <p:to>
                                        <p:strVal val="solid"/>
                                      </p:to>
                                    </p:set>
                                  </p:childTnLst>
                                </p:cTn>
                              </p:par>
                            </p:childTnLst>
                          </p:cTn>
                        </p:par>
                      </p:childTnLst>
                    </p:cTn>
                  </p:par>
                  <p:par>
                    <p:cTn id="91" fill="hold">
                      <p:stCondLst>
                        <p:cond delay="indefinite"/>
                      </p:stCondLst>
                      <p:childTnLst>
                        <p:par>
                          <p:cTn id="92" fill="hold">
                            <p:stCondLst>
                              <p:cond delay="0"/>
                            </p:stCondLst>
                            <p:childTnLst>
                              <p:par>
                                <p:cTn id="93" presetID="16" presetClass="emph" presetSubtype="0" fill="hold" nodeType="clickEffect">
                                  <p:stCondLst>
                                    <p:cond delay="0"/>
                                  </p:stCondLst>
                                  <p:iterate type="lt">
                                    <p:tmPct val="4000"/>
                                  </p:iterate>
                                  <p:childTnLst>
                                    <p:set>
                                      <p:cBhvr override="childStyle">
                                        <p:cTn id="94" dur="500" fill="hold"/>
                                        <p:tgtEl>
                                          <p:spTgt spid="22">
                                            <p:txEl>
                                              <p:pRg st="0" end="0"/>
                                            </p:txEl>
                                          </p:spTgt>
                                        </p:tgtEl>
                                        <p:attrNameLst>
                                          <p:attrName>style.color</p:attrName>
                                        </p:attrNameLst>
                                      </p:cBhvr>
                                      <p:to>
                                        <p:clrVal>
                                          <a:srgbClr val="FFC000"/>
                                        </p:clrVal>
                                      </p:to>
                                    </p:set>
                                    <p:set>
                                      <p:cBhvr>
                                        <p:cTn id="95" dur="500" fill="hold"/>
                                        <p:tgtEl>
                                          <p:spTgt spid="22">
                                            <p:txEl>
                                              <p:pRg st="0" end="0"/>
                                            </p:txEl>
                                          </p:spTgt>
                                        </p:tgtEl>
                                        <p:attrNameLst>
                                          <p:attrName>fillcolor</p:attrName>
                                        </p:attrNameLst>
                                      </p:cBhvr>
                                      <p:to>
                                        <p:clrVal>
                                          <a:srgbClr val="FFC000"/>
                                        </p:clrVal>
                                      </p:to>
                                    </p:set>
                                    <p:set>
                                      <p:cBhvr>
                                        <p:cTn id="96" dur="500" fill="hold"/>
                                        <p:tgtEl>
                                          <p:spTgt spid="22">
                                            <p:txEl>
                                              <p:pRg st="0" end="0"/>
                                            </p:txEl>
                                          </p:spTgt>
                                        </p:tgtEl>
                                        <p:attrNameLst>
                                          <p:attrName>fill.type</p:attrName>
                                        </p:attrNameLst>
                                      </p:cBhvr>
                                      <p:to>
                                        <p:strVal val="solid"/>
                                      </p:to>
                                    </p:set>
                                  </p:childTnLst>
                                </p:cTn>
                              </p:par>
                            </p:childTnLst>
                          </p:cTn>
                        </p:par>
                      </p:childTnLst>
                    </p:cTn>
                  </p:par>
                  <p:par>
                    <p:cTn id="97" fill="hold">
                      <p:stCondLst>
                        <p:cond delay="indefinite"/>
                      </p:stCondLst>
                      <p:childTnLst>
                        <p:par>
                          <p:cTn id="98" fill="hold">
                            <p:stCondLst>
                              <p:cond delay="0"/>
                            </p:stCondLst>
                            <p:childTnLst>
                              <p:par>
                                <p:cTn id="99" presetID="16" presetClass="emph" presetSubtype="0" fill="hold" nodeType="clickEffect">
                                  <p:stCondLst>
                                    <p:cond delay="0"/>
                                  </p:stCondLst>
                                  <p:iterate type="lt">
                                    <p:tmPct val="4000"/>
                                  </p:iterate>
                                  <p:childTnLst>
                                    <p:set>
                                      <p:cBhvr override="childStyle">
                                        <p:cTn id="100" dur="500" fill="hold"/>
                                        <p:tgtEl>
                                          <p:spTgt spid="23">
                                            <p:txEl>
                                              <p:pRg st="0" end="0"/>
                                            </p:txEl>
                                          </p:spTgt>
                                        </p:tgtEl>
                                        <p:attrNameLst>
                                          <p:attrName>style.color</p:attrName>
                                        </p:attrNameLst>
                                      </p:cBhvr>
                                      <p:to>
                                        <p:clrVal>
                                          <a:srgbClr val="FFC000"/>
                                        </p:clrVal>
                                      </p:to>
                                    </p:set>
                                    <p:set>
                                      <p:cBhvr>
                                        <p:cTn id="101" dur="500" fill="hold"/>
                                        <p:tgtEl>
                                          <p:spTgt spid="23">
                                            <p:txEl>
                                              <p:pRg st="0" end="0"/>
                                            </p:txEl>
                                          </p:spTgt>
                                        </p:tgtEl>
                                        <p:attrNameLst>
                                          <p:attrName>fillcolor</p:attrName>
                                        </p:attrNameLst>
                                      </p:cBhvr>
                                      <p:to>
                                        <p:clrVal>
                                          <a:srgbClr val="FFC000"/>
                                        </p:clrVal>
                                      </p:to>
                                    </p:set>
                                    <p:set>
                                      <p:cBhvr>
                                        <p:cTn id="102" dur="500" fill="hold"/>
                                        <p:tgtEl>
                                          <p:spTgt spid="23">
                                            <p:txEl>
                                              <p:pRg st="0" end="0"/>
                                            </p:txEl>
                                          </p:spTgt>
                                        </p:tgtEl>
                                        <p:attrNameLst>
                                          <p:attrName>fill.type</p:attrName>
                                        </p:attrNameLst>
                                      </p:cBhvr>
                                      <p:to>
                                        <p:strVal val="solid"/>
                                      </p:to>
                                    </p:set>
                                  </p:childTnLst>
                                </p:cTn>
                              </p:par>
                            </p:childTnLst>
                          </p:cTn>
                        </p:par>
                      </p:childTnLst>
                    </p:cTn>
                  </p:par>
                  <p:par>
                    <p:cTn id="103" fill="hold">
                      <p:stCondLst>
                        <p:cond delay="indefinite"/>
                      </p:stCondLst>
                      <p:childTnLst>
                        <p:par>
                          <p:cTn id="104" fill="hold">
                            <p:stCondLst>
                              <p:cond delay="0"/>
                            </p:stCondLst>
                            <p:childTnLst>
                              <p:par>
                                <p:cTn id="105" presetID="16" presetClass="emph" presetSubtype="0" fill="hold" nodeType="clickEffect">
                                  <p:stCondLst>
                                    <p:cond delay="0"/>
                                  </p:stCondLst>
                                  <p:iterate type="lt">
                                    <p:tmPct val="4000"/>
                                  </p:iterate>
                                  <p:childTnLst>
                                    <p:set>
                                      <p:cBhvr override="childStyle">
                                        <p:cTn id="106" dur="500" fill="hold"/>
                                        <p:tgtEl>
                                          <p:spTgt spid="24">
                                            <p:txEl>
                                              <p:pRg st="0" end="0"/>
                                            </p:txEl>
                                          </p:spTgt>
                                        </p:tgtEl>
                                        <p:attrNameLst>
                                          <p:attrName>style.color</p:attrName>
                                        </p:attrNameLst>
                                      </p:cBhvr>
                                      <p:to>
                                        <p:clrVal>
                                          <a:srgbClr val="FFC000"/>
                                        </p:clrVal>
                                      </p:to>
                                    </p:set>
                                    <p:set>
                                      <p:cBhvr>
                                        <p:cTn id="107" dur="500" fill="hold"/>
                                        <p:tgtEl>
                                          <p:spTgt spid="24">
                                            <p:txEl>
                                              <p:pRg st="0" end="0"/>
                                            </p:txEl>
                                          </p:spTgt>
                                        </p:tgtEl>
                                        <p:attrNameLst>
                                          <p:attrName>fillcolor</p:attrName>
                                        </p:attrNameLst>
                                      </p:cBhvr>
                                      <p:to>
                                        <p:clrVal>
                                          <a:srgbClr val="FFC000"/>
                                        </p:clrVal>
                                      </p:to>
                                    </p:set>
                                    <p:set>
                                      <p:cBhvr>
                                        <p:cTn id="108" dur="500" fill="hold"/>
                                        <p:tgtEl>
                                          <p:spTgt spid="2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198966-C2CA-4B05-AC07-EF6F07389B42}"/>
              </a:ext>
            </a:extLst>
          </p:cNvPr>
          <p:cNvSpPr/>
          <p:nvPr/>
        </p:nvSpPr>
        <p:spPr>
          <a:xfrm>
            <a:off x="271346" y="0"/>
            <a:ext cx="11816575" cy="6154057"/>
          </a:xfrm>
          <a:prstGeom prst="rect">
            <a:avLst/>
          </a:prstGeom>
        </p:spPr>
        <p:txBody>
          <a:bodyPr wrap="square">
            <a:spAutoFit/>
          </a:bodyPr>
          <a:lstStyle/>
          <a:p>
            <a:pPr marL="457200" algn="just">
              <a:lnSpc>
                <a:spcPct val="200000"/>
              </a:lnSpc>
              <a:spcAft>
                <a:spcPts val="0"/>
              </a:spcAft>
              <a:tabLst>
                <a:tab pos="228600" algn="l"/>
              </a:tabLst>
            </a:pPr>
            <a:r>
              <a:rPr lang="en-US" sz="2000" dirty="0">
                <a:solidFill>
                  <a:srgbClr val="000000"/>
                </a:solidFill>
                <a:latin typeface="Times New Roman" panose="02020603050405020304" pitchFamily="18" charset="0"/>
                <a:ea typeface="Calibri" panose="020F0502020204030204" pitchFamily="34" charset="0"/>
              </a:rPr>
              <a:t>Sembilan </a:t>
            </a:r>
            <a:r>
              <a:rPr lang="en-US" sz="2000" dirty="0" err="1">
                <a:solidFill>
                  <a:srgbClr val="000000"/>
                </a:solidFill>
                <a:latin typeface="Times New Roman" panose="02020603050405020304" pitchFamily="18" charset="0"/>
                <a:ea typeface="Calibri" panose="020F0502020204030204" pitchFamily="34" charset="0"/>
              </a:rPr>
              <a:t>kecerdasan</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kepemimpinan</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pendidikan</a:t>
            </a:r>
            <a:r>
              <a:rPr lang="en-US" sz="2000" dirty="0">
                <a:solidFill>
                  <a:srgbClr val="000000"/>
                </a:solidFill>
                <a:latin typeface="Times New Roman" panose="02020603050405020304" pitchFamily="18" charset="0"/>
                <a:ea typeface="Calibri" panose="020F0502020204030204" pitchFamily="34" charset="0"/>
              </a:rPr>
              <a:t>:</a:t>
            </a:r>
          </a:p>
          <a:p>
            <a:pPr marL="342900" lvl="0" indent="-342900" algn="just">
              <a:lnSpc>
                <a:spcPct val="200000"/>
              </a:lnSpc>
              <a:spcAft>
                <a:spcPts val="0"/>
              </a:spcAft>
              <a:buFont typeface="+mj-lt"/>
              <a:buAutoNum type="arabicParenBoth"/>
              <a:tabLst>
                <a:tab pos="228600" algn="l"/>
              </a:tabLst>
            </a:pPr>
            <a:r>
              <a:rPr lang="en-US" sz="2000" dirty="0" err="1">
                <a:solidFill>
                  <a:srgbClr val="000000"/>
                </a:solidFill>
                <a:latin typeface="Times New Roman" panose="02020603050405020304" pitchFamily="18" charset="0"/>
                <a:ea typeface="Calibri" panose="020F0502020204030204" pitchFamily="34" charset="0"/>
              </a:rPr>
              <a:t>Kecerdasan</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etika</a:t>
            </a:r>
            <a:r>
              <a:rPr lang="en-US" sz="2000" dirty="0">
                <a:solidFill>
                  <a:srgbClr val="000000"/>
                </a:solidFill>
                <a:latin typeface="Times New Roman" panose="02020603050405020304" pitchFamily="18" charset="0"/>
                <a:ea typeface="Calibri" panose="020F0502020204030204" pitchFamily="34" charset="0"/>
              </a:rPr>
              <a:t>:</a:t>
            </a:r>
          </a:p>
          <a:p>
            <a:pPr marL="342900" lvl="0" indent="-342900" algn="just">
              <a:lnSpc>
                <a:spcPct val="200000"/>
              </a:lnSpc>
              <a:spcAft>
                <a:spcPts val="0"/>
              </a:spcAft>
              <a:buFont typeface="+mj-lt"/>
              <a:buAutoNum type="arabicParenBoth"/>
              <a:tabLst>
                <a:tab pos="228600" algn="l"/>
              </a:tabLst>
            </a:pPr>
            <a:r>
              <a:rPr lang="en-US" sz="2000" dirty="0" err="1">
                <a:solidFill>
                  <a:srgbClr val="000000"/>
                </a:solidFill>
                <a:latin typeface="Times New Roman" panose="02020603050405020304" pitchFamily="18" charset="0"/>
                <a:ea typeface="Calibri" panose="020F0502020204030204" pitchFamily="34" charset="0"/>
              </a:rPr>
              <a:t>Kecerdasan</a:t>
            </a:r>
            <a:r>
              <a:rPr lang="en-US" sz="2000" dirty="0">
                <a:solidFill>
                  <a:srgbClr val="000000"/>
                </a:solidFill>
                <a:latin typeface="Times New Roman" panose="02020603050405020304" pitchFamily="18" charset="0"/>
                <a:ea typeface="Calibri" panose="020F0502020204030204" pitchFamily="34" charset="0"/>
              </a:rPr>
              <a:t> spiritual:.</a:t>
            </a:r>
          </a:p>
          <a:p>
            <a:pPr marL="342900" lvl="0" indent="-342900" algn="just">
              <a:lnSpc>
                <a:spcPct val="200000"/>
              </a:lnSpc>
              <a:spcAft>
                <a:spcPts val="0"/>
              </a:spcAft>
              <a:buFont typeface="+mj-lt"/>
              <a:buAutoNum type="arabicParenBoth"/>
              <a:tabLst>
                <a:tab pos="228600" algn="l"/>
              </a:tabLst>
            </a:pPr>
            <a:r>
              <a:rPr lang="en-US" sz="2000" dirty="0" err="1">
                <a:solidFill>
                  <a:srgbClr val="000000"/>
                </a:solidFill>
                <a:latin typeface="Times New Roman" panose="02020603050405020304" pitchFamily="18" charset="0"/>
                <a:ea typeface="Calibri" panose="020F0502020204030204" pitchFamily="34" charset="0"/>
              </a:rPr>
              <a:t>Kecerdasan</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kontekstual</a:t>
            </a:r>
            <a:endParaRPr lang="en-US" sz="2000" dirty="0">
              <a:solidFill>
                <a:srgbClr val="000000"/>
              </a:solidFill>
              <a:latin typeface="Times New Roman" panose="02020603050405020304" pitchFamily="18" charset="0"/>
              <a:ea typeface="Calibri" panose="020F0502020204030204" pitchFamily="34" charset="0"/>
            </a:endParaRPr>
          </a:p>
          <a:p>
            <a:pPr marL="342900" lvl="0" indent="-342900" algn="just">
              <a:lnSpc>
                <a:spcPct val="200000"/>
              </a:lnSpc>
              <a:spcAft>
                <a:spcPts val="0"/>
              </a:spcAft>
              <a:buFont typeface="+mj-lt"/>
              <a:buAutoNum type="arabicParenBoth"/>
              <a:tabLst>
                <a:tab pos="228600" algn="l"/>
              </a:tabLst>
            </a:pPr>
            <a:r>
              <a:rPr lang="en-US" sz="2000" dirty="0" err="1">
                <a:solidFill>
                  <a:srgbClr val="000000"/>
                </a:solidFill>
                <a:latin typeface="Times New Roman" panose="02020603050405020304" pitchFamily="18" charset="0"/>
                <a:ea typeface="Calibri" panose="020F0502020204030204" pitchFamily="34" charset="0"/>
              </a:rPr>
              <a:t>Kecerdasan</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operasional</a:t>
            </a:r>
            <a:r>
              <a:rPr lang="en-US" sz="2000" dirty="0">
                <a:solidFill>
                  <a:srgbClr val="000000"/>
                </a:solidFill>
                <a:latin typeface="Times New Roman" panose="02020603050405020304" pitchFamily="18" charset="0"/>
                <a:ea typeface="Calibri" panose="020F0502020204030204" pitchFamily="34" charset="0"/>
              </a:rPr>
              <a:t>:</a:t>
            </a:r>
          </a:p>
          <a:p>
            <a:pPr marL="342900" lvl="0" indent="-342900" algn="just">
              <a:lnSpc>
                <a:spcPct val="200000"/>
              </a:lnSpc>
              <a:spcAft>
                <a:spcPts val="0"/>
              </a:spcAft>
              <a:buFont typeface="+mj-lt"/>
              <a:buAutoNum type="arabicParenBoth"/>
              <a:tabLst>
                <a:tab pos="228600" algn="l"/>
              </a:tabLst>
            </a:pPr>
            <a:r>
              <a:rPr lang="en-US" sz="2000" dirty="0" err="1">
                <a:solidFill>
                  <a:srgbClr val="000000"/>
                </a:solidFill>
                <a:latin typeface="Times New Roman" panose="02020603050405020304" pitchFamily="18" charset="0"/>
                <a:ea typeface="Calibri" panose="020F0502020204030204" pitchFamily="34" charset="0"/>
              </a:rPr>
              <a:t>Kecerdasan</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emosional</a:t>
            </a:r>
            <a:r>
              <a:rPr lang="en-US" sz="2000" dirty="0">
                <a:solidFill>
                  <a:srgbClr val="000000"/>
                </a:solidFill>
                <a:latin typeface="Times New Roman" panose="02020603050405020304" pitchFamily="18" charset="0"/>
                <a:ea typeface="Calibri" panose="020F0502020204030204" pitchFamily="34" charset="0"/>
              </a:rPr>
              <a:t>: .</a:t>
            </a:r>
          </a:p>
          <a:p>
            <a:pPr marL="342900" lvl="0" indent="-342900" algn="just">
              <a:lnSpc>
                <a:spcPct val="200000"/>
              </a:lnSpc>
              <a:spcAft>
                <a:spcPts val="0"/>
              </a:spcAft>
              <a:buFont typeface="+mj-lt"/>
              <a:buAutoNum type="arabicParenBoth"/>
              <a:tabLst>
                <a:tab pos="228600" algn="l"/>
              </a:tabLst>
            </a:pPr>
            <a:r>
              <a:rPr lang="en-US" sz="2000" dirty="0" err="1">
                <a:solidFill>
                  <a:srgbClr val="000000"/>
                </a:solidFill>
                <a:latin typeface="Times New Roman" panose="02020603050405020304" pitchFamily="18" charset="0"/>
                <a:ea typeface="Calibri" panose="020F0502020204030204" pitchFamily="34" charset="0"/>
              </a:rPr>
              <a:t>Kecerdasan</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kolegial</a:t>
            </a:r>
            <a:r>
              <a:rPr lang="en-US" sz="2000" dirty="0">
                <a:solidFill>
                  <a:srgbClr val="000000"/>
                </a:solidFill>
                <a:latin typeface="Times New Roman" panose="02020603050405020304" pitchFamily="18" charset="0"/>
                <a:ea typeface="Calibri" panose="020F0502020204030204" pitchFamily="34" charset="0"/>
              </a:rPr>
              <a:t>: .</a:t>
            </a:r>
          </a:p>
          <a:p>
            <a:pPr marL="342900" lvl="0" indent="-342900" algn="just">
              <a:lnSpc>
                <a:spcPct val="200000"/>
              </a:lnSpc>
              <a:spcAft>
                <a:spcPts val="0"/>
              </a:spcAft>
              <a:buFont typeface="+mj-lt"/>
              <a:buAutoNum type="arabicParenBoth"/>
              <a:tabLst>
                <a:tab pos="228600" algn="l"/>
              </a:tabLst>
            </a:pPr>
            <a:r>
              <a:rPr lang="en-US" sz="2000" dirty="0" err="1">
                <a:solidFill>
                  <a:srgbClr val="000000"/>
                </a:solidFill>
                <a:latin typeface="Times New Roman" panose="02020603050405020304" pitchFamily="18" charset="0"/>
                <a:ea typeface="Calibri" panose="020F0502020204030204" pitchFamily="34" charset="0"/>
              </a:rPr>
              <a:t>Kecerdasan</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reflektif</a:t>
            </a:r>
            <a:r>
              <a:rPr lang="en-US" sz="2000" dirty="0">
                <a:solidFill>
                  <a:srgbClr val="000000"/>
                </a:solidFill>
                <a:latin typeface="Times New Roman" panose="02020603050405020304" pitchFamily="18" charset="0"/>
                <a:ea typeface="Calibri" panose="020F0502020204030204" pitchFamily="34" charset="0"/>
              </a:rPr>
              <a:t>: </a:t>
            </a:r>
          </a:p>
          <a:p>
            <a:pPr marL="342900" lvl="0" indent="-342900" algn="just">
              <a:lnSpc>
                <a:spcPct val="200000"/>
              </a:lnSpc>
              <a:spcAft>
                <a:spcPts val="0"/>
              </a:spcAft>
              <a:buFont typeface="+mj-lt"/>
              <a:buAutoNum type="arabicParenBoth"/>
              <a:tabLst>
                <a:tab pos="228600" algn="l"/>
              </a:tabLst>
            </a:pPr>
            <a:r>
              <a:rPr lang="en-US" sz="2000" dirty="0" err="1">
                <a:solidFill>
                  <a:srgbClr val="000000"/>
                </a:solidFill>
                <a:latin typeface="Times New Roman" panose="02020603050405020304" pitchFamily="18" charset="0"/>
                <a:ea typeface="Calibri" panose="020F0502020204030204" pitchFamily="34" charset="0"/>
              </a:rPr>
              <a:t>Kecerdasan</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pedagogik</a:t>
            </a:r>
            <a:r>
              <a:rPr lang="en-US" sz="2000" dirty="0">
                <a:solidFill>
                  <a:srgbClr val="000000"/>
                </a:solidFill>
                <a:latin typeface="Times New Roman" panose="02020603050405020304" pitchFamily="18" charset="0"/>
                <a:ea typeface="Calibri" panose="020F0502020204030204" pitchFamily="34" charset="0"/>
              </a:rPr>
              <a:t>.</a:t>
            </a:r>
          </a:p>
          <a:p>
            <a:pPr marL="342900" lvl="0" indent="-342900" algn="just">
              <a:lnSpc>
                <a:spcPct val="200000"/>
              </a:lnSpc>
              <a:spcAft>
                <a:spcPts val="0"/>
              </a:spcAft>
              <a:buFont typeface="+mj-lt"/>
              <a:buAutoNum type="arabicParenBoth"/>
              <a:tabLst>
                <a:tab pos="228600" algn="l"/>
              </a:tabLst>
            </a:pPr>
            <a:r>
              <a:rPr lang="en-US" sz="2000" dirty="0" err="1">
                <a:solidFill>
                  <a:srgbClr val="000000"/>
                </a:solidFill>
                <a:latin typeface="Times New Roman" panose="02020603050405020304" pitchFamily="18" charset="0"/>
                <a:ea typeface="Calibri" panose="020F0502020204030204" pitchFamily="34" charset="0"/>
              </a:rPr>
              <a:t>Kecerdasan</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sistematik</a:t>
            </a:r>
            <a:endParaRPr lang="en-US" sz="2000"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30704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arn(inVertical)">
                                      <p:cBhvr>
                                        <p:cTn id="25" dur="500"/>
                                        <p:tgtEl>
                                          <p:spTgt spid="3">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arn(inVertical)">
                                      <p:cBhvr>
                                        <p:cTn id="28" dur="500"/>
                                        <p:tgtEl>
                                          <p:spTgt spid="3">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barn(inVertical)">
                                      <p:cBhvr>
                                        <p:cTn id="31" dur="500"/>
                                        <p:tgtEl>
                                          <p:spTgt spid="3">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barn(inVertical)">
                                      <p:cBhvr>
                                        <p:cTn id="3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4">
            <a:extLst>
              <a:ext uri="{FF2B5EF4-FFF2-40B4-BE49-F238E27FC236}">
                <a16:creationId xmlns:a16="http://schemas.microsoft.com/office/drawing/2014/main" id="{82446894-B6C9-44C0-A9F6-9348912E869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n-US" altLang="en-US" sz="1000">
                <a:solidFill>
                  <a:srgbClr val="000000"/>
                </a:solidFill>
              </a:rPr>
              <a:t>www.themegallery.com</a:t>
            </a:r>
          </a:p>
        </p:txBody>
      </p:sp>
      <p:sp>
        <p:nvSpPr>
          <p:cNvPr id="13316" name="AutoShape 3">
            <a:extLst>
              <a:ext uri="{FF2B5EF4-FFF2-40B4-BE49-F238E27FC236}">
                <a16:creationId xmlns:a16="http://schemas.microsoft.com/office/drawing/2014/main" id="{5762A125-1B09-4DA0-9105-B36B40CF99B9}"/>
              </a:ext>
            </a:extLst>
          </p:cNvPr>
          <p:cNvSpPr>
            <a:spLocks noChangeArrowheads="1"/>
          </p:cNvSpPr>
          <p:nvPr/>
        </p:nvSpPr>
        <p:spPr bwMode="auto">
          <a:xfrm>
            <a:off x="7086600" y="3171825"/>
            <a:ext cx="2286000" cy="2667000"/>
          </a:xfrm>
          <a:prstGeom prst="roundRect">
            <a:avLst>
              <a:gd name="adj" fmla="val 16667"/>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None/>
            </a:pPr>
            <a:endParaRPr lang="id-ID" altLang="en-US" sz="1800">
              <a:solidFill>
                <a:srgbClr val="000000"/>
              </a:solidFill>
              <a:latin typeface="Verdana" panose="020B0604030504040204" pitchFamily="34" charset="0"/>
            </a:endParaRPr>
          </a:p>
        </p:txBody>
      </p:sp>
      <p:sp>
        <p:nvSpPr>
          <p:cNvPr id="13317" name="Text Box 4">
            <a:extLst>
              <a:ext uri="{FF2B5EF4-FFF2-40B4-BE49-F238E27FC236}">
                <a16:creationId xmlns:a16="http://schemas.microsoft.com/office/drawing/2014/main" id="{59AEC3A3-9092-4AF1-8E15-40F82EA00697}"/>
              </a:ext>
            </a:extLst>
          </p:cNvPr>
          <p:cNvSpPr txBox="1">
            <a:spLocks noChangeArrowheads="1"/>
          </p:cNvSpPr>
          <p:nvPr/>
        </p:nvSpPr>
        <p:spPr bwMode="auto">
          <a:xfrm>
            <a:off x="7372350" y="3913140"/>
            <a:ext cx="2057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None/>
            </a:pPr>
            <a:r>
              <a:rPr lang="en-US" altLang="en-US" sz="1800" b="1" dirty="0" err="1">
                <a:solidFill>
                  <a:srgbClr val="000000"/>
                </a:solidFill>
              </a:rPr>
              <a:t>Kecerdasan</a:t>
            </a:r>
            <a:r>
              <a:rPr lang="en-US" altLang="en-US" sz="1800" b="1" dirty="0">
                <a:solidFill>
                  <a:srgbClr val="000000"/>
                </a:solidFill>
              </a:rPr>
              <a:t> interpersonal</a:t>
            </a:r>
            <a:endParaRPr lang="en-US" altLang="en-US" sz="1400" dirty="0">
              <a:solidFill>
                <a:srgbClr val="000000"/>
              </a:solidFill>
            </a:endParaRPr>
          </a:p>
        </p:txBody>
      </p:sp>
      <p:sp>
        <p:nvSpPr>
          <p:cNvPr id="13318" name="AutoShape 5">
            <a:extLst>
              <a:ext uri="{FF2B5EF4-FFF2-40B4-BE49-F238E27FC236}">
                <a16:creationId xmlns:a16="http://schemas.microsoft.com/office/drawing/2014/main" id="{3387F27D-CD33-4072-B27B-DFB4BBD8C258}"/>
              </a:ext>
            </a:extLst>
          </p:cNvPr>
          <p:cNvSpPr>
            <a:spLocks noChangeArrowheads="1"/>
          </p:cNvSpPr>
          <p:nvPr/>
        </p:nvSpPr>
        <p:spPr bwMode="auto">
          <a:xfrm>
            <a:off x="2667000" y="3171825"/>
            <a:ext cx="2286000" cy="2667000"/>
          </a:xfrm>
          <a:prstGeom prst="roundRect">
            <a:avLst>
              <a:gd name="adj" fmla="val 16667"/>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None/>
            </a:pPr>
            <a:endParaRPr lang="id-ID" altLang="en-US" sz="1800">
              <a:solidFill>
                <a:srgbClr val="000000"/>
              </a:solidFill>
              <a:latin typeface="Verdana" panose="020B0604030504040204" pitchFamily="34" charset="0"/>
            </a:endParaRPr>
          </a:p>
        </p:txBody>
      </p:sp>
      <p:sp>
        <p:nvSpPr>
          <p:cNvPr id="13319" name="Text Box 6">
            <a:extLst>
              <a:ext uri="{FF2B5EF4-FFF2-40B4-BE49-F238E27FC236}">
                <a16:creationId xmlns:a16="http://schemas.microsoft.com/office/drawing/2014/main" id="{34313308-FF95-4C38-9DB1-DB35EBEF3E16}"/>
              </a:ext>
            </a:extLst>
          </p:cNvPr>
          <p:cNvSpPr txBox="1">
            <a:spLocks noChangeArrowheads="1"/>
          </p:cNvSpPr>
          <p:nvPr/>
        </p:nvSpPr>
        <p:spPr bwMode="auto">
          <a:xfrm>
            <a:off x="2819400" y="4015790"/>
            <a:ext cx="20383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None/>
            </a:pPr>
            <a:r>
              <a:rPr lang="en-US" altLang="en-US" sz="2000" b="1" dirty="0" err="1">
                <a:solidFill>
                  <a:srgbClr val="000000"/>
                </a:solidFill>
              </a:rPr>
              <a:t>Kecerdasan</a:t>
            </a:r>
            <a:r>
              <a:rPr lang="en-US" altLang="en-US" sz="2000" b="1" dirty="0">
                <a:solidFill>
                  <a:srgbClr val="000000"/>
                </a:solidFill>
              </a:rPr>
              <a:t> intrapersonal</a:t>
            </a:r>
            <a:endParaRPr lang="en-US" altLang="en-US" sz="1400" dirty="0">
              <a:solidFill>
                <a:srgbClr val="000000"/>
              </a:solidFill>
            </a:endParaRPr>
          </a:p>
        </p:txBody>
      </p:sp>
      <p:sp>
        <p:nvSpPr>
          <p:cNvPr id="81927" name="Freeform 7">
            <a:extLst>
              <a:ext uri="{FF2B5EF4-FFF2-40B4-BE49-F238E27FC236}">
                <a16:creationId xmlns:a16="http://schemas.microsoft.com/office/drawing/2014/main" id="{21CD8F72-2F80-41F1-B77A-078814AD08CF}"/>
              </a:ext>
            </a:extLst>
          </p:cNvPr>
          <p:cNvSpPr>
            <a:spLocks/>
          </p:cNvSpPr>
          <p:nvPr/>
        </p:nvSpPr>
        <p:spPr bwMode="gray">
          <a:xfrm>
            <a:off x="4746625" y="3074989"/>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pPr fontAlgn="base">
              <a:spcBef>
                <a:spcPct val="0"/>
              </a:spcBef>
              <a:spcAft>
                <a:spcPct val="0"/>
              </a:spcAft>
              <a:defRPr/>
            </a:pPr>
            <a:endParaRPr lang="id-ID">
              <a:solidFill>
                <a:srgbClr val="000000"/>
              </a:solidFill>
              <a:latin typeface="Arial" charset="0"/>
            </a:endParaRPr>
          </a:p>
        </p:txBody>
      </p:sp>
      <p:sp>
        <p:nvSpPr>
          <p:cNvPr id="13321" name="AutoShape 8">
            <a:extLst>
              <a:ext uri="{FF2B5EF4-FFF2-40B4-BE49-F238E27FC236}">
                <a16:creationId xmlns:a16="http://schemas.microsoft.com/office/drawing/2014/main" id="{5857FEE2-C16E-4D63-96B7-2AEA9006294D}"/>
              </a:ext>
            </a:extLst>
          </p:cNvPr>
          <p:cNvSpPr>
            <a:spLocks noChangeAspect="1" noChangeArrowheads="1" noTextEdit="1"/>
          </p:cNvSpPr>
          <p:nvPr/>
        </p:nvSpPr>
        <p:spPr bwMode="gray">
          <a:xfrm flipH="1">
            <a:off x="6392864" y="3071813"/>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81929" name="Freeform 9">
            <a:extLst>
              <a:ext uri="{FF2B5EF4-FFF2-40B4-BE49-F238E27FC236}">
                <a16:creationId xmlns:a16="http://schemas.microsoft.com/office/drawing/2014/main" id="{0A0B08D9-6C73-4941-B630-FFC8E94A7EFF}"/>
              </a:ext>
            </a:extLst>
          </p:cNvPr>
          <p:cNvSpPr>
            <a:spLocks/>
          </p:cNvSpPr>
          <p:nvPr/>
        </p:nvSpPr>
        <p:spPr bwMode="gray">
          <a:xfrm flipH="1">
            <a:off x="6399214" y="3074989"/>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pPr fontAlgn="base">
              <a:spcBef>
                <a:spcPct val="0"/>
              </a:spcBef>
              <a:spcAft>
                <a:spcPct val="0"/>
              </a:spcAft>
              <a:defRPr/>
            </a:pPr>
            <a:endParaRPr lang="id-ID">
              <a:solidFill>
                <a:srgbClr val="000000"/>
              </a:solidFill>
              <a:latin typeface="Arial" charset="0"/>
            </a:endParaRPr>
          </a:p>
        </p:txBody>
      </p:sp>
      <p:grpSp>
        <p:nvGrpSpPr>
          <p:cNvPr id="13323" name="Group 10">
            <a:extLst>
              <a:ext uri="{FF2B5EF4-FFF2-40B4-BE49-F238E27FC236}">
                <a16:creationId xmlns:a16="http://schemas.microsoft.com/office/drawing/2014/main" id="{169DF943-78DF-47A3-B062-82C881E9E1DE}"/>
              </a:ext>
            </a:extLst>
          </p:cNvPr>
          <p:cNvGrpSpPr>
            <a:grpSpLocks/>
          </p:cNvGrpSpPr>
          <p:nvPr/>
        </p:nvGrpSpPr>
        <p:grpSpPr bwMode="auto">
          <a:xfrm>
            <a:off x="4572000" y="1447800"/>
            <a:ext cx="2998788" cy="1601788"/>
            <a:chOff x="1997" y="1314"/>
            <a:chExt cx="1889" cy="1009"/>
          </a:xfrm>
        </p:grpSpPr>
        <p:grpSp>
          <p:nvGrpSpPr>
            <p:cNvPr id="13324" name="Group 11">
              <a:extLst>
                <a:ext uri="{FF2B5EF4-FFF2-40B4-BE49-F238E27FC236}">
                  <a16:creationId xmlns:a16="http://schemas.microsoft.com/office/drawing/2014/main" id="{84265404-CB76-4D1C-9907-ED9E614CB8D4}"/>
                </a:ext>
              </a:extLst>
            </p:cNvPr>
            <p:cNvGrpSpPr>
              <a:grpSpLocks/>
            </p:cNvGrpSpPr>
            <p:nvPr/>
          </p:nvGrpSpPr>
          <p:grpSpPr bwMode="auto">
            <a:xfrm>
              <a:off x="1997" y="1404"/>
              <a:ext cx="1889" cy="919"/>
              <a:chOff x="1973" y="1027"/>
              <a:chExt cx="1926" cy="937"/>
            </a:xfrm>
          </p:grpSpPr>
          <p:sp>
            <p:nvSpPr>
              <p:cNvPr id="81932" name="Oval 12">
                <a:extLst>
                  <a:ext uri="{FF2B5EF4-FFF2-40B4-BE49-F238E27FC236}">
                    <a16:creationId xmlns:a16="http://schemas.microsoft.com/office/drawing/2014/main" id="{AEBC152B-2529-4980-B020-D8106F8FA4BB}"/>
                  </a:ext>
                </a:extLst>
              </p:cNvPr>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fontAlgn="base">
                  <a:spcBef>
                    <a:spcPct val="0"/>
                  </a:spcBef>
                  <a:spcAft>
                    <a:spcPct val="0"/>
                  </a:spcAft>
                  <a:defRPr/>
                </a:pPr>
                <a:endParaRPr lang="id-ID">
                  <a:solidFill>
                    <a:srgbClr val="000000"/>
                  </a:solidFill>
                  <a:latin typeface="Arial" charset="0"/>
                </a:endParaRPr>
              </a:p>
            </p:txBody>
          </p:sp>
          <p:sp>
            <p:nvSpPr>
              <p:cNvPr id="81933" name="Oval 13">
                <a:extLst>
                  <a:ext uri="{FF2B5EF4-FFF2-40B4-BE49-F238E27FC236}">
                    <a16:creationId xmlns:a16="http://schemas.microsoft.com/office/drawing/2014/main" id="{2D7E545E-9FD9-44F0-A1AD-2B916CB6B4B2}"/>
                  </a:ext>
                </a:extLst>
              </p:cNvPr>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fontAlgn="base">
                  <a:spcBef>
                    <a:spcPct val="0"/>
                  </a:spcBef>
                  <a:spcAft>
                    <a:spcPct val="0"/>
                  </a:spcAft>
                  <a:defRPr/>
                </a:pPr>
                <a:endParaRPr lang="id-ID">
                  <a:solidFill>
                    <a:srgbClr val="000000"/>
                  </a:solidFill>
                  <a:latin typeface="Arial" charset="0"/>
                </a:endParaRPr>
              </a:p>
            </p:txBody>
          </p:sp>
        </p:grpSp>
        <p:sp>
          <p:nvSpPr>
            <p:cNvPr id="81934" name="Oval 14">
              <a:extLst>
                <a:ext uri="{FF2B5EF4-FFF2-40B4-BE49-F238E27FC236}">
                  <a16:creationId xmlns:a16="http://schemas.microsoft.com/office/drawing/2014/main" id="{C86FB9DC-1967-45C4-8B48-2DEE9689D5BF}"/>
                </a:ext>
              </a:extLst>
            </p:cNvPr>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fontAlgn="base">
                <a:spcBef>
                  <a:spcPct val="0"/>
                </a:spcBef>
                <a:spcAft>
                  <a:spcPct val="0"/>
                </a:spcAft>
                <a:defRPr/>
              </a:pPr>
              <a:endParaRPr lang="id-ID">
                <a:solidFill>
                  <a:srgbClr val="000000"/>
                </a:solidFill>
                <a:latin typeface="Arial" charset="0"/>
              </a:endParaRPr>
            </a:p>
          </p:txBody>
        </p:sp>
        <p:sp>
          <p:nvSpPr>
            <p:cNvPr id="81935" name="Oval 15">
              <a:extLst>
                <a:ext uri="{FF2B5EF4-FFF2-40B4-BE49-F238E27FC236}">
                  <a16:creationId xmlns:a16="http://schemas.microsoft.com/office/drawing/2014/main" id="{DD918BA9-31B9-4A97-9C92-09C14C6A2EE6}"/>
                </a:ext>
              </a:extLst>
            </p:cNvPr>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fontAlgn="base">
                <a:spcBef>
                  <a:spcPct val="0"/>
                </a:spcBef>
                <a:spcAft>
                  <a:spcPct val="0"/>
                </a:spcAft>
                <a:defRPr/>
              </a:pPr>
              <a:endParaRPr lang="id-ID">
                <a:solidFill>
                  <a:srgbClr val="000000"/>
                </a:solidFill>
                <a:latin typeface="Arial" charset="0"/>
              </a:endParaRPr>
            </a:p>
          </p:txBody>
        </p:sp>
        <p:sp>
          <p:nvSpPr>
            <p:cNvPr id="81936" name="Oval 16">
              <a:extLst>
                <a:ext uri="{FF2B5EF4-FFF2-40B4-BE49-F238E27FC236}">
                  <a16:creationId xmlns:a16="http://schemas.microsoft.com/office/drawing/2014/main" id="{5DFA9A68-BE21-409D-AC80-DA6246C4130F}"/>
                </a:ext>
              </a:extLst>
            </p:cNvPr>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fontAlgn="base">
                <a:spcBef>
                  <a:spcPct val="0"/>
                </a:spcBef>
                <a:spcAft>
                  <a:spcPct val="0"/>
                </a:spcAft>
                <a:defRPr/>
              </a:pPr>
              <a:endParaRPr lang="id-ID">
                <a:solidFill>
                  <a:srgbClr val="000000"/>
                </a:solidFill>
                <a:latin typeface="Arial" charset="0"/>
              </a:endParaRPr>
            </a:p>
          </p:txBody>
        </p:sp>
        <p:sp>
          <p:nvSpPr>
            <p:cNvPr id="81937" name="Oval 17">
              <a:extLst>
                <a:ext uri="{FF2B5EF4-FFF2-40B4-BE49-F238E27FC236}">
                  <a16:creationId xmlns:a16="http://schemas.microsoft.com/office/drawing/2014/main" id="{105B61CD-D982-4B5A-A734-C197685F94E8}"/>
                </a:ext>
              </a:extLst>
            </p:cNvPr>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fontAlgn="base">
                <a:spcBef>
                  <a:spcPct val="0"/>
                </a:spcBef>
                <a:spcAft>
                  <a:spcPct val="0"/>
                </a:spcAft>
                <a:defRPr/>
              </a:pPr>
              <a:endParaRPr lang="id-ID">
                <a:solidFill>
                  <a:srgbClr val="000000"/>
                </a:solidFill>
                <a:latin typeface="Arial" charset="0"/>
              </a:endParaRPr>
            </a:p>
          </p:txBody>
        </p:sp>
      </p:grpSp>
      <p:sp>
        <p:nvSpPr>
          <p:cNvPr id="19" name="Rectangle 2">
            <a:extLst>
              <a:ext uri="{FF2B5EF4-FFF2-40B4-BE49-F238E27FC236}">
                <a16:creationId xmlns:a16="http://schemas.microsoft.com/office/drawing/2014/main" id="{F4773F6D-2335-4954-B49B-D74210523110}"/>
              </a:ext>
            </a:extLst>
          </p:cNvPr>
          <p:cNvSpPr txBox="1">
            <a:spLocks noChangeArrowheads="1"/>
          </p:cNvSpPr>
          <p:nvPr/>
        </p:nvSpPr>
        <p:spPr bwMode="auto">
          <a:xfrm>
            <a:off x="5363737" y="1724722"/>
            <a:ext cx="1561171" cy="550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charset="0"/>
              </a:defRPr>
            </a:lvl2pPr>
            <a:lvl3pPr algn="ctr" rtl="0" eaLnBrk="0" fontAlgn="base" hangingPunct="0">
              <a:spcBef>
                <a:spcPct val="0"/>
              </a:spcBef>
              <a:spcAft>
                <a:spcPct val="0"/>
              </a:spcAft>
              <a:defRPr sz="2800" b="1">
                <a:solidFill>
                  <a:schemeClr val="bg1"/>
                </a:solidFill>
                <a:latin typeface="Arial" charset="0"/>
              </a:defRPr>
            </a:lvl3pPr>
            <a:lvl4pPr algn="ctr" rtl="0" eaLnBrk="0" fontAlgn="base" hangingPunct="0">
              <a:spcBef>
                <a:spcPct val="0"/>
              </a:spcBef>
              <a:spcAft>
                <a:spcPct val="0"/>
              </a:spcAft>
              <a:defRPr sz="2800" b="1">
                <a:solidFill>
                  <a:schemeClr val="bg1"/>
                </a:solidFill>
                <a:latin typeface="Arial" charset="0"/>
              </a:defRPr>
            </a:lvl4pPr>
            <a:lvl5pPr algn="ctr" rtl="0" eaLnBrk="0" fontAlgn="base" hangingPunct="0">
              <a:spcBef>
                <a:spcPct val="0"/>
              </a:spcBef>
              <a:spcAft>
                <a:spcPct val="0"/>
              </a:spcAft>
              <a:defRPr sz="2800" b="1">
                <a:solidFill>
                  <a:schemeClr val="bg1"/>
                </a:solidFill>
                <a:latin typeface="Arial" charset="0"/>
              </a:defRPr>
            </a:lvl5pPr>
            <a:lvl6pPr marL="457200" algn="ctr" rtl="0" fontAlgn="base">
              <a:spcBef>
                <a:spcPct val="0"/>
              </a:spcBef>
              <a:spcAft>
                <a:spcPct val="0"/>
              </a:spcAft>
              <a:defRPr sz="2800" b="1">
                <a:solidFill>
                  <a:schemeClr val="bg1"/>
                </a:solidFill>
                <a:latin typeface="Arial" charset="0"/>
              </a:defRPr>
            </a:lvl6pPr>
            <a:lvl7pPr marL="914400" algn="ctr" rtl="0" fontAlgn="base">
              <a:spcBef>
                <a:spcPct val="0"/>
              </a:spcBef>
              <a:spcAft>
                <a:spcPct val="0"/>
              </a:spcAft>
              <a:defRPr sz="2800" b="1">
                <a:solidFill>
                  <a:schemeClr val="bg1"/>
                </a:solidFill>
                <a:latin typeface="Arial" charset="0"/>
              </a:defRPr>
            </a:lvl7pPr>
            <a:lvl8pPr marL="1371600" algn="ctr" rtl="0" fontAlgn="base">
              <a:spcBef>
                <a:spcPct val="0"/>
              </a:spcBef>
              <a:spcAft>
                <a:spcPct val="0"/>
              </a:spcAft>
              <a:defRPr sz="2800" b="1">
                <a:solidFill>
                  <a:schemeClr val="bg1"/>
                </a:solidFill>
                <a:latin typeface="Arial" charset="0"/>
              </a:defRPr>
            </a:lvl8pPr>
            <a:lvl9pPr marL="1828800" algn="ctr" rtl="0" fontAlgn="base">
              <a:spcBef>
                <a:spcPct val="0"/>
              </a:spcBef>
              <a:spcAft>
                <a:spcPct val="0"/>
              </a:spcAft>
              <a:defRPr sz="2800" b="1">
                <a:solidFill>
                  <a:schemeClr val="bg1"/>
                </a:solidFill>
                <a:latin typeface="Arial" charset="0"/>
              </a:defRPr>
            </a:lvl9pPr>
          </a:lstStyle>
          <a:p>
            <a:pPr eaLnBrk="1" hangingPunct="1"/>
            <a:r>
              <a:rPr lang="en-US" altLang="en-US" sz="1800" kern="0" dirty="0" err="1">
                <a:solidFill>
                  <a:schemeClr val="tx1">
                    <a:lumMod val="95000"/>
                    <a:lumOff val="5000"/>
                  </a:schemeClr>
                </a:solidFill>
              </a:rPr>
              <a:t>Kecerdasan</a:t>
            </a:r>
            <a:br>
              <a:rPr lang="en-US" altLang="en-US" sz="1800" kern="0" dirty="0">
                <a:solidFill>
                  <a:schemeClr val="tx1">
                    <a:lumMod val="95000"/>
                    <a:lumOff val="5000"/>
                  </a:schemeClr>
                </a:solidFill>
              </a:rPr>
            </a:br>
            <a:r>
              <a:rPr lang="en-US" altLang="en-US" sz="1800" kern="0" dirty="0" err="1">
                <a:solidFill>
                  <a:schemeClr val="tx1">
                    <a:lumMod val="95000"/>
                    <a:lumOff val="5000"/>
                  </a:schemeClr>
                </a:solidFill>
              </a:rPr>
              <a:t>Emosional</a:t>
            </a:r>
            <a:endParaRPr lang="en-US" altLang="en-US" sz="1800" kern="0" dirty="0">
              <a:solidFill>
                <a:schemeClr val="tx1">
                  <a:lumMod val="95000"/>
                  <a:lumOff val="5000"/>
                </a:schemeClr>
              </a:solidFill>
            </a:endParaRPr>
          </a:p>
          <a:p>
            <a:pPr eaLnBrk="1" hangingPunct="1"/>
            <a:r>
              <a:rPr lang="en-US" altLang="en-US" sz="1800" kern="0" dirty="0" err="1">
                <a:solidFill>
                  <a:schemeClr val="tx1">
                    <a:lumMod val="95000"/>
                    <a:lumOff val="5000"/>
                  </a:schemeClr>
                </a:solidFill>
              </a:rPr>
              <a:t>meliputi</a:t>
            </a:r>
            <a:r>
              <a:rPr lang="en-US" altLang="en-US" sz="1800" kern="0" dirty="0">
                <a:solidFill>
                  <a:schemeClr val="tx1">
                    <a:lumMod val="95000"/>
                    <a:lumOff val="5000"/>
                  </a:schemeClr>
                </a:solidFill>
              </a:rPr>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b2004208gl">
  <a:themeElements>
    <a:clrScheme name="cdb2004208gl 1">
      <a:dk1>
        <a:srgbClr val="000000"/>
      </a:dk1>
      <a:lt1>
        <a:srgbClr val="FFFFFF"/>
      </a:lt1>
      <a:dk2>
        <a:srgbClr val="1129A1"/>
      </a:dk2>
      <a:lt2>
        <a:srgbClr val="C0C0C0"/>
      </a:lt2>
      <a:accent1>
        <a:srgbClr val="4987E3"/>
      </a:accent1>
      <a:accent2>
        <a:srgbClr val="CE701A"/>
      </a:accent2>
      <a:accent3>
        <a:srgbClr val="FFFFFF"/>
      </a:accent3>
      <a:accent4>
        <a:srgbClr val="000000"/>
      </a:accent4>
      <a:accent5>
        <a:srgbClr val="B1C3EF"/>
      </a:accent5>
      <a:accent6>
        <a:srgbClr val="BA6516"/>
      </a:accent6>
      <a:hlink>
        <a:srgbClr val="36A1B6"/>
      </a:hlink>
      <a:folHlink>
        <a:srgbClr val="9CC769"/>
      </a:folHlink>
    </a:clrScheme>
    <a:fontScheme name="cdb2004208g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db2004208gl 1">
        <a:dk1>
          <a:srgbClr val="000000"/>
        </a:dk1>
        <a:lt1>
          <a:srgbClr val="FFFFFF"/>
        </a:lt1>
        <a:dk2>
          <a:srgbClr val="1129A1"/>
        </a:dk2>
        <a:lt2>
          <a:srgbClr val="C0C0C0"/>
        </a:lt2>
        <a:accent1>
          <a:srgbClr val="4987E3"/>
        </a:accent1>
        <a:accent2>
          <a:srgbClr val="CE701A"/>
        </a:accent2>
        <a:accent3>
          <a:srgbClr val="FFFFFF"/>
        </a:accent3>
        <a:accent4>
          <a:srgbClr val="000000"/>
        </a:accent4>
        <a:accent5>
          <a:srgbClr val="B1C3EF"/>
        </a:accent5>
        <a:accent6>
          <a:srgbClr val="BA6516"/>
        </a:accent6>
        <a:hlink>
          <a:srgbClr val="36A1B6"/>
        </a:hlink>
        <a:folHlink>
          <a:srgbClr val="9CC769"/>
        </a:folHlink>
      </a:clrScheme>
      <a:clrMap bg1="lt1" tx1="dk1" bg2="lt2" tx2="dk2" accent1="accent1" accent2="accent2" accent3="accent3" accent4="accent4" accent5="accent5" accent6="accent6" hlink="hlink" folHlink="folHlink"/>
    </a:extraClrScheme>
    <a:extraClrScheme>
      <a:clrScheme name="cdb2004208gl 2">
        <a:dk1>
          <a:srgbClr val="000000"/>
        </a:dk1>
        <a:lt1>
          <a:srgbClr val="FFFFFF"/>
        </a:lt1>
        <a:dk2>
          <a:srgbClr val="351155"/>
        </a:dk2>
        <a:lt2>
          <a:srgbClr val="969696"/>
        </a:lt2>
        <a:accent1>
          <a:srgbClr val="7053CB"/>
        </a:accent1>
        <a:accent2>
          <a:srgbClr val="3282BE"/>
        </a:accent2>
        <a:accent3>
          <a:srgbClr val="FFFFFF"/>
        </a:accent3>
        <a:accent4>
          <a:srgbClr val="000000"/>
        </a:accent4>
        <a:accent5>
          <a:srgbClr val="BBB3E2"/>
        </a:accent5>
        <a:accent6>
          <a:srgbClr val="2C75AC"/>
        </a:accent6>
        <a:hlink>
          <a:srgbClr val="D17FB6"/>
        </a:hlink>
        <a:folHlink>
          <a:srgbClr val="E3981D"/>
        </a:folHlink>
      </a:clrScheme>
      <a:clrMap bg1="lt1" tx1="dk1" bg2="lt2" tx2="dk2" accent1="accent1" accent2="accent2" accent3="accent3" accent4="accent4" accent5="accent5" accent6="accent6" hlink="hlink" folHlink="folHlink"/>
    </a:extraClrScheme>
    <a:extraClrScheme>
      <a:clrScheme name="cdb2004208gl 3">
        <a:dk1>
          <a:srgbClr val="000000"/>
        </a:dk1>
        <a:lt1>
          <a:srgbClr val="FFFFFF"/>
        </a:lt1>
        <a:dk2>
          <a:srgbClr val="0F4D5B"/>
        </a:dk2>
        <a:lt2>
          <a:srgbClr val="969696"/>
        </a:lt2>
        <a:accent1>
          <a:srgbClr val="1B7D6A"/>
        </a:accent1>
        <a:accent2>
          <a:srgbClr val="C69940"/>
        </a:accent2>
        <a:accent3>
          <a:srgbClr val="FFFFFF"/>
        </a:accent3>
        <a:accent4>
          <a:srgbClr val="000000"/>
        </a:accent4>
        <a:accent5>
          <a:srgbClr val="ABBFB9"/>
        </a:accent5>
        <a:accent6>
          <a:srgbClr val="B38A39"/>
        </a:accent6>
        <a:hlink>
          <a:srgbClr val="3790D3"/>
        </a:hlink>
        <a:folHlink>
          <a:srgbClr val="DEDB7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db2004208gl">
  <a:themeElements>
    <a:clrScheme name="cdb2004208gl 1">
      <a:dk1>
        <a:srgbClr val="000000"/>
      </a:dk1>
      <a:lt1>
        <a:srgbClr val="FFFFFF"/>
      </a:lt1>
      <a:dk2>
        <a:srgbClr val="1129A1"/>
      </a:dk2>
      <a:lt2>
        <a:srgbClr val="C0C0C0"/>
      </a:lt2>
      <a:accent1>
        <a:srgbClr val="4987E3"/>
      </a:accent1>
      <a:accent2>
        <a:srgbClr val="CE701A"/>
      </a:accent2>
      <a:accent3>
        <a:srgbClr val="FFFFFF"/>
      </a:accent3>
      <a:accent4>
        <a:srgbClr val="000000"/>
      </a:accent4>
      <a:accent5>
        <a:srgbClr val="B1C3EF"/>
      </a:accent5>
      <a:accent6>
        <a:srgbClr val="BA6516"/>
      </a:accent6>
      <a:hlink>
        <a:srgbClr val="36A1B6"/>
      </a:hlink>
      <a:folHlink>
        <a:srgbClr val="9CC769"/>
      </a:folHlink>
    </a:clrScheme>
    <a:fontScheme name="cdb2004208g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db2004208gl 1">
        <a:dk1>
          <a:srgbClr val="000000"/>
        </a:dk1>
        <a:lt1>
          <a:srgbClr val="FFFFFF"/>
        </a:lt1>
        <a:dk2>
          <a:srgbClr val="1129A1"/>
        </a:dk2>
        <a:lt2>
          <a:srgbClr val="C0C0C0"/>
        </a:lt2>
        <a:accent1>
          <a:srgbClr val="4987E3"/>
        </a:accent1>
        <a:accent2>
          <a:srgbClr val="CE701A"/>
        </a:accent2>
        <a:accent3>
          <a:srgbClr val="FFFFFF"/>
        </a:accent3>
        <a:accent4>
          <a:srgbClr val="000000"/>
        </a:accent4>
        <a:accent5>
          <a:srgbClr val="B1C3EF"/>
        </a:accent5>
        <a:accent6>
          <a:srgbClr val="BA6516"/>
        </a:accent6>
        <a:hlink>
          <a:srgbClr val="36A1B6"/>
        </a:hlink>
        <a:folHlink>
          <a:srgbClr val="9CC769"/>
        </a:folHlink>
      </a:clrScheme>
      <a:clrMap bg1="lt1" tx1="dk1" bg2="lt2" tx2="dk2" accent1="accent1" accent2="accent2" accent3="accent3" accent4="accent4" accent5="accent5" accent6="accent6" hlink="hlink" folHlink="folHlink"/>
    </a:extraClrScheme>
    <a:extraClrScheme>
      <a:clrScheme name="cdb2004208gl 2">
        <a:dk1>
          <a:srgbClr val="000000"/>
        </a:dk1>
        <a:lt1>
          <a:srgbClr val="FFFFFF"/>
        </a:lt1>
        <a:dk2>
          <a:srgbClr val="351155"/>
        </a:dk2>
        <a:lt2>
          <a:srgbClr val="969696"/>
        </a:lt2>
        <a:accent1>
          <a:srgbClr val="7053CB"/>
        </a:accent1>
        <a:accent2>
          <a:srgbClr val="3282BE"/>
        </a:accent2>
        <a:accent3>
          <a:srgbClr val="FFFFFF"/>
        </a:accent3>
        <a:accent4>
          <a:srgbClr val="000000"/>
        </a:accent4>
        <a:accent5>
          <a:srgbClr val="BBB3E2"/>
        </a:accent5>
        <a:accent6>
          <a:srgbClr val="2C75AC"/>
        </a:accent6>
        <a:hlink>
          <a:srgbClr val="D17FB6"/>
        </a:hlink>
        <a:folHlink>
          <a:srgbClr val="E3981D"/>
        </a:folHlink>
      </a:clrScheme>
      <a:clrMap bg1="lt1" tx1="dk1" bg2="lt2" tx2="dk2" accent1="accent1" accent2="accent2" accent3="accent3" accent4="accent4" accent5="accent5" accent6="accent6" hlink="hlink" folHlink="folHlink"/>
    </a:extraClrScheme>
    <a:extraClrScheme>
      <a:clrScheme name="cdb2004208gl 3">
        <a:dk1>
          <a:srgbClr val="000000"/>
        </a:dk1>
        <a:lt1>
          <a:srgbClr val="FFFFFF"/>
        </a:lt1>
        <a:dk2>
          <a:srgbClr val="0F4D5B"/>
        </a:dk2>
        <a:lt2>
          <a:srgbClr val="969696"/>
        </a:lt2>
        <a:accent1>
          <a:srgbClr val="1B7D6A"/>
        </a:accent1>
        <a:accent2>
          <a:srgbClr val="C69940"/>
        </a:accent2>
        <a:accent3>
          <a:srgbClr val="FFFFFF"/>
        </a:accent3>
        <a:accent4>
          <a:srgbClr val="000000"/>
        </a:accent4>
        <a:accent5>
          <a:srgbClr val="ABBFB9"/>
        </a:accent5>
        <a:accent6>
          <a:srgbClr val="B38A39"/>
        </a:accent6>
        <a:hlink>
          <a:srgbClr val="3790D3"/>
        </a:hlink>
        <a:folHlink>
          <a:srgbClr val="DEDB7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Rounded MT Bold"/>
        <a:ea typeface=""/>
        <a:cs typeface=""/>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1574</Words>
  <Application>Microsoft Office PowerPoint</Application>
  <PresentationFormat>Widescreen</PresentationFormat>
  <Paragraphs>271</Paragraphs>
  <Slides>48</Slides>
  <Notes>18</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48</vt:i4>
      </vt:variant>
    </vt:vector>
  </HeadingPairs>
  <TitlesOfParts>
    <vt:vector size="60" baseType="lpstr">
      <vt:lpstr>Arial</vt:lpstr>
      <vt:lpstr>Arial Rounded MT Bold</vt:lpstr>
      <vt:lpstr>Calibri</vt:lpstr>
      <vt:lpstr>Calibri Light</vt:lpstr>
      <vt:lpstr>Times New Roman</vt:lpstr>
      <vt:lpstr>Verdana</vt:lpstr>
      <vt:lpstr>Wingdings</vt:lpstr>
      <vt:lpstr>Office Theme</vt:lpstr>
      <vt:lpstr>cdb2004208gl</vt:lpstr>
      <vt:lpstr>1_cdb2004208gl</vt:lpstr>
      <vt:lpstr>Default Design</vt:lpstr>
      <vt:lpstr>Image</vt:lpstr>
      <vt:lpstr>KULIAH 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Empat proses Kecerdasan Emosi</vt:lpstr>
      <vt:lpstr>PowerPoint Presentation</vt:lpstr>
      <vt:lpstr>PowerPoint Presentation</vt:lpstr>
      <vt:lpstr>PowerPoint Presentation</vt:lpstr>
      <vt:lpstr>PowerPoint Presentation</vt:lpstr>
      <vt:lpstr>PowerPoint Presentation</vt:lpstr>
      <vt:lpstr>PowerPoint Presentation</vt:lpstr>
      <vt:lpstr>Level Kepemimpinan Emosional</vt:lpstr>
      <vt:lpstr>PowerPoint Presentation</vt:lpstr>
      <vt:lpstr>5 Praktik Kepemimpinan</vt:lpstr>
      <vt:lpstr>Model the Way</vt:lpstr>
      <vt:lpstr>Model the Way</vt:lpstr>
      <vt:lpstr>Intinya, menjadi model</vt:lpstr>
      <vt:lpstr>Inspire a Shared Vision</vt:lpstr>
      <vt:lpstr>PowerPoint Presentation</vt:lpstr>
      <vt:lpstr>Visi adalah….</vt:lpstr>
      <vt:lpstr>Challenge the Process</vt:lpstr>
      <vt:lpstr>Challenge the Process</vt:lpstr>
      <vt:lpstr>PowerPoint Presentation</vt:lpstr>
      <vt:lpstr>Enable Others to Act</vt:lpstr>
      <vt:lpstr>Encourage the Heart</vt:lpstr>
      <vt:lpstr>Encourage the Heart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Husaini Usman</dc:creator>
  <cp:lastModifiedBy>Husaini Usman, Prof. Dr. M.Pd., M.T.</cp:lastModifiedBy>
  <cp:revision>92</cp:revision>
  <dcterms:created xsi:type="dcterms:W3CDTF">2019-07-01T23:04:54Z</dcterms:created>
  <dcterms:modified xsi:type="dcterms:W3CDTF">2019-07-02T09:08:33Z</dcterms:modified>
</cp:coreProperties>
</file>