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1" r:id="rId2"/>
    <p:sldId id="290" r:id="rId3"/>
    <p:sldId id="289" r:id="rId4"/>
    <p:sldId id="261" r:id="rId5"/>
    <p:sldId id="262" r:id="rId6"/>
    <p:sldId id="259"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80" r:id="rId22"/>
    <p:sldId id="278" r:id="rId23"/>
    <p:sldId id="279" r:id="rId24"/>
    <p:sldId id="281" r:id="rId25"/>
    <p:sldId id="282" r:id="rId26"/>
    <p:sldId id="283" r:id="rId27"/>
    <p:sldId id="285" r:id="rId28"/>
    <p:sldId id="284" r:id="rId29"/>
    <p:sldId id="287" r:id="rId30"/>
    <p:sldId id="286" r:id="rId3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08" autoAdjust="0"/>
  </p:normalViewPr>
  <p:slideViewPr>
    <p:cSldViewPr snapToGrid="0">
      <p:cViewPr varScale="1">
        <p:scale>
          <a:sx n="66" d="100"/>
          <a:sy n="66" d="100"/>
        </p:scale>
        <p:origin x="9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EE3BE-79B9-4D6F-ADE8-01A56E008237}" type="datetimeFigureOut">
              <a:rPr lang="id-ID" smtClean="0"/>
              <a:t>15/11/2015</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C238B-4866-4D5B-9B20-509AE219AFDE}" type="slidenum">
              <a:rPr lang="id-ID" smtClean="0"/>
              <a:t>‹#›</a:t>
            </a:fld>
            <a:endParaRPr lang="id-ID"/>
          </a:p>
        </p:txBody>
      </p:sp>
    </p:spTree>
    <p:extLst>
      <p:ext uri="{BB962C8B-B14F-4D97-AF65-F5344CB8AC3E}">
        <p14:creationId xmlns:p14="http://schemas.microsoft.com/office/powerpoint/2010/main" val="122031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Bagian barat merupakan lempeng asia tenggara, yang berbatasan langsung dengan subduksi india</a:t>
            </a:r>
            <a:r>
              <a:rPr lang="id-ID" baseline="0" dirty="0" smtClean="0"/>
              <a:t> australia. Lempeng asia tenggara meliputi juga lempeng laut sulawesi yang berada di sebelah utara lengan utara sulawesi. Lempeng australia bertubrukan dengan pasifik barat yang menghasilkan sesar geser menuju ke barat</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5</a:t>
            </a:fld>
            <a:endParaRPr lang="id-ID"/>
          </a:p>
        </p:txBody>
      </p:sp>
    </p:spTree>
    <p:extLst>
      <p:ext uri="{BB962C8B-B14F-4D97-AF65-F5344CB8AC3E}">
        <p14:creationId xmlns:p14="http://schemas.microsoft.com/office/powerpoint/2010/main" val="358998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Tampilkan peta geologi jawa</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29</a:t>
            </a:fld>
            <a:endParaRPr lang="id-ID"/>
          </a:p>
        </p:txBody>
      </p:sp>
    </p:spTree>
    <p:extLst>
      <p:ext uri="{BB962C8B-B14F-4D97-AF65-F5344CB8AC3E}">
        <p14:creationId xmlns:p14="http://schemas.microsoft.com/office/powerpoint/2010/main" val="246768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Tampilkan </a:t>
            </a:r>
            <a:r>
              <a:rPr lang="id-ID" smtClean="0"/>
              <a:t>peta geologi kalimantan</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30</a:t>
            </a:fld>
            <a:endParaRPr lang="id-ID"/>
          </a:p>
        </p:txBody>
      </p:sp>
    </p:spTree>
    <p:extLst>
      <p:ext uri="{BB962C8B-B14F-4D97-AF65-F5344CB8AC3E}">
        <p14:creationId xmlns:p14="http://schemas.microsoft.com/office/powerpoint/2010/main" val="66568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Ini adalah</a:t>
            </a:r>
            <a:r>
              <a:rPr lang="id-ID" baseline="0" dirty="0" smtClean="0"/>
              <a:t> transcurrent belt yang terbentuk karena desakan tiga lempeng. Lempeng pasifik barat sendiri di bagian ini sebenarnya berupa lempeng-lempeng kecil. Transcurrent belt setelah mencapai sulawesi tertahan oleh lempeng asia tenggara yang stabil sehingga terputar, antara lain ke selatan. Daerah yang terkena dampak langsung adalah lengan timur dan selatan sulawesi</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7</a:t>
            </a:fld>
            <a:endParaRPr lang="id-ID"/>
          </a:p>
        </p:txBody>
      </p:sp>
    </p:spTree>
    <p:extLst>
      <p:ext uri="{BB962C8B-B14F-4D97-AF65-F5344CB8AC3E}">
        <p14:creationId xmlns:p14="http://schemas.microsoft.com/office/powerpoint/2010/main" val="349823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Pada gambar yang lebih jelas</a:t>
            </a:r>
            <a:r>
              <a:rPr lang="id-ID" baseline="0" dirty="0" smtClean="0"/>
              <a:t> nampak bahwa transcurrent belt memanjang ke barat membatasi maluku utara dengan maluku selatan. Maluku utara memiliki lempeng sendiri yang sekaligus berperan sebagai batas lempeng laut sulawesi dengan bagian pasifik barat yaitu lempeng filipina. Sedangkan maluku selatan merupakan bagian dari lidah nusa tenggara – maluku yang berhubungan dengan asia tenggara</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8</a:t>
            </a:fld>
            <a:endParaRPr lang="id-ID"/>
          </a:p>
        </p:txBody>
      </p:sp>
    </p:spTree>
    <p:extLst>
      <p:ext uri="{BB962C8B-B14F-4D97-AF65-F5344CB8AC3E}">
        <p14:creationId xmlns:p14="http://schemas.microsoft.com/office/powerpoint/2010/main" val="409952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Sumbu subduksi yang miring di pulau sumatra (gambar kiri), dan patahan-patahan di selat sunda (gambar kanan) dengan berbagai arah antara lain</a:t>
            </a:r>
            <a:r>
              <a:rPr lang="id-ID" baseline="0" dirty="0" smtClean="0"/>
              <a:t> mempengaruhi garis pantai teluk semangko, teluk lampung, pembentukan krakatau dan pulau vulkanik lain yang berada pada garis lurus termasuk patahan yang membatasi bagian ujung barat pulau jawa</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12</a:t>
            </a:fld>
            <a:endParaRPr lang="id-ID"/>
          </a:p>
        </p:txBody>
      </p:sp>
    </p:spTree>
    <p:extLst>
      <p:ext uri="{BB962C8B-B14F-4D97-AF65-F5344CB8AC3E}">
        <p14:creationId xmlns:p14="http://schemas.microsoft.com/office/powerpoint/2010/main" val="205741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Pulau jawa dengan depresi utama</a:t>
            </a:r>
            <a:r>
              <a:rPr lang="id-ID" baseline="0" dirty="0" smtClean="0"/>
              <a:t> di bagian tengah, juga terpengaruh sesar melintang utara selatan di banyak tempat</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14</a:t>
            </a:fld>
            <a:endParaRPr lang="id-ID"/>
          </a:p>
        </p:txBody>
      </p:sp>
    </p:spTree>
    <p:extLst>
      <p:ext uri="{BB962C8B-B14F-4D97-AF65-F5344CB8AC3E}">
        <p14:creationId xmlns:p14="http://schemas.microsoft.com/office/powerpoint/2010/main" val="394313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6A8209-A446-425D-B5E1-3A2D440B5094}" type="slidenum">
              <a:rPr lang="id-ID" smtClean="0"/>
              <a:pPr/>
              <a:t>19</a:t>
            </a:fld>
            <a:endParaRPr lang="id-ID"/>
          </a:p>
        </p:txBody>
      </p:sp>
    </p:spTree>
    <p:extLst>
      <p:ext uri="{BB962C8B-B14F-4D97-AF65-F5344CB8AC3E}">
        <p14:creationId xmlns:p14="http://schemas.microsoft.com/office/powerpoint/2010/main" val="310367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6A8209-A446-425D-B5E1-3A2D440B5094}" type="slidenum">
              <a:rPr lang="id-ID" smtClean="0"/>
              <a:pPr/>
              <a:t>20</a:t>
            </a:fld>
            <a:endParaRPr lang="id-ID"/>
          </a:p>
        </p:txBody>
      </p:sp>
    </p:spTree>
    <p:extLst>
      <p:ext uri="{BB962C8B-B14F-4D97-AF65-F5344CB8AC3E}">
        <p14:creationId xmlns:p14="http://schemas.microsoft.com/office/powerpoint/2010/main" val="167843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Silur:</a:t>
            </a:r>
            <a:r>
              <a:rPr lang="id-ID" baseline="0" dirty="0" smtClean="0"/>
              <a:t> 438 juta tahun yang lalu dari era Paleozoikum, berlangsung 30 juta tahun</a:t>
            </a:r>
          </a:p>
          <a:p>
            <a:r>
              <a:rPr lang="id-ID" baseline="0" dirty="0" smtClean="0"/>
              <a:t>Devon: 408 juta tahun yang lalu, dari era paleozoikum, berlangsung 48 juta tahun</a:t>
            </a:r>
          </a:p>
          <a:p>
            <a:r>
              <a:rPr lang="id-ID" dirty="0" smtClean="0"/>
              <a:t>Karbon: berlangsung 40 juta tahun untuk kala mississippian</a:t>
            </a:r>
            <a:r>
              <a:rPr lang="id-ID" baseline="0" dirty="0" smtClean="0"/>
              <a:t> sejak 360 hingga 320 tahun yang lalu, sedangkan kala pennsilvanian 34 juta tahun sejak 320 hingga 286 tahun yang lalu</a:t>
            </a:r>
          </a:p>
          <a:p>
            <a:r>
              <a:rPr lang="id-ID" baseline="0" dirty="0" smtClean="0"/>
              <a:t>Trias dari Era Mesozoikum berangsung selama 37 juta tahun sejak 245 juta tyl</a:t>
            </a:r>
          </a:p>
          <a:p>
            <a:r>
              <a:rPr lang="id-ID" baseline="0" dirty="0" smtClean="0"/>
              <a:t>Jura juga mesozoikum berlangsung selama 64 juta tahun sejak 208 juta tyl</a:t>
            </a:r>
          </a:p>
          <a:p>
            <a:r>
              <a:rPr lang="id-ID" baseline="0" dirty="0" smtClean="0"/>
              <a:t>Kretasius juga mesozoikum berlangsung sejak 144 juta tyl selama 78 juta tahun</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26</a:t>
            </a:fld>
            <a:endParaRPr lang="id-ID"/>
          </a:p>
        </p:txBody>
      </p:sp>
    </p:spTree>
    <p:extLst>
      <p:ext uri="{BB962C8B-B14F-4D97-AF65-F5344CB8AC3E}">
        <p14:creationId xmlns:p14="http://schemas.microsoft.com/office/powerpoint/2010/main" val="388445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Tersier dan kuarter dari era kenozoikum. Tersier meliputi 5 kala yaitu</a:t>
            </a:r>
            <a:r>
              <a:rPr lang="id-ID" baseline="0" dirty="0" smtClean="0"/>
              <a:t> paleosen, eosen, oligosen, miosen, pliosen. Sedangkan kuarter meliputi kala pleistosen dan holosen</a:t>
            </a:r>
            <a:endParaRPr lang="id-ID" dirty="0"/>
          </a:p>
        </p:txBody>
      </p:sp>
      <p:sp>
        <p:nvSpPr>
          <p:cNvPr id="4" name="Slide Number Placeholder 3"/>
          <p:cNvSpPr>
            <a:spLocks noGrp="1"/>
          </p:cNvSpPr>
          <p:nvPr>
            <p:ph type="sldNum" sz="quarter" idx="10"/>
          </p:nvPr>
        </p:nvSpPr>
        <p:spPr/>
        <p:txBody>
          <a:bodyPr/>
          <a:lstStyle/>
          <a:p>
            <a:fld id="{F5BC238B-4866-4D5B-9B20-509AE219AFDE}" type="slidenum">
              <a:rPr lang="id-ID" smtClean="0"/>
              <a:t>28</a:t>
            </a:fld>
            <a:endParaRPr lang="id-ID"/>
          </a:p>
        </p:txBody>
      </p:sp>
    </p:spTree>
    <p:extLst>
      <p:ext uri="{BB962C8B-B14F-4D97-AF65-F5344CB8AC3E}">
        <p14:creationId xmlns:p14="http://schemas.microsoft.com/office/powerpoint/2010/main" val="347786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E198F642-F433-4430-BD9A-4E6B2C92D4D2}"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32055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E198F642-F433-4430-BD9A-4E6B2C92D4D2}"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160845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E198F642-F433-4430-BD9A-4E6B2C92D4D2}"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123071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E198F642-F433-4430-BD9A-4E6B2C92D4D2}"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126345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8F642-F433-4430-BD9A-4E6B2C92D4D2}"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252482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E198F642-F433-4430-BD9A-4E6B2C92D4D2}"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134029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E198F642-F433-4430-BD9A-4E6B2C92D4D2}" type="datetimeFigureOut">
              <a:rPr lang="id-ID" smtClean="0"/>
              <a:t>15/11/2015</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266156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E198F642-F433-4430-BD9A-4E6B2C92D4D2}" type="datetimeFigureOut">
              <a:rPr lang="id-ID" smtClean="0"/>
              <a:t>15/11/2015</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212802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8F642-F433-4430-BD9A-4E6B2C92D4D2}" type="datetimeFigureOut">
              <a:rPr lang="id-ID" smtClean="0"/>
              <a:t>15/11/2015</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364406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8F642-F433-4430-BD9A-4E6B2C92D4D2}"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333223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8F642-F433-4430-BD9A-4E6B2C92D4D2}"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99E806F-BDB7-48E3-AAC2-6DB65929899F}" type="slidenum">
              <a:rPr lang="id-ID" smtClean="0"/>
              <a:t>‹#›</a:t>
            </a:fld>
            <a:endParaRPr lang="id-ID"/>
          </a:p>
        </p:txBody>
      </p:sp>
    </p:spTree>
    <p:extLst>
      <p:ext uri="{BB962C8B-B14F-4D97-AF65-F5344CB8AC3E}">
        <p14:creationId xmlns:p14="http://schemas.microsoft.com/office/powerpoint/2010/main" val="19338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8F642-F433-4430-BD9A-4E6B2C92D4D2}" type="datetimeFigureOut">
              <a:rPr lang="id-ID" smtClean="0"/>
              <a:t>15/11/2015</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E806F-BDB7-48E3-AAC2-6DB65929899F}" type="slidenum">
              <a:rPr lang="id-ID" smtClean="0"/>
              <a:t>‹#›</a:t>
            </a:fld>
            <a:endParaRPr lang="id-ID"/>
          </a:p>
        </p:txBody>
      </p:sp>
    </p:spTree>
    <p:extLst>
      <p:ext uri="{BB962C8B-B14F-4D97-AF65-F5344CB8AC3E}">
        <p14:creationId xmlns:p14="http://schemas.microsoft.com/office/powerpoint/2010/main" val="2386100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d-ID"/>
          </a:p>
        </p:txBody>
      </p:sp>
      <p:sp>
        <p:nvSpPr>
          <p:cNvPr id="3" name="Subtitle 2"/>
          <p:cNvSpPr>
            <a:spLocks noGrp="1"/>
          </p:cNvSpPr>
          <p:nvPr>
            <p:ph type="subTitle" idx="1"/>
          </p:nvPr>
        </p:nvSpPr>
        <p:spPr/>
        <p:txBody>
          <a:bodyPr/>
          <a:lstStyle/>
          <a:p>
            <a:endParaRPr lang="id-ID"/>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501" r="19748" b="26760"/>
          <a:stretch/>
        </p:blipFill>
        <p:spPr>
          <a:xfrm>
            <a:off x="0" y="0"/>
            <a:ext cx="12187496" cy="6857999"/>
          </a:xfrm>
          <a:prstGeom prst="rect">
            <a:avLst/>
          </a:prstGeom>
        </p:spPr>
      </p:pic>
      <p:cxnSp>
        <p:nvCxnSpPr>
          <p:cNvPr id="7" name="Straight Connector 6"/>
          <p:cNvCxnSpPr/>
          <p:nvPr/>
        </p:nvCxnSpPr>
        <p:spPr>
          <a:xfrm flipH="1">
            <a:off x="4932609" y="3953814"/>
            <a:ext cx="399245" cy="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32609" y="3940935"/>
            <a:ext cx="0" cy="1303986"/>
          </a:xfrm>
          <a:prstGeom prst="straightConnector1">
            <a:avLst/>
          </a:prstGeom>
          <a:ln w="3810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3721994" y="3400023"/>
            <a:ext cx="553844" cy="553791"/>
          </a:xfrm>
          <a:custGeom>
            <a:avLst/>
            <a:gdLst>
              <a:gd name="connsiteX0" fmla="*/ 0 w 553844"/>
              <a:gd name="connsiteY0" fmla="*/ 0 h 553791"/>
              <a:gd name="connsiteX1" fmla="*/ 154547 w 553844"/>
              <a:gd name="connsiteY1" fmla="*/ 12878 h 553791"/>
              <a:gd name="connsiteX2" fmla="*/ 231820 w 553844"/>
              <a:gd name="connsiteY2" fmla="*/ 38636 h 553791"/>
              <a:gd name="connsiteX3" fmla="*/ 270457 w 553844"/>
              <a:gd name="connsiteY3" fmla="*/ 51515 h 553791"/>
              <a:gd name="connsiteX4" fmla="*/ 347730 w 553844"/>
              <a:gd name="connsiteY4" fmla="*/ 103031 h 553791"/>
              <a:gd name="connsiteX5" fmla="*/ 373488 w 553844"/>
              <a:gd name="connsiteY5" fmla="*/ 141667 h 553791"/>
              <a:gd name="connsiteX6" fmla="*/ 412124 w 553844"/>
              <a:gd name="connsiteY6" fmla="*/ 154546 h 553791"/>
              <a:gd name="connsiteX7" fmla="*/ 450761 w 553844"/>
              <a:gd name="connsiteY7" fmla="*/ 180304 h 553791"/>
              <a:gd name="connsiteX8" fmla="*/ 476519 w 553844"/>
              <a:gd name="connsiteY8" fmla="*/ 257577 h 553791"/>
              <a:gd name="connsiteX9" fmla="*/ 502276 w 553844"/>
              <a:gd name="connsiteY9" fmla="*/ 296214 h 553791"/>
              <a:gd name="connsiteX10" fmla="*/ 528034 w 553844"/>
              <a:gd name="connsiteY10" fmla="*/ 373487 h 553791"/>
              <a:gd name="connsiteX11" fmla="*/ 540913 w 553844"/>
              <a:gd name="connsiteY11" fmla="*/ 412123 h 553791"/>
              <a:gd name="connsiteX12" fmla="*/ 553792 w 553844"/>
              <a:gd name="connsiteY12" fmla="*/ 553791 h 55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3844" h="553791">
                <a:moveTo>
                  <a:pt x="0" y="0"/>
                </a:moveTo>
                <a:cubicBezTo>
                  <a:pt x="51516" y="4293"/>
                  <a:pt x="103556" y="4380"/>
                  <a:pt x="154547" y="12878"/>
                </a:cubicBezTo>
                <a:cubicBezTo>
                  <a:pt x="181329" y="17342"/>
                  <a:pt x="206062" y="30050"/>
                  <a:pt x="231820" y="38636"/>
                </a:cubicBezTo>
                <a:lnTo>
                  <a:pt x="270457" y="51515"/>
                </a:lnTo>
                <a:cubicBezTo>
                  <a:pt x="296215" y="68687"/>
                  <a:pt x="330558" y="77273"/>
                  <a:pt x="347730" y="103031"/>
                </a:cubicBezTo>
                <a:cubicBezTo>
                  <a:pt x="356316" y="115910"/>
                  <a:pt x="361401" y="131998"/>
                  <a:pt x="373488" y="141667"/>
                </a:cubicBezTo>
                <a:cubicBezTo>
                  <a:pt x="384089" y="150147"/>
                  <a:pt x="399982" y="148475"/>
                  <a:pt x="412124" y="154546"/>
                </a:cubicBezTo>
                <a:cubicBezTo>
                  <a:pt x="425968" y="161468"/>
                  <a:pt x="437882" y="171718"/>
                  <a:pt x="450761" y="180304"/>
                </a:cubicBezTo>
                <a:cubicBezTo>
                  <a:pt x="459347" y="206062"/>
                  <a:pt x="461459" y="234986"/>
                  <a:pt x="476519" y="257577"/>
                </a:cubicBezTo>
                <a:cubicBezTo>
                  <a:pt x="485105" y="270456"/>
                  <a:pt x="495990" y="282070"/>
                  <a:pt x="502276" y="296214"/>
                </a:cubicBezTo>
                <a:cubicBezTo>
                  <a:pt x="513303" y="321025"/>
                  <a:pt x="519448" y="347729"/>
                  <a:pt x="528034" y="373487"/>
                </a:cubicBezTo>
                <a:lnTo>
                  <a:pt x="540913" y="412123"/>
                </a:lnTo>
                <a:cubicBezTo>
                  <a:pt x="555389" y="527934"/>
                  <a:pt x="553792" y="480543"/>
                  <a:pt x="553792" y="553791"/>
                </a:cubicBez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463639" y="530534"/>
            <a:ext cx="6292026" cy="9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400" b="1" dirty="0" smtClean="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GEOGRAFI REGIONAL INDONESIA</a:t>
            </a:r>
          </a:p>
          <a:p>
            <a:r>
              <a:rPr lang="id-ID" sz="2400" b="1" dirty="0" smtClean="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PGO 6230</a:t>
            </a:r>
            <a:endParaRPr lang="id-ID" sz="2400" b="1" dirty="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endParaRPr>
          </a:p>
        </p:txBody>
      </p:sp>
      <p:sp>
        <p:nvSpPr>
          <p:cNvPr id="17" name="Rectangle 16"/>
          <p:cNvSpPr/>
          <p:nvPr/>
        </p:nvSpPr>
        <p:spPr>
          <a:xfrm>
            <a:off x="463638" y="1479059"/>
            <a:ext cx="5112913" cy="810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200" b="1" dirty="0" smtClean="0">
                <a:solidFill>
                  <a:srgbClr val="C00000"/>
                </a:solidFill>
              </a:rPr>
              <a:t>Materi Kuliah:</a:t>
            </a:r>
          </a:p>
          <a:p>
            <a:r>
              <a:rPr lang="id-ID" sz="2200" b="1" dirty="0" smtClean="0">
                <a:solidFill>
                  <a:srgbClr val="C00000"/>
                </a:solidFill>
              </a:rPr>
              <a:t>Fisiografi Indonesia, Aspek Geologi</a:t>
            </a:r>
            <a:endParaRPr lang="id-ID" sz="2200" b="1" dirty="0">
              <a:solidFill>
                <a:srgbClr val="C00000"/>
              </a:solidFill>
            </a:endParaRPr>
          </a:p>
        </p:txBody>
      </p:sp>
    </p:spTree>
    <p:extLst>
      <p:ext uri="{BB962C8B-B14F-4D97-AF65-F5344CB8AC3E}">
        <p14:creationId xmlns:p14="http://schemas.microsoft.com/office/powerpoint/2010/main" val="692602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Sumbu Pulau Sumatra mengarah UB – ST akibat subduksi miring. Hal ini menyebabkan kecepatan subduksi berkurang sehingga vulkanisme kuarter kurang intensif</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Namun demikian busur vulkanik dan non vulkanik di sektor ini paling tinggi di banding tempat lain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Busur non vulkanik muncul sebagai rangkaian kepulauan (Simalur, Nias, Mentawai, dan Enggano)</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Busur vulkanik (tidak termasuk kerucut vulkan aktif) dapat mencapai ketinggian 3000 mdpal</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Posisi miring ini berkaitan dengan aktivitas Sesar Semangko</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aktivitas tektonik ini menyebabkan banyak terbentuk depresi termasuk diantaranya depresi vulkanotektonik</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673887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SEKTOR SUMATRA BUSUR SUNDA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12367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Selat Sunda merupakan pecahan sistem busur Sumatra – Jawa dimana terjadi perubahan arah dari UB – ST menjadi T – B</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Pada bagian ini sesar-sesar utama banyak terjadi dengan arah bervariasi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Sesar-sesar ini mempengaruhi orientasi garis pantai dan beberapa vulkan termasuk diantaranya Krakatau</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673887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SEKTOR SUMATRA BUSUR SUNDA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55830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HP_Eigenaar\Mijn documenten\indonesia2008 voordracht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6143223" cy="6868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HP_Eigenaar\Mijn documenten\indonesia2008 voordracht 003.jpg"/>
          <p:cNvPicPr>
            <a:picLocks noChangeAspect="1" noChangeArrowheads="1"/>
          </p:cNvPicPr>
          <p:nvPr/>
        </p:nvPicPr>
        <p:blipFill rotWithShape="1">
          <a:blip r:embed="rId4">
            <a:extLst>
              <a:ext uri="{28A0092B-C50C-407E-A947-70E740481C1C}">
                <a14:useLocalDpi xmlns:a14="http://schemas.microsoft.com/office/drawing/2010/main" val="0"/>
              </a:ext>
            </a:extLst>
          </a:blip>
          <a:srcRect l="78604" t="77799"/>
          <a:stretch/>
        </p:blipFill>
        <p:spPr bwMode="auto">
          <a:xfrm>
            <a:off x="6272011" y="0"/>
            <a:ext cx="591152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3328136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Pada bagian ini hanya terbentang busur vulkanik, sementara busur non vukanik masih berada di bawah permukaan laut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Pulau Jawa dicirikan oleh depresi tengah yang lebar dan agak rendah ditumbuhi oleh vulkan, sementara bagian selatan dibatasi oleh Plato</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Tanpa memperhatikan vulkan aktif, Pulau Jawa lebih rendah dari Pulau Sumatra</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673887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SEKTOR JAWA BUSUR SUNDA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45367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HP_Eigenaar\Mijn documenten\indonesia2008 voordracht 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t="15361" r="24372" b="-1"/>
          <a:stretch/>
        </p:blipFill>
        <p:spPr bwMode="auto">
          <a:xfrm>
            <a:off x="0" y="0"/>
            <a:ext cx="12188245" cy="68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2318640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Busur non vulkanik kembali dijumpai di wilayah ini, disertai dengan adanya cekungan antara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Tekanan nampak lebih kecil karena wilayah ini memang lebih rendah dari Jawa dan Sumatra yang berhubungan dengan kontinen Asia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Elevasi tinggi terjadi di Timor yang terjadi karena tekanan yang berasal dari daratan Australia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Bahkan desakan lempeng Australia menghasilkan pengangkatan terumbu karang hingga ketinggian 475 meter di Sumba dan 1600 meter di Timor</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Wilayah ini dipengaruhi oleh subduksi yang dicirikan oleh busur vulkanik paralel dengan non vulkanik dibatasi cekungan antara, tetapi di bagian timur cekungan antara menyempit dan vulkanisme tidak dijumpai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Hal ini disebabkan oleh subduksi yang kurang aktif</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7382814"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SEKTOR NUSA TENGGARA BUSUR SUNDA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69823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Tepi utara Benua Australia berhubungan langsung dengan lempeng Pasifik Barat yang bergerak ke arah barat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Pertemuan lempeng ini tidak menghasilkan vulkanisme tetapi terjadi tubrukan yang membentuk lipatan dan rangkaian pegunungan sebagai tulang punggung pulau</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Pengangkatan rangkaian pegunungan tengah terjadi dalam dua fase</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Gempa bumi yang sering terjadi menunjukkan pengangkatan yang berlanjut, bahkan sampai sekarang</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Sesar geser besar terjadi di sepanjang pantai utara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Di selatan pegunungan tengah juga terdapat sesar geser Tafera-Aiduna yang bergerak ke arah barat 1 cm/tahun</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7382814"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IRIAN JAYA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43162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Kepala burung sangat terpengaruh oleh sesar geser, bagian utaranya terpotong sesar Sorong dan Koor yang paralel</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Di bagian ini terjadi pergeseran yang kuat dari pecahan kontinental sehingga Sungai Koor ikut mengalami pergeseran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Bagian ini terus berlanjut ke arah Maluku dan Sulawesi sepanjang 2600 km, separuhnya berada di bawah permukaan laut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Kepala burung bergerak ke arah barat daya 10 cm/tahun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Adapun transcurrent belt yang berlanjut ke barat memisahkan Maluku Utara dan Maluku Selatan, dan akhirnya mengalami tubrukan sehingga menghasilkan pengangkatan koral di Luwuk dan Kepulauan Tukangbesi</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7382814"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IRIAN JAYA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96353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HP_Eigenaar\Mijn documenten\kaart.jpg"/>
          <p:cNvPicPr>
            <a:picLocks noChangeAspect="1" noChangeArrowheads="1"/>
          </p:cNvPicPr>
          <p:nvPr/>
        </p:nvPicPr>
        <p:blipFill rotWithShape="1">
          <a:blip r:embed="rId2">
            <a:extLst>
              <a:ext uri="{28A0092B-C50C-407E-A947-70E740481C1C}">
                <a14:useLocalDpi xmlns:a14="http://schemas.microsoft.com/office/drawing/2010/main" val="0"/>
              </a:ext>
            </a:extLst>
          </a:blip>
          <a:srcRect b="17209"/>
          <a:stretch/>
        </p:blipFill>
        <p:spPr bwMode="auto">
          <a:xfrm>
            <a:off x="0" y="-1"/>
            <a:ext cx="12224618" cy="6851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2353186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ak Carstensz\Geomorfologi Indonesia\2. Gambar\Sulawesi\IMG_0870.jpg"/>
          <p:cNvPicPr>
            <a:picLocks noChangeAspect="1" noChangeArrowheads="1"/>
          </p:cNvPicPr>
          <p:nvPr/>
        </p:nvPicPr>
        <p:blipFill>
          <a:blip r:embed="rId3" cstate="print"/>
          <a:srcRect/>
          <a:stretch>
            <a:fillRect/>
          </a:stretch>
        </p:blipFill>
        <p:spPr bwMode="auto">
          <a:xfrm>
            <a:off x="0" y="437877"/>
            <a:ext cx="12211910" cy="5988676"/>
          </a:xfrm>
          <a:prstGeom prst="rect">
            <a:avLst/>
          </a:prstGeom>
          <a:noFill/>
        </p:spPr>
      </p:pic>
      <p:sp>
        <p:nvSpPr>
          <p:cNvPr id="4" name="Rectangle 3"/>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658872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57575" y="2894527"/>
            <a:ext cx="2511379" cy="1175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500" b="1" dirty="0" smtClean="0">
                <a:solidFill>
                  <a:schemeClr val="tx1"/>
                </a:solidFill>
                <a:latin typeface="Arial" pitchFamily="34" charset="0"/>
                <a:cs typeface="Arial" pitchFamily="34" charset="0"/>
              </a:rPr>
              <a:t>KEPULAUAN</a:t>
            </a:r>
          </a:p>
          <a:p>
            <a:pPr algn="r"/>
            <a:r>
              <a:rPr lang="id-ID" sz="2500" b="1" dirty="0" smtClean="0">
                <a:solidFill>
                  <a:schemeClr val="tx1"/>
                </a:solidFill>
                <a:latin typeface="Arial" pitchFamily="34" charset="0"/>
                <a:cs typeface="Arial" pitchFamily="34" charset="0"/>
              </a:rPr>
              <a:t>INDONESIA</a:t>
            </a:r>
          </a:p>
          <a:p>
            <a:pPr algn="r"/>
            <a:r>
              <a:rPr lang="id-ID" sz="1200" dirty="0" smtClean="0">
                <a:solidFill>
                  <a:schemeClr val="tx1"/>
                </a:solidFill>
                <a:latin typeface="Arial" pitchFamily="34" charset="0"/>
                <a:cs typeface="Arial" pitchFamily="34" charset="0"/>
              </a:rPr>
              <a:t>Menurut Verstappen (2000; 2013)</a:t>
            </a:r>
            <a:endParaRPr lang="id-ID" sz="1200" dirty="0">
              <a:solidFill>
                <a:schemeClr val="tx1"/>
              </a:solidFill>
              <a:latin typeface="Arial" pitchFamily="34" charset="0"/>
              <a:cs typeface="Arial" pitchFamily="34" charset="0"/>
            </a:endParaRPr>
          </a:p>
        </p:txBody>
      </p:sp>
      <p:cxnSp>
        <p:nvCxnSpPr>
          <p:cNvPr id="15" name="Straight Arrow Connector 14"/>
          <p:cNvCxnSpPr>
            <a:stCxn id="14" idx="3"/>
            <a:endCxn id="16" idx="1"/>
          </p:cNvCxnSpPr>
          <p:nvPr/>
        </p:nvCxnSpPr>
        <p:spPr>
          <a:xfrm flipV="1">
            <a:off x="2768954" y="1680693"/>
            <a:ext cx="1442435" cy="18014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389" y="528034"/>
            <a:ext cx="4043968" cy="2305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Daerah Kratogen</a:t>
            </a:r>
          </a:p>
          <a:p>
            <a:r>
              <a:rPr lang="id-ID" sz="2500" dirty="0" smtClean="0">
                <a:solidFill>
                  <a:schemeClr val="tx1"/>
                </a:solidFill>
                <a:latin typeface="Arial" pitchFamily="34" charset="0"/>
                <a:cs typeface="Arial" pitchFamily="34" charset="0"/>
              </a:rPr>
              <a:t>Di sebelah barat dan timur </a:t>
            </a:r>
          </a:p>
          <a:p>
            <a:r>
              <a:rPr lang="id-ID" sz="2500" dirty="0" smtClean="0">
                <a:solidFill>
                  <a:schemeClr val="tx1"/>
                </a:solidFill>
                <a:latin typeface="Arial" pitchFamily="34" charset="0"/>
                <a:cs typeface="Arial" pitchFamily="34" charset="0"/>
              </a:rPr>
              <a:t>Dicirikan gerakan epirogenetik, permukaan planasi, laut dangkal</a:t>
            </a:r>
            <a:endParaRPr lang="id-ID" sz="2500" dirty="0">
              <a:solidFill>
                <a:schemeClr val="tx1"/>
              </a:solidFill>
              <a:latin typeface="Arial" pitchFamily="34" charset="0"/>
              <a:cs typeface="Arial" pitchFamily="34" charset="0"/>
            </a:endParaRPr>
          </a:p>
        </p:txBody>
      </p:sp>
      <p:sp>
        <p:nvSpPr>
          <p:cNvPr id="17" name="Rectangle 16"/>
          <p:cNvSpPr/>
          <p:nvPr/>
        </p:nvSpPr>
        <p:spPr>
          <a:xfrm>
            <a:off x="4211388" y="3482126"/>
            <a:ext cx="3837906" cy="2828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Daerah Tektogen</a:t>
            </a:r>
          </a:p>
          <a:p>
            <a:r>
              <a:rPr lang="id-ID" sz="2500" dirty="0" smtClean="0">
                <a:solidFill>
                  <a:schemeClr val="tx1"/>
                </a:solidFill>
                <a:latin typeface="Arial" pitchFamily="34" charset="0"/>
                <a:cs typeface="Arial" pitchFamily="34" charset="0"/>
              </a:rPr>
              <a:t>Dicirikan neotektonik aktif yang menghasilkan busur kepulauan, palung laut dalam, dan basin</a:t>
            </a:r>
            <a:endParaRPr lang="id-ID" sz="2500" dirty="0">
              <a:solidFill>
                <a:schemeClr val="tx1"/>
              </a:solidFill>
              <a:latin typeface="Arial" pitchFamily="34" charset="0"/>
              <a:cs typeface="Arial" pitchFamily="34" charset="0"/>
            </a:endParaRPr>
          </a:p>
        </p:txBody>
      </p:sp>
      <p:cxnSp>
        <p:nvCxnSpPr>
          <p:cNvPr id="18" name="Straight Arrow Connector 17"/>
          <p:cNvCxnSpPr>
            <a:endCxn id="17" idx="1"/>
          </p:cNvCxnSpPr>
          <p:nvPr/>
        </p:nvCxnSpPr>
        <p:spPr>
          <a:xfrm>
            <a:off x="2768954" y="3474613"/>
            <a:ext cx="1442434" cy="142177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9074" b="8519"/>
          <a:stretch/>
        </p:blipFill>
        <p:spPr>
          <a:xfrm>
            <a:off x="8332631" y="3556898"/>
            <a:ext cx="3550276" cy="2678978"/>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1902" b="15343"/>
          <a:stretch/>
        </p:blipFill>
        <p:spPr>
          <a:xfrm>
            <a:off x="8332631" y="412712"/>
            <a:ext cx="3518692" cy="2535959"/>
          </a:xfrm>
          <a:prstGeom prst="rect">
            <a:avLst/>
          </a:prstGeom>
        </p:spPr>
      </p:pic>
    </p:spTree>
    <p:extLst>
      <p:ext uri="{BB962C8B-B14F-4D97-AF65-F5344CB8AC3E}">
        <p14:creationId xmlns:p14="http://schemas.microsoft.com/office/powerpoint/2010/main" val="174616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Pak Carstensz\Geomorfologi Indonesia\2. Gambar\sultim.jpg"/>
          <p:cNvPicPr>
            <a:picLocks noChangeAspect="1" noChangeArrowheads="1"/>
          </p:cNvPicPr>
          <p:nvPr/>
        </p:nvPicPr>
        <p:blipFill rotWithShape="1">
          <a:blip r:embed="rId3"/>
          <a:srcRect t="9019" b="9707"/>
          <a:stretch/>
        </p:blipFill>
        <p:spPr bwMode="auto">
          <a:xfrm>
            <a:off x="489396" y="0"/>
            <a:ext cx="11281893" cy="6854647"/>
          </a:xfrm>
          <a:prstGeom prst="rect">
            <a:avLst/>
          </a:prstGeom>
          <a:noFill/>
        </p:spPr>
      </p:pic>
      <p:sp>
        <p:nvSpPr>
          <p:cNvPr id="4" name="Rectangle 3"/>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L.W. Santosa</a:t>
            </a:r>
            <a:endParaRPr lang="id-ID" b="1" dirty="0">
              <a:solidFill>
                <a:srgbClr val="C00000"/>
              </a:solidFill>
            </a:endParaRPr>
          </a:p>
        </p:txBody>
      </p:sp>
    </p:spTree>
    <p:extLst>
      <p:ext uri="{BB962C8B-B14F-4D97-AF65-F5344CB8AC3E}">
        <p14:creationId xmlns:p14="http://schemas.microsoft.com/office/powerpoint/2010/main" val="2324003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HP_Eigenaar\Mijn documenten\indonesia2008 voordracht 001.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20"/>
          <a:stretch/>
        </p:blipFill>
        <p:spPr bwMode="auto">
          <a:xfrm>
            <a:off x="1854556" y="0"/>
            <a:ext cx="81942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4045778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Busur Banda membentuk sistem busur ganda yang melengkung membatasi basin Laut Banda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Bentuk menyerupai tapal kuda yang terbuka ke arah barat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Bentuk ini terkait dengan pergerakan ke arah utara dari lempeng Australia dan gerakan ke barat lempeng Pasifik Barat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Pulau Seram telah bergeser sekitar 74 derajat berlawanan arah jarum jam sejak Miosen (98 derajat sejak akhir trias) di bawah pengaruh tiga lempeng tektonik</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Maluku utara dan Minahasa ditandai oleh jalur vulkanik aktif yang diikuti jalur non vulkanik di bagian timur Halmahera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Jalur vulkanik Minahasa juga terpotong oleh tiga sesar geser</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8387366"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BUSUR BANDA DAN MALUKU UTARA - MINAHASA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20929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Busur Sulawesi terpisah dari kontinen Asia oleh Selat Makassar yang terjadi pada kala Eosen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Busur Sulawesi mengalami sejumlah dilokasi akibat sesar geser, proses inipun masih terus berlangsung</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Vulkanisme aktif jarang terjadi yang menunjukkan proses subduksi telah reda. Vulkanisme dijumpai di daerah Minahasa yang berhubungan dengan aktivitas lempeng Maluku Utara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Selat Makassar terbentuk oleh pengaruh sesar geser dan runtuhan. Wilayah ini berada pada pertemuan jalur geser dengan lempeng Asia Tenggara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Secara umum sesar geser memegang peranan penting dalam perkembangan geomorfologi Pulau Sulawesi</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8387366"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BUSUR TIDAK AKTIF SULAWESI</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1958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HP_Eigenaar\Mijn documenten\dia002000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6" t="7094" r="19116" b="27199"/>
          <a:stretch/>
        </p:blipFill>
        <p:spPr bwMode="auto">
          <a:xfrm>
            <a:off x="-2" y="-1"/>
            <a:ext cx="12178749" cy="6858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2849337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HP_Eigenaar\Mijn documenten\indonesia2008 voordracht 00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209" y="12880"/>
            <a:ext cx="5921063" cy="68925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1384216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5165498"/>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Di Indonesia juga terdapat berbagai batuan dengan usia pembentukan bervariasi. Van Bemmelen membedakan menjadi Pra-Tersier serta Tersier dan Kuarter</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Batuan yang terbentuk dari periode Silur dijumpai di Snow Mountain Range</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Batuan dari periode Devon di Pegunungan Tengah Papua, dan bagian timur Kalimantan Tengah</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Batuan dari periode karbon cukup banyak dijumpai antara lain di Sumatra dan Kalimantan, sering disebut Permo-Carboniferus karena seringkali sulit dipisahkan batuan dari periode permian dengan karbon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Era selanjutnya adalah mesozoikum yang meliputi periode Trias, Jura, dan Kretasius. Batuan dari periode ini antara lain dijumpai di Kalimantan (termasuk Pegunungan Meratus) bagian timur Sulawesi Tengah, Lengan Timur Sulawesi, Misool, Seram, dan TImor</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3"/>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8387366"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GEOLOGI INDONESIA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89362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Batuan tertua di Indonesia terutama dijumpai di Pulau Kalimantan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Aktivitas tektonik yang turut mempengaruhi kondisi stratigrafi Kalimantan diduga telah berlangsung sejak Jaman Jura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Pada Jaman Kapur Awal terjadi pula intrusi batuan beku (gabro, diorit, granit) yang membentuk bukit-bukit rendah</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Batuan yang terbentuk sejak jaman Jura dan Kapur di Kalimantan mengalami pengangkatan pada Kala Miosen membentuk Pegunungan Meratus</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8387366"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GEOLOGI INDONESIA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21010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Batuan dari periode Tersier dan Kuarter terdistribusi lebih merata, termasuk di Pulau Jawa yang terpengaruh oleh tektonisme dan vulkanisme hingga saat ini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Batuan-batuan tersier di Jawa antara lain dijumpai di Ciletuh (Jawa Barat), Basin Serayu, Peg Kulon Progo, Peg Jiwo (Jawa Tengah)</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Formasi batuan yang lebih muda terendapkan di bagian atasnya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Situasi di Sumatra yang terpengaruh vulkanisme kuarter tidak jauh berbeda dengan di Jawa</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3"/>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8387366"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GEOLOGI INDONESIA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86259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2152" t="12450" r="31370" b="5407"/>
          <a:stretch/>
        </p:blipFill>
        <p:spPr>
          <a:xfrm>
            <a:off x="2960913" y="0"/>
            <a:ext cx="5442858" cy="6890958"/>
          </a:xfrm>
          <a:prstGeom prst="rect">
            <a:avLst/>
          </a:prstGeom>
        </p:spPr>
      </p:pic>
    </p:spTree>
    <p:extLst>
      <p:ext uri="{BB962C8B-B14F-4D97-AF65-F5344CB8AC3E}">
        <p14:creationId xmlns:p14="http://schemas.microsoft.com/office/powerpoint/2010/main" val="2952756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74" y="1252806"/>
            <a:ext cx="12021503" cy="4494403"/>
          </a:xfrm>
        </p:spPr>
      </p:pic>
      <p:sp>
        <p:nvSpPr>
          <p:cNvPr id="2" name="Freeform 1"/>
          <p:cNvSpPr/>
          <p:nvPr/>
        </p:nvSpPr>
        <p:spPr>
          <a:xfrm>
            <a:off x="592428" y="1532586"/>
            <a:ext cx="6890197" cy="3284113"/>
          </a:xfrm>
          <a:custGeom>
            <a:avLst/>
            <a:gdLst>
              <a:gd name="connsiteX0" fmla="*/ 0 w 6890197"/>
              <a:gd name="connsiteY0" fmla="*/ 0 h 3284113"/>
              <a:gd name="connsiteX1" fmla="*/ 38637 w 6890197"/>
              <a:gd name="connsiteY1" fmla="*/ 64394 h 3284113"/>
              <a:gd name="connsiteX2" fmla="*/ 90152 w 6890197"/>
              <a:gd name="connsiteY2" fmla="*/ 167425 h 3284113"/>
              <a:gd name="connsiteX3" fmla="*/ 128789 w 6890197"/>
              <a:gd name="connsiteY3" fmla="*/ 193183 h 3284113"/>
              <a:gd name="connsiteX4" fmla="*/ 193183 w 6890197"/>
              <a:gd name="connsiteY4" fmla="*/ 309093 h 3284113"/>
              <a:gd name="connsiteX5" fmla="*/ 218941 w 6890197"/>
              <a:gd name="connsiteY5" fmla="*/ 347729 h 3284113"/>
              <a:gd name="connsiteX6" fmla="*/ 257578 w 6890197"/>
              <a:gd name="connsiteY6" fmla="*/ 373487 h 3284113"/>
              <a:gd name="connsiteX7" fmla="*/ 321972 w 6890197"/>
              <a:gd name="connsiteY7" fmla="*/ 437882 h 3284113"/>
              <a:gd name="connsiteX8" fmla="*/ 347730 w 6890197"/>
              <a:gd name="connsiteY8" fmla="*/ 476518 h 3284113"/>
              <a:gd name="connsiteX9" fmla="*/ 386366 w 6890197"/>
              <a:gd name="connsiteY9" fmla="*/ 502276 h 3284113"/>
              <a:gd name="connsiteX10" fmla="*/ 425003 w 6890197"/>
              <a:gd name="connsiteY10" fmla="*/ 540913 h 3284113"/>
              <a:gd name="connsiteX11" fmla="*/ 540913 w 6890197"/>
              <a:gd name="connsiteY11" fmla="*/ 605307 h 3284113"/>
              <a:gd name="connsiteX12" fmla="*/ 605307 w 6890197"/>
              <a:gd name="connsiteY12" fmla="*/ 721217 h 3284113"/>
              <a:gd name="connsiteX13" fmla="*/ 643944 w 6890197"/>
              <a:gd name="connsiteY13" fmla="*/ 746975 h 3284113"/>
              <a:gd name="connsiteX14" fmla="*/ 656823 w 6890197"/>
              <a:gd name="connsiteY14" fmla="*/ 785611 h 3284113"/>
              <a:gd name="connsiteX15" fmla="*/ 708338 w 6890197"/>
              <a:gd name="connsiteY15" fmla="*/ 862884 h 3284113"/>
              <a:gd name="connsiteX16" fmla="*/ 746975 w 6890197"/>
              <a:gd name="connsiteY16" fmla="*/ 940158 h 3284113"/>
              <a:gd name="connsiteX17" fmla="*/ 759854 w 6890197"/>
              <a:gd name="connsiteY17" fmla="*/ 978794 h 3284113"/>
              <a:gd name="connsiteX18" fmla="*/ 824248 w 6890197"/>
              <a:gd name="connsiteY18" fmla="*/ 1068946 h 3284113"/>
              <a:gd name="connsiteX19" fmla="*/ 850006 w 6890197"/>
              <a:gd name="connsiteY19" fmla="*/ 1107583 h 3284113"/>
              <a:gd name="connsiteX20" fmla="*/ 927279 w 6890197"/>
              <a:gd name="connsiteY20" fmla="*/ 1171977 h 3284113"/>
              <a:gd name="connsiteX21" fmla="*/ 965916 w 6890197"/>
              <a:gd name="connsiteY21" fmla="*/ 1210614 h 3284113"/>
              <a:gd name="connsiteX22" fmla="*/ 991673 w 6890197"/>
              <a:gd name="connsiteY22" fmla="*/ 1287887 h 3284113"/>
              <a:gd name="connsiteX23" fmla="*/ 1043189 w 6890197"/>
              <a:gd name="connsiteY23" fmla="*/ 1365160 h 3284113"/>
              <a:gd name="connsiteX24" fmla="*/ 1068947 w 6890197"/>
              <a:gd name="connsiteY24" fmla="*/ 1403797 h 3284113"/>
              <a:gd name="connsiteX25" fmla="*/ 1133341 w 6890197"/>
              <a:gd name="connsiteY25" fmla="*/ 1519707 h 3284113"/>
              <a:gd name="connsiteX26" fmla="*/ 1184857 w 6890197"/>
              <a:gd name="connsiteY26" fmla="*/ 1596980 h 3284113"/>
              <a:gd name="connsiteX27" fmla="*/ 1210614 w 6890197"/>
              <a:gd name="connsiteY27" fmla="*/ 1635617 h 3284113"/>
              <a:gd name="connsiteX28" fmla="*/ 1249251 w 6890197"/>
              <a:gd name="connsiteY28" fmla="*/ 1674253 h 3284113"/>
              <a:gd name="connsiteX29" fmla="*/ 1313645 w 6890197"/>
              <a:gd name="connsiteY29" fmla="*/ 1738648 h 3284113"/>
              <a:gd name="connsiteX30" fmla="*/ 1339403 w 6890197"/>
              <a:gd name="connsiteY30" fmla="*/ 1777284 h 3284113"/>
              <a:gd name="connsiteX31" fmla="*/ 1365161 w 6890197"/>
              <a:gd name="connsiteY31" fmla="*/ 1918952 h 3284113"/>
              <a:gd name="connsiteX32" fmla="*/ 1416676 w 6890197"/>
              <a:gd name="connsiteY32" fmla="*/ 1996225 h 3284113"/>
              <a:gd name="connsiteX33" fmla="*/ 1506828 w 6890197"/>
              <a:gd name="connsiteY33" fmla="*/ 2112135 h 3284113"/>
              <a:gd name="connsiteX34" fmla="*/ 1571223 w 6890197"/>
              <a:gd name="connsiteY34" fmla="*/ 2189408 h 3284113"/>
              <a:gd name="connsiteX35" fmla="*/ 1596980 w 6890197"/>
              <a:gd name="connsiteY35" fmla="*/ 2228045 h 3284113"/>
              <a:gd name="connsiteX36" fmla="*/ 1674254 w 6890197"/>
              <a:gd name="connsiteY36" fmla="*/ 2279560 h 3284113"/>
              <a:gd name="connsiteX37" fmla="*/ 1751527 w 6890197"/>
              <a:gd name="connsiteY37" fmla="*/ 2305318 h 3284113"/>
              <a:gd name="connsiteX38" fmla="*/ 1803042 w 6890197"/>
              <a:gd name="connsiteY38" fmla="*/ 2382591 h 3284113"/>
              <a:gd name="connsiteX39" fmla="*/ 1828800 w 6890197"/>
              <a:gd name="connsiteY39" fmla="*/ 2421228 h 3284113"/>
              <a:gd name="connsiteX40" fmla="*/ 1931831 w 6890197"/>
              <a:gd name="connsiteY40" fmla="*/ 2537138 h 3284113"/>
              <a:gd name="connsiteX41" fmla="*/ 1970468 w 6890197"/>
              <a:gd name="connsiteY41" fmla="*/ 2550017 h 3284113"/>
              <a:gd name="connsiteX42" fmla="*/ 2009104 w 6890197"/>
              <a:gd name="connsiteY42" fmla="*/ 2575775 h 3284113"/>
              <a:gd name="connsiteX43" fmla="*/ 2047741 w 6890197"/>
              <a:gd name="connsiteY43" fmla="*/ 2614411 h 3284113"/>
              <a:gd name="connsiteX44" fmla="*/ 2086378 w 6890197"/>
              <a:gd name="connsiteY44" fmla="*/ 2627290 h 3284113"/>
              <a:gd name="connsiteX45" fmla="*/ 2163651 w 6890197"/>
              <a:gd name="connsiteY45" fmla="*/ 2678806 h 3284113"/>
              <a:gd name="connsiteX46" fmla="*/ 2266682 w 6890197"/>
              <a:gd name="connsiteY46" fmla="*/ 2768958 h 3284113"/>
              <a:gd name="connsiteX47" fmla="*/ 2382592 w 6890197"/>
              <a:gd name="connsiteY47" fmla="*/ 2807594 h 3284113"/>
              <a:gd name="connsiteX48" fmla="*/ 2421228 w 6890197"/>
              <a:gd name="connsiteY48" fmla="*/ 2820473 h 3284113"/>
              <a:gd name="connsiteX49" fmla="*/ 2459865 w 6890197"/>
              <a:gd name="connsiteY49" fmla="*/ 2833352 h 3284113"/>
              <a:gd name="connsiteX50" fmla="*/ 2562896 w 6890197"/>
              <a:gd name="connsiteY50" fmla="*/ 2923504 h 3284113"/>
              <a:gd name="connsiteX51" fmla="*/ 2601533 w 6890197"/>
              <a:gd name="connsiteY51" fmla="*/ 2949262 h 3284113"/>
              <a:gd name="connsiteX52" fmla="*/ 2640169 w 6890197"/>
              <a:gd name="connsiteY52" fmla="*/ 2975020 h 3284113"/>
              <a:gd name="connsiteX53" fmla="*/ 2717442 w 6890197"/>
              <a:gd name="connsiteY53" fmla="*/ 3000777 h 3284113"/>
              <a:gd name="connsiteX54" fmla="*/ 2756079 w 6890197"/>
              <a:gd name="connsiteY54" fmla="*/ 3013656 h 3284113"/>
              <a:gd name="connsiteX55" fmla="*/ 2833352 w 6890197"/>
              <a:gd name="connsiteY55" fmla="*/ 3039414 h 3284113"/>
              <a:gd name="connsiteX56" fmla="*/ 2846231 w 6890197"/>
              <a:gd name="connsiteY56" fmla="*/ 3078051 h 3284113"/>
              <a:gd name="connsiteX57" fmla="*/ 2923504 w 6890197"/>
              <a:gd name="connsiteY57" fmla="*/ 3103808 h 3284113"/>
              <a:gd name="connsiteX58" fmla="*/ 2962141 w 6890197"/>
              <a:gd name="connsiteY58" fmla="*/ 3116687 h 3284113"/>
              <a:gd name="connsiteX59" fmla="*/ 3039414 w 6890197"/>
              <a:gd name="connsiteY59" fmla="*/ 3142445 h 3284113"/>
              <a:gd name="connsiteX60" fmla="*/ 3206840 w 6890197"/>
              <a:gd name="connsiteY60" fmla="*/ 3181082 h 3284113"/>
              <a:gd name="connsiteX61" fmla="*/ 3425780 w 6890197"/>
              <a:gd name="connsiteY61" fmla="*/ 3193960 h 3284113"/>
              <a:gd name="connsiteX62" fmla="*/ 3503054 w 6890197"/>
              <a:gd name="connsiteY62" fmla="*/ 3206839 h 3284113"/>
              <a:gd name="connsiteX63" fmla="*/ 3606085 w 6890197"/>
              <a:gd name="connsiteY63" fmla="*/ 3219718 h 3284113"/>
              <a:gd name="connsiteX64" fmla="*/ 3644721 w 6890197"/>
              <a:gd name="connsiteY64" fmla="*/ 3232597 h 3284113"/>
              <a:gd name="connsiteX65" fmla="*/ 3812147 w 6890197"/>
              <a:gd name="connsiteY65" fmla="*/ 3245476 h 3284113"/>
              <a:gd name="connsiteX66" fmla="*/ 3940935 w 6890197"/>
              <a:gd name="connsiteY66" fmla="*/ 3284113 h 3284113"/>
              <a:gd name="connsiteX67" fmla="*/ 4018209 w 6890197"/>
              <a:gd name="connsiteY67" fmla="*/ 3245476 h 3284113"/>
              <a:gd name="connsiteX68" fmla="*/ 4095482 w 6890197"/>
              <a:gd name="connsiteY68" fmla="*/ 3219718 h 3284113"/>
              <a:gd name="connsiteX69" fmla="*/ 4172755 w 6890197"/>
              <a:gd name="connsiteY69" fmla="*/ 3193960 h 3284113"/>
              <a:gd name="connsiteX70" fmla="*/ 4211392 w 6890197"/>
              <a:gd name="connsiteY70" fmla="*/ 3181082 h 3284113"/>
              <a:gd name="connsiteX71" fmla="*/ 4301544 w 6890197"/>
              <a:gd name="connsiteY71" fmla="*/ 3155324 h 3284113"/>
              <a:gd name="connsiteX72" fmla="*/ 4327302 w 6890197"/>
              <a:gd name="connsiteY72" fmla="*/ 3103808 h 3284113"/>
              <a:gd name="connsiteX73" fmla="*/ 4417454 w 6890197"/>
              <a:gd name="connsiteY73" fmla="*/ 3090929 h 3284113"/>
              <a:gd name="connsiteX74" fmla="*/ 4456090 w 6890197"/>
              <a:gd name="connsiteY74" fmla="*/ 3078051 h 3284113"/>
              <a:gd name="connsiteX75" fmla="*/ 4533364 w 6890197"/>
              <a:gd name="connsiteY75" fmla="*/ 3013656 h 3284113"/>
              <a:gd name="connsiteX76" fmla="*/ 4610637 w 6890197"/>
              <a:gd name="connsiteY76" fmla="*/ 2949262 h 3284113"/>
              <a:gd name="connsiteX77" fmla="*/ 4687910 w 6890197"/>
              <a:gd name="connsiteY77" fmla="*/ 2884868 h 3284113"/>
              <a:gd name="connsiteX78" fmla="*/ 4713668 w 6890197"/>
              <a:gd name="connsiteY78" fmla="*/ 2846231 h 3284113"/>
              <a:gd name="connsiteX79" fmla="*/ 4752304 w 6890197"/>
              <a:gd name="connsiteY79" fmla="*/ 2807594 h 3284113"/>
              <a:gd name="connsiteX80" fmla="*/ 4765183 w 6890197"/>
              <a:gd name="connsiteY80" fmla="*/ 2768958 h 3284113"/>
              <a:gd name="connsiteX81" fmla="*/ 4778062 w 6890197"/>
              <a:gd name="connsiteY81" fmla="*/ 2717442 h 3284113"/>
              <a:gd name="connsiteX82" fmla="*/ 4816699 w 6890197"/>
              <a:gd name="connsiteY82" fmla="*/ 2678806 h 3284113"/>
              <a:gd name="connsiteX83" fmla="*/ 4855335 w 6890197"/>
              <a:gd name="connsiteY83" fmla="*/ 2601532 h 3284113"/>
              <a:gd name="connsiteX84" fmla="*/ 4868214 w 6890197"/>
              <a:gd name="connsiteY84" fmla="*/ 2562896 h 3284113"/>
              <a:gd name="connsiteX85" fmla="*/ 4893972 w 6890197"/>
              <a:gd name="connsiteY85" fmla="*/ 2524259 h 3284113"/>
              <a:gd name="connsiteX86" fmla="*/ 4932609 w 6890197"/>
              <a:gd name="connsiteY86" fmla="*/ 2446986 h 3284113"/>
              <a:gd name="connsiteX87" fmla="*/ 4997003 w 6890197"/>
              <a:gd name="connsiteY87" fmla="*/ 2331076 h 3284113"/>
              <a:gd name="connsiteX88" fmla="*/ 5022761 w 6890197"/>
              <a:gd name="connsiteY88" fmla="*/ 2292439 h 3284113"/>
              <a:gd name="connsiteX89" fmla="*/ 5061397 w 6890197"/>
              <a:gd name="connsiteY89" fmla="*/ 2189408 h 3284113"/>
              <a:gd name="connsiteX90" fmla="*/ 5112913 w 6890197"/>
              <a:gd name="connsiteY90" fmla="*/ 2073499 h 3284113"/>
              <a:gd name="connsiteX91" fmla="*/ 5164428 w 6890197"/>
              <a:gd name="connsiteY91" fmla="*/ 1970468 h 3284113"/>
              <a:gd name="connsiteX92" fmla="*/ 5177307 w 6890197"/>
              <a:gd name="connsiteY92" fmla="*/ 1931831 h 3284113"/>
              <a:gd name="connsiteX93" fmla="*/ 5203065 w 6890197"/>
              <a:gd name="connsiteY93" fmla="*/ 1880315 h 3284113"/>
              <a:gd name="connsiteX94" fmla="*/ 5228823 w 6890197"/>
              <a:gd name="connsiteY94" fmla="*/ 1790163 h 3284113"/>
              <a:gd name="connsiteX95" fmla="*/ 5241702 w 6890197"/>
              <a:gd name="connsiteY95" fmla="*/ 1751527 h 3284113"/>
              <a:gd name="connsiteX96" fmla="*/ 5293217 w 6890197"/>
              <a:gd name="connsiteY96" fmla="*/ 1674253 h 3284113"/>
              <a:gd name="connsiteX97" fmla="*/ 5318975 w 6890197"/>
              <a:gd name="connsiteY97" fmla="*/ 1635617 h 3284113"/>
              <a:gd name="connsiteX98" fmla="*/ 5383369 w 6890197"/>
              <a:gd name="connsiteY98" fmla="*/ 1519707 h 3284113"/>
              <a:gd name="connsiteX99" fmla="*/ 5434885 w 6890197"/>
              <a:gd name="connsiteY99" fmla="*/ 1442434 h 3284113"/>
              <a:gd name="connsiteX100" fmla="*/ 5512158 w 6890197"/>
              <a:gd name="connsiteY100" fmla="*/ 1378039 h 3284113"/>
              <a:gd name="connsiteX101" fmla="*/ 5589431 w 6890197"/>
              <a:gd name="connsiteY101" fmla="*/ 1313645 h 3284113"/>
              <a:gd name="connsiteX102" fmla="*/ 5640947 w 6890197"/>
              <a:gd name="connsiteY102" fmla="*/ 1197735 h 3284113"/>
              <a:gd name="connsiteX103" fmla="*/ 5718220 w 6890197"/>
              <a:gd name="connsiteY103" fmla="*/ 1120462 h 3284113"/>
              <a:gd name="connsiteX104" fmla="*/ 5808372 w 6890197"/>
              <a:gd name="connsiteY104" fmla="*/ 1030310 h 3284113"/>
              <a:gd name="connsiteX105" fmla="*/ 5962918 w 6890197"/>
              <a:gd name="connsiteY105" fmla="*/ 901521 h 3284113"/>
              <a:gd name="connsiteX106" fmla="*/ 6014434 w 6890197"/>
              <a:gd name="connsiteY106" fmla="*/ 824248 h 3284113"/>
              <a:gd name="connsiteX107" fmla="*/ 6040192 w 6890197"/>
              <a:gd name="connsiteY107" fmla="*/ 785611 h 3284113"/>
              <a:gd name="connsiteX108" fmla="*/ 6078828 w 6890197"/>
              <a:gd name="connsiteY108" fmla="*/ 772732 h 3284113"/>
              <a:gd name="connsiteX109" fmla="*/ 6130344 w 6890197"/>
              <a:gd name="connsiteY109" fmla="*/ 721217 h 3284113"/>
              <a:gd name="connsiteX110" fmla="*/ 6272011 w 6890197"/>
              <a:gd name="connsiteY110" fmla="*/ 618186 h 3284113"/>
              <a:gd name="connsiteX111" fmla="*/ 6310648 w 6890197"/>
              <a:gd name="connsiteY111" fmla="*/ 566670 h 3284113"/>
              <a:gd name="connsiteX112" fmla="*/ 6349285 w 6890197"/>
              <a:gd name="connsiteY112" fmla="*/ 528034 h 3284113"/>
              <a:gd name="connsiteX113" fmla="*/ 6439437 w 6890197"/>
              <a:gd name="connsiteY113" fmla="*/ 476518 h 3284113"/>
              <a:gd name="connsiteX114" fmla="*/ 6478073 w 6890197"/>
              <a:gd name="connsiteY114" fmla="*/ 463639 h 3284113"/>
              <a:gd name="connsiteX115" fmla="*/ 6516710 w 6890197"/>
              <a:gd name="connsiteY115" fmla="*/ 425003 h 3284113"/>
              <a:gd name="connsiteX116" fmla="*/ 6555347 w 6890197"/>
              <a:gd name="connsiteY116" fmla="*/ 412124 h 3284113"/>
              <a:gd name="connsiteX117" fmla="*/ 6632620 w 6890197"/>
              <a:gd name="connsiteY117" fmla="*/ 360608 h 3284113"/>
              <a:gd name="connsiteX118" fmla="*/ 6671257 w 6890197"/>
              <a:gd name="connsiteY118" fmla="*/ 334851 h 3284113"/>
              <a:gd name="connsiteX119" fmla="*/ 6709893 w 6890197"/>
              <a:gd name="connsiteY119" fmla="*/ 309093 h 3284113"/>
              <a:gd name="connsiteX120" fmla="*/ 6761409 w 6890197"/>
              <a:gd name="connsiteY120" fmla="*/ 283335 h 3284113"/>
              <a:gd name="connsiteX121" fmla="*/ 6800045 w 6890197"/>
              <a:gd name="connsiteY121" fmla="*/ 257577 h 3284113"/>
              <a:gd name="connsiteX122" fmla="*/ 6851561 w 6890197"/>
              <a:gd name="connsiteY122" fmla="*/ 244699 h 3284113"/>
              <a:gd name="connsiteX123" fmla="*/ 6890197 w 6890197"/>
              <a:gd name="connsiteY123" fmla="*/ 218941 h 32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890197" h="3284113">
                <a:moveTo>
                  <a:pt x="0" y="0"/>
                </a:moveTo>
                <a:cubicBezTo>
                  <a:pt x="12879" y="21465"/>
                  <a:pt x="27442" y="42005"/>
                  <a:pt x="38637" y="64394"/>
                </a:cubicBezTo>
                <a:cubicBezTo>
                  <a:pt x="57083" y="101286"/>
                  <a:pt x="60315" y="137588"/>
                  <a:pt x="90152" y="167425"/>
                </a:cubicBezTo>
                <a:cubicBezTo>
                  <a:pt x="101097" y="178370"/>
                  <a:pt x="115910" y="184597"/>
                  <a:pt x="128789" y="193183"/>
                </a:cubicBezTo>
                <a:cubicBezTo>
                  <a:pt x="151457" y="261187"/>
                  <a:pt x="134138" y="220526"/>
                  <a:pt x="193183" y="309093"/>
                </a:cubicBezTo>
                <a:cubicBezTo>
                  <a:pt x="201769" y="321972"/>
                  <a:pt x="206062" y="339143"/>
                  <a:pt x="218941" y="347729"/>
                </a:cubicBezTo>
                <a:lnTo>
                  <a:pt x="257578" y="373487"/>
                </a:lnTo>
                <a:cubicBezTo>
                  <a:pt x="326258" y="476510"/>
                  <a:pt x="236119" y="352030"/>
                  <a:pt x="321972" y="437882"/>
                </a:cubicBezTo>
                <a:cubicBezTo>
                  <a:pt x="332917" y="448827"/>
                  <a:pt x="336785" y="465573"/>
                  <a:pt x="347730" y="476518"/>
                </a:cubicBezTo>
                <a:cubicBezTo>
                  <a:pt x="358675" y="487463"/>
                  <a:pt x="374475" y="492367"/>
                  <a:pt x="386366" y="502276"/>
                </a:cubicBezTo>
                <a:cubicBezTo>
                  <a:pt x="400358" y="513936"/>
                  <a:pt x="410626" y="529731"/>
                  <a:pt x="425003" y="540913"/>
                </a:cubicBezTo>
                <a:cubicBezTo>
                  <a:pt x="491429" y="592577"/>
                  <a:pt x="482618" y="585875"/>
                  <a:pt x="540913" y="605307"/>
                </a:cubicBezTo>
                <a:cubicBezTo>
                  <a:pt x="554334" y="645569"/>
                  <a:pt x="567349" y="695912"/>
                  <a:pt x="605307" y="721217"/>
                </a:cubicBezTo>
                <a:lnTo>
                  <a:pt x="643944" y="746975"/>
                </a:lnTo>
                <a:cubicBezTo>
                  <a:pt x="648237" y="759854"/>
                  <a:pt x="650230" y="773744"/>
                  <a:pt x="656823" y="785611"/>
                </a:cubicBezTo>
                <a:cubicBezTo>
                  <a:pt x="671857" y="812672"/>
                  <a:pt x="708338" y="862884"/>
                  <a:pt x="708338" y="862884"/>
                </a:cubicBezTo>
                <a:cubicBezTo>
                  <a:pt x="740709" y="959996"/>
                  <a:pt x="697044" y="840297"/>
                  <a:pt x="746975" y="940158"/>
                </a:cubicBezTo>
                <a:cubicBezTo>
                  <a:pt x="753046" y="952300"/>
                  <a:pt x="753783" y="966652"/>
                  <a:pt x="759854" y="978794"/>
                </a:cubicBezTo>
                <a:cubicBezTo>
                  <a:pt x="769976" y="999037"/>
                  <a:pt x="814517" y="1055323"/>
                  <a:pt x="824248" y="1068946"/>
                </a:cubicBezTo>
                <a:cubicBezTo>
                  <a:pt x="833245" y="1081541"/>
                  <a:pt x="840097" y="1095692"/>
                  <a:pt x="850006" y="1107583"/>
                </a:cubicBezTo>
                <a:cubicBezTo>
                  <a:pt x="901317" y="1169157"/>
                  <a:pt x="872017" y="1125926"/>
                  <a:pt x="927279" y="1171977"/>
                </a:cubicBezTo>
                <a:cubicBezTo>
                  <a:pt x="941271" y="1183637"/>
                  <a:pt x="953037" y="1197735"/>
                  <a:pt x="965916" y="1210614"/>
                </a:cubicBezTo>
                <a:cubicBezTo>
                  <a:pt x="974502" y="1236372"/>
                  <a:pt x="976612" y="1265296"/>
                  <a:pt x="991673" y="1287887"/>
                </a:cubicBezTo>
                <a:lnTo>
                  <a:pt x="1043189" y="1365160"/>
                </a:lnTo>
                <a:cubicBezTo>
                  <a:pt x="1051775" y="1378039"/>
                  <a:pt x="1064052" y="1389113"/>
                  <a:pt x="1068947" y="1403797"/>
                </a:cubicBezTo>
                <a:cubicBezTo>
                  <a:pt x="1091615" y="1471802"/>
                  <a:pt x="1074296" y="1431139"/>
                  <a:pt x="1133341" y="1519707"/>
                </a:cubicBezTo>
                <a:lnTo>
                  <a:pt x="1184857" y="1596980"/>
                </a:lnTo>
                <a:cubicBezTo>
                  <a:pt x="1193443" y="1609859"/>
                  <a:pt x="1199669" y="1624672"/>
                  <a:pt x="1210614" y="1635617"/>
                </a:cubicBezTo>
                <a:cubicBezTo>
                  <a:pt x="1223493" y="1648496"/>
                  <a:pt x="1237591" y="1660261"/>
                  <a:pt x="1249251" y="1674253"/>
                </a:cubicBezTo>
                <a:cubicBezTo>
                  <a:pt x="1302915" y="1738650"/>
                  <a:pt x="1242810" y="1691423"/>
                  <a:pt x="1313645" y="1738648"/>
                </a:cubicBezTo>
                <a:cubicBezTo>
                  <a:pt x="1322231" y="1751527"/>
                  <a:pt x="1335330" y="1762351"/>
                  <a:pt x="1339403" y="1777284"/>
                </a:cubicBezTo>
                <a:cubicBezTo>
                  <a:pt x="1348726" y="1811469"/>
                  <a:pt x="1343392" y="1879768"/>
                  <a:pt x="1365161" y="1918952"/>
                </a:cubicBezTo>
                <a:cubicBezTo>
                  <a:pt x="1380195" y="1946013"/>
                  <a:pt x="1416676" y="1996225"/>
                  <a:pt x="1416676" y="1996225"/>
                </a:cubicBezTo>
                <a:cubicBezTo>
                  <a:pt x="1451866" y="2101795"/>
                  <a:pt x="1390998" y="1938390"/>
                  <a:pt x="1506828" y="2112135"/>
                </a:cubicBezTo>
                <a:cubicBezTo>
                  <a:pt x="1570785" y="2208070"/>
                  <a:pt x="1488581" y="2090237"/>
                  <a:pt x="1571223" y="2189408"/>
                </a:cubicBezTo>
                <a:cubicBezTo>
                  <a:pt x="1581132" y="2201299"/>
                  <a:pt x="1585331" y="2217852"/>
                  <a:pt x="1596980" y="2228045"/>
                </a:cubicBezTo>
                <a:cubicBezTo>
                  <a:pt x="1620278" y="2248430"/>
                  <a:pt x="1644886" y="2269770"/>
                  <a:pt x="1674254" y="2279560"/>
                </a:cubicBezTo>
                <a:lnTo>
                  <a:pt x="1751527" y="2305318"/>
                </a:lnTo>
                <a:lnTo>
                  <a:pt x="1803042" y="2382591"/>
                </a:lnTo>
                <a:lnTo>
                  <a:pt x="1828800" y="2421228"/>
                </a:lnTo>
                <a:cubicBezTo>
                  <a:pt x="1853343" y="2458043"/>
                  <a:pt x="1894023" y="2524535"/>
                  <a:pt x="1931831" y="2537138"/>
                </a:cubicBezTo>
                <a:lnTo>
                  <a:pt x="1970468" y="2550017"/>
                </a:lnTo>
                <a:cubicBezTo>
                  <a:pt x="1983347" y="2558603"/>
                  <a:pt x="1997213" y="2565866"/>
                  <a:pt x="2009104" y="2575775"/>
                </a:cubicBezTo>
                <a:cubicBezTo>
                  <a:pt x="2023096" y="2587435"/>
                  <a:pt x="2032586" y="2604308"/>
                  <a:pt x="2047741" y="2614411"/>
                </a:cubicBezTo>
                <a:cubicBezTo>
                  <a:pt x="2059037" y="2621941"/>
                  <a:pt x="2073499" y="2622997"/>
                  <a:pt x="2086378" y="2627290"/>
                </a:cubicBezTo>
                <a:cubicBezTo>
                  <a:pt x="2112136" y="2644462"/>
                  <a:pt x="2146479" y="2653048"/>
                  <a:pt x="2163651" y="2678806"/>
                </a:cubicBezTo>
                <a:cubicBezTo>
                  <a:pt x="2193701" y="2723881"/>
                  <a:pt x="2202290" y="2747495"/>
                  <a:pt x="2266682" y="2768958"/>
                </a:cubicBezTo>
                <a:lnTo>
                  <a:pt x="2382592" y="2807594"/>
                </a:lnTo>
                <a:lnTo>
                  <a:pt x="2421228" y="2820473"/>
                </a:lnTo>
                <a:lnTo>
                  <a:pt x="2459865" y="2833352"/>
                </a:lnTo>
                <a:cubicBezTo>
                  <a:pt x="2502795" y="2897747"/>
                  <a:pt x="2472744" y="2863403"/>
                  <a:pt x="2562896" y="2923504"/>
                </a:cubicBezTo>
                <a:lnTo>
                  <a:pt x="2601533" y="2949262"/>
                </a:lnTo>
                <a:cubicBezTo>
                  <a:pt x="2614412" y="2957848"/>
                  <a:pt x="2625485" y="2970125"/>
                  <a:pt x="2640169" y="2975020"/>
                </a:cubicBezTo>
                <a:lnTo>
                  <a:pt x="2717442" y="3000777"/>
                </a:lnTo>
                <a:lnTo>
                  <a:pt x="2756079" y="3013656"/>
                </a:lnTo>
                <a:lnTo>
                  <a:pt x="2833352" y="3039414"/>
                </a:lnTo>
                <a:cubicBezTo>
                  <a:pt x="2837645" y="3052293"/>
                  <a:pt x="2835184" y="3070160"/>
                  <a:pt x="2846231" y="3078051"/>
                </a:cubicBezTo>
                <a:cubicBezTo>
                  <a:pt x="2868325" y="3093832"/>
                  <a:pt x="2897746" y="3095222"/>
                  <a:pt x="2923504" y="3103808"/>
                </a:cubicBezTo>
                <a:lnTo>
                  <a:pt x="2962141" y="3116687"/>
                </a:lnTo>
                <a:lnTo>
                  <a:pt x="3039414" y="3142445"/>
                </a:lnTo>
                <a:cubicBezTo>
                  <a:pt x="3096921" y="3161614"/>
                  <a:pt x="3137824" y="3177023"/>
                  <a:pt x="3206840" y="3181082"/>
                </a:cubicBezTo>
                <a:lnTo>
                  <a:pt x="3425780" y="3193960"/>
                </a:lnTo>
                <a:cubicBezTo>
                  <a:pt x="3451538" y="3198253"/>
                  <a:pt x="3477203" y="3203146"/>
                  <a:pt x="3503054" y="3206839"/>
                </a:cubicBezTo>
                <a:cubicBezTo>
                  <a:pt x="3537317" y="3211734"/>
                  <a:pt x="3572032" y="3213527"/>
                  <a:pt x="3606085" y="3219718"/>
                </a:cubicBezTo>
                <a:cubicBezTo>
                  <a:pt x="3619441" y="3222146"/>
                  <a:pt x="3631250" y="3230913"/>
                  <a:pt x="3644721" y="3232597"/>
                </a:cubicBezTo>
                <a:cubicBezTo>
                  <a:pt x="3700262" y="3239540"/>
                  <a:pt x="3756338" y="3241183"/>
                  <a:pt x="3812147" y="3245476"/>
                </a:cubicBezTo>
                <a:cubicBezTo>
                  <a:pt x="3906212" y="3276831"/>
                  <a:pt x="3863080" y="3264649"/>
                  <a:pt x="3940935" y="3284113"/>
                </a:cubicBezTo>
                <a:cubicBezTo>
                  <a:pt x="4081839" y="3237145"/>
                  <a:pt x="3868416" y="3312051"/>
                  <a:pt x="4018209" y="3245476"/>
                </a:cubicBezTo>
                <a:cubicBezTo>
                  <a:pt x="4043020" y="3234449"/>
                  <a:pt x="4069724" y="3228304"/>
                  <a:pt x="4095482" y="3219718"/>
                </a:cubicBezTo>
                <a:lnTo>
                  <a:pt x="4172755" y="3193960"/>
                </a:lnTo>
                <a:cubicBezTo>
                  <a:pt x="4185634" y="3189667"/>
                  <a:pt x="4198222" y="3184375"/>
                  <a:pt x="4211392" y="3181082"/>
                </a:cubicBezTo>
                <a:cubicBezTo>
                  <a:pt x="4276077" y="3164910"/>
                  <a:pt x="4246115" y="3173800"/>
                  <a:pt x="4301544" y="3155324"/>
                </a:cubicBezTo>
                <a:cubicBezTo>
                  <a:pt x="4310130" y="3138152"/>
                  <a:pt x="4310519" y="3113132"/>
                  <a:pt x="4327302" y="3103808"/>
                </a:cubicBezTo>
                <a:cubicBezTo>
                  <a:pt x="4353838" y="3089066"/>
                  <a:pt x="4387688" y="3096882"/>
                  <a:pt x="4417454" y="3090929"/>
                </a:cubicBezTo>
                <a:cubicBezTo>
                  <a:pt x="4430766" y="3088267"/>
                  <a:pt x="4443211" y="3082344"/>
                  <a:pt x="4456090" y="3078051"/>
                </a:cubicBezTo>
                <a:cubicBezTo>
                  <a:pt x="4568967" y="2965174"/>
                  <a:pt x="4425782" y="3103307"/>
                  <a:pt x="4533364" y="3013656"/>
                </a:cubicBezTo>
                <a:cubicBezTo>
                  <a:pt x="4632527" y="2931020"/>
                  <a:pt x="4514708" y="3013215"/>
                  <a:pt x="4610637" y="2949262"/>
                </a:cubicBezTo>
                <a:cubicBezTo>
                  <a:pt x="4673393" y="2855128"/>
                  <a:pt x="4589870" y="2966568"/>
                  <a:pt x="4687910" y="2884868"/>
                </a:cubicBezTo>
                <a:cubicBezTo>
                  <a:pt x="4699801" y="2874959"/>
                  <a:pt x="4703759" y="2858122"/>
                  <a:pt x="4713668" y="2846231"/>
                </a:cubicBezTo>
                <a:cubicBezTo>
                  <a:pt x="4725328" y="2832239"/>
                  <a:pt x="4739425" y="2820473"/>
                  <a:pt x="4752304" y="2807594"/>
                </a:cubicBezTo>
                <a:cubicBezTo>
                  <a:pt x="4756597" y="2794715"/>
                  <a:pt x="4761454" y="2782011"/>
                  <a:pt x="4765183" y="2768958"/>
                </a:cubicBezTo>
                <a:cubicBezTo>
                  <a:pt x="4770046" y="2751939"/>
                  <a:pt x="4769280" y="2732810"/>
                  <a:pt x="4778062" y="2717442"/>
                </a:cubicBezTo>
                <a:cubicBezTo>
                  <a:pt x="4787098" y="2701628"/>
                  <a:pt x="4803820" y="2691685"/>
                  <a:pt x="4816699" y="2678806"/>
                </a:cubicBezTo>
                <a:cubicBezTo>
                  <a:pt x="4849070" y="2581694"/>
                  <a:pt x="4805405" y="2701394"/>
                  <a:pt x="4855335" y="2601532"/>
                </a:cubicBezTo>
                <a:cubicBezTo>
                  <a:pt x="4861406" y="2589390"/>
                  <a:pt x="4862143" y="2575038"/>
                  <a:pt x="4868214" y="2562896"/>
                </a:cubicBezTo>
                <a:cubicBezTo>
                  <a:pt x="4875136" y="2549052"/>
                  <a:pt x="4887050" y="2538104"/>
                  <a:pt x="4893972" y="2524259"/>
                </a:cubicBezTo>
                <a:cubicBezTo>
                  <a:pt x="4947290" y="2417622"/>
                  <a:pt x="4858794" y="2557706"/>
                  <a:pt x="4932609" y="2446986"/>
                </a:cubicBezTo>
                <a:cubicBezTo>
                  <a:pt x="4955276" y="2378980"/>
                  <a:pt x="4937956" y="2419645"/>
                  <a:pt x="4997003" y="2331076"/>
                </a:cubicBezTo>
                <a:lnTo>
                  <a:pt x="5022761" y="2292439"/>
                </a:lnTo>
                <a:cubicBezTo>
                  <a:pt x="5050644" y="2180908"/>
                  <a:pt x="5016501" y="2301650"/>
                  <a:pt x="5061397" y="2189408"/>
                </a:cubicBezTo>
                <a:cubicBezTo>
                  <a:pt x="5107373" y="2074467"/>
                  <a:pt x="5063359" y="2147829"/>
                  <a:pt x="5112913" y="2073499"/>
                </a:cubicBezTo>
                <a:cubicBezTo>
                  <a:pt x="5138520" y="1971071"/>
                  <a:pt x="5106050" y="2072630"/>
                  <a:pt x="5164428" y="1970468"/>
                </a:cubicBezTo>
                <a:cubicBezTo>
                  <a:pt x="5171163" y="1958681"/>
                  <a:pt x="5171959" y="1944309"/>
                  <a:pt x="5177307" y="1931831"/>
                </a:cubicBezTo>
                <a:cubicBezTo>
                  <a:pt x="5184870" y="1914184"/>
                  <a:pt x="5195502" y="1897962"/>
                  <a:pt x="5203065" y="1880315"/>
                </a:cubicBezTo>
                <a:cubicBezTo>
                  <a:pt x="5216300" y="1849433"/>
                  <a:pt x="5219486" y="1822844"/>
                  <a:pt x="5228823" y="1790163"/>
                </a:cubicBezTo>
                <a:cubicBezTo>
                  <a:pt x="5232552" y="1777110"/>
                  <a:pt x="5235109" y="1763394"/>
                  <a:pt x="5241702" y="1751527"/>
                </a:cubicBezTo>
                <a:cubicBezTo>
                  <a:pt x="5256736" y="1724466"/>
                  <a:pt x="5276045" y="1700011"/>
                  <a:pt x="5293217" y="1674253"/>
                </a:cubicBezTo>
                <a:lnTo>
                  <a:pt x="5318975" y="1635617"/>
                </a:lnTo>
                <a:cubicBezTo>
                  <a:pt x="5341643" y="1567612"/>
                  <a:pt x="5324324" y="1608275"/>
                  <a:pt x="5383369" y="1519707"/>
                </a:cubicBezTo>
                <a:lnTo>
                  <a:pt x="5434885" y="1442434"/>
                </a:lnTo>
                <a:cubicBezTo>
                  <a:pt x="5547742" y="1329574"/>
                  <a:pt x="5404592" y="1467676"/>
                  <a:pt x="5512158" y="1378039"/>
                </a:cubicBezTo>
                <a:cubicBezTo>
                  <a:pt x="5611327" y="1295399"/>
                  <a:pt x="5493500" y="1377601"/>
                  <a:pt x="5589431" y="1313645"/>
                </a:cubicBezTo>
                <a:cubicBezTo>
                  <a:pt x="5605764" y="1264648"/>
                  <a:pt x="5608292" y="1234472"/>
                  <a:pt x="5640947" y="1197735"/>
                </a:cubicBezTo>
                <a:cubicBezTo>
                  <a:pt x="5665148" y="1170509"/>
                  <a:pt x="5692462" y="1146220"/>
                  <a:pt x="5718220" y="1120462"/>
                </a:cubicBezTo>
                <a:lnTo>
                  <a:pt x="5808372" y="1030310"/>
                </a:lnTo>
                <a:cubicBezTo>
                  <a:pt x="5858472" y="992735"/>
                  <a:pt x="5921980" y="952694"/>
                  <a:pt x="5962918" y="901521"/>
                </a:cubicBezTo>
                <a:cubicBezTo>
                  <a:pt x="5982257" y="877348"/>
                  <a:pt x="5997262" y="850006"/>
                  <a:pt x="6014434" y="824248"/>
                </a:cubicBezTo>
                <a:cubicBezTo>
                  <a:pt x="6023020" y="811369"/>
                  <a:pt x="6025508" y="790506"/>
                  <a:pt x="6040192" y="785611"/>
                </a:cubicBezTo>
                <a:lnTo>
                  <a:pt x="6078828" y="772732"/>
                </a:lnTo>
                <a:cubicBezTo>
                  <a:pt x="6096000" y="755560"/>
                  <a:pt x="6111381" y="736387"/>
                  <a:pt x="6130344" y="721217"/>
                </a:cubicBezTo>
                <a:cubicBezTo>
                  <a:pt x="6197501" y="667492"/>
                  <a:pt x="6212735" y="677462"/>
                  <a:pt x="6272011" y="618186"/>
                </a:cubicBezTo>
                <a:cubicBezTo>
                  <a:pt x="6287189" y="603008"/>
                  <a:pt x="6296679" y="582967"/>
                  <a:pt x="6310648" y="566670"/>
                </a:cubicBezTo>
                <a:cubicBezTo>
                  <a:pt x="6322501" y="552841"/>
                  <a:pt x="6335293" y="539694"/>
                  <a:pt x="6349285" y="528034"/>
                </a:cubicBezTo>
                <a:cubicBezTo>
                  <a:pt x="6372112" y="509011"/>
                  <a:pt x="6413499" y="487634"/>
                  <a:pt x="6439437" y="476518"/>
                </a:cubicBezTo>
                <a:cubicBezTo>
                  <a:pt x="6451915" y="471170"/>
                  <a:pt x="6465194" y="467932"/>
                  <a:pt x="6478073" y="463639"/>
                </a:cubicBezTo>
                <a:cubicBezTo>
                  <a:pt x="6490952" y="450760"/>
                  <a:pt x="6501555" y="435106"/>
                  <a:pt x="6516710" y="425003"/>
                </a:cubicBezTo>
                <a:cubicBezTo>
                  <a:pt x="6528006" y="417473"/>
                  <a:pt x="6543480" y="418717"/>
                  <a:pt x="6555347" y="412124"/>
                </a:cubicBezTo>
                <a:cubicBezTo>
                  <a:pt x="6582408" y="397090"/>
                  <a:pt x="6606862" y="377780"/>
                  <a:pt x="6632620" y="360608"/>
                </a:cubicBezTo>
                <a:lnTo>
                  <a:pt x="6671257" y="334851"/>
                </a:lnTo>
                <a:cubicBezTo>
                  <a:pt x="6684136" y="326265"/>
                  <a:pt x="6696049" y="316015"/>
                  <a:pt x="6709893" y="309093"/>
                </a:cubicBezTo>
                <a:cubicBezTo>
                  <a:pt x="6727065" y="300507"/>
                  <a:pt x="6744740" y="292860"/>
                  <a:pt x="6761409" y="283335"/>
                </a:cubicBezTo>
                <a:cubicBezTo>
                  <a:pt x="6774848" y="275656"/>
                  <a:pt x="6785818" y="263674"/>
                  <a:pt x="6800045" y="257577"/>
                </a:cubicBezTo>
                <a:cubicBezTo>
                  <a:pt x="6816314" y="250605"/>
                  <a:pt x="6834389" y="248992"/>
                  <a:pt x="6851561" y="244699"/>
                </a:cubicBezTo>
                <a:lnTo>
                  <a:pt x="6890197" y="218941"/>
                </a:ln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Freeform 4"/>
          <p:cNvSpPr/>
          <p:nvPr/>
        </p:nvSpPr>
        <p:spPr>
          <a:xfrm>
            <a:off x="7740203" y="3889420"/>
            <a:ext cx="4417453" cy="2704563"/>
          </a:xfrm>
          <a:custGeom>
            <a:avLst/>
            <a:gdLst>
              <a:gd name="connsiteX0" fmla="*/ 4417453 w 4417453"/>
              <a:gd name="connsiteY0" fmla="*/ 0 h 2704563"/>
              <a:gd name="connsiteX1" fmla="*/ 4340180 w 4417453"/>
              <a:gd name="connsiteY1" fmla="*/ 12879 h 2704563"/>
              <a:gd name="connsiteX2" fmla="*/ 4262907 w 4417453"/>
              <a:gd name="connsiteY2" fmla="*/ 38636 h 2704563"/>
              <a:gd name="connsiteX3" fmla="*/ 4121239 w 4417453"/>
              <a:gd name="connsiteY3" fmla="*/ 64394 h 2704563"/>
              <a:gd name="connsiteX4" fmla="*/ 3528811 w 4417453"/>
              <a:gd name="connsiteY4" fmla="*/ 77273 h 2704563"/>
              <a:gd name="connsiteX5" fmla="*/ 3451538 w 4417453"/>
              <a:gd name="connsiteY5" fmla="*/ 90152 h 2704563"/>
              <a:gd name="connsiteX6" fmla="*/ 3374265 w 4417453"/>
              <a:gd name="connsiteY6" fmla="*/ 115910 h 2704563"/>
              <a:gd name="connsiteX7" fmla="*/ 3335628 w 4417453"/>
              <a:gd name="connsiteY7" fmla="*/ 154546 h 2704563"/>
              <a:gd name="connsiteX8" fmla="*/ 3296991 w 4417453"/>
              <a:gd name="connsiteY8" fmla="*/ 167425 h 2704563"/>
              <a:gd name="connsiteX9" fmla="*/ 3258355 w 4417453"/>
              <a:gd name="connsiteY9" fmla="*/ 193183 h 2704563"/>
              <a:gd name="connsiteX10" fmla="*/ 3155324 w 4417453"/>
              <a:gd name="connsiteY10" fmla="*/ 309093 h 2704563"/>
              <a:gd name="connsiteX11" fmla="*/ 3103808 w 4417453"/>
              <a:gd name="connsiteY11" fmla="*/ 347729 h 2704563"/>
              <a:gd name="connsiteX12" fmla="*/ 3039414 w 4417453"/>
              <a:gd name="connsiteY12" fmla="*/ 450760 h 2704563"/>
              <a:gd name="connsiteX13" fmla="*/ 3000777 w 4417453"/>
              <a:gd name="connsiteY13" fmla="*/ 489397 h 2704563"/>
              <a:gd name="connsiteX14" fmla="*/ 2975020 w 4417453"/>
              <a:gd name="connsiteY14" fmla="*/ 528034 h 2704563"/>
              <a:gd name="connsiteX15" fmla="*/ 2936383 w 4417453"/>
              <a:gd name="connsiteY15" fmla="*/ 566670 h 2704563"/>
              <a:gd name="connsiteX16" fmla="*/ 2910625 w 4417453"/>
              <a:gd name="connsiteY16" fmla="*/ 605307 h 2704563"/>
              <a:gd name="connsiteX17" fmla="*/ 2833352 w 4417453"/>
              <a:gd name="connsiteY17" fmla="*/ 708338 h 2704563"/>
              <a:gd name="connsiteX18" fmla="*/ 2768958 w 4417453"/>
              <a:gd name="connsiteY18" fmla="*/ 811369 h 2704563"/>
              <a:gd name="connsiteX19" fmla="*/ 2730321 w 4417453"/>
              <a:gd name="connsiteY19" fmla="*/ 850005 h 2704563"/>
              <a:gd name="connsiteX20" fmla="*/ 2704563 w 4417453"/>
              <a:gd name="connsiteY20" fmla="*/ 888642 h 2704563"/>
              <a:gd name="connsiteX21" fmla="*/ 2627290 w 4417453"/>
              <a:gd name="connsiteY21" fmla="*/ 953036 h 2704563"/>
              <a:gd name="connsiteX22" fmla="*/ 2550017 w 4417453"/>
              <a:gd name="connsiteY22" fmla="*/ 1030310 h 2704563"/>
              <a:gd name="connsiteX23" fmla="*/ 2524259 w 4417453"/>
              <a:gd name="connsiteY23" fmla="*/ 1068946 h 2704563"/>
              <a:gd name="connsiteX24" fmla="*/ 2446986 w 4417453"/>
              <a:gd name="connsiteY24" fmla="*/ 1107583 h 2704563"/>
              <a:gd name="connsiteX25" fmla="*/ 2369712 w 4417453"/>
              <a:gd name="connsiteY25" fmla="*/ 1159098 h 2704563"/>
              <a:gd name="connsiteX26" fmla="*/ 2240924 w 4417453"/>
              <a:gd name="connsiteY26" fmla="*/ 1210614 h 2704563"/>
              <a:gd name="connsiteX27" fmla="*/ 2150772 w 4417453"/>
              <a:gd name="connsiteY27" fmla="*/ 1275008 h 2704563"/>
              <a:gd name="connsiteX28" fmla="*/ 1983346 w 4417453"/>
              <a:gd name="connsiteY28" fmla="*/ 1378039 h 2704563"/>
              <a:gd name="connsiteX29" fmla="*/ 1867436 w 4417453"/>
              <a:gd name="connsiteY29" fmla="*/ 1468191 h 2704563"/>
              <a:gd name="connsiteX30" fmla="*/ 1828800 w 4417453"/>
              <a:gd name="connsiteY30" fmla="*/ 1481070 h 2704563"/>
              <a:gd name="connsiteX31" fmla="*/ 1777284 w 4417453"/>
              <a:gd name="connsiteY31" fmla="*/ 1532586 h 2704563"/>
              <a:gd name="connsiteX32" fmla="*/ 1738648 w 4417453"/>
              <a:gd name="connsiteY32" fmla="*/ 1558343 h 2704563"/>
              <a:gd name="connsiteX33" fmla="*/ 1648496 w 4417453"/>
              <a:gd name="connsiteY33" fmla="*/ 1622738 h 2704563"/>
              <a:gd name="connsiteX34" fmla="*/ 1532586 w 4417453"/>
              <a:gd name="connsiteY34" fmla="*/ 1712890 h 2704563"/>
              <a:gd name="connsiteX35" fmla="*/ 1481070 w 4417453"/>
              <a:gd name="connsiteY35" fmla="*/ 1738648 h 2704563"/>
              <a:gd name="connsiteX36" fmla="*/ 1442434 w 4417453"/>
              <a:gd name="connsiteY36" fmla="*/ 1777284 h 2704563"/>
              <a:gd name="connsiteX37" fmla="*/ 1429555 w 4417453"/>
              <a:gd name="connsiteY37" fmla="*/ 1828800 h 2704563"/>
              <a:gd name="connsiteX38" fmla="*/ 1352282 w 4417453"/>
              <a:gd name="connsiteY38" fmla="*/ 1841679 h 2704563"/>
              <a:gd name="connsiteX39" fmla="*/ 1197735 w 4417453"/>
              <a:gd name="connsiteY39" fmla="*/ 1944710 h 2704563"/>
              <a:gd name="connsiteX40" fmla="*/ 1146220 w 4417453"/>
              <a:gd name="connsiteY40" fmla="*/ 1970467 h 2704563"/>
              <a:gd name="connsiteX41" fmla="*/ 1094704 w 4417453"/>
              <a:gd name="connsiteY41" fmla="*/ 2021983 h 2704563"/>
              <a:gd name="connsiteX42" fmla="*/ 1004552 w 4417453"/>
              <a:gd name="connsiteY42" fmla="*/ 2086377 h 2704563"/>
              <a:gd name="connsiteX43" fmla="*/ 927279 w 4417453"/>
              <a:gd name="connsiteY43" fmla="*/ 2163650 h 2704563"/>
              <a:gd name="connsiteX44" fmla="*/ 888642 w 4417453"/>
              <a:gd name="connsiteY44" fmla="*/ 2202287 h 2704563"/>
              <a:gd name="connsiteX45" fmla="*/ 798490 w 4417453"/>
              <a:gd name="connsiteY45" fmla="*/ 2253803 h 2704563"/>
              <a:gd name="connsiteX46" fmla="*/ 759853 w 4417453"/>
              <a:gd name="connsiteY46" fmla="*/ 2292439 h 2704563"/>
              <a:gd name="connsiteX47" fmla="*/ 669701 w 4417453"/>
              <a:gd name="connsiteY47" fmla="*/ 2369712 h 2704563"/>
              <a:gd name="connsiteX48" fmla="*/ 643943 w 4417453"/>
              <a:gd name="connsiteY48" fmla="*/ 2408349 h 2704563"/>
              <a:gd name="connsiteX49" fmla="*/ 605307 w 4417453"/>
              <a:gd name="connsiteY49" fmla="*/ 2421228 h 2704563"/>
              <a:gd name="connsiteX50" fmla="*/ 566670 w 4417453"/>
              <a:gd name="connsiteY50" fmla="*/ 2446986 h 2704563"/>
              <a:gd name="connsiteX51" fmla="*/ 489397 w 4417453"/>
              <a:gd name="connsiteY51" fmla="*/ 2472743 h 2704563"/>
              <a:gd name="connsiteX52" fmla="*/ 412124 w 4417453"/>
              <a:gd name="connsiteY52" fmla="*/ 2511380 h 2704563"/>
              <a:gd name="connsiteX53" fmla="*/ 373487 w 4417453"/>
              <a:gd name="connsiteY53" fmla="*/ 2537138 h 2704563"/>
              <a:gd name="connsiteX54" fmla="*/ 334851 w 4417453"/>
              <a:gd name="connsiteY54" fmla="*/ 2550017 h 2704563"/>
              <a:gd name="connsiteX55" fmla="*/ 296214 w 4417453"/>
              <a:gd name="connsiteY55" fmla="*/ 2575774 h 2704563"/>
              <a:gd name="connsiteX56" fmla="*/ 244698 w 4417453"/>
              <a:gd name="connsiteY56" fmla="*/ 2588653 h 2704563"/>
              <a:gd name="connsiteX57" fmla="*/ 167425 w 4417453"/>
              <a:gd name="connsiteY57" fmla="*/ 2614411 h 2704563"/>
              <a:gd name="connsiteX58" fmla="*/ 128789 w 4417453"/>
              <a:gd name="connsiteY58" fmla="*/ 2653048 h 2704563"/>
              <a:gd name="connsiteX59" fmla="*/ 51515 w 4417453"/>
              <a:gd name="connsiteY59" fmla="*/ 2678805 h 2704563"/>
              <a:gd name="connsiteX60" fmla="*/ 12879 w 4417453"/>
              <a:gd name="connsiteY60" fmla="*/ 2691684 h 2704563"/>
              <a:gd name="connsiteX61" fmla="*/ 0 w 4417453"/>
              <a:gd name="connsiteY61" fmla="*/ 2704563 h 27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417453" h="2704563">
                <a:moveTo>
                  <a:pt x="4417453" y="0"/>
                </a:moveTo>
                <a:cubicBezTo>
                  <a:pt x="4391695" y="4293"/>
                  <a:pt x="4365513" y="6546"/>
                  <a:pt x="4340180" y="12879"/>
                </a:cubicBezTo>
                <a:cubicBezTo>
                  <a:pt x="4313840" y="19464"/>
                  <a:pt x="4289531" y="33311"/>
                  <a:pt x="4262907" y="38636"/>
                </a:cubicBezTo>
                <a:cubicBezTo>
                  <a:pt x="4238683" y="43481"/>
                  <a:pt x="4141638" y="63609"/>
                  <a:pt x="4121239" y="64394"/>
                </a:cubicBezTo>
                <a:cubicBezTo>
                  <a:pt x="3923862" y="71985"/>
                  <a:pt x="3726287" y="72980"/>
                  <a:pt x="3528811" y="77273"/>
                </a:cubicBezTo>
                <a:cubicBezTo>
                  <a:pt x="3503053" y="81566"/>
                  <a:pt x="3476871" y="83819"/>
                  <a:pt x="3451538" y="90152"/>
                </a:cubicBezTo>
                <a:cubicBezTo>
                  <a:pt x="3425198" y="96737"/>
                  <a:pt x="3374265" y="115910"/>
                  <a:pt x="3374265" y="115910"/>
                </a:cubicBezTo>
                <a:cubicBezTo>
                  <a:pt x="3361386" y="128789"/>
                  <a:pt x="3350783" y="144443"/>
                  <a:pt x="3335628" y="154546"/>
                </a:cubicBezTo>
                <a:cubicBezTo>
                  <a:pt x="3324332" y="162076"/>
                  <a:pt x="3309133" y="161354"/>
                  <a:pt x="3296991" y="167425"/>
                </a:cubicBezTo>
                <a:cubicBezTo>
                  <a:pt x="3283147" y="174347"/>
                  <a:pt x="3271234" y="184597"/>
                  <a:pt x="3258355" y="193183"/>
                </a:cubicBezTo>
                <a:cubicBezTo>
                  <a:pt x="3224887" y="243383"/>
                  <a:pt x="3214131" y="264989"/>
                  <a:pt x="3155324" y="309093"/>
                </a:cubicBezTo>
                <a:cubicBezTo>
                  <a:pt x="3138152" y="321972"/>
                  <a:pt x="3118986" y="332551"/>
                  <a:pt x="3103808" y="347729"/>
                </a:cubicBezTo>
                <a:cubicBezTo>
                  <a:pt x="3036158" y="415379"/>
                  <a:pt x="3090419" y="379353"/>
                  <a:pt x="3039414" y="450760"/>
                </a:cubicBezTo>
                <a:cubicBezTo>
                  <a:pt x="3028827" y="465581"/>
                  <a:pt x="3012437" y="475405"/>
                  <a:pt x="3000777" y="489397"/>
                </a:cubicBezTo>
                <a:cubicBezTo>
                  <a:pt x="2990868" y="501288"/>
                  <a:pt x="2984929" y="516143"/>
                  <a:pt x="2975020" y="528034"/>
                </a:cubicBezTo>
                <a:cubicBezTo>
                  <a:pt x="2963360" y="542026"/>
                  <a:pt x="2948043" y="552678"/>
                  <a:pt x="2936383" y="566670"/>
                </a:cubicBezTo>
                <a:cubicBezTo>
                  <a:pt x="2926474" y="578561"/>
                  <a:pt x="2919912" y="592924"/>
                  <a:pt x="2910625" y="605307"/>
                </a:cubicBezTo>
                <a:cubicBezTo>
                  <a:pt x="2880895" y="644947"/>
                  <a:pt x="2856646" y="667574"/>
                  <a:pt x="2833352" y="708338"/>
                </a:cubicBezTo>
                <a:cubicBezTo>
                  <a:pt x="2795662" y="774295"/>
                  <a:pt x="2821721" y="749812"/>
                  <a:pt x="2768958" y="811369"/>
                </a:cubicBezTo>
                <a:cubicBezTo>
                  <a:pt x="2757105" y="825198"/>
                  <a:pt x="2741981" y="836013"/>
                  <a:pt x="2730321" y="850005"/>
                </a:cubicBezTo>
                <a:cubicBezTo>
                  <a:pt x="2720412" y="861896"/>
                  <a:pt x="2715508" y="877697"/>
                  <a:pt x="2704563" y="888642"/>
                </a:cubicBezTo>
                <a:cubicBezTo>
                  <a:pt x="2585321" y="1007886"/>
                  <a:pt x="2753889" y="805339"/>
                  <a:pt x="2627290" y="953036"/>
                </a:cubicBezTo>
                <a:cubicBezTo>
                  <a:pt x="2563389" y="1027586"/>
                  <a:pt x="2618034" y="984964"/>
                  <a:pt x="2550017" y="1030310"/>
                </a:cubicBezTo>
                <a:cubicBezTo>
                  <a:pt x="2541431" y="1043189"/>
                  <a:pt x="2535204" y="1058001"/>
                  <a:pt x="2524259" y="1068946"/>
                </a:cubicBezTo>
                <a:cubicBezTo>
                  <a:pt x="2499293" y="1093912"/>
                  <a:pt x="2478410" y="1097108"/>
                  <a:pt x="2446986" y="1107583"/>
                </a:cubicBezTo>
                <a:cubicBezTo>
                  <a:pt x="2405955" y="1169128"/>
                  <a:pt x="2442482" y="1133108"/>
                  <a:pt x="2369712" y="1159098"/>
                </a:cubicBezTo>
                <a:cubicBezTo>
                  <a:pt x="2326169" y="1174649"/>
                  <a:pt x="2240924" y="1210614"/>
                  <a:pt x="2240924" y="1210614"/>
                </a:cubicBezTo>
                <a:cubicBezTo>
                  <a:pt x="2169414" y="1282123"/>
                  <a:pt x="2238919" y="1220763"/>
                  <a:pt x="2150772" y="1275008"/>
                </a:cubicBezTo>
                <a:cubicBezTo>
                  <a:pt x="1960278" y="1392235"/>
                  <a:pt x="2100628" y="1319398"/>
                  <a:pt x="1983346" y="1378039"/>
                </a:cubicBezTo>
                <a:cubicBezTo>
                  <a:pt x="1950008" y="1411378"/>
                  <a:pt x="1913654" y="1452784"/>
                  <a:pt x="1867436" y="1468191"/>
                </a:cubicBezTo>
                <a:lnTo>
                  <a:pt x="1828800" y="1481070"/>
                </a:lnTo>
                <a:cubicBezTo>
                  <a:pt x="1811628" y="1498242"/>
                  <a:pt x="1795722" y="1516782"/>
                  <a:pt x="1777284" y="1532586"/>
                </a:cubicBezTo>
                <a:cubicBezTo>
                  <a:pt x="1765532" y="1542659"/>
                  <a:pt x="1750400" y="1548270"/>
                  <a:pt x="1738648" y="1558343"/>
                </a:cubicBezTo>
                <a:cubicBezTo>
                  <a:pt x="1660864" y="1625014"/>
                  <a:pt x="1719488" y="1599073"/>
                  <a:pt x="1648496" y="1622738"/>
                </a:cubicBezTo>
                <a:cubicBezTo>
                  <a:pt x="1606097" y="1665136"/>
                  <a:pt x="1594201" y="1682082"/>
                  <a:pt x="1532586" y="1712890"/>
                </a:cubicBezTo>
                <a:cubicBezTo>
                  <a:pt x="1515414" y="1721476"/>
                  <a:pt x="1496693" y="1727489"/>
                  <a:pt x="1481070" y="1738648"/>
                </a:cubicBezTo>
                <a:cubicBezTo>
                  <a:pt x="1466249" y="1749234"/>
                  <a:pt x="1455313" y="1764405"/>
                  <a:pt x="1442434" y="1777284"/>
                </a:cubicBezTo>
                <a:cubicBezTo>
                  <a:pt x="1438141" y="1794456"/>
                  <a:pt x="1443958" y="1818512"/>
                  <a:pt x="1429555" y="1828800"/>
                </a:cubicBezTo>
                <a:cubicBezTo>
                  <a:pt x="1408306" y="1843978"/>
                  <a:pt x="1377294" y="1834176"/>
                  <a:pt x="1352282" y="1841679"/>
                </a:cubicBezTo>
                <a:cubicBezTo>
                  <a:pt x="1286090" y="1861536"/>
                  <a:pt x="1263082" y="1912037"/>
                  <a:pt x="1197735" y="1944710"/>
                </a:cubicBezTo>
                <a:lnTo>
                  <a:pt x="1146220" y="1970467"/>
                </a:lnTo>
                <a:cubicBezTo>
                  <a:pt x="1129048" y="1987639"/>
                  <a:pt x="1112980" y="2005991"/>
                  <a:pt x="1094704" y="2021983"/>
                </a:cubicBezTo>
                <a:cubicBezTo>
                  <a:pt x="1069146" y="2044346"/>
                  <a:pt x="1033401" y="2067145"/>
                  <a:pt x="1004552" y="2086377"/>
                </a:cubicBezTo>
                <a:cubicBezTo>
                  <a:pt x="959208" y="2154394"/>
                  <a:pt x="1001827" y="2099752"/>
                  <a:pt x="927279" y="2163650"/>
                </a:cubicBezTo>
                <a:cubicBezTo>
                  <a:pt x="913450" y="2175503"/>
                  <a:pt x="903463" y="2191700"/>
                  <a:pt x="888642" y="2202287"/>
                </a:cubicBezTo>
                <a:cubicBezTo>
                  <a:pt x="800455" y="2265278"/>
                  <a:pt x="871505" y="2192958"/>
                  <a:pt x="798490" y="2253803"/>
                </a:cubicBezTo>
                <a:cubicBezTo>
                  <a:pt x="784498" y="2265463"/>
                  <a:pt x="773682" y="2280586"/>
                  <a:pt x="759853" y="2292439"/>
                </a:cubicBezTo>
                <a:cubicBezTo>
                  <a:pt x="710117" y="2335070"/>
                  <a:pt x="709643" y="2321783"/>
                  <a:pt x="669701" y="2369712"/>
                </a:cubicBezTo>
                <a:cubicBezTo>
                  <a:pt x="659792" y="2381603"/>
                  <a:pt x="656030" y="2398679"/>
                  <a:pt x="643943" y="2408349"/>
                </a:cubicBezTo>
                <a:cubicBezTo>
                  <a:pt x="633343" y="2416830"/>
                  <a:pt x="617449" y="2415157"/>
                  <a:pt x="605307" y="2421228"/>
                </a:cubicBezTo>
                <a:cubicBezTo>
                  <a:pt x="591463" y="2428150"/>
                  <a:pt x="580815" y="2440700"/>
                  <a:pt x="566670" y="2446986"/>
                </a:cubicBezTo>
                <a:cubicBezTo>
                  <a:pt x="541859" y="2458013"/>
                  <a:pt x="489397" y="2472743"/>
                  <a:pt x="489397" y="2472743"/>
                </a:cubicBezTo>
                <a:cubicBezTo>
                  <a:pt x="378667" y="2546563"/>
                  <a:pt x="518766" y="2458058"/>
                  <a:pt x="412124" y="2511380"/>
                </a:cubicBezTo>
                <a:cubicBezTo>
                  <a:pt x="398280" y="2518302"/>
                  <a:pt x="387331" y="2530216"/>
                  <a:pt x="373487" y="2537138"/>
                </a:cubicBezTo>
                <a:cubicBezTo>
                  <a:pt x="361345" y="2543209"/>
                  <a:pt x="346993" y="2543946"/>
                  <a:pt x="334851" y="2550017"/>
                </a:cubicBezTo>
                <a:cubicBezTo>
                  <a:pt x="321007" y="2556939"/>
                  <a:pt x="310441" y="2569677"/>
                  <a:pt x="296214" y="2575774"/>
                </a:cubicBezTo>
                <a:cubicBezTo>
                  <a:pt x="279945" y="2582746"/>
                  <a:pt x="261652" y="2583567"/>
                  <a:pt x="244698" y="2588653"/>
                </a:cubicBezTo>
                <a:cubicBezTo>
                  <a:pt x="218692" y="2596455"/>
                  <a:pt x="167425" y="2614411"/>
                  <a:pt x="167425" y="2614411"/>
                </a:cubicBezTo>
                <a:cubicBezTo>
                  <a:pt x="154546" y="2627290"/>
                  <a:pt x="144710" y="2644203"/>
                  <a:pt x="128789" y="2653048"/>
                </a:cubicBezTo>
                <a:cubicBezTo>
                  <a:pt x="105055" y="2666234"/>
                  <a:pt x="77273" y="2670219"/>
                  <a:pt x="51515" y="2678805"/>
                </a:cubicBezTo>
                <a:cubicBezTo>
                  <a:pt x="38636" y="2683098"/>
                  <a:pt x="22478" y="2682085"/>
                  <a:pt x="12879" y="2691684"/>
                </a:cubicBezTo>
                <a:lnTo>
                  <a:pt x="0" y="2704563"/>
                </a:ln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3631126" y="2791321"/>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Kratogen </a:t>
            </a:r>
            <a:endParaRPr lang="id-ID" dirty="0">
              <a:solidFill>
                <a:schemeClr val="tx1"/>
              </a:solidFill>
              <a:latin typeface="Arial" pitchFamily="34" charset="0"/>
              <a:cs typeface="Arial" pitchFamily="34" charset="0"/>
            </a:endParaRPr>
          </a:p>
        </p:txBody>
      </p:sp>
      <p:sp>
        <p:nvSpPr>
          <p:cNvPr id="7" name="Rectangle 6"/>
          <p:cNvSpPr/>
          <p:nvPr/>
        </p:nvSpPr>
        <p:spPr>
          <a:xfrm>
            <a:off x="2808311" y="3804010"/>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Kratogen </a:t>
            </a:r>
            <a:endParaRPr lang="id-ID" dirty="0">
              <a:solidFill>
                <a:schemeClr val="tx1"/>
              </a:solidFill>
              <a:latin typeface="Arial" pitchFamily="34" charset="0"/>
              <a:cs typeface="Arial" pitchFamily="34" charset="0"/>
            </a:endParaRPr>
          </a:p>
        </p:txBody>
      </p:sp>
      <p:sp>
        <p:nvSpPr>
          <p:cNvPr id="8" name="Rectangle 7"/>
          <p:cNvSpPr/>
          <p:nvPr/>
        </p:nvSpPr>
        <p:spPr>
          <a:xfrm>
            <a:off x="1816841" y="2877423"/>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Kratogen </a:t>
            </a:r>
            <a:endParaRPr lang="id-ID" dirty="0">
              <a:solidFill>
                <a:schemeClr val="tx1"/>
              </a:solidFill>
              <a:latin typeface="Arial" pitchFamily="34" charset="0"/>
              <a:cs typeface="Arial" pitchFamily="34" charset="0"/>
            </a:endParaRPr>
          </a:p>
        </p:txBody>
      </p:sp>
      <p:sp>
        <p:nvSpPr>
          <p:cNvPr id="9" name="Rectangle 8"/>
          <p:cNvSpPr/>
          <p:nvPr/>
        </p:nvSpPr>
        <p:spPr>
          <a:xfrm>
            <a:off x="10343273" y="4979468"/>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Kratogen </a:t>
            </a:r>
            <a:endParaRPr lang="id-ID" dirty="0">
              <a:solidFill>
                <a:schemeClr val="tx1"/>
              </a:solidFill>
              <a:latin typeface="Arial" pitchFamily="34" charset="0"/>
              <a:cs typeface="Arial" pitchFamily="34" charset="0"/>
            </a:endParaRPr>
          </a:p>
        </p:txBody>
      </p:sp>
      <p:sp>
        <p:nvSpPr>
          <p:cNvPr id="10" name="Rectangle 9"/>
          <p:cNvSpPr/>
          <p:nvPr/>
        </p:nvSpPr>
        <p:spPr>
          <a:xfrm>
            <a:off x="706912" y="3681668"/>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Tektogen </a:t>
            </a:r>
            <a:endParaRPr lang="id-ID" dirty="0">
              <a:solidFill>
                <a:schemeClr val="tx1"/>
              </a:solidFill>
              <a:latin typeface="Arial" pitchFamily="34" charset="0"/>
              <a:cs typeface="Arial" pitchFamily="34" charset="0"/>
            </a:endParaRPr>
          </a:p>
        </p:txBody>
      </p:sp>
      <p:sp>
        <p:nvSpPr>
          <p:cNvPr id="11" name="Rectangle 10"/>
          <p:cNvSpPr/>
          <p:nvPr/>
        </p:nvSpPr>
        <p:spPr>
          <a:xfrm>
            <a:off x="4594846" y="5099697"/>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Tektogen </a:t>
            </a:r>
            <a:endParaRPr lang="id-ID" dirty="0">
              <a:solidFill>
                <a:schemeClr val="tx1"/>
              </a:solidFill>
              <a:latin typeface="Arial" pitchFamily="34" charset="0"/>
              <a:cs typeface="Arial" pitchFamily="34" charset="0"/>
            </a:endParaRPr>
          </a:p>
        </p:txBody>
      </p:sp>
      <p:sp>
        <p:nvSpPr>
          <p:cNvPr id="12" name="Rectangle 11"/>
          <p:cNvSpPr/>
          <p:nvPr/>
        </p:nvSpPr>
        <p:spPr>
          <a:xfrm>
            <a:off x="7597109" y="3804009"/>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Tektogen </a:t>
            </a:r>
            <a:endParaRPr lang="id-ID" dirty="0">
              <a:solidFill>
                <a:schemeClr val="tx1"/>
              </a:solidFill>
              <a:latin typeface="Arial" pitchFamily="34" charset="0"/>
              <a:cs typeface="Arial" pitchFamily="34" charset="0"/>
            </a:endParaRPr>
          </a:p>
        </p:txBody>
      </p:sp>
      <p:sp>
        <p:nvSpPr>
          <p:cNvPr id="13" name="Rectangle 12"/>
          <p:cNvSpPr/>
          <p:nvPr/>
        </p:nvSpPr>
        <p:spPr>
          <a:xfrm>
            <a:off x="8826324" y="2383761"/>
            <a:ext cx="1229215" cy="52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smtClean="0">
                <a:solidFill>
                  <a:schemeClr val="tx1"/>
                </a:solidFill>
                <a:latin typeface="Arial" pitchFamily="34" charset="0"/>
                <a:cs typeface="Arial" pitchFamily="34" charset="0"/>
              </a:rPr>
              <a:t>Tektogen </a:t>
            </a:r>
            <a:endParaRPr lang="id-ID"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67654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474" t="12054" r="24678" b="9375"/>
          <a:stretch/>
        </p:blipFill>
        <p:spPr>
          <a:xfrm>
            <a:off x="2452914" y="47516"/>
            <a:ext cx="7068457" cy="6810484"/>
          </a:xfrm>
          <a:prstGeom prst="rect">
            <a:avLst/>
          </a:prstGeom>
        </p:spPr>
      </p:pic>
    </p:spTree>
    <p:extLst>
      <p:ext uri="{BB962C8B-B14F-4D97-AF65-F5344CB8AC3E}">
        <p14:creationId xmlns:p14="http://schemas.microsoft.com/office/powerpoint/2010/main" val="2155834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820" y="2727100"/>
            <a:ext cx="3103809" cy="1175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SISTEM LEMPENG DI INDONESIA</a:t>
            </a:r>
            <a:endParaRPr lang="id-ID" sz="2500" b="1" dirty="0">
              <a:solidFill>
                <a:schemeClr val="tx1"/>
              </a:solidFill>
              <a:latin typeface="Arial" pitchFamily="34" charset="0"/>
              <a:cs typeface="Arial" pitchFamily="34" charset="0"/>
            </a:endParaRPr>
          </a:p>
        </p:txBody>
      </p:sp>
      <p:cxnSp>
        <p:nvCxnSpPr>
          <p:cNvPr id="5" name="Straight Arrow Connector 4"/>
          <p:cNvCxnSpPr>
            <a:endCxn id="6" idx="1"/>
          </p:cNvCxnSpPr>
          <p:nvPr/>
        </p:nvCxnSpPr>
        <p:spPr>
          <a:xfrm flipV="1">
            <a:off x="3335628" y="1532854"/>
            <a:ext cx="1184856" cy="1781844"/>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20484" y="651458"/>
            <a:ext cx="7521261" cy="1762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Asia Tenggara (Sunda)</a:t>
            </a:r>
          </a:p>
          <a:p>
            <a:r>
              <a:rPr lang="id-ID" sz="2500" dirty="0" smtClean="0">
                <a:solidFill>
                  <a:schemeClr val="tx1"/>
                </a:solidFill>
                <a:latin typeface="Arial" pitchFamily="34" charset="0"/>
                <a:cs typeface="Arial" pitchFamily="34" charset="0"/>
              </a:rPr>
              <a:t>Umumnya berupa kontinen, di bagian timur berupa laut. Termasuk pula lempeng Laut Sulawesi dan lidah Nusa Tenggara – Maluku Selatan</a:t>
            </a:r>
            <a:endParaRPr lang="id-ID" sz="2500" dirty="0">
              <a:solidFill>
                <a:schemeClr val="tx1"/>
              </a:solidFill>
              <a:latin typeface="Arial" pitchFamily="34" charset="0"/>
              <a:cs typeface="Arial" pitchFamily="34" charset="0"/>
            </a:endParaRPr>
          </a:p>
        </p:txBody>
      </p:sp>
      <p:sp>
        <p:nvSpPr>
          <p:cNvPr id="7" name="Rectangle 6"/>
          <p:cNvSpPr/>
          <p:nvPr/>
        </p:nvSpPr>
        <p:spPr>
          <a:xfrm>
            <a:off x="4520485" y="2727100"/>
            <a:ext cx="7521260" cy="1175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Laut India – Australia</a:t>
            </a:r>
          </a:p>
          <a:p>
            <a:r>
              <a:rPr lang="id-ID" sz="2500" dirty="0" smtClean="0">
                <a:solidFill>
                  <a:schemeClr val="tx1"/>
                </a:solidFill>
                <a:latin typeface="Arial" pitchFamily="34" charset="0"/>
                <a:cs typeface="Arial" pitchFamily="34" charset="0"/>
              </a:rPr>
              <a:t>Berupa subduksi oseanik di sisi barat dan bagian tubrukan kontinen di sisi timur</a:t>
            </a:r>
            <a:endParaRPr lang="id-ID" sz="2500" dirty="0">
              <a:solidFill>
                <a:schemeClr val="tx1"/>
              </a:solidFill>
              <a:latin typeface="Arial" pitchFamily="34" charset="0"/>
              <a:cs typeface="Arial" pitchFamily="34" charset="0"/>
            </a:endParaRPr>
          </a:p>
        </p:txBody>
      </p:sp>
      <p:cxnSp>
        <p:nvCxnSpPr>
          <p:cNvPr id="8" name="Straight Arrow Connector 7"/>
          <p:cNvCxnSpPr>
            <a:endCxn id="7" idx="1"/>
          </p:cNvCxnSpPr>
          <p:nvPr/>
        </p:nvCxnSpPr>
        <p:spPr>
          <a:xfrm>
            <a:off x="3335628" y="3314698"/>
            <a:ext cx="1184857" cy="0"/>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20485" y="4489892"/>
            <a:ext cx="7521260" cy="167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Lautan Pasifik Barat</a:t>
            </a:r>
          </a:p>
          <a:p>
            <a:r>
              <a:rPr lang="id-ID" sz="2500" dirty="0" smtClean="0">
                <a:solidFill>
                  <a:schemeClr val="tx1"/>
                </a:solidFill>
                <a:latin typeface="Arial" pitchFamily="34" charset="0"/>
                <a:cs typeface="Arial" pitchFamily="34" charset="0"/>
              </a:rPr>
              <a:t>Menunjam di bawah kontinen Asia, terdiri dari sejumlah lempeng kecil yaitu Caroline, Filipina, Maluku Utara</a:t>
            </a:r>
            <a:endParaRPr lang="id-ID" sz="2500" dirty="0">
              <a:solidFill>
                <a:schemeClr val="tx1"/>
              </a:solidFill>
              <a:latin typeface="Arial" pitchFamily="34" charset="0"/>
              <a:cs typeface="Arial" pitchFamily="34" charset="0"/>
            </a:endParaRPr>
          </a:p>
        </p:txBody>
      </p:sp>
      <p:cxnSp>
        <p:nvCxnSpPr>
          <p:cNvPr id="10" name="Straight Arrow Connector 9"/>
          <p:cNvCxnSpPr>
            <a:stCxn id="4" idx="3"/>
            <a:endCxn id="9" idx="1"/>
          </p:cNvCxnSpPr>
          <p:nvPr/>
        </p:nvCxnSpPr>
        <p:spPr>
          <a:xfrm>
            <a:off x="3335629" y="3314698"/>
            <a:ext cx="1184856" cy="2014737"/>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140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11" descr="C:\Documents and Settings\HP_Eigenaar\Mijn documenten\H_geomorphologische kaart indonesi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3" t="1997" r="2126" b="1750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8476343" y="391886"/>
            <a:ext cx="3672114" cy="3425854"/>
          </a:xfrm>
          <a:custGeom>
            <a:avLst/>
            <a:gdLst>
              <a:gd name="connsiteX0" fmla="*/ 0 w 3672114"/>
              <a:gd name="connsiteY0" fmla="*/ 0 h 3425854"/>
              <a:gd name="connsiteX1" fmla="*/ 14514 w 3672114"/>
              <a:gd name="connsiteY1" fmla="*/ 101600 h 3425854"/>
              <a:gd name="connsiteX2" fmla="*/ 43543 w 3672114"/>
              <a:gd name="connsiteY2" fmla="*/ 203200 h 3425854"/>
              <a:gd name="connsiteX3" fmla="*/ 58057 w 3672114"/>
              <a:gd name="connsiteY3" fmla="*/ 261257 h 3425854"/>
              <a:gd name="connsiteX4" fmla="*/ 87086 w 3672114"/>
              <a:gd name="connsiteY4" fmla="*/ 348343 h 3425854"/>
              <a:gd name="connsiteX5" fmla="*/ 101600 w 3672114"/>
              <a:gd name="connsiteY5" fmla="*/ 391885 h 3425854"/>
              <a:gd name="connsiteX6" fmla="*/ 130628 w 3672114"/>
              <a:gd name="connsiteY6" fmla="*/ 682171 h 3425854"/>
              <a:gd name="connsiteX7" fmla="*/ 159657 w 3672114"/>
              <a:gd name="connsiteY7" fmla="*/ 769257 h 3425854"/>
              <a:gd name="connsiteX8" fmla="*/ 203200 w 3672114"/>
              <a:gd name="connsiteY8" fmla="*/ 812800 h 3425854"/>
              <a:gd name="connsiteX9" fmla="*/ 232228 w 3672114"/>
              <a:gd name="connsiteY9" fmla="*/ 870857 h 3425854"/>
              <a:gd name="connsiteX10" fmla="*/ 319314 w 3672114"/>
              <a:gd name="connsiteY10" fmla="*/ 1016000 h 3425854"/>
              <a:gd name="connsiteX11" fmla="*/ 348343 w 3672114"/>
              <a:gd name="connsiteY11" fmla="*/ 1103085 h 3425854"/>
              <a:gd name="connsiteX12" fmla="*/ 391886 w 3672114"/>
              <a:gd name="connsiteY12" fmla="*/ 1233714 h 3425854"/>
              <a:gd name="connsiteX13" fmla="*/ 449943 w 3672114"/>
              <a:gd name="connsiteY13" fmla="*/ 1364343 h 3425854"/>
              <a:gd name="connsiteX14" fmla="*/ 493486 w 3672114"/>
              <a:gd name="connsiteY14" fmla="*/ 1509485 h 3425854"/>
              <a:gd name="connsiteX15" fmla="*/ 522514 w 3672114"/>
              <a:gd name="connsiteY15" fmla="*/ 1567543 h 3425854"/>
              <a:gd name="connsiteX16" fmla="*/ 537028 w 3672114"/>
              <a:gd name="connsiteY16" fmla="*/ 1654628 h 3425854"/>
              <a:gd name="connsiteX17" fmla="*/ 566057 w 3672114"/>
              <a:gd name="connsiteY17" fmla="*/ 1944914 h 3425854"/>
              <a:gd name="connsiteX18" fmla="*/ 580571 w 3672114"/>
              <a:gd name="connsiteY18" fmla="*/ 1988457 h 3425854"/>
              <a:gd name="connsiteX19" fmla="*/ 653143 w 3672114"/>
              <a:gd name="connsiteY19" fmla="*/ 2075543 h 3425854"/>
              <a:gd name="connsiteX20" fmla="*/ 682171 w 3672114"/>
              <a:gd name="connsiteY20" fmla="*/ 2119085 h 3425854"/>
              <a:gd name="connsiteX21" fmla="*/ 711200 w 3672114"/>
              <a:gd name="connsiteY21" fmla="*/ 2177143 h 3425854"/>
              <a:gd name="connsiteX22" fmla="*/ 725714 w 3672114"/>
              <a:gd name="connsiteY22" fmla="*/ 2220685 h 3425854"/>
              <a:gd name="connsiteX23" fmla="*/ 812800 w 3672114"/>
              <a:gd name="connsiteY23" fmla="*/ 2264228 h 3425854"/>
              <a:gd name="connsiteX24" fmla="*/ 856343 w 3672114"/>
              <a:gd name="connsiteY24" fmla="*/ 2322285 h 3425854"/>
              <a:gd name="connsiteX25" fmla="*/ 914400 w 3672114"/>
              <a:gd name="connsiteY25" fmla="*/ 2336800 h 3425854"/>
              <a:gd name="connsiteX26" fmla="*/ 957943 w 3672114"/>
              <a:gd name="connsiteY26" fmla="*/ 2365828 h 3425854"/>
              <a:gd name="connsiteX27" fmla="*/ 1001486 w 3672114"/>
              <a:gd name="connsiteY27" fmla="*/ 2380343 h 3425854"/>
              <a:gd name="connsiteX28" fmla="*/ 1088571 w 3672114"/>
              <a:gd name="connsiteY28" fmla="*/ 2452914 h 3425854"/>
              <a:gd name="connsiteX29" fmla="*/ 1117600 w 3672114"/>
              <a:gd name="connsiteY29" fmla="*/ 2496457 h 3425854"/>
              <a:gd name="connsiteX30" fmla="*/ 1132114 w 3672114"/>
              <a:gd name="connsiteY30" fmla="*/ 2554514 h 3425854"/>
              <a:gd name="connsiteX31" fmla="*/ 1161143 w 3672114"/>
              <a:gd name="connsiteY31" fmla="*/ 2656114 h 3425854"/>
              <a:gd name="connsiteX32" fmla="*/ 1204686 w 3672114"/>
              <a:gd name="connsiteY32" fmla="*/ 2815771 h 3425854"/>
              <a:gd name="connsiteX33" fmla="*/ 1262743 w 3672114"/>
              <a:gd name="connsiteY33" fmla="*/ 2902857 h 3425854"/>
              <a:gd name="connsiteX34" fmla="*/ 1349828 w 3672114"/>
              <a:gd name="connsiteY34" fmla="*/ 2960914 h 3425854"/>
              <a:gd name="connsiteX35" fmla="*/ 1393371 w 3672114"/>
              <a:gd name="connsiteY35" fmla="*/ 2975428 h 3425854"/>
              <a:gd name="connsiteX36" fmla="*/ 1625600 w 3672114"/>
              <a:gd name="connsiteY36" fmla="*/ 3004457 h 3425854"/>
              <a:gd name="connsiteX37" fmla="*/ 1799771 w 3672114"/>
              <a:gd name="connsiteY37" fmla="*/ 3018971 h 3425854"/>
              <a:gd name="connsiteX38" fmla="*/ 1901371 w 3672114"/>
              <a:gd name="connsiteY38" fmla="*/ 3048000 h 3425854"/>
              <a:gd name="connsiteX39" fmla="*/ 1944914 w 3672114"/>
              <a:gd name="connsiteY39" fmla="*/ 3062514 h 3425854"/>
              <a:gd name="connsiteX40" fmla="*/ 2046514 w 3672114"/>
              <a:gd name="connsiteY40" fmla="*/ 3077028 h 3425854"/>
              <a:gd name="connsiteX41" fmla="*/ 2307771 w 3672114"/>
              <a:gd name="connsiteY41" fmla="*/ 3106057 h 3425854"/>
              <a:gd name="connsiteX42" fmla="*/ 2351314 w 3672114"/>
              <a:gd name="connsiteY42" fmla="*/ 3135085 h 3425854"/>
              <a:gd name="connsiteX43" fmla="*/ 2438400 w 3672114"/>
              <a:gd name="connsiteY43" fmla="*/ 3164114 h 3425854"/>
              <a:gd name="connsiteX44" fmla="*/ 2598057 w 3672114"/>
              <a:gd name="connsiteY44" fmla="*/ 3178628 h 3425854"/>
              <a:gd name="connsiteX45" fmla="*/ 2844800 w 3672114"/>
              <a:gd name="connsiteY45" fmla="*/ 3207657 h 3425854"/>
              <a:gd name="connsiteX46" fmla="*/ 2888343 w 3672114"/>
              <a:gd name="connsiteY46" fmla="*/ 3236685 h 3425854"/>
              <a:gd name="connsiteX47" fmla="*/ 2931886 w 3672114"/>
              <a:gd name="connsiteY47" fmla="*/ 3251200 h 3425854"/>
              <a:gd name="connsiteX48" fmla="*/ 3106057 w 3672114"/>
              <a:gd name="connsiteY48" fmla="*/ 3280228 h 3425854"/>
              <a:gd name="connsiteX49" fmla="*/ 3164114 w 3672114"/>
              <a:gd name="connsiteY49" fmla="*/ 3309257 h 3425854"/>
              <a:gd name="connsiteX50" fmla="*/ 3265714 w 3672114"/>
              <a:gd name="connsiteY50" fmla="*/ 3338285 h 3425854"/>
              <a:gd name="connsiteX51" fmla="*/ 3323771 w 3672114"/>
              <a:gd name="connsiteY51" fmla="*/ 3367314 h 3425854"/>
              <a:gd name="connsiteX52" fmla="*/ 3381828 w 3672114"/>
              <a:gd name="connsiteY52" fmla="*/ 3381828 h 3425854"/>
              <a:gd name="connsiteX53" fmla="*/ 3585028 w 3672114"/>
              <a:gd name="connsiteY53" fmla="*/ 3410857 h 3425854"/>
              <a:gd name="connsiteX54" fmla="*/ 3672114 w 3672114"/>
              <a:gd name="connsiteY54" fmla="*/ 3425371 h 34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72114" h="3425854">
                <a:moveTo>
                  <a:pt x="0" y="0"/>
                </a:moveTo>
                <a:cubicBezTo>
                  <a:pt x="4838" y="33867"/>
                  <a:pt x="8394" y="67941"/>
                  <a:pt x="14514" y="101600"/>
                </a:cubicBezTo>
                <a:cubicBezTo>
                  <a:pt x="25859" y="163999"/>
                  <a:pt x="27996" y="148787"/>
                  <a:pt x="43543" y="203200"/>
                </a:cubicBezTo>
                <a:cubicBezTo>
                  <a:pt x="49023" y="222380"/>
                  <a:pt x="52325" y="242150"/>
                  <a:pt x="58057" y="261257"/>
                </a:cubicBezTo>
                <a:cubicBezTo>
                  <a:pt x="66850" y="290565"/>
                  <a:pt x="77410" y="319314"/>
                  <a:pt x="87086" y="348343"/>
                </a:cubicBezTo>
                <a:lnTo>
                  <a:pt x="101600" y="391885"/>
                </a:lnTo>
                <a:cubicBezTo>
                  <a:pt x="106360" y="458531"/>
                  <a:pt x="110086" y="600004"/>
                  <a:pt x="130628" y="682171"/>
                </a:cubicBezTo>
                <a:cubicBezTo>
                  <a:pt x="138049" y="711856"/>
                  <a:pt x="138020" y="747620"/>
                  <a:pt x="159657" y="769257"/>
                </a:cubicBezTo>
                <a:lnTo>
                  <a:pt x="203200" y="812800"/>
                </a:lnTo>
                <a:cubicBezTo>
                  <a:pt x="212876" y="832152"/>
                  <a:pt x="221096" y="852304"/>
                  <a:pt x="232228" y="870857"/>
                </a:cubicBezTo>
                <a:cubicBezTo>
                  <a:pt x="273125" y="939019"/>
                  <a:pt x="292769" y="949638"/>
                  <a:pt x="319314" y="1016000"/>
                </a:cubicBezTo>
                <a:cubicBezTo>
                  <a:pt x="330678" y="1044410"/>
                  <a:pt x="348343" y="1103085"/>
                  <a:pt x="348343" y="1103085"/>
                </a:cubicBezTo>
                <a:cubicBezTo>
                  <a:pt x="381028" y="1299197"/>
                  <a:pt x="337462" y="1111259"/>
                  <a:pt x="391886" y="1233714"/>
                </a:cubicBezTo>
                <a:cubicBezTo>
                  <a:pt x="460976" y="1389166"/>
                  <a:pt x="384247" y="1265800"/>
                  <a:pt x="449943" y="1364343"/>
                </a:cubicBezTo>
                <a:cubicBezTo>
                  <a:pt x="460361" y="1406016"/>
                  <a:pt x="475815" y="1474142"/>
                  <a:pt x="493486" y="1509485"/>
                </a:cubicBezTo>
                <a:lnTo>
                  <a:pt x="522514" y="1567543"/>
                </a:lnTo>
                <a:cubicBezTo>
                  <a:pt x="527352" y="1596571"/>
                  <a:pt x="534364" y="1625320"/>
                  <a:pt x="537028" y="1654628"/>
                </a:cubicBezTo>
                <a:cubicBezTo>
                  <a:pt x="554654" y="1848514"/>
                  <a:pt x="532252" y="1826594"/>
                  <a:pt x="566057" y="1944914"/>
                </a:cubicBezTo>
                <a:cubicBezTo>
                  <a:pt x="570260" y="1959625"/>
                  <a:pt x="573729" y="1974773"/>
                  <a:pt x="580571" y="1988457"/>
                </a:cubicBezTo>
                <a:cubicBezTo>
                  <a:pt x="607597" y="2042510"/>
                  <a:pt x="613019" y="2027395"/>
                  <a:pt x="653143" y="2075543"/>
                </a:cubicBezTo>
                <a:cubicBezTo>
                  <a:pt x="664310" y="2088944"/>
                  <a:pt x="673517" y="2103940"/>
                  <a:pt x="682171" y="2119085"/>
                </a:cubicBezTo>
                <a:cubicBezTo>
                  <a:pt x="692906" y="2137871"/>
                  <a:pt x="702677" y="2157256"/>
                  <a:pt x="711200" y="2177143"/>
                </a:cubicBezTo>
                <a:cubicBezTo>
                  <a:pt x="717227" y="2191205"/>
                  <a:pt x="716157" y="2208738"/>
                  <a:pt x="725714" y="2220685"/>
                </a:cubicBezTo>
                <a:cubicBezTo>
                  <a:pt x="746178" y="2246265"/>
                  <a:pt x="784115" y="2254666"/>
                  <a:pt x="812800" y="2264228"/>
                </a:cubicBezTo>
                <a:cubicBezTo>
                  <a:pt x="827314" y="2283580"/>
                  <a:pt x="836658" y="2308225"/>
                  <a:pt x="856343" y="2322285"/>
                </a:cubicBezTo>
                <a:cubicBezTo>
                  <a:pt x="872575" y="2333880"/>
                  <a:pt x="896065" y="2328942"/>
                  <a:pt x="914400" y="2336800"/>
                </a:cubicBezTo>
                <a:cubicBezTo>
                  <a:pt x="930433" y="2343672"/>
                  <a:pt x="942341" y="2358027"/>
                  <a:pt x="957943" y="2365828"/>
                </a:cubicBezTo>
                <a:cubicBezTo>
                  <a:pt x="971627" y="2372670"/>
                  <a:pt x="987802" y="2373501"/>
                  <a:pt x="1001486" y="2380343"/>
                </a:cubicBezTo>
                <a:cubicBezTo>
                  <a:pt x="1034106" y="2396653"/>
                  <a:pt x="1065642" y="2425400"/>
                  <a:pt x="1088571" y="2452914"/>
                </a:cubicBezTo>
                <a:cubicBezTo>
                  <a:pt x="1099738" y="2466315"/>
                  <a:pt x="1107924" y="2481943"/>
                  <a:pt x="1117600" y="2496457"/>
                </a:cubicBezTo>
                <a:cubicBezTo>
                  <a:pt x="1122438" y="2515809"/>
                  <a:pt x="1126634" y="2535334"/>
                  <a:pt x="1132114" y="2554514"/>
                </a:cubicBezTo>
                <a:cubicBezTo>
                  <a:pt x="1156357" y="2639364"/>
                  <a:pt x="1138457" y="2554030"/>
                  <a:pt x="1161143" y="2656114"/>
                </a:cubicBezTo>
                <a:cubicBezTo>
                  <a:pt x="1188499" y="2779215"/>
                  <a:pt x="1159370" y="2679823"/>
                  <a:pt x="1204686" y="2815771"/>
                </a:cubicBezTo>
                <a:cubicBezTo>
                  <a:pt x="1221640" y="2866632"/>
                  <a:pt x="1213817" y="2864803"/>
                  <a:pt x="1262743" y="2902857"/>
                </a:cubicBezTo>
                <a:cubicBezTo>
                  <a:pt x="1290282" y="2924276"/>
                  <a:pt x="1316730" y="2949882"/>
                  <a:pt x="1349828" y="2960914"/>
                </a:cubicBezTo>
                <a:cubicBezTo>
                  <a:pt x="1364342" y="2965752"/>
                  <a:pt x="1378259" y="2973042"/>
                  <a:pt x="1393371" y="2975428"/>
                </a:cubicBezTo>
                <a:cubicBezTo>
                  <a:pt x="1470428" y="2987595"/>
                  <a:pt x="1547857" y="2997979"/>
                  <a:pt x="1625600" y="3004457"/>
                </a:cubicBezTo>
                <a:lnTo>
                  <a:pt x="1799771" y="3018971"/>
                </a:lnTo>
                <a:cubicBezTo>
                  <a:pt x="1904172" y="3053771"/>
                  <a:pt x="1773796" y="3011550"/>
                  <a:pt x="1901371" y="3048000"/>
                </a:cubicBezTo>
                <a:cubicBezTo>
                  <a:pt x="1916082" y="3052203"/>
                  <a:pt x="1929912" y="3059514"/>
                  <a:pt x="1944914" y="3062514"/>
                </a:cubicBezTo>
                <a:cubicBezTo>
                  <a:pt x="1978460" y="3069223"/>
                  <a:pt x="2012647" y="3072190"/>
                  <a:pt x="2046514" y="3077028"/>
                </a:cubicBezTo>
                <a:cubicBezTo>
                  <a:pt x="2188458" y="3124345"/>
                  <a:pt x="1935022" y="3043933"/>
                  <a:pt x="2307771" y="3106057"/>
                </a:cubicBezTo>
                <a:cubicBezTo>
                  <a:pt x="2324978" y="3108925"/>
                  <a:pt x="2335374" y="3128000"/>
                  <a:pt x="2351314" y="3135085"/>
                </a:cubicBezTo>
                <a:cubicBezTo>
                  <a:pt x="2379276" y="3147512"/>
                  <a:pt x="2407927" y="3161344"/>
                  <a:pt x="2438400" y="3164114"/>
                </a:cubicBezTo>
                <a:lnTo>
                  <a:pt x="2598057" y="3178628"/>
                </a:lnTo>
                <a:cubicBezTo>
                  <a:pt x="2738976" y="3225603"/>
                  <a:pt x="2480069" y="3143294"/>
                  <a:pt x="2844800" y="3207657"/>
                </a:cubicBezTo>
                <a:cubicBezTo>
                  <a:pt x="2861979" y="3210688"/>
                  <a:pt x="2872741" y="3228884"/>
                  <a:pt x="2888343" y="3236685"/>
                </a:cubicBezTo>
                <a:cubicBezTo>
                  <a:pt x="2902027" y="3243527"/>
                  <a:pt x="2917175" y="3246997"/>
                  <a:pt x="2931886" y="3251200"/>
                </a:cubicBezTo>
                <a:cubicBezTo>
                  <a:pt x="3006469" y="3272510"/>
                  <a:pt x="3011828" y="3268450"/>
                  <a:pt x="3106057" y="3280228"/>
                </a:cubicBezTo>
                <a:cubicBezTo>
                  <a:pt x="3125409" y="3289904"/>
                  <a:pt x="3143855" y="3301660"/>
                  <a:pt x="3164114" y="3309257"/>
                </a:cubicBezTo>
                <a:cubicBezTo>
                  <a:pt x="3262313" y="3346082"/>
                  <a:pt x="3183843" y="3303197"/>
                  <a:pt x="3265714" y="3338285"/>
                </a:cubicBezTo>
                <a:cubicBezTo>
                  <a:pt x="3285601" y="3346808"/>
                  <a:pt x="3303512" y="3359717"/>
                  <a:pt x="3323771" y="3367314"/>
                </a:cubicBezTo>
                <a:cubicBezTo>
                  <a:pt x="3342449" y="3374318"/>
                  <a:pt x="3362267" y="3377916"/>
                  <a:pt x="3381828" y="3381828"/>
                </a:cubicBezTo>
                <a:cubicBezTo>
                  <a:pt x="3451596" y="3395782"/>
                  <a:pt x="3513661" y="3401936"/>
                  <a:pt x="3585028" y="3410857"/>
                </a:cubicBezTo>
                <a:cubicBezTo>
                  <a:pt x="3642341" y="3429961"/>
                  <a:pt x="3613272" y="3425371"/>
                  <a:pt x="3672114" y="3425371"/>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reeform 8"/>
          <p:cNvSpPr/>
          <p:nvPr/>
        </p:nvSpPr>
        <p:spPr>
          <a:xfrm>
            <a:off x="14514" y="435429"/>
            <a:ext cx="10189029" cy="5965371"/>
          </a:xfrm>
          <a:custGeom>
            <a:avLst/>
            <a:gdLst>
              <a:gd name="connsiteX0" fmla="*/ 0 w 10189029"/>
              <a:gd name="connsiteY0" fmla="*/ 1683657 h 5965371"/>
              <a:gd name="connsiteX1" fmla="*/ 159657 w 10189029"/>
              <a:gd name="connsiteY1" fmla="*/ 1712685 h 5965371"/>
              <a:gd name="connsiteX2" fmla="*/ 290286 w 10189029"/>
              <a:gd name="connsiteY2" fmla="*/ 1785257 h 5965371"/>
              <a:gd name="connsiteX3" fmla="*/ 333829 w 10189029"/>
              <a:gd name="connsiteY3" fmla="*/ 1828800 h 5965371"/>
              <a:gd name="connsiteX4" fmla="*/ 348343 w 10189029"/>
              <a:gd name="connsiteY4" fmla="*/ 1872342 h 5965371"/>
              <a:gd name="connsiteX5" fmla="*/ 377372 w 10189029"/>
              <a:gd name="connsiteY5" fmla="*/ 1915885 h 5965371"/>
              <a:gd name="connsiteX6" fmla="*/ 420915 w 10189029"/>
              <a:gd name="connsiteY6" fmla="*/ 2002971 h 5965371"/>
              <a:gd name="connsiteX7" fmla="*/ 435429 w 10189029"/>
              <a:gd name="connsiteY7" fmla="*/ 2046514 h 5965371"/>
              <a:gd name="connsiteX8" fmla="*/ 464457 w 10189029"/>
              <a:gd name="connsiteY8" fmla="*/ 2090057 h 5965371"/>
              <a:gd name="connsiteX9" fmla="*/ 478972 w 10189029"/>
              <a:gd name="connsiteY9" fmla="*/ 2133600 h 5965371"/>
              <a:gd name="connsiteX10" fmla="*/ 508000 w 10189029"/>
              <a:gd name="connsiteY10" fmla="*/ 2177142 h 5965371"/>
              <a:gd name="connsiteX11" fmla="*/ 580572 w 10189029"/>
              <a:gd name="connsiteY11" fmla="*/ 2293257 h 5965371"/>
              <a:gd name="connsiteX12" fmla="*/ 624115 w 10189029"/>
              <a:gd name="connsiteY12" fmla="*/ 2394857 h 5965371"/>
              <a:gd name="connsiteX13" fmla="*/ 653143 w 10189029"/>
              <a:gd name="connsiteY13" fmla="*/ 2438400 h 5965371"/>
              <a:gd name="connsiteX14" fmla="*/ 696686 w 10189029"/>
              <a:gd name="connsiteY14" fmla="*/ 2525485 h 5965371"/>
              <a:gd name="connsiteX15" fmla="*/ 740229 w 10189029"/>
              <a:gd name="connsiteY15" fmla="*/ 2656114 h 5965371"/>
              <a:gd name="connsiteX16" fmla="*/ 754743 w 10189029"/>
              <a:gd name="connsiteY16" fmla="*/ 2699657 h 5965371"/>
              <a:gd name="connsiteX17" fmla="*/ 769257 w 10189029"/>
              <a:gd name="connsiteY17" fmla="*/ 2772228 h 5965371"/>
              <a:gd name="connsiteX18" fmla="*/ 827315 w 10189029"/>
              <a:gd name="connsiteY18" fmla="*/ 2873828 h 5965371"/>
              <a:gd name="connsiteX19" fmla="*/ 899886 w 10189029"/>
              <a:gd name="connsiteY19" fmla="*/ 3004457 h 5965371"/>
              <a:gd name="connsiteX20" fmla="*/ 986972 w 10189029"/>
              <a:gd name="connsiteY20" fmla="*/ 3091542 h 5965371"/>
              <a:gd name="connsiteX21" fmla="*/ 1030515 w 10189029"/>
              <a:gd name="connsiteY21" fmla="*/ 3149600 h 5965371"/>
              <a:gd name="connsiteX22" fmla="*/ 1103086 w 10189029"/>
              <a:gd name="connsiteY22" fmla="*/ 3251200 h 5965371"/>
              <a:gd name="connsiteX23" fmla="*/ 1146629 w 10189029"/>
              <a:gd name="connsiteY23" fmla="*/ 3294742 h 5965371"/>
              <a:gd name="connsiteX24" fmla="*/ 1204686 w 10189029"/>
              <a:gd name="connsiteY24" fmla="*/ 3381828 h 5965371"/>
              <a:gd name="connsiteX25" fmla="*/ 1248229 w 10189029"/>
              <a:gd name="connsiteY25" fmla="*/ 3425371 h 5965371"/>
              <a:gd name="connsiteX26" fmla="*/ 1277257 w 10189029"/>
              <a:gd name="connsiteY26" fmla="*/ 3468914 h 5965371"/>
              <a:gd name="connsiteX27" fmla="*/ 1335315 w 10189029"/>
              <a:gd name="connsiteY27" fmla="*/ 3512457 h 5965371"/>
              <a:gd name="connsiteX28" fmla="*/ 1436915 w 10189029"/>
              <a:gd name="connsiteY28" fmla="*/ 3643085 h 5965371"/>
              <a:gd name="connsiteX29" fmla="*/ 1524000 w 10189029"/>
              <a:gd name="connsiteY29" fmla="*/ 3788228 h 5965371"/>
              <a:gd name="connsiteX30" fmla="*/ 1553029 w 10189029"/>
              <a:gd name="connsiteY30" fmla="*/ 3831771 h 5965371"/>
              <a:gd name="connsiteX31" fmla="*/ 1596572 w 10189029"/>
              <a:gd name="connsiteY31" fmla="*/ 3918857 h 5965371"/>
              <a:gd name="connsiteX32" fmla="*/ 1611086 w 10189029"/>
              <a:gd name="connsiteY32" fmla="*/ 3962400 h 5965371"/>
              <a:gd name="connsiteX33" fmla="*/ 1640115 w 10189029"/>
              <a:gd name="connsiteY33" fmla="*/ 4020457 h 5965371"/>
              <a:gd name="connsiteX34" fmla="*/ 1654629 w 10189029"/>
              <a:gd name="connsiteY34" fmla="*/ 4064000 h 5965371"/>
              <a:gd name="connsiteX35" fmla="*/ 1698172 w 10189029"/>
              <a:gd name="connsiteY35" fmla="*/ 4107542 h 5965371"/>
              <a:gd name="connsiteX36" fmla="*/ 1741715 w 10189029"/>
              <a:gd name="connsiteY36" fmla="*/ 4194628 h 5965371"/>
              <a:gd name="connsiteX37" fmla="*/ 1886857 w 10189029"/>
              <a:gd name="connsiteY37" fmla="*/ 4339771 h 5965371"/>
              <a:gd name="connsiteX38" fmla="*/ 1930400 w 10189029"/>
              <a:gd name="connsiteY38" fmla="*/ 4368800 h 5965371"/>
              <a:gd name="connsiteX39" fmla="*/ 2046515 w 10189029"/>
              <a:gd name="connsiteY39" fmla="*/ 4441371 h 5965371"/>
              <a:gd name="connsiteX40" fmla="*/ 2090057 w 10189029"/>
              <a:gd name="connsiteY40" fmla="*/ 4455885 h 5965371"/>
              <a:gd name="connsiteX41" fmla="*/ 2119086 w 10189029"/>
              <a:gd name="connsiteY41" fmla="*/ 4528457 h 5965371"/>
              <a:gd name="connsiteX42" fmla="*/ 2206172 w 10189029"/>
              <a:gd name="connsiteY42" fmla="*/ 4542971 h 5965371"/>
              <a:gd name="connsiteX43" fmla="*/ 2249715 w 10189029"/>
              <a:gd name="connsiteY43" fmla="*/ 4557485 h 5965371"/>
              <a:gd name="connsiteX44" fmla="*/ 2394857 w 10189029"/>
              <a:gd name="connsiteY44" fmla="*/ 4673600 h 5965371"/>
              <a:gd name="connsiteX45" fmla="*/ 2423886 w 10189029"/>
              <a:gd name="connsiteY45" fmla="*/ 4731657 h 5965371"/>
              <a:gd name="connsiteX46" fmla="*/ 2598057 w 10189029"/>
              <a:gd name="connsiteY46" fmla="*/ 4818742 h 5965371"/>
              <a:gd name="connsiteX47" fmla="*/ 2641600 w 10189029"/>
              <a:gd name="connsiteY47" fmla="*/ 4833257 h 5965371"/>
              <a:gd name="connsiteX48" fmla="*/ 2685143 w 10189029"/>
              <a:gd name="connsiteY48" fmla="*/ 4847771 h 5965371"/>
              <a:gd name="connsiteX49" fmla="*/ 2772229 w 10189029"/>
              <a:gd name="connsiteY49" fmla="*/ 4905828 h 5965371"/>
              <a:gd name="connsiteX50" fmla="*/ 2786743 w 10189029"/>
              <a:gd name="connsiteY50" fmla="*/ 4949371 h 5965371"/>
              <a:gd name="connsiteX51" fmla="*/ 2888343 w 10189029"/>
              <a:gd name="connsiteY51" fmla="*/ 4978400 h 5965371"/>
              <a:gd name="connsiteX52" fmla="*/ 2931886 w 10189029"/>
              <a:gd name="connsiteY52" fmla="*/ 5007428 h 5965371"/>
              <a:gd name="connsiteX53" fmla="*/ 2975429 w 10189029"/>
              <a:gd name="connsiteY53" fmla="*/ 5050971 h 5965371"/>
              <a:gd name="connsiteX54" fmla="*/ 3033486 w 10189029"/>
              <a:gd name="connsiteY54" fmla="*/ 5065485 h 5965371"/>
              <a:gd name="connsiteX55" fmla="*/ 3077029 w 10189029"/>
              <a:gd name="connsiteY55" fmla="*/ 5109028 h 5965371"/>
              <a:gd name="connsiteX56" fmla="*/ 3120572 w 10189029"/>
              <a:gd name="connsiteY56" fmla="*/ 5123542 h 5965371"/>
              <a:gd name="connsiteX57" fmla="*/ 3207657 w 10189029"/>
              <a:gd name="connsiteY57" fmla="*/ 5181600 h 5965371"/>
              <a:gd name="connsiteX58" fmla="*/ 3251200 w 10189029"/>
              <a:gd name="connsiteY58" fmla="*/ 5210628 h 5965371"/>
              <a:gd name="connsiteX59" fmla="*/ 3294743 w 10189029"/>
              <a:gd name="connsiteY59" fmla="*/ 5239657 h 5965371"/>
              <a:gd name="connsiteX60" fmla="*/ 3367315 w 10189029"/>
              <a:gd name="connsiteY60" fmla="*/ 5297714 h 5965371"/>
              <a:gd name="connsiteX61" fmla="*/ 3454400 w 10189029"/>
              <a:gd name="connsiteY61" fmla="*/ 5355771 h 5965371"/>
              <a:gd name="connsiteX62" fmla="*/ 3497943 w 10189029"/>
              <a:gd name="connsiteY62" fmla="*/ 5384800 h 5965371"/>
              <a:gd name="connsiteX63" fmla="*/ 3556000 w 10189029"/>
              <a:gd name="connsiteY63" fmla="*/ 5413828 h 5965371"/>
              <a:gd name="connsiteX64" fmla="*/ 3643086 w 10189029"/>
              <a:gd name="connsiteY64" fmla="*/ 5442857 h 5965371"/>
              <a:gd name="connsiteX65" fmla="*/ 3686629 w 10189029"/>
              <a:gd name="connsiteY65" fmla="*/ 5457371 h 5965371"/>
              <a:gd name="connsiteX66" fmla="*/ 3860800 w 10189029"/>
              <a:gd name="connsiteY66" fmla="*/ 5442857 h 5965371"/>
              <a:gd name="connsiteX67" fmla="*/ 3904343 w 10189029"/>
              <a:gd name="connsiteY67" fmla="*/ 5428342 h 5965371"/>
              <a:gd name="connsiteX68" fmla="*/ 4180115 w 10189029"/>
              <a:gd name="connsiteY68" fmla="*/ 5442857 h 5965371"/>
              <a:gd name="connsiteX69" fmla="*/ 4267200 w 10189029"/>
              <a:gd name="connsiteY69" fmla="*/ 5471885 h 5965371"/>
              <a:gd name="connsiteX70" fmla="*/ 4354286 w 10189029"/>
              <a:gd name="connsiteY70" fmla="*/ 5529942 h 5965371"/>
              <a:gd name="connsiteX71" fmla="*/ 4441372 w 10189029"/>
              <a:gd name="connsiteY71" fmla="*/ 5544457 h 5965371"/>
              <a:gd name="connsiteX72" fmla="*/ 4586515 w 10189029"/>
              <a:gd name="connsiteY72" fmla="*/ 5660571 h 5965371"/>
              <a:gd name="connsiteX73" fmla="*/ 4630057 w 10189029"/>
              <a:gd name="connsiteY73" fmla="*/ 5675085 h 5965371"/>
              <a:gd name="connsiteX74" fmla="*/ 4760686 w 10189029"/>
              <a:gd name="connsiteY74" fmla="*/ 5689600 h 5965371"/>
              <a:gd name="connsiteX75" fmla="*/ 4949372 w 10189029"/>
              <a:gd name="connsiteY75" fmla="*/ 5689600 h 5965371"/>
              <a:gd name="connsiteX76" fmla="*/ 5007429 w 10189029"/>
              <a:gd name="connsiteY76" fmla="*/ 5660571 h 5965371"/>
              <a:gd name="connsiteX77" fmla="*/ 5138057 w 10189029"/>
              <a:gd name="connsiteY77" fmla="*/ 5689600 h 5965371"/>
              <a:gd name="connsiteX78" fmla="*/ 5181600 w 10189029"/>
              <a:gd name="connsiteY78" fmla="*/ 5704114 h 5965371"/>
              <a:gd name="connsiteX79" fmla="*/ 5239657 w 10189029"/>
              <a:gd name="connsiteY79" fmla="*/ 5718628 h 5965371"/>
              <a:gd name="connsiteX80" fmla="*/ 5370286 w 10189029"/>
              <a:gd name="connsiteY80" fmla="*/ 5747657 h 5965371"/>
              <a:gd name="connsiteX81" fmla="*/ 5660572 w 10189029"/>
              <a:gd name="connsiteY81" fmla="*/ 5762171 h 5965371"/>
              <a:gd name="connsiteX82" fmla="*/ 5704115 w 10189029"/>
              <a:gd name="connsiteY82" fmla="*/ 5820228 h 5965371"/>
              <a:gd name="connsiteX83" fmla="*/ 5878286 w 10189029"/>
              <a:gd name="connsiteY83" fmla="*/ 5834742 h 5965371"/>
              <a:gd name="connsiteX84" fmla="*/ 5979886 w 10189029"/>
              <a:gd name="connsiteY84" fmla="*/ 5849257 h 5965371"/>
              <a:gd name="connsiteX85" fmla="*/ 6023429 w 10189029"/>
              <a:gd name="connsiteY85" fmla="*/ 5863771 h 5965371"/>
              <a:gd name="connsiteX86" fmla="*/ 6212115 w 10189029"/>
              <a:gd name="connsiteY86" fmla="*/ 5820228 h 5965371"/>
              <a:gd name="connsiteX87" fmla="*/ 6299200 w 10189029"/>
              <a:gd name="connsiteY87" fmla="*/ 5791200 h 5965371"/>
              <a:gd name="connsiteX88" fmla="*/ 6342743 w 10189029"/>
              <a:gd name="connsiteY88" fmla="*/ 5776685 h 5965371"/>
              <a:gd name="connsiteX89" fmla="*/ 6676572 w 10189029"/>
              <a:gd name="connsiteY89" fmla="*/ 5791200 h 5965371"/>
              <a:gd name="connsiteX90" fmla="*/ 6763657 w 10189029"/>
              <a:gd name="connsiteY90" fmla="*/ 5849257 h 5965371"/>
              <a:gd name="connsiteX91" fmla="*/ 6836229 w 10189029"/>
              <a:gd name="connsiteY91" fmla="*/ 5950857 h 5965371"/>
              <a:gd name="connsiteX92" fmla="*/ 6908800 w 10189029"/>
              <a:gd name="connsiteY92" fmla="*/ 5965371 h 5965371"/>
              <a:gd name="connsiteX93" fmla="*/ 7097486 w 10189029"/>
              <a:gd name="connsiteY93" fmla="*/ 5950857 h 5965371"/>
              <a:gd name="connsiteX94" fmla="*/ 7257143 w 10189029"/>
              <a:gd name="connsiteY94" fmla="*/ 5805714 h 5965371"/>
              <a:gd name="connsiteX95" fmla="*/ 7416800 w 10189029"/>
              <a:gd name="connsiteY95" fmla="*/ 5660571 h 5965371"/>
              <a:gd name="connsiteX96" fmla="*/ 7547429 w 10189029"/>
              <a:gd name="connsiteY96" fmla="*/ 5602514 h 5965371"/>
              <a:gd name="connsiteX97" fmla="*/ 7649029 w 10189029"/>
              <a:gd name="connsiteY97" fmla="*/ 5573485 h 5965371"/>
              <a:gd name="connsiteX98" fmla="*/ 7779657 w 10189029"/>
              <a:gd name="connsiteY98" fmla="*/ 5515428 h 5965371"/>
              <a:gd name="connsiteX99" fmla="*/ 7837715 w 10189029"/>
              <a:gd name="connsiteY99" fmla="*/ 5486400 h 5965371"/>
              <a:gd name="connsiteX100" fmla="*/ 7924800 w 10189029"/>
              <a:gd name="connsiteY100" fmla="*/ 5428342 h 5965371"/>
              <a:gd name="connsiteX101" fmla="*/ 8084457 w 10189029"/>
              <a:gd name="connsiteY101" fmla="*/ 5384800 h 5965371"/>
              <a:gd name="connsiteX102" fmla="*/ 8128000 w 10189029"/>
              <a:gd name="connsiteY102" fmla="*/ 5370285 h 5965371"/>
              <a:gd name="connsiteX103" fmla="*/ 8215086 w 10189029"/>
              <a:gd name="connsiteY103" fmla="*/ 5297714 h 5965371"/>
              <a:gd name="connsiteX104" fmla="*/ 8287657 w 10189029"/>
              <a:gd name="connsiteY104" fmla="*/ 5268685 h 5965371"/>
              <a:gd name="connsiteX105" fmla="*/ 8345715 w 10189029"/>
              <a:gd name="connsiteY105" fmla="*/ 5225142 h 5965371"/>
              <a:gd name="connsiteX106" fmla="*/ 8476343 w 10189029"/>
              <a:gd name="connsiteY106" fmla="*/ 5167085 h 5965371"/>
              <a:gd name="connsiteX107" fmla="*/ 8621486 w 10189029"/>
              <a:gd name="connsiteY107" fmla="*/ 5094514 h 5965371"/>
              <a:gd name="connsiteX108" fmla="*/ 9056915 w 10189029"/>
              <a:gd name="connsiteY108" fmla="*/ 5065485 h 5965371"/>
              <a:gd name="connsiteX109" fmla="*/ 9231086 w 10189029"/>
              <a:gd name="connsiteY109" fmla="*/ 4992914 h 5965371"/>
              <a:gd name="connsiteX110" fmla="*/ 9289143 w 10189029"/>
              <a:gd name="connsiteY110" fmla="*/ 4963885 h 5965371"/>
              <a:gd name="connsiteX111" fmla="*/ 9332686 w 10189029"/>
              <a:gd name="connsiteY111" fmla="*/ 4934857 h 5965371"/>
              <a:gd name="connsiteX112" fmla="*/ 9376229 w 10189029"/>
              <a:gd name="connsiteY112" fmla="*/ 4920342 h 5965371"/>
              <a:gd name="connsiteX113" fmla="*/ 9492343 w 10189029"/>
              <a:gd name="connsiteY113" fmla="*/ 4876800 h 5965371"/>
              <a:gd name="connsiteX114" fmla="*/ 9608457 w 10189029"/>
              <a:gd name="connsiteY114" fmla="*/ 4818742 h 5965371"/>
              <a:gd name="connsiteX115" fmla="*/ 9739086 w 10189029"/>
              <a:gd name="connsiteY115" fmla="*/ 4775200 h 5965371"/>
              <a:gd name="connsiteX116" fmla="*/ 9811657 w 10189029"/>
              <a:gd name="connsiteY116" fmla="*/ 4688114 h 5965371"/>
              <a:gd name="connsiteX117" fmla="*/ 9898743 w 10189029"/>
              <a:gd name="connsiteY117" fmla="*/ 4615542 h 5965371"/>
              <a:gd name="connsiteX118" fmla="*/ 9956800 w 10189029"/>
              <a:gd name="connsiteY118" fmla="*/ 4513942 h 5965371"/>
              <a:gd name="connsiteX119" fmla="*/ 10043886 w 10189029"/>
              <a:gd name="connsiteY119" fmla="*/ 4383314 h 5965371"/>
              <a:gd name="connsiteX120" fmla="*/ 10072915 w 10189029"/>
              <a:gd name="connsiteY120" fmla="*/ 4339771 h 5965371"/>
              <a:gd name="connsiteX121" fmla="*/ 10130972 w 10189029"/>
              <a:gd name="connsiteY121" fmla="*/ 4252685 h 5965371"/>
              <a:gd name="connsiteX122" fmla="*/ 10145486 w 10189029"/>
              <a:gd name="connsiteY122" fmla="*/ 4180114 h 5965371"/>
              <a:gd name="connsiteX123" fmla="*/ 10189029 w 10189029"/>
              <a:gd name="connsiteY123" fmla="*/ 3933371 h 5965371"/>
              <a:gd name="connsiteX124" fmla="*/ 10130972 w 10189029"/>
              <a:gd name="connsiteY124" fmla="*/ 3817257 h 5965371"/>
              <a:gd name="connsiteX125" fmla="*/ 10072915 w 10189029"/>
              <a:gd name="connsiteY125" fmla="*/ 3730171 h 5965371"/>
              <a:gd name="connsiteX126" fmla="*/ 10014857 w 10189029"/>
              <a:gd name="connsiteY126" fmla="*/ 3686628 h 5965371"/>
              <a:gd name="connsiteX127" fmla="*/ 9913257 w 10189029"/>
              <a:gd name="connsiteY127" fmla="*/ 3643085 h 5965371"/>
              <a:gd name="connsiteX128" fmla="*/ 9855200 w 10189029"/>
              <a:gd name="connsiteY128" fmla="*/ 3599542 h 5965371"/>
              <a:gd name="connsiteX129" fmla="*/ 9768115 w 10189029"/>
              <a:gd name="connsiteY129" fmla="*/ 3570514 h 5965371"/>
              <a:gd name="connsiteX130" fmla="*/ 9710057 w 10189029"/>
              <a:gd name="connsiteY130" fmla="*/ 3526971 h 5965371"/>
              <a:gd name="connsiteX131" fmla="*/ 9666515 w 10189029"/>
              <a:gd name="connsiteY131" fmla="*/ 3512457 h 5965371"/>
              <a:gd name="connsiteX132" fmla="*/ 9521372 w 10189029"/>
              <a:gd name="connsiteY132" fmla="*/ 3483428 h 5965371"/>
              <a:gd name="connsiteX133" fmla="*/ 9477829 w 10189029"/>
              <a:gd name="connsiteY133" fmla="*/ 3468914 h 5965371"/>
              <a:gd name="connsiteX134" fmla="*/ 9376229 w 10189029"/>
              <a:gd name="connsiteY134" fmla="*/ 3410857 h 5965371"/>
              <a:gd name="connsiteX135" fmla="*/ 9289143 w 10189029"/>
              <a:gd name="connsiteY135" fmla="*/ 3367314 h 5965371"/>
              <a:gd name="connsiteX136" fmla="*/ 9144000 w 10189029"/>
              <a:gd name="connsiteY136" fmla="*/ 3280228 h 5965371"/>
              <a:gd name="connsiteX137" fmla="*/ 9100457 w 10189029"/>
              <a:gd name="connsiteY137" fmla="*/ 3265714 h 5965371"/>
              <a:gd name="connsiteX138" fmla="*/ 9013372 w 10189029"/>
              <a:gd name="connsiteY138" fmla="*/ 3207657 h 5965371"/>
              <a:gd name="connsiteX139" fmla="*/ 8926286 w 10189029"/>
              <a:gd name="connsiteY139" fmla="*/ 3178628 h 5965371"/>
              <a:gd name="connsiteX140" fmla="*/ 8882743 w 10189029"/>
              <a:gd name="connsiteY140" fmla="*/ 3135085 h 5965371"/>
              <a:gd name="connsiteX141" fmla="*/ 8752115 w 10189029"/>
              <a:gd name="connsiteY141" fmla="*/ 3106057 h 5965371"/>
              <a:gd name="connsiteX142" fmla="*/ 8476343 w 10189029"/>
              <a:gd name="connsiteY142" fmla="*/ 3149600 h 5965371"/>
              <a:gd name="connsiteX143" fmla="*/ 8432800 w 10189029"/>
              <a:gd name="connsiteY143" fmla="*/ 3164114 h 5965371"/>
              <a:gd name="connsiteX144" fmla="*/ 8389257 w 10189029"/>
              <a:gd name="connsiteY144" fmla="*/ 3193142 h 5965371"/>
              <a:gd name="connsiteX145" fmla="*/ 8331200 w 10189029"/>
              <a:gd name="connsiteY145" fmla="*/ 3222171 h 5965371"/>
              <a:gd name="connsiteX146" fmla="*/ 8244115 w 10189029"/>
              <a:gd name="connsiteY146" fmla="*/ 3280228 h 5965371"/>
              <a:gd name="connsiteX147" fmla="*/ 8200572 w 10189029"/>
              <a:gd name="connsiteY147" fmla="*/ 3396342 h 5965371"/>
              <a:gd name="connsiteX148" fmla="*/ 8157029 w 10189029"/>
              <a:gd name="connsiteY148" fmla="*/ 3439885 h 5965371"/>
              <a:gd name="connsiteX149" fmla="*/ 8113486 w 10189029"/>
              <a:gd name="connsiteY149" fmla="*/ 3585028 h 5965371"/>
              <a:gd name="connsiteX150" fmla="*/ 8098972 w 10189029"/>
              <a:gd name="connsiteY150" fmla="*/ 3686628 h 5965371"/>
              <a:gd name="connsiteX151" fmla="*/ 8069943 w 10189029"/>
              <a:gd name="connsiteY151" fmla="*/ 3802742 h 5965371"/>
              <a:gd name="connsiteX152" fmla="*/ 8055429 w 10189029"/>
              <a:gd name="connsiteY152" fmla="*/ 3933371 h 5965371"/>
              <a:gd name="connsiteX153" fmla="*/ 8026400 w 10189029"/>
              <a:gd name="connsiteY153" fmla="*/ 4020457 h 5965371"/>
              <a:gd name="connsiteX154" fmla="*/ 8011886 w 10189029"/>
              <a:gd name="connsiteY154" fmla="*/ 4078514 h 5965371"/>
              <a:gd name="connsiteX155" fmla="*/ 7982857 w 10189029"/>
              <a:gd name="connsiteY155" fmla="*/ 4165600 h 5965371"/>
              <a:gd name="connsiteX156" fmla="*/ 7895772 w 10189029"/>
              <a:gd name="connsiteY156" fmla="*/ 4180114 h 5965371"/>
              <a:gd name="connsiteX157" fmla="*/ 7736115 w 10189029"/>
              <a:gd name="connsiteY157" fmla="*/ 4223657 h 5965371"/>
              <a:gd name="connsiteX158" fmla="*/ 7387772 w 10189029"/>
              <a:gd name="connsiteY158" fmla="*/ 4223657 h 5965371"/>
              <a:gd name="connsiteX159" fmla="*/ 7286172 w 10189029"/>
              <a:gd name="connsiteY159" fmla="*/ 4325257 h 5965371"/>
              <a:gd name="connsiteX160" fmla="*/ 7242629 w 10189029"/>
              <a:gd name="connsiteY160" fmla="*/ 4339771 h 5965371"/>
              <a:gd name="connsiteX161" fmla="*/ 7199086 w 10189029"/>
              <a:gd name="connsiteY161" fmla="*/ 4383314 h 5965371"/>
              <a:gd name="connsiteX162" fmla="*/ 7082972 w 10189029"/>
              <a:gd name="connsiteY162" fmla="*/ 4441371 h 5965371"/>
              <a:gd name="connsiteX163" fmla="*/ 7039429 w 10189029"/>
              <a:gd name="connsiteY163" fmla="*/ 4470400 h 5965371"/>
              <a:gd name="connsiteX164" fmla="*/ 7010400 w 10189029"/>
              <a:gd name="connsiteY164" fmla="*/ 4513942 h 5965371"/>
              <a:gd name="connsiteX165" fmla="*/ 6836229 w 10189029"/>
              <a:gd name="connsiteY165" fmla="*/ 4484914 h 5965371"/>
              <a:gd name="connsiteX166" fmla="*/ 6749143 w 10189029"/>
              <a:gd name="connsiteY166" fmla="*/ 4470400 h 5965371"/>
              <a:gd name="connsiteX167" fmla="*/ 6676572 w 10189029"/>
              <a:gd name="connsiteY167" fmla="*/ 4455885 h 5965371"/>
              <a:gd name="connsiteX168" fmla="*/ 6502400 w 10189029"/>
              <a:gd name="connsiteY168" fmla="*/ 4470400 h 5965371"/>
              <a:gd name="connsiteX169" fmla="*/ 6429829 w 10189029"/>
              <a:gd name="connsiteY169" fmla="*/ 4542971 h 5965371"/>
              <a:gd name="connsiteX170" fmla="*/ 6328229 w 10189029"/>
              <a:gd name="connsiteY170" fmla="*/ 4586514 h 5965371"/>
              <a:gd name="connsiteX171" fmla="*/ 6212115 w 10189029"/>
              <a:gd name="connsiteY171" fmla="*/ 4659085 h 5965371"/>
              <a:gd name="connsiteX172" fmla="*/ 6125029 w 10189029"/>
              <a:gd name="connsiteY172" fmla="*/ 4688114 h 5965371"/>
              <a:gd name="connsiteX173" fmla="*/ 5907315 w 10189029"/>
              <a:gd name="connsiteY173" fmla="*/ 4644571 h 5965371"/>
              <a:gd name="connsiteX174" fmla="*/ 5863772 w 10189029"/>
              <a:gd name="connsiteY174" fmla="*/ 4630057 h 5965371"/>
              <a:gd name="connsiteX175" fmla="*/ 5805715 w 10189029"/>
              <a:gd name="connsiteY175" fmla="*/ 4499428 h 5965371"/>
              <a:gd name="connsiteX176" fmla="*/ 5791200 w 10189029"/>
              <a:gd name="connsiteY176" fmla="*/ 4455885 h 5965371"/>
              <a:gd name="connsiteX177" fmla="*/ 5805715 w 10189029"/>
              <a:gd name="connsiteY177" fmla="*/ 4325257 h 5965371"/>
              <a:gd name="connsiteX178" fmla="*/ 5834743 w 10189029"/>
              <a:gd name="connsiteY178" fmla="*/ 4223657 h 5965371"/>
              <a:gd name="connsiteX179" fmla="*/ 5863772 w 10189029"/>
              <a:gd name="connsiteY179" fmla="*/ 4049485 h 5965371"/>
              <a:gd name="connsiteX180" fmla="*/ 5907315 w 10189029"/>
              <a:gd name="connsiteY180" fmla="*/ 3976914 h 5965371"/>
              <a:gd name="connsiteX181" fmla="*/ 5950857 w 10189029"/>
              <a:gd name="connsiteY181" fmla="*/ 3889828 h 5965371"/>
              <a:gd name="connsiteX182" fmla="*/ 5965372 w 10189029"/>
              <a:gd name="connsiteY182" fmla="*/ 3817257 h 5965371"/>
              <a:gd name="connsiteX183" fmla="*/ 5979886 w 10189029"/>
              <a:gd name="connsiteY183" fmla="*/ 3773714 h 5965371"/>
              <a:gd name="connsiteX184" fmla="*/ 5994400 w 10189029"/>
              <a:gd name="connsiteY184" fmla="*/ 3701142 h 5965371"/>
              <a:gd name="connsiteX185" fmla="*/ 6052457 w 10189029"/>
              <a:gd name="connsiteY185" fmla="*/ 3570514 h 5965371"/>
              <a:gd name="connsiteX186" fmla="*/ 6081486 w 10189029"/>
              <a:gd name="connsiteY186" fmla="*/ 3454400 h 5965371"/>
              <a:gd name="connsiteX187" fmla="*/ 6052457 w 10189029"/>
              <a:gd name="connsiteY187" fmla="*/ 3294742 h 5965371"/>
              <a:gd name="connsiteX188" fmla="*/ 6037943 w 10189029"/>
              <a:gd name="connsiteY188" fmla="*/ 3222171 h 5965371"/>
              <a:gd name="connsiteX189" fmla="*/ 5994400 w 10189029"/>
              <a:gd name="connsiteY189" fmla="*/ 3091542 h 5965371"/>
              <a:gd name="connsiteX190" fmla="*/ 5965372 w 10189029"/>
              <a:gd name="connsiteY190" fmla="*/ 2960914 h 5965371"/>
              <a:gd name="connsiteX191" fmla="*/ 5979886 w 10189029"/>
              <a:gd name="connsiteY191" fmla="*/ 2888342 h 5965371"/>
              <a:gd name="connsiteX192" fmla="*/ 6008915 w 10189029"/>
              <a:gd name="connsiteY192" fmla="*/ 2801257 h 5965371"/>
              <a:gd name="connsiteX193" fmla="*/ 6052457 w 10189029"/>
              <a:gd name="connsiteY193" fmla="*/ 2656114 h 5965371"/>
              <a:gd name="connsiteX194" fmla="*/ 6081486 w 10189029"/>
              <a:gd name="connsiteY194" fmla="*/ 2612571 h 5965371"/>
              <a:gd name="connsiteX195" fmla="*/ 6096000 w 10189029"/>
              <a:gd name="connsiteY195" fmla="*/ 2554514 h 5965371"/>
              <a:gd name="connsiteX196" fmla="*/ 6110515 w 10189029"/>
              <a:gd name="connsiteY196" fmla="*/ 2481942 h 5965371"/>
              <a:gd name="connsiteX197" fmla="*/ 6183086 w 10189029"/>
              <a:gd name="connsiteY197" fmla="*/ 2409371 h 5965371"/>
              <a:gd name="connsiteX198" fmla="*/ 6226629 w 10189029"/>
              <a:gd name="connsiteY198" fmla="*/ 2351314 h 5965371"/>
              <a:gd name="connsiteX199" fmla="*/ 6357257 w 10189029"/>
              <a:gd name="connsiteY199" fmla="*/ 2278742 h 5965371"/>
              <a:gd name="connsiteX200" fmla="*/ 6444343 w 10189029"/>
              <a:gd name="connsiteY200" fmla="*/ 2206171 h 5965371"/>
              <a:gd name="connsiteX201" fmla="*/ 6458857 w 10189029"/>
              <a:gd name="connsiteY201" fmla="*/ 2162628 h 5965371"/>
              <a:gd name="connsiteX202" fmla="*/ 6502400 w 10189029"/>
              <a:gd name="connsiteY202" fmla="*/ 2046514 h 5965371"/>
              <a:gd name="connsiteX203" fmla="*/ 6618515 w 10189029"/>
              <a:gd name="connsiteY203" fmla="*/ 1973942 h 5965371"/>
              <a:gd name="connsiteX204" fmla="*/ 6691086 w 10189029"/>
              <a:gd name="connsiteY204" fmla="*/ 1944914 h 5965371"/>
              <a:gd name="connsiteX205" fmla="*/ 6734629 w 10189029"/>
              <a:gd name="connsiteY205" fmla="*/ 1915885 h 5965371"/>
              <a:gd name="connsiteX206" fmla="*/ 6821715 w 10189029"/>
              <a:gd name="connsiteY206" fmla="*/ 1901371 h 5965371"/>
              <a:gd name="connsiteX207" fmla="*/ 6923315 w 10189029"/>
              <a:gd name="connsiteY207" fmla="*/ 1872342 h 5965371"/>
              <a:gd name="connsiteX208" fmla="*/ 6981372 w 10189029"/>
              <a:gd name="connsiteY208" fmla="*/ 1857828 h 5965371"/>
              <a:gd name="connsiteX209" fmla="*/ 7228115 w 10189029"/>
              <a:gd name="connsiteY209" fmla="*/ 1886857 h 5965371"/>
              <a:gd name="connsiteX210" fmla="*/ 7271657 w 10189029"/>
              <a:gd name="connsiteY210" fmla="*/ 1915885 h 5965371"/>
              <a:gd name="connsiteX211" fmla="*/ 7358743 w 10189029"/>
              <a:gd name="connsiteY211" fmla="*/ 1944914 h 5965371"/>
              <a:gd name="connsiteX212" fmla="*/ 7402286 w 10189029"/>
              <a:gd name="connsiteY212" fmla="*/ 1959428 h 5965371"/>
              <a:gd name="connsiteX213" fmla="*/ 7576457 w 10189029"/>
              <a:gd name="connsiteY213" fmla="*/ 1944914 h 5965371"/>
              <a:gd name="connsiteX214" fmla="*/ 7692572 w 10189029"/>
              <a:gd name="connsiteY214" fmla="*/ 1901371 h 5965371"/>
              <a:gd name="connsiteX215" fmla="*/ 7750629 w 10189029"/>
              <a:gd name="connsiteY215" fmla="*/ 1886857 h 5965371"/>
              <a:gd name="connsiteX216" fmla="*/ 7794172 w 10189029"/>
              <a:gd name="connsiteY216" fmla="*/ 1785257 h 5965371"/>
              <a:gd name="connsiteX217" fmla="*/ 7866743 w 10189029"/>
              <a:gd name="connsiteY217" fmla="*/ 1683657 h 5965371"/>
              <a:gd name="connsiteX218" fmla="*/ 7895772 w 10189029"/>
              <a:gd name="connsiteY218" fmla="*/ 1640114 h 5965371"/>
              <a:gd name="connsiteX219" fmla="*/ 7924800 w 10189029"/>
              <a:gd name="connsiteY219" fmla="*/ 1509485 h 5965371"/>
              <a:gd name="connsiteX220" fmla="*/ 7968343 w 10189029"/>
              <a:gd name="connsiteY220" fmla="*/ 1393371 h 5965371"/>
              <a:gd name="connsiteX221" fmla="*/ 7953829 w 10189029"/>
              <a:gd name="connsiteY221" fmla="*/ 1016000 h 5965371"/>
              <a:gd name="connsiteX222" fmla="*/ 7881257 w 10189029"/>
              <a:gd name="connsiteY222" fmla="*/ 899885 h 5965371"/>
              <a:gd name="connsiteX223" fmla="*/ 7808686 w 10189029"/>
              <a:gd name="connsiteY223" fmla="*/ 885371 h 5965371"/>
              <a:gd name="connsiteX224" fmla="*/ 7721600 w 10189029"/>
              <a:gd name="connsiteY224" fmla="*/ 812800 h 5965371"/>
              <a:gd name="connsiteX225" fmla="*/ 7663543 w 10189029"/>
              <a:gd name="connsiteY225" fmla="*/ 696685 h 5965371"/>
              <a:gd name="connsiteX226" fmla="*/ 7634515 w 10189029"/>
              <a:gd name="connsiteY226" fmla="*/ 580571 h 5965371"/>
              <a:gd name="connsiteX227" fmla="*/ 7605486 w 10189029"/>
              <a:gd name="connsiteY227" fmla="*/ 464457 h 5965371"/>
              <a:gd name="connsiteX228" fmla="*/ 7518400 w 10189029"/>
              <a:gd name="connsiteY228" fmla="*/ 420914 h 5965371"/>
              <a:gd name="connsiteX229" fmla="*/ 7387772 w 10189029"/>
              <a:gd name="connsiteY229" fmla="*/ 391885 h 5965371"/>
              <a:gd name="connsiteX230" fmla="*/ 7155543 w 10189029"/>
              <a:gd name="connsiteY230" fmla="*/ 362857 h 5965371"/>
              <a:gd name="connsiteX231" fmla="*/ 7082972 w 10189029"/>
              <a:gd name="connsiteY231" fmla="*/ 348342 h 5965371"/>
              <a:gd name="connsiteX232" fmla="*/ 7039429 w 10189029"/>
              <a:gd name="connsiteY232" fmla="*/ 159657 h 5965371"/>
              <a:gd name="connsiteX233" fmla="*/ 7010400 w 10189029"/>
              <a:gd name="connsiteY233" fmla="*/ 72571 h 5965371"/>
              <a:gd name="connsiteX234" fmla="*/ 6995886 w 10189029"/>
              <a:gd name="connsiteY234" fmla="*/ 29028 h 5965371"/>
              <a:gd name="connsiteX235" fmla="*/ 6995886 w 10189029"/>
              <a:gd name="connsiteY235" fmla="*/ 0 h 596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0189029" h="5965371">
                <a:moveTo>
                  <a:pt x="0" y="1683657"/>
                </a:moveTo>
                <a:cubicBezTo>
                  <a:pt x="25305" y="1686820"/>
                  <a:pt x="120682" y="1691033"/>
                  <a:pt x="159657" y="1712685"/>
                </a:cubicBezTo>
                <a:cubicBezTo>
                  <a:pt x="309383" y="1795866"/>
                  <a:pt x="191758" y="1752413"/>
                  <a:pt x="290286" y="1785257"/>
                </a:cubicBezTo>
                <a:cubicBezTo>
                  <a:pt x="304800" y="1799771"/>
                  <a:pt x="322443" y="1811721"/>
                  <a:pt x="333829" y="1828800"/>
                </a:cubicBezTo>
                <a:cubicBezTo>
                  <a:pt x="342315" y="1841530"/>
                  <a:pt x="341501" y="1858658"/>
                  <a:pt x="348343" y="1872342"/>
                </a:cubicBezTo>
                <a:cubicBezTo>
                  <a:pt x="356144" y="1887944"/>
                  <a:pt x="367696" y="1901371"/>
                  <a:pt x="377372" y="1915885"/>
                </a:cubicBezTo>
                <a:cubicBezTo>
                  <a:pt x="413853" y="2025331"/>
                  <a:pt x="364642" y="1890425"/>
                  <a:pt x="420915" y="2002971"/>
                </a:cubicBezTo>
                <a:cubicBezTo>
                  <a:pt x="427757" y="2016655"/>
                  <a:pt x="428587" y="2032830"/>
                  <a:pt x="435429" y="2046514"/>
                </a:cubicBezTo>
                <a:cubicBezTo>
                  <a:pt x="443230" y="2062116"/>
                  <a:pt x="456656" y="2074455"/>
                  <a:pt x="464457" y="2090057"/>
                </a:cubicBezTo>
                <a:cubicBezTo>
                  <a:pt x="471299" y="2103741"/>
                  <a:pt x="472130" y="2119916"/>
                  <a:pt x="478972" y="2133600"/>
                </a:cubicBezTo>
                <a:cubicBezTo>
                  <a:pt x="486773" y="2149202"/>
                  <a:pt x="500915" y="2161202"/>
                  <a:pt x="508000" y="2177142"/>
                </a:cubicBezTo>
                <a:cubicBezTo>
                  <a:pt x="558908" y="2291686"/>
                  <a:pt x="502241" y="2241036"/>
                  <a:pt x="580572" y="2293257"/>
                </a:cubicBezTo>
                <a:cubicBezTo>
                  <a:pt x="653448" y="2402574"/>
                  <a:pt x="567880" y="2263642"/>
                  <a:pt x="624115" y="2394857"/>
                </a:cubicBezTo>
                <a:cubicBezTo>
                  <a:pt x="630987" y="2410890"/>
                  <a:pt x="645342" y="2422798"/>
                  <a:pt x="653143" y="2438400"/>
                </a:cubicBezTo>
                <a:cubicBezTo>
                  <a:pt x="713230" y="2558575"/>
                  <a:pt x="613498" y="2400704"/>
                  <a:pt x="696686" y="2525485"/>
                </a:cubicBezTo>
                <a:lnTo>
                  <a:pt x="740229" y="2656114"/>
                </a:lnTo>
                <a:cubicBezTo>
                  <a:pt x="745067" y="2670628"/>
                  <a:pt x="751743" y="2684655"/>
                  <a:pt x="754743" y="2699657"/>
                </a:cubicBezTo>
                <a:cubicBezTo>
                  <a:pt x="759581" y="2723847"/>
                  <a:pt x="761456" y="2748825"/>
                  <a:pt x="769257" y="2772228"/>
                </a:cubicBezTo>
                <a:cubicBezTo>
                  <a:pt x="781533" y="2809057"/>
                  <a:pt x="806080" y="2841976"/>
                  <a:pt x="827315" y="2873828"/>
                </a:cubicBezTo>
                <a:cubicBezTo>
                  <a:pt x="845566" y="2928582"/>
                  <a:pt x="849978" y="2954550"/>
                  <a:pt x="899886" y="3004457"/>
                </a:cubicBezTo>
                <a:cubicBezTo>
                  <a:pt x="928915" y="3033485"/>
                  <a:pt x="962341" y="3058700"/>
                  <a:pt x="986972" y="3091542"/>
                </a:cubicBezTo>
                <a:cubicBezTo>
                  <a:pt x="1001486" y="3110895"/>
                  <a:pt x="1016454" y="3129915"/>
                  <a:pt x="1030515" y="3149600"/>
                </a:cubicBezTo>
                <a:cubicBezTo>
                  <a:pt x="1063331" y="3195542"/>
                  <a:pt x="1062433" y="3203772"/>
                  <a:pt x="1103086" y="3251200"/>
                </a:cubicBezTo>
                <a:cubicBezTo>
                  <a:pt x="1116444" y="3266785"/>
                  <a:pt x="1134027" y="3278540"/>
                  <a:pt x="1146629" y="3294742"/>
                </a:cubicBezTo>
                <a:cubicBezTo>
                  <a:pt x="1168048" y="3322281"/>
                  <a:pt x="1180016" y="3357158"/>
                  <a:pt x="1204686" y="3381828"/>
                </a:cubicBezTo>
                <a:cubicBezTo>
                  <a:pt x="1219200" y="3396342"/>
                  <a:pt x="1235088" y="3409602"/>
                  <a:pt x="1248229" y="3425371"/>
                </a:cubicBezTo>
                <a:cubicBezTo>
                  <a:pt x="1259396" y="3438772"/>
                  <a:pt x="1264922" y="3456579"/>
                  <a:pt x="1277257" y="3468914"/>
                </a:cubicBezTo>
                <a:cubicBezTo>
                  <a:pt x="1294362" y="3486019"/>
                  <a:pt x="1315962" y="3497943"/>
                  <a:pt x="1335315" y="3512457"/>
                </a:cubicBezTo>
                <a:cubicBezTo>
                  <a:pt x="1404758" y="3616621"/>
                  <a:pt x="1368703" y="3574873"/>
                  <a:pt x="1436915" y="3643085"/>
                </a:cubicBezTo>
                <a:cubicBezTo>
                  <a:pt x="1481544" y="3732345"/>
                  <a:pt x="1453942" y="3683142"/>
                  <a:pt x="1524000" y="3788228"/>
                </a:cubicBezTo>
                <a:lnTo>
                  <a:pt x="1553029" y="3831771"/>
                </a:lnTo>
                <a:cubicBezTo>
                  <a:pt x="1589510" y="3941217"/>
                  <a:pt x="1540299" y="3806311"/>
                  <a:pt x="1596572" y="3918857"/>
                </a:cubicBezTo>
                <a:cubicBezTo>
                  <a:pt x="1603414" y="3932541"/>
                  <a:pt x="1605059" y="3948338"/>
                  <a:pt x="1611086" y="3962400"/>
                </a:cubicBezTo>
                <a:cubicBezTo>
                  <a:pt x="1619609" y="3982287"/>
                  <a:pt x="1631592" y="4000570"/>
                  <a:pt x="1640115" y="4020457"/>
                </a:cubicBezTo>
                <a:cubicBezTo>
                  <a:pt x="1646142" y="4034519"/>
                  <a:pt x="1646142" y="4051270"/>
                  <a:pt x="1654629" y="4064000"/>
                </a:cubicBezTo>
                <a:cubicBezTo>
                  <a:pt x="1666015" y="4081079"/>
                  <a:pt x="1685031" y="4091773"/>
                  <a:pt x="1698172" y="4107542"/>
                </a:cubicBezTo>
                <a:cubicBezTo>
                  <a:pt x="1762601" y="4184856"/>
                  <a:pt x="1698078" y="4116082"/>
                  <a:pt x="1741715" y="4194628"/>
                </a:cubicBezTo>
                <a:cubicBezTo>
                  <a:pt x="1798635" y="4297083"/>
                  <a:pt x="1791233" y="4276021"/>
                  <a:pt x="1886857" y="4339771"/>
                </a:cubicBezTo>
                <a:lnTo>
                  <a:pt x="1930400" y="4368800"/>
                </a:lnTo>
                <a:cubicBezTo>
                  <a:pt x="1976403" y="4437801"/>
                  <a:pt x="1942880" y="4406826"/>
                  <a:pt x="2046515" y="4441371"/>
                </a:cubicBezTo>
                <a:lnTo>
                  <a:pt x="2090057" y="4455885"/>
                </a:lnTo>
                <a:cubicBezTo>
                  <a:pt x="2099733" y="4480076"/>
                  <a:pt x="2098243" y="4512825"/>
                  <a:pt x="2119086" y="4528457"/>
                </a:cubicBezTo>
                <a:cubicBezTo>
                  <a:pt x="2142629" y="4546114"/>
                  <a:pt x="2177444" y="4536587"/>
                  <a:pt x="2206172" y="4542971"/>
                </a:cubicBezTo>
                <a:cubicBezTo>
                  <a:pt x="2221107" y="4546290"/>
                  <a:pt x="2235201" y="4552647"/>
                  <a:pt x="2249715" y="4557485"/>
                </a:cubicBezTo>
                <a:cubicBezTo>
                  <a:pt x="2352099" y="4659871"/>
                  <a:pt x="2300082" y="4626212"/>
                  <a:pt x="2394857" y="4673600"/>
                </a:cubicBezTo>
                <a:cubicBezTo>
                  <a:pt x="2404533" y="4692952"/>
                  <a:pt x="2408587" y="4716358"/>
                  <a:pt x="2423886" y="4731657"/>
                </a:cubicBezTo>
                <a:cubicBezTo>
                  <a:pt x="2480160" y="4787930"/>
                  <a:pt x="2527227" y="4795132"/>
                  <a:pt x="2598057" y="4818742"/>
                </a:cubicBezTo>
                <a:lnTo>
                  <a:pt x="2641600" y="4833257"/>
                </a:lnTo>
                <a:lnTo>
                  <a:pt x="2685143" y="4847771"/>
                </a:lnTo>
                <a:cubicBezTo>
                  <a:pt x="2714172" y="4867123"/>
                  <a:pt x="2761197" y="4872730"/>
                  <a:pt x="2772229" y="4905828"/>
                </a:cubicBezTo>
                <a:cubicBezTo>
                  <a:pt x="2777067" y="4920342"/>
                  <a:pt x="2775925" y="4938553"/>
                  <a:pt x="2786743" y="4949371"/>
                </a:cubicBezTo>
                <a:cubicBezTo>
                  <a:pt x="2793682" y="4956310"/>
                  <a:pt x="2887843" y="4978275"/>
                  <a:pt x="2888343" y="4978400"/>
                </a:cubicBezTo>
                <a:cubicBezTo>
                  <a:pt x="2902857" y="4988076"/>
                  <a:pt x="2918485" y="4996261"/>
                  <a:pt x="2931886" y="5007428"/>
                </a:cubicBezTo>
                <a:cubicBezTo>
                  <a:pt x="2947655" y="5020569"/>
                  <a:pt x="2957607" y="5040787"/>
                  <a:pt x="2975429" y="5050971"/>
                </a:cubicBezTo>
                <a:cubicBezTo>
                  <a:pt x="2992749" y="5060868"/>
                  <a:pt x="3014134" y="5060647"/>
                  <a:pt x="3033486" y="5065485"/>
                </a:cubicBezTo>
                <a:cubicBezTo>
                  <a:pt x="3048000" y="5079999"/>
                  <a:pt x="3059950" y="5097642"/>
                  <a:pt x="3077029" y="5109028"/>
                </a:cubicBezTo>
                <a:cubicBezTo>
                  <a:pt x="3089759" y="5117515"/>
                  <a:pt x="3107198" y="5116112"/>
                  <a:pt x="3120572" y="5123542"/>
                </a:cubicBezTo>
                <a:cubicBezTo>
                  <a:pt x="3151069" y="5140485"/>
                  <a:pt x="3178629" y="5162248"/>
                  <a:pt x="3207657" y="5181600"/>
                </a:cubicBezTo>
                <a:lnTo>
                  <a:pt x="3251200" y="5210628"/>
                </a:lnTo>
                <a:lnTo>
                  <a:pt x="3294743" y="5239657"/>
                </a:lnTo>
                <a:cubicBezTo>
                  <a:pt x="3348381" y="5320113"/>
                  <a:pt x="3293083" y="5256474"/>
                  <a:pt x="3367315" y="5297714"/>
                </a:cubicBezTo>
                <a:cubicBezTo>
                  <a:pt x="3397812" y="5314657"/>
                  <a:pt x="3425372" y="5336419"/>
                  <a:pt x="3454400" y="5355771"/>
                </a:cubicBezTo>
                <a:cubicBezTo>
                  <a:pt x="3468914" y="5365447"/>
                  <a:pt x="3482340" y="5376999"/>
                  <a:pt x="3497943" y="5384800"/>
                </a:cubicBezTo>
                <a:cubicBezTo>
                  <a:pt x="3517295" y="5394476"/>
                  <a:pt x="3535911" y="5405792"/>
                  <a:pt x="3556000" y="5413828"/>
                </a:cubicBezTo>
                <a:cubicBezTo>
                  <a:pt x="3584410" y="5425192"/>
                  <a:pt x="3614057" y="5433181"/>
                  <a:pt x="3643086" y="5442857"/>
                </a:cubicBezTo>
                <a:lnTo>
                  <a:pt x="3686629" y="5457371"/>
                </a:lnTo>
                <a:cubicBezTo>
                  <a:pt x="3744686" y="5452533"/>
                  <a:pt x="3803053" y="5450557"/>
                  <a:pt x="3860800" y="5442857"/>
                </a:cubicBezTo>
                <a:cubicBezTo>
                  <a:pt x="3875965" y="5440835"/>
                  <a:pt x="3889043" y="5428342"/>
                  <a:pt x="3904343" y="5428342"/>
                </a:cubicBezTo>
                <a:cubicBezTo>
                  <a:pt x="3996394" y="5428342"/>
                  <a:pt x="4088191" y="5438019"/>
                  <a:pt x="4180115" y="5442857"/>
                </a:cubicBezTo>
                <a:cubicBezTo>
                  <a:pt x="4209143" y="5452533"/>
                  <a:pt x="4241740" y="5454912"/>
                  <a:pt x="4267200" y="5471885"/>
                </a:cubicBezTo>
                <a:cubicBezTo>
                  <a:pt x="4296229" y="5491237"/>
                  <a:pt x="4319873" y="5524206"/>
                  <a:pt x="4354286" y="5529942"/>
                </a:cubicBezTo>
                <a:lnTo>
                  <a:pt x="4441372" y="5544457"/>
                </a:lnTo>
                <a:cubicBezTo>
                  <a:pt x="4521279" y="5624364"/>
                  <a:pt x="4503586" y="5625030"/>
                  <a:pt x="4586515" y="5660571"/>
                </a:cubicBezTo>
                <a:cubicBezTo>
                  <a:pt x="4600577" y="5666598"/>
                  <a:pt x="4614966" y="5672570"/>
                  <a:pt x="4630057" y="5675085"/>
                </a:cubicBezTo>
                <a:cubicBezTo>
                  <a:pt x="4673272" y="5682288"/>
                  <a:pt x="4717143" y="5684762"/>
                  <a:pt x="4760686" y="5689600"/>
                </a:cubicBezTo>
                <a:cubicBezTo>
                  <a:pt x="4839825" y="5715979"/>
                  <a:pt x="4822475" y="5716792"/>
                  <a:pt x="4949372" y="5689600"/>
                </a:cubicBezTo>
                <a:cubicBezTo>
                  <a:pt x="4970528" y="5685066"/>
                  <a:pt x="4988077" y="5670247"/>
                  <a:pt x="5007429" y="5660571"/>
                </a:cubicBezTo>
                <a:cubicBezTo>
                  <a:pt x="5057326" y="5670550"/>
                  <a:pt x="5090219" y="5675932"/>
                  <a:pt x="5138057" y="5689600"/>
                </a:cubicBezTo>
                <a:cubicBezTo>
                  <a:pt x="5152768" y="5693803"/>
                  <a:pt x="5166889" y="5699911"/>
                  <a:pt x="5181600" y="5704114"/>
                </a:cubicBezTo>
                <a:cubicBezTo>
                  <a:pt x="5200780" y="5709594"/>
                  <a:pt x="5220477" y="5713148"/>
                  <a:pt x="5239657" y="5718628"/>
                </a:cubicBezTo>
                <a:cubicBezTo>
                  <a:pt x="5304583" y="5737178"/>
                  <a:pt x="5280681" y="5740764"/>
                  <a:pt x="5370286" y="5747657"/>
                </a:cubicBezTo>
                <a:cubicBezTo>
                  <a:pt x="5466883" y="5755088"/>
                  <a:pt x="5563810" y="5757333"/>
                  <a:pt x="5660572" y="5762171"/>
                </a:cubicBezTo>
                <a:cubicBezTo>
                  <a:pt x="5675086" y="5781523"/>
                  <a:pt x="5681166" y="5812578"/>
                  <a:pt x="5704115" y="5820228"/>
                </a:cubicBezTo>
                <a:cubicBezTo>
                  <a:pt x="5759384" y="5838651"/>
                  <a:pt x="5820348" y="5828643"/>
                  <a:pt x="5878286" y="5834742"/>
                </a:cubicBezTo>
                <a:cubicBezTo>
                  <a:pt x="5912309" y="5838323"/>
                  <a:pt x="5946019" y="5844419"/>
                  <a:pt x="5979886" y="5849257"/>
                </a:cubicBezTo>
                <a:cubicBezTo>
                  <a:pt x="5994400" y="5854095"/>
                  <a:pt x="6008130" y="5863771"/>
                  <a:pt x="6023429" y="5863771"/>
                </a:cubicBezTo>
                <a:cubicBezTo>
                  <a:pt x="6098798" y="5863771"/>
                  <a:pt x="6143130" y="5843223"/>
                  <a:pt x="6212115" y="5820228"/>
                </a:cubicBezTo>
                <a:lnTo>
                  <a:pt x="6299200" y="5791200"/>
                </a:lnTo>
                <a:lnTo>
                  <a:pt x="6342743" y="5776685"/>
                </a:lnTo>
                <a:cubicBezTo>
                  <a:pt x="6454019" y="5781523"/>
                  <a:pt x="6566810" y="5772275"/>
                  <a:pt x="6676572" y="5791200"/>
                </a:cubicBezTo>
                <a:cubicBezTo>
                  <a:pt x="6710953" y="5797128"/>
                  <a:pt x="6763657" y="5849257"/>
                  <a:pt x="6763657" y="5849257"/>
                </a:cubicBezTo>
                <a:cubicBezTo>
                  <a:pt x="6793125" y="5937660"/>
                  <a:pt x="6765857" y="5933264"/>
                  <a:pt x="6836229" y="5950857"/>
                </a:cubicBezTo>
                <a:cubicBezTo>
                  <a:pt x="6860162" y="5956840"/>
                  <a:pt x="6884610" y="5960533"/>
                  <a:pt x="6908800" y="5965371"/>
                </a:cubicBezTo>
                <a:cubicBezTo>
                  <a:pt x="6971695" y="5960533"/>
                  <a:pt x="7036482" y="5966911"/>
                  <a:pt x="7097486" y="5950857"/>
                </a:cubicBezTo>
                <a:cubicBezTo>
                  <a:pt x="7169783" y="5931832"/>
                  <a:pt x="7212307" y="5854626"/>
                  <a:pt x="7257143" y="5805714"/>
                </a:cubicBezTo>
                <a:cubicBezTo>
                  <a:pt x="7286053" y="5774176"/>
                  <a:pt x="7372602" y="5685827"/>
                  <a:pt x="7416800" y="5660571"/>
                </a:cubicBezTo>
                <a:cubicBezTo>
                  <a:pt x="7458172" y="5636930"/>
                  <a:pt x="7502955" y="5619619"/>
                  <a:pt x="7547429" y="5602514"/>
                </a:cubicBezTo>
                <a:cubicBezTo>
                  <a:pt x="7587743" y="5587009"/>
                  <a:pt x="7611554" y="5592223"/>
                  <a:pt x="7649029" y="5573485"/>
                </a:cubicBezTo>
                <a:cubicBezTo>
                  <a:pt x="7931220" y="5432387"/>
                  <a:pt x="7558103" y="5598509"/>
                  <a:pt x="7779657" y="5515428"/>
                </a:cubicBezTo>
                <a:cubicBezTo>
                  <a:pt x="7799916" y="5507831"/>
                  <a:pt x="7819162" y="5497532"/>
                  <a:pt x="7837715" y="5486400"/>
                </a:cubicBezTo>
                <a:cubicBezTo>
                  <a:pt x="7867631" y="5468450"/>
                  <a:pt x="7892407" y="5441299"/>
                  <a:pt x="7924800" y="5428342"/>
                </a:cubicBezTo>
                <a:cubicBezTo>
                  <a:pt x="8024696" y="5388385"/>
                  <a:pt x="7971672" y="5403597"/>
                  <a:pt x="8084457" y="5384800"/>
                </a:cubicBezTo>
                <a:cubicBezTo>
                  <a:pt x="8098971" y="5379962"/>
                  <a:pt x="8115270" y="5378772"/>
                  <a:pt x="8128000" y="5370285"/>
                </a:cubicBezTo>
                <a:cubicBezTo>
                  <a:pt x="8224301" y="5306084"/>
                  <a:pt x="8120111" y="5345202"/>
                  <a:pt x="8215086" y="5297714"/>
                </a:cubicBezTo>
                <a:cubicBezTo>
                  <a:pt x="8238389" y="5286062"/>
                  <a:pt x="8264882" y="5281338"/>
                  <a:pt x="8287657" y="5268685"/>
                </a:cubicBezTo>
                <a:cubicBezTo>
                  <a:pt x="8308803" y="5256937"/>
                  <a:pt x="8325201" y="5237963"/>
                  <a:pt x="8345715" y="5225142"/>
                </a:cubicBezTo>
                <a:cubicBezTo>
                  <a:pt x="8395237" y="5194191"/>
                  <a:pt x="8422021" y="5192435"/>
                  <a:pt x="8476343" y="5167085"/>
                </a:cubicBezTo>
                <a:cubicBezTo>
                  <a:pt x="8525360" y="5144210"/>
                  <a:pt x="8569009" y="5107633"/>
                  <a:pt x="8621486" y="5094514"/>
                </a:cubicBezTo>
                <a:cubicBezTo>
                  <a:pt x="8801668" y="5049469"/>
                  <a:pt x="8659610" y="5080767"/>
                  <a:pt x="9056915" y="5065485"/>
                </a:cubicBezTo>
                <a:cubicBezTo>
                  <a:pt x="9114972" y="5041295"/>
                  <a:pt x="9174831" y="5021042"/>
                  <a:pt x="9231086" y="4992914"/>
                </a:cubicBezTo>
                <a:cubicBezTo>
                  <a:pt x="9250438" y="4983238"/>
                  <a:pt x="9270357" y="4974620"/>
                  <a:pt x="9289143" y="4963885"/>
                </a:cubicBezTo>
                <a:cubicBezTo>
                  <a:pt x="9304289" y="4955230"/>
                  <a:pt x="9317084" y="4942658"/>
                  <a:pt x="9332686" y="4934857"/>
                </a:cubicBezTo>
                <a:cubicBezTo>
                  <a:pt x="9346370" y="4928015"/>
                  <a:pt x="9361904" y="4925714"/>
                  <a:pt x="9376229" y="4920342"/>
                </a:cubicBezTo>
                <a:cubicBezTo>
                  <a:pt x="9515043" y="4868287"/>
                  <a:pt x="9393525" y="4909738"/>
                  <a:pt x="9492343" y="4876800"/>
                </a:cubicBezTo>
                <a:cubicBezTo>
                  <a:pt x="9549333" y="4838806"/>
                  <a:pt x="9531983" y="4846054"/>
                  <a:pt x="9608457" y="4818742"/>
                </a:cubicBezTo>
                <a:cubicBezTo>
                  <a:pt x="9651681" y="4803305"/>
                  <a:pt x="9739086" y="4775200"/>
                  <a:pt x="9739086" y="4775200"/>
                </a:cubicBezTo>
                <a:cubicBezTo>
                  <a:pt x="9767628" y="4732387"/>
                  <a:pt x="9769751" y="4723036"/>
                  <a:pt x="9811657" y="4688114"/>
                </a:cubicBezTo>
                <a:cubicBezTo>
                  <a:pt x="9932908" y="4587070"/>
                  <a:pt x="9771524" y="4742761"/>
                  <a:pt x="9898743" y="4615542"/>
                </a:cubicBezTo>
                <a:cubicBezTo>
                  <a:pt x="9923288" y="4541907"/>
                  <a:pt x="9900312" y="4595535"/>
                  <a:pt x="9956800" y="4513942"/>
                </a:cubicBezTo>
                <a:cubicBezTo>
                  <a:pt x="9986588" y="4470915"/>
                  <a:pt x="10014857" y="4426857"/>
                  <a:pt x="10043886" y="4383314"/>
                </a:cubicBezTo>
                <a:lnTo>
                  <a:pt x="10072915" y="4339771"/>
                </a:lnTo>
                <a:lnTo>
                  <a:pt x="10130972" y="4252685"/>
                </a:lnTo>
                <a:cubicBezTo>
                  <a:pt x="10135810" y="4228495"/>
                  <a:pt x="10141638" y="4204482"/>
                  <a:pt x="10145486" y="4180114"/>
                </a:cubicBezTo>
                <a:cubicBezTo>
                  <a:pt x="10182917" y="3943054"/>
                  <a:pt x="10151484" y="4046009"/>
                  <a:pt x="10189029" y="3933371"/>
                </a:cubicBezTo>
                <a:cubicBezTo>
                  <a:pt x="10166953" y="3845064"/>
                  <a:pt x="10188540" y="3899497"/>
                  <a:pt x="10130972" y="3817257"/>
                </a:cubicBezTo>
                <a:cubicBezTo>
                  <a:pt x="10110965" y="3788676"/>
                  <a:pt x="10100826" y="3751104"/>
                  <a:pt x="10072915" y="3730171"/>
                </a:cubicBezTo>
                <a:cubicBezTo>
                  <a:pt x="10053562" y="3715657"/>
                  <a:pt x="10035371" y="3699449"/>
                  <a:pt x="10014857" y="3686628"/>
                </a:cubicBezTo>
                <a:cubicBezTo>
                  <a:pt x="9973865" y="3661008"/>
                  <a:pt x="9955583" y="3657194"/>
                  <a:pt x="9913257" y="3643085"/>
                </a:cubicBezTo>
                <a:cubicBezTo>
                  <a:pt x="9893905" y="3628571"/>
                  <a:pt x="9876837" y="3610360"/>
                  <a:pt x="9855200" y="3599542"/>
                </a:cubicBezTo>
                <a:cubicBezTo>
                  <a:pt x="9827832" y="3585858"/>
                  <a:pt x="9768115" y="3570514"/>
                  <a:pt x="9768115" y="3570514"/>
                </a:cubicBezTo>
                <a:cubicBezTo>
                  <a:pt x="9748762" y="3556000"/>
                  <a:pt x="9731060" y="3538973"/>
                  <a:pt x="9710057" y="3526971"/>
                </a:cubicBezTo>
                <a:cubicBezTo>
                  <a:pt x="9696774" y="3519381"/>
                  <a:pt x="9681225" y="3516660"/>
                  <a:pt x="9666515" y="3512457"/>
                </a:cubicBezTo>
                <a:cubicBezTo>
                  <a:pt x="9565299" y="3483538"/>
                  <a:pt x="9649685" y="3511941"/>
                  <a:pt x="9521372" y="3483428"/>
                </a:cubicBezTo>
                <a:cubicBezTo>
                  <a:pt x="9506437" y="3480109"/>
                  <a:pt x="9492343" y="3473752"/>
                  <a:pt x="9477829" y="3468914"/>
                </a:cubicBezTo>
                <a:cubicBezTo>
                  <a:pt x="9371743" y="3398189"/>
                  <a:pt x="9505134" y="3484517"/>
                  <a:pt x="9376229" y="3410857"/>
                </a:cubicBezTo>
                <a:cubicBezTo>
                  <a:pt x="9297445" y="3365838"/>
                  <a:pt x="9368978" y="3393925"/>
                  <a:pt x="9289143" y="3367314"/>
                </a:cubicBezTo>
                <a:cubicBezTo>
                  <a:pt x="9227239" y="3326045"/>
                  <a:pt x="9206480" y="3307005"/>
                  <a:pt x="9144000" y="3280228"/>
                </a:cubicBezTo>
                <a:cubicBezTo>
                  <a:pt x="9129938" y="3274201"/>
                  <a:pt x="9114971" y="3270552"/>
                  <a:pt x="9100457" y="3265714"/>
                </a:cubicBezTo>
                <a:cubicBezTo>
                  <a:pt x="9071429" y="3246362"/>
                  <a:pt x="9046469" y="3218690"/>
                  <a:pt x="9013372" y="3207657"/>
                </a:cubicBezTo>
                <a:lnTo>
                  <a:pt x="8926286" y="3178628"/>
                </a:lnTo>
                <a:cubicBezTo>
                  <a:pt x="8911772" y="3164114"/>
                  <a:pt x="8900565" y="3145269"/>
                  <a:pt x="8882743" y="3135085"/>
                </a:cubicBezTo>
                <a:cubicBezTo>
                  <a:pt x="8871706" y="3128778"/>
                  <a:pt x="8756500" y="3106934"/>
                  <a:pt x="8752115" y="3106057"/>
                </a:cubicBezTo>
                <a:cubicBezTo>
                  <a:pt x="8431124" y="3127456"/>
                  <a:pt x="8623754" y="3086423"/>
                  <a:pt x="8476343" y="3149600"/>
                </a:cubicBezTo>
                <a:cubicBezTo>
                  <a:pt x="8462281" y="3155627"/>
                  <a:pt x="8446484" y="3157272"/>
                  <a:pt x="8432800" y="3164114"/>
                </a:cubicBezTo>
                <a:cubicBezTo>
                  <a:pt x="8417198" y="3171915"/>
                  <a:pt x="8404403" y="3184487"/>
                  <a:pt x="8389257" y="3193142"/>
                </a:cubicBezTo>
                <a:cubicBezTo>
                  <a:pt x="8370471" y="3203877"/>
                  <a:pt x="8349753" y="3211039"/>
                  <a:pt x="8331200" y="3222171"/>
                </a:cubicBezTo>
                <a:cubicBezTo>
                  <a:pt x="8301284" y="3240121"/>
                  <a:pt x="8244115" y="3280228"/>
                  <a:pt x="8244115" y="3280228"/>
                </a:cubicBezTo>
                <a:cubicBezTo>
                  <a:pt x="8234466" y="3309175"/>
                  <a:pt x="8212965" y="3376512"/>
                  <a:pt x="8200572" y="3396342"/>
                </a:cubicBezTo>
                <a:cubicBezTo>
                  <a:pt x="8189693" y="3413748"/>
                  <a:pt x="8171543" y="3425371"/>
                  <a:pt x="8157029" y="3439885"/>
                </a:cubicBezTo>
                <a:cubicBezTo>
                  <a:pt x="8141880" y="3485333"/>
                  <a:pt x="8122261" y="3536767"/>
                  <a:pt x="8113486" y="3585028"/>
                </a:cubicBezTo>
                <a:cubicBezTo>
                  <a:pt x="8107366" y="3618687"/>
                  <a:pt x="8105681" y="3653082"/>
                  <a:pt x="8098972" y="3686628"/>
                </a:cubicBezTo>
                <a:cubicBezTo>
                  <a:pt x="8091148" y="3725749"/>
                  <a:pt x="8069943" y="3802742"/>
                  <a:pt x="8069943" y="3802742"/>
                </a:cubicBezTo>
                <a:cubicBezTo>
                  <a:pt x="8065105" y="3846285"/>
                  <a:pt x="8064021" y="3890411"/>
                  <a:pt x="8055429" y="3933371"/>
                </a:cubicBezTo>
                <a:cubicBezTo>
                  <a:pt x="8049428" y="3963376"/>
                  <a:pt x="8033821" y="3990772"/>
                  <a:pt x="8026400" y="4020457"/>
                </a:cubicBezTo>
                <a:cubicBezTo>
                  <a:pt x="8021562" y="4039809"/>
                  <a:pt x="8017618" y="4059407"/>
                  <a:pt x="8011886" y="4078514"/>
                </a:cubicBezTo>
                <a:cubicBezTo>
                  <a:pt x="8003093" y="4107822"/>
                  <a:pt x="8013040" y="4160570"/>
                  <a:pt x="7982857" y="4165600"/>
                </a:cubicBezTo>
                <a:cubicBezTo>
                  <a:pt x="7953829" y="4170438"/>
                  <a:pt x="7924548" y="4173948"/>
                  <a:pt x="7895772" y="4180114"/>
                </a:cubicBezTo>
                <a:cubicBezTo>
                  <a:pt x="7804090" y="4199760"/>
                  <a:pt x="7802444" y="4201546"/>
                  <a:pt x="7736115" y="4223657"/>
                </a:cubicBezTo>
                <a:cubicBezTo>
                  <a:pt x="7631701" y="4212055"/>
                  <a:pt x="7485672" y="4188057"/>
                  <a:pt x="7387772" y="4223657"/>
                </a:cubicBezTo>
                <a:cubicBezTo>
                  <a:pt x="7342761" y="4240025"/>
                  <a:pt x="7320039" y="4291390"/>
                  <a:pt x="7286172" y="4325257"/>
                </a:cubicBezTo>
                <a:cubicBezTo>
                  <a:pt x="7275354" y="4336075"/>
                  <a:pt x="7257143" y="4334933"/>
                  <a:pt x="7242629" y="4339771"/>
                </a:cubicBezTo>
                <a:cubicBezTo>
                  <a:pt x="7228115" y="4354285"/>
                  <a:pt x="7216403" y="4372294"/>
                  <a:pt x="7199086" y="4383314"/>
                </a:cubicBezTo>
                <a:cubicBezTo>
                  <a:pt x="7162578" y="4406546"/>
                  <a:pt x="7120961" y="4420650"/>
                  <a:pt x="7082972" y="4441371"/>
                </a:cubicBezTo>
                <a:cubicBezTo>
                  <a:pt x="7067658" y="4449724"/>
                  <a:pt x="7053943" y="4460724"/>
                  <a:pt x="7039429" y="4470400"/>
                </a:cubicBezTo>
                <a:cubicBezTo>
                  <a:pt x="7029753" y="4484914"/>
                  <a:pt x="7027562" y="4510822"/>
                  <a:pt x="7010400" y="4513942"/>
                </a:cubicBezTo>
                <a:cubicBezTo>
                  <a:pt x="6903278" y="4533418"/>
                  <a:pt x="6907816" y="4500822"/>
                  <a:pt x="6836229" y="4484914"/>
                </a:cubicBezTo>
                <a:cubicBezTo>
                  <a:pt x="6807501" y="4478530"/>
                  <a:pt x="6778097" y="4475665"/>
                  <a:pt x="6749143" y="4470400"/>
                </a:cubicBezTo>
                <a:cubicBezTo>
                  <a:pt x="6724871" y="4465987"/>
                  <a:pt x="6700762" y="4460723"/>
                  <a:pt x="6676572" y="4455885"/>
                </a:cubicBezTo>
                <a:cubicBezTo>
                  <a:pt x="6618515" y="4460723"/>
                  <a:pt x="6557337" y="4451010"/>
                  <a:pt x="6502400" y="4470400"/>
                </a:cubicBezTo>
                <a:cubicBezTo>
                  <a:pt x="6470140" y="4481786"/>
                  <a:pt x="6456833" y="4521968"/>
                  <a:pt x="6429829" y="4542971"/>
                </a:cubicBezTo>
                <a:cubicBezTo>
                  <a:pt x="6361133" y="4596401"/>
                  <a:pt x="6390145" y="4552742"/>
                  <a:pt x="6328229" y="4586514"/>
                </a:cubicBezTo>
                <a:cubicBezTo>
                  <a:pt x="6288160" y="4608370"/>
                  <a:pt x="6255415" y="4644651"/>
                  <a:pt x="6212115" y="4659085"/>
                </a:cubicBezTo>
                <a:lnTo>
                  <a:pt x="6125029" y="4688114"/>
                </a:lnTo>
                <a:cubicBezTo>
                  <a:pt x="5975726" y="4650788"/>
                  <a:pt x="6048410" y="4664727"/>
                  <a:pt x="5907315" y="4644571"/>
                </a:cubicBezTo>
                <a:cubicBezTo>
                  <a:pt x="5892801" y="4639733"/>
                  <a:pt x="5875719" y="4639614"/>
                  <a:pt x="5863772" y="4630057"/>
                </a:cubicBezTo>
                <a:cubicBezTo>
                  <a:pt x="5832406" y="4604964"/>
                  <a:pt x="5814586" y="4526040"/>
                  <a:pt x="5805715" y="4499428"/>
                </a:cubicBezTo>
                <a:lnTo>
                  <a:pt x="5791200" y="4455885"/>
                </a:lnTo>
                <a:cubicBezTo>
                  <a:pt x="5796038" y="4412342"/>
                  <a:pt x="5799053" y="4368558"/>
                  <a:pt x="5805715" y="4325257"/>
                </a:cubicBezTo>
                <a:cubicBezTo>
                  <a:pt x="5810922" y="4291410"/>
                  <a:pt x="5823905" y="4256172"/>
                  <a:pt x="5834743" y="4223657"/>
                </a:cubicBezTo>
                <a:cubicBezTo>
                  <a:pt x="5837465" y="4201883"/>
                  <a:pt x="5847092" y="4087014"/>
                  <a:pt x="5863772" y="4049485"/>
                </a:cubicBezTo>
                <a:cubicBezTo>
                  <a:pt x="5875230" y="4023706"/>
                  <a:pt x="5894699" y="4002146"/>
                  <a:pt x="5907315" y="3976914"/>
                </a:cubicBezTo>
                <a:cubicBezTo>
                  <a:pt x="5967411" y="3856722"/>
                  <a:pt x="5867661" y="4014625"/>
                  <a:pt x="5950857" y="3889828"/>
                </a:cubicBezTo>
                <a:cubicBezTo>
                  <a:pt x="5955695" y="3865638"/>
                  <a:pt x="5959389" y="3841190"/>
                  <a:pt x="5965372" y="3817257"/>
                </a:cubicBezTo>
                <a:cubicBezTo>
                  <a:pt x="5969083" y="3802414"/>
                  <a:pt x="5976175" y="3788557"/>
                  <a:pt x="5979886" y="3773714"/>
                </a:cubicBezTo>
                <a:cubicBezTo>
                  <a:pt x="5985869" y="3749781"/>
                  <a:pt x="5987311" y="3724771"/>
                  <a:pt x="5994400" y="3701142"/>
                </a:cubicBezTo>
                <a:cubicBezTo>
                  <a:pt x="6016902" y="3626135"/>
                  <a:pt x="6023871" y="3637214"/>
                  <a:pt x="6052457" y="3570514"/>
                </a:cubicBezTo>
                <a:cubicBezTo>
                  <a:pt x="6069196" y="3531457"/>
                  <a:pt x="6072965" y="3497003"/>
                  <a:pt x="6081486" y="3454400"/>
                </a:cubicBezTo>
                <a:cubicBezTo>
                  <a:pt x="6056326" y="3278274"/>
                  <a:pt x="6079832" y="3417930"/>
                  <a:pt x="6052457" y="3294742"/>
                </a:cubicBezTo>
                <a:cubicBezTo>
                  <a:pt x="6047105" y="3270660"/>
                  <a:pt x="6044720" y="3245891"/>
                  <a:pt x="6037943" y="3222171"/>
                </a:cubicBezTo>
                <a:cubicBezTo>
                  <a:pt x="6025334" y="3178039"/>
                  <a:pt x="6003401" y="3136549"/>
                  <a:pt x="5994400" y="3091542"/>
                </a:cubicBezTo>
                <a:cubicBezTo>
                  <a:pt x="5975974" y="2999410"/>
                  <a:pt x="5985869" y="3042904"/>
                  <a:pt x="5965372" y="2960914"/>
                </a:cubicBezTo>
                <a:cubicBezTo>
                  <a:pt x="5970210" y="2936723"/>
                  <a:pt x="5973395" y="2912142"/>
                  <a:pt x="5979886" y="2888342"/>
                </a:cubicBezTo>
                <a:cubicBezTo>
                  <a:pt x="5987937" y="2858822"/>
                  <a:pt x="6002914" y="2831261"/>
                  <a:pt x="6008915" y="2801257"/>
                </a:cubicBezTo>
                <a:cubicBezTo>
                  <a:pt x="6022511" y="2733273"/>
                  <a:pt x="6020632" y="2719764"/>
                  <a:pt x="6052457" y="2656114"/>
                </a:cubicBezTo>
                <a:cubicBezTo>
                  <a:pt x="6060258" y="2640512"/>
                  <a:pt x="6071810" y="2627085"/>
                  <a:pt x="6081486" y="2612571"/>
                </a:cubicBezTo>
                <a:cubicBezTo>
                  <a:pt x="6086324" y="2593219"/>
                  <a:pt x="6091673" y="2573987"/>
                  <a:pt x="6096000" y="2554514"/>
                </a:cubicBezTo>
                <a:cubicBezTo>
                  <a:pt x="6101352" y="2530432"/>
                  <a:pt x="6101853" y="2505041"/>
                  <a:pt x="6110515" y="2481942"/>
                </a:cubicBezTo>
                <a:cubicBezTo>
                  <a:pt x="6133737" y="2420016"/>
                  <a:pt x="6140511" y="2451946"/>
                  <a:pt x="6183086" y="2409371"/>
                </a:cubicBezTo>
                <a:cubicBezTo>
                  <a:pt x="6200191" y="2392266"/>
                  <a:pt x="6208424" y="2367244"/>
                  <a:pt x="6226629" y="2351314"/>
                </a:cubicBezTo>
                <a:cubicBezTo>
                  <a:pt x="6260755" y="2321453"/>
                  <a:pt x="6317683" y="2301355"/>
                  <a:pt x="6357257" y="2278742"/>
                </a:cubicBezTo>
                <a:cubicBezTo>
                  <a:pt x="6404410" y="2251798"/>
                  <a:pt x="6404315" y="2246199"/>
                  <a:pt x="6444343" y="2206171"/>
                </a:cubicBezTo>
                <a:cubicBezTo>
                  <a:pt x="6449181" y="2191657"/>
                  <a:pt x="6455146" y="2177471"/>
                  <a:pt x="6458857" y="2162628"/>
                </a:cubicBezTo>
                <a:cubicBezTo>
                  <a:pt x="6472703" y="2107246"/>
                  <a:pt x="6462580" y="2086334"/>
                  <a:pt x="6502400" y="2046514"/>
                </a:cubicBezTo>
                <a:cubicBezTo>
                  <a:pt x="6534941" y="2013972"/>
                  <a:pt x="6577125" y="1992337"/>
                  <a:pt x="6618515" y="1973942"/>
                </a:cubicBezTo>
                <a:cubicBezTo>
                  <a:pt x="6642323" y="1963361"/>
                  <a:pt x="6667783" y="1956566"/>
                  <a:pt x="6691086" y="1944914"/>
                </a:cubicBezTo>
                <a:cubicBezTo>
                  <a:pt x="6706688" y="1937113"/>
                  <a:pt x="6718080" y="1921401"/>
                  <a:pt x="6734629" y="1915885"/>
                </a:cubicBezTo>
                <a:cubicBezTo>
                  <a:pt x="6762548" y="1906579"/>
                  <a:pt x="6792857" y="1907142"/>
                  <a:pt x="6821715" y="1901371"/>
                </a:cubicBezTo>
                <a:cubicBezTo>
                  <a:pt x="6897348" y="1886245"/>
                  <a:pt x="6858751" y="1890789"/>
                  <a:pt x="6923315" y="1872342"/>
                </a:cubicBezTo>
                <a:cubicBezTo>
                  <a:pt x="6942495" y="1866862"/>
                  <a:pt x="6962020" y="1862666"/>
                  <a:pt x="6981372" y="1857828"/>
                </a:cubicBezTo>
                <a:cubicBezTo>
                  <a:pt x="6996364" y="1859077"/>
                  <a:pt x="7176232" y="1867401"/>
                  <a:pt x="7228115" y="1886857"/>
                </a:cubicBezTo>
                <a:cubicBezTo>
                  <a:pt x="7244448" y="1892982"/>
                  <a:pt x="7255717" y="1908800"/>
                  <a:pt x="7271657" y="1915885"/>
                </a:cubicBezTo>
                <a:cubicBezTo>
                  <a:pt x="7299619" y="1928312"/>
                  <a:pt x="7329714" y="1935238"/>
                  <a:pt x="7358743" y="1944914"/>
                </a:cubicBezTo>
                <a:lnTo>
                  <a:pt x="7402286" y="1959428"/>
                </a:lnTo>
                <a:cubicBezTo>
                  <a:pt x="7460343" y="1954590"/>
                  <a:pt x="7518649" y="1952140"/>
                  <a:pt x="7576457" y="1944914"/>
                </a:cubicBezTo>
                <a:cubicBezTo>
                  <a:pt x="7650973" y="1935600"/>
                  <a:pt x="7621589" y="1927990"/>
                  <a:pt x="7692572" y="1901371"/>
                </a:cubicBezTo>
                <a:cubicBezTo>
                  <a:pt x="7711250" y="1894367"/>
                  <a:pt x="7731277" y="1891695"/>
                  <a:pt x="7750629" y="1886857"/>
                </a:cubicBezTo>
                <a:cubicBezTo>
                  <a:pt x="7766913" y="1838004"/>
                  <a:pt x="7765474" y="1835479"/>
                  <a:pt x="7794172" y="1785257"/>
                </a:cubicBezTo>
                <a:cubicBezTo>
                  <a:pt x="7813722" y="1751044"/>
                  <a:pt x="7844485" y="1714818"/>
                  <a:pt x="7866743" y="1683657"/>
                </a:cubicBezTo>
                <a:cubicBezTo>
                  <a:pt x="7876882" y="1669462"/>
                  <a:pt x="7886096" y="1654628"/>
                  <a:pt x="7895772" y="1640114"/>
                </a:cubicBezTo>
                <a:cubicBezTo>
                  <a:pt x="7905747" y="1590236"/>
                  <a:pt x="7911136" y="1557308"/>
                  <a:pt x="7924800" y="1509485"/>
                </a:cubicBezTo>
                <a:cubicBezTo>
                  <a:pt x="7936174" y="1469676"/>
                  <a:pt x="7953012" y="1431698"/>
                  <a:pt x="7968343" y="1393371"/>
                </a:cubicBezTo>
                <a:cubicBezTo>
                  <a:pt x="7963505" y="1267581"/>
                  <a:pt x="7965579" y="1141334"/>
                  <a:pt x="7953829" y="1016000"/>
                </a:cubicBezTo>
                <a:cubicBezTo>
                  <a:pt x="7948448" y="958605"/>
                  <a:pt x="7933633" y="919526"/>
                  <a:pt x="7881257" y="899885"/>
                </a:cubicBezTo>
                <a:cubicBezTo>
                  <a:pt x="7858158" y="891223"/>
                  <a:pt x="7832876" y="890209"/>
                  <a:pt x="7808686" y="885371"/>
                </a:cubicBezTo>
                <a:cubicBezTo>
                  <a:pt x="7765874" y="856830"/>
                  <a:pt x="7756521" y="854705"/>
                  <a:pt x="7721600" y="812800"/>
                </a:cubicBezTo>
                <a:cubicBezTo>
                  <a:pt x="7693181" y="778698"/>
                  <a:pt x="7676555" y="738974"/>
                  <a:pt x="7663543" y="696685"/>
                </a:cubicBezTo>
                <a:cubicBezTo>
                  <a:pt x="7651810" y="658553"/>
                  <a:pt x="7642340" y="619692"/>
                  <a:pt x="7634515" y="580571"/>
                </a:cubicBezTo>
                <a:cubicBezTo>
                  <a:pt x="7633793" y="576960"/>
                  <a:pt x="7617386" y="479332"/>
                  <a:pt x="7605486" y="464457"/>
                </a:cubicBezTo>
                <a:cubicBezTo>
                  <a:pt x="7587748" y="442284"/>
                  <a:pt x="7544695" y="427488"/>
                  <a:pt x="7518400" y="420914"/>
                </a:cubicBezTo>
                <a:cubicBezTo>
                  <a:pt x="7475127" y="410096"/>
                  <a:pt x="7431613" y="400105"/>
                  <a:pt x="7387772" y="391885"/>
                </a:cubicBezTo>
                <a:cubicBezTo>
                  <a:pt x="7296356" y="374744"/>
                  <a:pt x="7251589" y="376578"/>
                  <a:pt x="7155543" y="362857"/>
                </a:cubicBezTo>
                <a:cubicBezTo>
                  <a:pt x="7131121" y="359368"/>
                  <a:pt x="7107162" y="353180"/>
                  <a:pt x="7082972" y="348342"/>
                </a:cubicBezTo>
                <a:cubicBezTo>
                  <a:pt x="7023219" y="228838"/>
                  <a:pt x="7078871" y="356866"/>
                  <a:pt x="7039429" y="159657"/>
                </a:cubicBezTo>
                <a:cubicBezTo>
                  <a:pt x="7033428" y="129652"/>
                  <a:pt x="7020076" y="101600"/>
                  <a:pt x="7010400" y="72571"/>
                </a:cubicBezTo>
                <a:cubicBezTo>
                  <a:pt x="7005562" y="58057"/>
                  <a:pt x="6995886" y="44327"/>
                  <a:pt x="6995886" y="29028"/>
                </a:cubicBezTo>
                <a:lnTo>
                  <a:pt x="6995886" y="0"/>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Down Arrow 9"/>
          <p:cNvSpPr/>
          <p:nvPr/>
        </p:nvSpPr>
        <p:spPr>
          <a:xfrm rot="2024590" flipV="1">
            <a:off x="2321808" y="5383887"/>
            <a:ext cx="430176" cy="381252"/>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Down Arrow 10"/>
          <p:cNvSpPr/>
          <p:nvPr/>
        </p:nvSpPr>
        <p:spPr>
          <a:xfrm rot="2024590" flipV="1">
            <a:off x="744810" y="3899547"/>
            <a:ext cx="430176" cy="447192"/>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Down Arrow 11"/>
          <p:cNvSpPr/>
          <p:nvPr/>
        </p:nvSpPr>
        <p:spPr>
          <a:xfrm flipV="1">
            <a:off x="4564166" y="6271693"/>
            <a:ext cx="430176" cy="395321"/>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Down Arrow 12"/>
          <p:cNvSpPr/>
          <p:nvPr/>
        </p:nvSpPr>
        <p:spPr>
          <a:xfrm rot="19215785" flipV="1">
            <a:off x="9186966" y="5586448"/>
            <a:ext cx="430176" cy="395321"/>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Down Arrow 14"/>
          <p:cNvSpPr/>
          <p:nvPr/>
        </p:nvSpPr>
        <p:spPr>
          <a:xfrm rot="16709528" flipV="1">
            <a:off x="10002970" y="2815496"/>
            <a:ext cx="430176" cy="395321"/>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Down Arrow 15"/>
          <p:cNvSpPr/>
          <p:nvPr/>
        </p:nvSpPr>
        <p:spPr>
          <a:xfrm rot="16200000" flipV="1">
            <a:off x="9514458" y="2193304"/>
            <a:ext cx="430176" cy="395321"/>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Down Arrow 16"/>
          <p:cNvSpPr/>
          <p:nvPr/>
        </p:nvSpPr>
        <p:spPr>
          <a:xfrm rot="16200000" flipV="1">
            <a:off x="8968549" y="3057415"/>
            <a:ext cx="430176" cy="395321"/>
          </a:xfrm>
          <a:prstGeom prst="downArrow">
            <a:avLst>
              <a:gd name="adj1" fmla="val 50000"/>
              <a:gd name="adj2" fmla="val 2224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17"/>
          <p:cNvPicPr>
            <a:picLocks noChangeAspect="1"/>
          </p:cNvPicPr>
          <p:nvPr/>
        </p:nvPicPr>
        <p:blipFill rotWithShape="1">
          <a:blip r:embed="rId4"/>
          <a:srcRect l="26797" t="28324" r="36168" b="32192"/>
          <a:stretch/>
        </p:blipFill>
        <p:spPr>
          <a:xfrm>
            <a:off x="169473" y="4717992"/>
            <a:ext cx="3244436" cy="1944707"/>
          </a:xfrm>
          <a:prstGeom prst="rect">
            <a:avLst/>
          </a:prstGeom>
        </p:spPr>
      </p:pic>
      <p:pic>
        <p:nvPicPr>
          <p:cNvPr id="5" name="Picture 4"/>
          <p:cNvPicPr>
            <a:picLocks noChangeAspect="1"/>
          </p:cNvPicPr>
          <p:nvPr/>
        </p:nvPicPr>
        <p:blipFill rotWithShape="1">
          <a:blip r:embed="rId5"/>
          <a:srcRect l="26908" t="20982" r="36279" b="31398"/>
          <a:stretch/>
        </p:blipFill>
        <p:spPr>
          <a:xfrm>
            <a:off x="2536896" y="1096775"/>
            <a:ext cx="3317091" cy="2412430"/>
          </a:xfrm>
          <a:prstGeom prst="rect">
            <a:avLst/>
          </a:prstGeom>
        </p:spPr>
      </p:pic>
      <p:pic>
        <p:nvPicPr>
          <p:cNvPr id="6" name="Picture 5"/>
          <p:cNvPicPr>
            <a:picLocks noChangeAspect="1"/>
          </p:cNvPicPr>
          <p:nvPr/>
        </p:nvPicPr>
        <p:blipFill rotWithShape="1">
          <a:blip r:embed="rId6"/>
          <a:srcRect l="27243" t="21180" r="36056" b="31200"/>
          <a:stretch/>
        </p:blipFill>
        <p:spPr>
          <a:xfrm>
            <a:off x="4013216" y="3891331"/>
            <a:ext cx="3440064" cy="2509469"/>
          </a:xfrm>
          <a:prstGeom prst="rect">
            <a:avLst/>
          </a:prstGeom>
        </p:spPr>
      </p:pic>
      <p:pic>
        <p:nvPicPr>
          <p:cNvPr id="8" name="Picture 7"/>
          <p:cNvPicPr>
            <a:picLocks noChangeAspect="1"/>
          </p:cNvPicPr>
          <p:nvPr/>
        </p:nvPicPr>
        <p:blipFill rotWithShape="1">
          <a:blip r:embed="rId7"/>
          <a:srcRect l="27243" t="21180" r="36056" b="31200"/>
          <a:stretch/>
        </p:blipFill>
        <p:spPr>
          <a:xfrm>
            <a:off x="8604251" y="2377491"/>
            <a:ext cx="3358052" cy="2449643"/>
          </a:xfrm>
          <a:prstGeom prst="rect">
            <a:avLst/>
          </a:prstGeom>
        </p:spPr>
      </p:pic>
    </p:spTree>
    <p:extLst>
      <p:ext uri="{BB962C8B-B14F-4D97-AF65-F5344CB8AC3E}">
        <p14:creationId xmlns:p14="http://schemas.microsoft.com/office/powerpoint/2010/main" val="2367925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Lempeng Asia Tenggara bergerak 1 cm/tahun ke arah tenggara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Lempeng India – Australia bergerak 7 cm/tahun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Lempeng Pasifik Barat bergerak 9 cm/tahun ke arah barat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Lempeng Pasifik Barat dan Asia Tenggara bertemu di sistem busur jalur aktif Filipina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Bagian kontinen (Australia) dari Lempeng India – Australia bertubrukan dengan Lempeng Pasifik Barat  yang bergeser ke arah barat membentuk jalur pergeseran (transcurrent belt)</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Jalur ini terliukkan oleh sesar geser yang mempengaruhi Selat Makassar menjadi zona kontak dengan Lempeng Asia Tenggara</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673887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MORFOSTRUKTUR INDONESIA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10046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HP_Eigenaar\Mijn documenten\figurenIndonlandformsplatetectonics\verstappen 005.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64" y="0"/>
            <a:ext cx="10272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017637" y="6318158"/>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262331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HP_Eigenaar\Mijn documenten\figurenIndonlandformsplatetectonics\verstappen 004.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6" t="1503" r="1125" b="2535"/>
          <a:stretch/>
        </p:blipFill>
        <p:spPr bwMode="auto">
          <a:xfrm>
            <a:off x="180304" y="103030"/>
            <a:ext cx="11655381" cy="658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043395" y="6382553"/>
            <a:ext cx="2109968" cy="46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rgbClr val="C00000"/>
                </a:solidFill>
              </a:rPr>
              <a:t>© H. Th. Verstappen</a:t>
            </a:r>
            <a:endParaRPr lang="id-ID" b="1" dirty="0">
              <a:solidFill>
                <a:srgbClr val="C00000"/>
              </a:solidFill>
            </a:endParaRPr>
          </a:p>
        </p:txBody>
      </p:sp>
    </p:spTree>
    <p:extLst>
      <p:ext uri="{BB962C8B-B14F-4D97-AF65-F5344CB8AC3E}">
        <p14:creationId xmlns:p14="http://schemas.microsoft.com/office/powerpoint/2010/main" val="2461707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5" y="1692502"/>
            <a:ext cx="11165983" cy="4965876"/>
          </a:xfrm>
        </p:spPr>
        <p:txBody>
          <a:bodyPr>
            <a:normAutofit/>
          </a:bodyPr>
          <a:lstStyle/>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Kenampakan utama berupa subduksi bagian oseanik Lempeng India Australia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Relief Tektogen tesusun oleh palung laut dalam dan busur luar non vulkanik yang dipisahkan oleh busur dalam yang vulkanik oleh cekungan antara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Kenampakan ini sangat kontras jika dibandingkan dengan sisi utara</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Struktur busur (double) menjadi ciri dari seluruh sistem busur Sunda – Banda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Sistem busur ini tidak selalu dalam posisinya seperti sekarang karena mengalami pergeseran dari Asia Tenggara</a:t>
            </a:r>
            <a:endParaRPr lang="id-ID" sz="2500" dirty="0">
              <a:latin typeface="Arial" panose="020B0604020202020204" pitchFamily="34" charset="0"/>
              <a:cs typeface="Arial" panose="020B0604020202020204" pitchFamily="34" charset="0"/>
            </a:endParaRPr>
          </a:p>
        </p:txBody>
      </p:sp>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5" name="Rectangle 4"/>
          <p:cNvSpPr/>
          <p:nvPr/>
        </p:nvSpPr>
        <p:spPr>
          <a:xfrm>
            <a:off x="0" y="154548"/>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dirty="0" smtClean="0">
                <a:solidFill>
                  <a:schemeClr val="bg1">
                    <a:lumMod val="95000"/>
                  </a:schemeClr>
                </a:solidFill>
                <a:latin typeface="Arial" pitchFamily="34" charset="0"/>
                <a:cs typeface="Arial" pitchFamily="34" charset="0"/>
              </a:rPr>
              <a:t>© Cahyo Rahmadi, LIPI</a:t>
            </a:r>
            <a:endParaRPr lang="id-ID" sz="1000" dirty="0">
              <a:solidFill>
                <a:schemeClr val="bg1">
                  <a:lumMod val="95000"/>
                </a:schemeClr>
              </a:solidFill>
              <a:latin typeface="Arial" pitchFamily="34" charset="0"/>
              <a:cs typeface="Arial" pitchFamily="34" charset="0"/>
            </a:endParaRPr>
          </a:p>
        </p:txBody>
      </p:sp>
      <p:pic>
        <p:nvPicPr>
          <p:cNvPr id="6" name="Content Placeholder 3" descr="chelifer-transp copy_resiz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6028408">
            <a:off x="-224076" y="341828"/>
            <a:ext cx="2032000" cy="1484313"/>
          </a:xfrm>
          <a:prstGeom prst="rect">
            <a:avLst/>
          </a:prstGeom>
          <a:noFill/>
          <a:ln w="9525">
            <a:noFill/>
            <a:miter lim="800000"/>
            <a:headEnd/>
            <a:tailEnd/>
          </a:ln>
        </p:spPr>
      </p:pic>
      <p:sp>
        <p:nvSpPr>
          <p:cNvPr id="7" name="Rectangle 6"/>
          <p:cNvSpPr/>
          <p:nvPr/>
        </p:nvSpPr>
        <p:spPr>
          <a:xfrm>
            <a:off x="1143000" y="320901"/>
            <a:ext cx="673887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chemeClr val="tx1"/>
                </a:solidFill>
                <a:latin typeface="Arial" pitchFamily="34" charset="0"/>
                <a:cs typeface="Arial" pitchFamily="34" charset="0"/>
              </a:rPr>
              <a:t>BUSUR SUNDA</a:t>
            </a:r>
            <a:endParaRPr lang="id-ID" sz="25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50383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1762</Words>
  <Application>Microsoft Office PowerPoint</Application>
  <PresentationFormat>Widescreen</PresentationFormat>
  <Paragraphs>152</Paragraphs>
  <Slides>30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ComputeR</dc:creator>
  <cp:lastModifiedBy>My ComputeR</cp:lastModifiedBy>
  <cp:revision>50</cp:revision>
  <dcterms:created xsi:type="dcterms:W3CDTF">2014-03-23T07:42:16Z</dcterms:created>
  <dcterms:modified xsi:type="dcterms:W3CDTF">2015-11-15T11:47:50Z</dcterms:modified>
</cp:coreProperties>
</file>