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MEDIA PRESENTASI untuk PJJ (PENDIDIKAN JARAK JAUH)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Andian Ari Anggraeni</a:t>
            </a:r>
            <a:endParaRPr lang="id-ID" sz="240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10365" y="57732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69"/>
          <a:stretch/>
        </p:blipFill>
        <p:spPr>
          <a:xfrm>
            <a:off x="887505" y="257168"/>
            <a:ext cx="11089341" cy="271373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9753600" y="1812538"/>
            <a:ext cx="764776" cy="17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77918" y="697014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1</a:t>
            </a:r>
            <a:endParaRPr lang="id-ID" sz="2400" b="1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87794" y="1614035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2</a:t>
            </a:r>
            <a:endParaRPr lang="id-ID" sz="2400" b="1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1" t="38089" r="41191" b="44336"/>
          <a:stretch/>
        </p:blipFill>
        <p:spPr>
          <a:xfrm>
            <a:off x="738515" y="3555999"/>
            <a:ext cx="3543583" cy="197394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rot="10800000">
            <a:off x="2196650" y="4865487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11050" y="4634654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3</a:t>
            </a:r>
            <a:endParaRPr lang="id-ID" sz="2400" b="1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90" t="38301" r="41310" b="44124"/>
          <a:stretch/>
        </p:blipFill>
        <p:spPr>
          <a:xfrm>
            <a:off x="4697715" y="3526439"/>
            <a:ext cx="3548373" cy="2003503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 rot="10800000">
            <a:off x="5557501" y="4825145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57082" y="4614483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4</a:t>
            </a:r>
            <a:endParaRPr lang="id-ID" sz="2400" b="1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175112" y="5196840"/>
            <a:ext cx="764776" cy="17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30693" y="506827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5</a:t>
            </a:r>
            <a:endParaRPr lang="id-ID" sz="2400" b="1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10800000">
            <a:off x="10643135" y="927846"/>
            <a:ext cx="914400" cy="403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6" t="60986" r="15514" b="26655"/>
          <a:stretch/>
        </p:blipFill>
        <p:spPr>
          <a:xfrm>
            <a:off x="9708457" y="4058663"/>
            <a:ext cx="887507" cy="847165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2735" y="58270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7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1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</TotalTime>
  <Words>17</Words>
  <Application>Microsoft Office PowerPoint</Application>
  <PresentationFormat>Widescreen</PresentationFormat>
  <Paragraphs>7</Paragraphs>
  <Slides>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Facet</vt:lpstr>
      <vt:lpstr>MEDIA PRESENTASI untuk PJJ (PENDIDIKAN JARAK JAUH)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PRESENTASI untuk PJJ (PENDIDIKAN JARAK JAUH)</dc:title>
  <dc:creator>Inspiron</dc:creator>
  <cp:lastModifiedBy>PTBB</cp:lastModifiedBy>
  <cp:revision>4</cp:revision>
  <dcterms:created xsi:type="dcterms:W3CDTF">2018-10-25T13:00:20Z</dcterms:created>
  <dcterms:modified xsi:type="dcterms:W3CDTF">2018-10-26T02:21:50Z</dcterms:modified>
</cp:coreProperties>
</file>