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299F5-7D62-4A5B-B13B-808F6C998E2C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F6319-DAC5-4A47-9C2B-986FFAE5E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37 minutes </a:t>
            </a:r>
            <a:r>
              <a:rPr lang="en-US" dirty="0" smtClean="0"/>
              <a:t>to work (open book only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arwana007.files.wordpress.com/2012/02/concept.png?w=490&amp;h=3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588224" cy="602128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5976" y="0"/>
            <a:ext cx="4788024" cy="1470025"/>
          </a:xfrm>
        </p:spPr>
        <p:txBody>
          <a:bodyPr>
            <a:noAutofit/>
          </a:bodyPr>
          <a:lstStyle/>
          <a:p>
            <a:r>
              <a:rPr lang="en-US" sz="2800" dirty="0" smtClean="0"/>
              <a:t>Please explain these figures by using the HRMS perspectives</a:t>
            </a:r>
            <a:endParaRPr lang="en-US" sz="2800" dirty="0"/>
          </a:p>
        </p:txBody>
      </p:sp>
      <p:pic>
        <p:nvPicPr>
          <p:cNvPr id="11268" name="Picture 4" descr="https://fbcdn-sphotos-b-a.akamaihd.net/hphotos-ak-frc1/t1.0-9/10169399_10152123781734775_132147990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348880"/>
            <a:ext cx="3203848" cy="4509120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 flipH="1">
            <a:off x="6660232" y="1268760"/>
            <a:ext cx="1224136" cy="108012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7" name="Right Arrow 6"/>
          <p:cNvSpPr/>
          <p:nvPr/>
        </p:nvSpPr>
        <p:spPr>
          <a:xfrm>
            <a:off x="4860032" y="5805264"/>
            <a:ext cx="943854" cy="854804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6237312"/>
            <a:ext cx="3654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37 minutes </a:t>
            </a:r>
            <a:r>
              <a:rPr lang="en-US" dirty="0" smtClean="0"/>
              <a:t>to work (open book only)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64288" y="112474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651605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37 minutes to work (open book only)</vt:lpstr>
      <vt:lpstr>Please explain these figures by using the HRMS perspectives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explain these figures by using the HRMS perspecives</dc:title>
  <dc:creator>user</dc:creator>
  <cp:lastModifiedBy>user</cp:lastModifiedBy>
  <cp:revision>12</cp:revision>
  <dcterms:created xsi:type="dcterms:W3CDTF">2014-04-07T16:47:39Z</dcterms:created>
  <dcterms:modified xsi:type="dcterms:W3CDTF">2014-04-08T09:17:30Z</dcterms:modified>
</cp:coreProperties>
</file>