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6" r:id="rId3"/>
    <p:sldMasterId id="2147483699" r:id="rId4"/>
  </p:sldMasterIdLst>
  <p:notesMasterIdLst>
    <p:notesMasterId r:id="rId30"/>
  </p:notesMasterIdLst>
  <p:sldIdLst>
    <p:sldId id="259" r:id="rId5"/>
    <p:sldId id="261" r:id="rId6"/>
    <p:sldId id="290" r:id="rId7"/>
    <p:sldId id="291" r:id="rId8"/>
    <p:sldId id="292" r:id="rId9"/>
    <p:sldId id="273" r:id="rId10"/>
    <p:sldId id="309" r:id="rId11"/>
    <p:sldId id="274" r:id="rId12"/>
    <p:sldId id="262" r:id="rId13"/>
    <p:sldId id="260" r:id="rId14"/>
    <p:sldId id="308" r:id="rId15"/>
    <p:sldId id="263" r:id="rId16"/>
    <p:sldId id="257" r:id="rId17"/>
    <p:sldId id="258" r:id="rId18"/>
    <p:sldId id="264" r:id="rId19"/>
    <p:sldId id="265" r:id="rId20"/>
    <p:sldId id="266" r:id="rId21"/>
    <p:sldId id="267" r:id="rId22"/>
    <p:sldId id="289" r:id="rId23"/>
    <p:sldId id="300" r:id="rId24"/>
    <p:sldId id="301" r:id="rId25"/>
    <p:sldId id="302" r:id="rId26"/>
    <p:sldId id="306" r:id="rId27"/>
    <p:sldId id="303" r:id="rId28"/>
    <p:sldId id="305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86" d="100"/>
          <a:sy n="86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EC3E96-D69F-4DD8-9849-1DA3E0AF9E4C}" type="datetimeFigureOut">
              <a:rPr lang="en-US" smtClean="0"/>
              <a:t>6/30/2019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E56D9-AD6A-40FE-8EBA-7D51E69EB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709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96E0F7A5-726B-4DEB-A49B-BFB1BE86C6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25CEC4BD-46A2-4E71-A9C7-4C65146A89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CB643D46-80B6-4C38-8B22-4AED91F403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185583-A390-4E95-9218-8114E3299647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01EFD199-CBE1-4941-B717-CA5BC1073B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30C59B96-1D1A-4ACF-8330-B48F2D5C0E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CFBAAFB4-6881-446C-9BA4-3F03433912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012598-0224-45F8-8138-0AE4E5BAF71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01EFD199-CBE1-4941-B717-CA5BC1073B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30C59B96-1D1A-4ACF-8330-B48F2D5C0E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CFBAAFB4-6881-446C-9BA4-3F03433912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012598-0224-45F8-8138-0AE4E5BAF71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230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4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AC8FC7C-F28D-4734-AA82-1884C902E5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D4646D-3063-4A4D-B370-5A474F6A0B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D3EEBC6-0D39-49CC-BDDF-AADD35D63B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C41E5E-B2A5-43AD-97BC-C82DB59A08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0168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35206B1-E47C-46EB-B091-7B045B7EE2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D304A59-765C-424A-A4FC-1A9E8D2B22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9A091A3-EF6B-4AA4-9333-E1F9E39156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863D1E-E266-4D47-8456-5CC1D7CB67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0609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1247B28-FEF2-44F7-9805-523BD1FBC2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89A3CD7-073F-4D76-B206-EB1E80938F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F7DB7E0-E9A7-4541-A733-4DE99C168B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809FEE-3070-4F5D-BCC9-8CAE4CB6E3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99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87376740-B545-4E8F-933A-5E76CEAAB6AD}"/>
              </a:ext>
            </a:extLst>
          </p:cNvPr>
          <p:cNvGrpSpPr>
            <a:grpSpLocks/>
          </p:cNvGrpSpPr>
          <p:nvPr/>
        </p:nvGrpSpPr>
        <p:grpSpPr bwMode="auto">
          <a:xfrm>
            <a:off x="-8467" y="20638"/>
            <a:ext cx="12192000" cy="6858000"/>
            <a:chOff x="0" y="0"/>
            <a:chExt cx="5760" cy="4320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3AE9E5FB-D1C0-46B3-9BD9-AD7DAB138C1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BD5472D0-E7B3-433D-8DF3-00E94BCA5FA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solidFill>
                  <a:srgbClr val="FFFFFF"/>
                </a:solidFill>
              </a:endParaRPr>
            </a:p>
          </p:txBody>
        </p:sp>
      </p:grpSp>
      <p:sp>
        <p:nvSpPr>
          <p:cNvPr id="7" name="Freeform 5">
            <a:extLst>
              <a:ext uri="{FF2B5EF4-FFF2-40B4-BE49-F238E27FC236}">
                <a16:creationId xmlns:a16="http://schemas.microsoft.com/office/drawing/2014/main" id="{EC4DB445-BA31-465C-9D30-3606C581F852}"/>
              </a:ext>
            </a:extLst>
          </p:cNvPr>
          <p:cNvSpPr>
            <a:spLocks/>
          </p:cNvSpPr>
          <p:nvPr/>
        </p:nvSpPr>
        <p:spPr bwMode="hidden">
          <a:xfrm>
            <a:off x="8322733" y="6269038"/>
            <a:ext cx="38608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835981C8-2256-49D1-9860-AE4A6927E1DC}"/>
              </a:ext>
            </a:extLst>
          </p:cNvPr>
          <p:cNvGrpSpPr>
            <a:grpSpLocks/>
          </p:cNvGrpSpPr>
          <p:nvPr/>
        </p:nvGrpSpPr>
        <p:grpSpPr bwMode="auto">
          <a:xfrm>
            <a:off x="-2117" y="6034088"/>
            <a:ext cx="10460568" cy="850900"/>
            <a:chOff x="0" y="3792"/>
            <a:chExt cx="4942" cy="536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132AFFA9-9E20-4B1A-8CB1-D6528A4C05E9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solidFill>
                  <a:srgbClr val="FFFFFF"/>
                </a:solidFill>
              </a:endParaRPr>
            </a:p>
          </p:txBody>
        </p:sp>
        <p:grpSp>
          <p:nvGrpSpPr>
            <p:cNvPr id="10" name="Group 8">
              <a:extLst>
                <a:ext uri="{FF2B5EF4-FFF2-40B4-BE49-F238E27FC236}">
                  <a16:creationId xmlns:a16="http://schemas.microsoft.com/office/drawing/2014/main" id="{D23E54B3-65D5-4291-8442-7F08620D7E5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>
                <a:extLst>
                  <a:ext uri="{FF2B5EF4-FFF2-40B4-BE49-F238E27FC236}">
                    <a16:creationId xmlns:a16="http://schemas.microsoft.com/office/drawing/2014/main" id="{C0560120-A230-4BF8-9314-3780936F2C3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3" name="Freeform 10">
                <a:extLst>
                  <a:ext uri="{FF2B5EF4-FFF2-40B4-BE49-F238E27FC236}">
                    <a16:creationId xmlns:a16="http://schemas.microsoft.com/office/drawing/2014/main" id="{F2DBC3C9-3552-4B04-A3A3-5566887EDB6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4" name="Freeform 11">
                <a:extLst>
                  <a:ext uri="{FF2B5EF4-FFF2-40B4-BE49-F238E27FC236}">
                    <a16:creationId xmlns:a16="http://schemas.microsoft.com/office/drawing/2014/main" id="{B768F2A2-F860-452B-BAF5-B3E308E2905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5" name="Freeform 12">
                <a:extLst>
                  <a:ext uri="{FF2B5EF4-FFF2-40B4-BE49-F238E27FC236}">
                    <a16:creationId xmlns:a16="http://schemas.microsoft.com/office/drawing/2014/main" id="{A5EE619B-FD9D-4A01-B85B-EA5CB57BB65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6" name="Freeform 13">
                <a:extLst>
                  <a:ext uri="{FF2B5EF4-FFF2-40B4-BE49-F238E27FC236}">
                    <a16:creationId xmlns:a16="http://schemas.microsoft.com/office/drawing/2014/main" id="{0642F57F-C744-4830-9D1A-BA202BC8DAF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</p:grp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38D6F92A-BECC-4B00-83DF-4B376AD47A20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solidFill>
                  <a:srgbClr val="FFFFFF"/>
                </a:solidFill>
              </a:endParaRPr>
            </a:p>
          </p:txBody>
        </p:sp>
      </p:grpSp>
      <p:grpSp>
        <p:nvGrpSpPr>
          <p:cNvPr id="17" name="Group 15">
            <a:extLst>
              <a:ext uri="{FF2B5EF4-FFF2-40B4-BE49-F238E27FC236}">
                <a16:creationId xmlns:a16="http://schemas.microsoft.com/office/drawing/2014/main" id="{DF6A151F-8BBA-4B16-864E-69F1CA531EB0}"/>
              </a:ext>
            </a:extLst>
          </p:cNvPr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139152DB-2F18-4839-B4DC-D1DA076C3A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5B36A655-89D5-44BF-8AA6-8D30029177A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6A24FB2B-8783-424D-A919-56BF2DCD652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CD3E51BA-69F0-4AD2-83DB-F1F40F5E536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DE8C3148-FDB9-44C4-BA1C-6AEB458E1F5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55F4F8BD-0F9E-4B6A-8BC1-0F5E77B0D1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9238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447801"/>
            <a:ext cx="109728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239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4290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>
            <a:extLst>
              <a:ext uri="{FF2B5EF4-FFF2-40B4-BE49-F238E27FC236}">
                <a16:creationId xmlns:a16="http://schemas.microsoft.com/office/drawing/2014/main" id="{BF1B9098-ED7C-404D-97C0-C527A19B3A6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Rectangle 25">
            <a:extLst>
              <a:ext uri="{FF2B5EF4-FFF2-40B4-BE49-F238E27FC236}">
                <a16:creationId xmlns:a16="http://schemas.microsoft.com/office/drawing/2014/main" id="{4B8909F8-D408-4961-87FA-6E5C5CA03B6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242E755-DE60-445E-ADBC-DAC48BDBE50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6" name="Rectangle 26">
            <a:extLst>
              <a:ext uri="{FF2B5EF4-FFF2-40B4-BE49-F238E27FC236}">
                <a16:creationId xmlns:a16="http://schemas.microsoft.com/office/drawing/2014/main" id="{2CE979EA-9CB7-4C93-943E-3A8F106D463D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32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8F0ECB6D-8392-47B9-AC37-AB8983E6B6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732A65F6-71D0-4039-BD24-F25B22E478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E56AA46D-A760-4D1E-BD7E-541912EE3D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1A434A-D214-47D1-9D2E-212A774322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7074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C34FAF74-5821-4D9D-A850-78405E308F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FF88CFFD-0A47-4200-B003-4894A6CAFE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09CD188E-233F-4CB4-82FB-415F6E896A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65B896-AE78-4215-A767-1F14F3FD46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5051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5DBC6AD0-C030-4AB1-8457-8807F63A06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EF4A1F82-3751-4614-BCAF-AFF0CDFECB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5F0B294A-5C75-4F38-95DB-4D6672BE14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61EC22-6983-4971-920C-FC31405195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86716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C1C8BD27-D6F9-4F1C-A387-10DC300D0F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9A85821F-C1A9-48DB-9336-AA683EBCC0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>
            <a:extLst>
              <a:ext uri="{FF2B5EF4-FFF2-40B4-BE49-F238E27FC236}">
                <a16:creationId xmlns:a16="http://schemas.microsoft.com/office/drawing/2014/main" id="{0C0F396B-1379-404E-95D9-0FCBD260A4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0D9D79-5FB5-4451-AEAF-3B7733AF05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91884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id="{43AF3944-4090-43D3-80D2-42D2C8780C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9FCA36C2-48A7-4B64-A00B-AECCBE581B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BA6ABDC5-09B8-454D-889D-91250EFF70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02767C-0DE9-4839-ABDA-6F056BE02B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65709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>
            <a:extLst>
              <a:ext uri="{FF2B5EF4-FFF2-40B4-BE49-F238E27FC236}">
                <a16:creationId xmlns:a16="http://schemas.microsoft.com/office/drawing/2014/main" id="{7515F08C-8127-43E9-B3C1-BF9F3CC71A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>
            <a:extLst>
              <a:ext uri="{FF2B5EF4-FFF2-40B4-BE49-F238E27FC236}">
                <a16:creationId xmlns:a16="http://schemas.microsoft.com/office/drawing/2014/main" id="{4425683C-74E8-453A-BE91-CD4A71D41C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>
            <a:extLst>
              <a:ext uri="{FF2B5EF4-FFF2-40B4-BE49-F238E27FC236}">
                <a16:creationId xmlns:a16="http://schemas.microsoft.com/office/drawing/2014/main" id="{1DF61AB6-4D1B-4198-858F-2E11E3D360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EC4B6B-8C7D-4B53-A251-9FD4EFD35F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43787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8FCF6CA0-1AEA-4ED9-81FF-E71F5CF361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8AD5FA0F-0FEF-40EC-8EDC-CD4303491D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5548E7F5-33C0-4845-B68C-D79EBB1DFC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363B52-4BF1-463E-9C89-7634846DE2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4962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B8DDD07-E988-4DBD-B0B3-F1A1EC6679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17D0BC0-DB51-4134-AE1A-21AE3F9273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7C8F03F-1DDC-4F87-97DA-4C2FB928E2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1E3C3E-F00A-4977-9847-2E3D9AC885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67203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E98689C3-8430-479B-ACE3-A24258E0B6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089BA3AB-189D-4EF0-A3D5-81DDBB785F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9D8E0963-6303-465E-8E6F-21A87D3793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E7A80D-5FB8-42FB-8A84-471512E274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70848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A22AFD31-8420-401C-B329-29995994C1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5E3D8CCC-18CF-4127-87D4-205E1150D7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7AD6EF33-393D-4FB1-A000-5D474AE1BB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42D114-12DA-4D0D-B078-D17531EA75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25616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C38EF249-EA21-4A15-A489-C6A13AC609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C89410B0-07FF-4403-9A0A-4346D5D99B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9BA9704D-DB1D-411F-9764-67C38CB71C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2D09B9-10B0-45C5-8C6A-8C7ABCA726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17881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2860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24300"/>
            <a:ext cx="53848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24300"/>
            <a:ext cx="53848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FC83A1B3-7829-479A-BAF5-595F3E1FDA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F5B498FE-4863-4E3E-9FEF-3E7621472F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>
            <a:extLst>
              <a:ext uri="{FF2B5EF4-FFF2-40B4-BE49-F238E27FC236}">
                <a16:creationId xmlns:a16="http://schemas.microsoft.com/office/drawing/2014/main" id="{CD597195-4A8E-42B2-BC9B-AE0B31AB33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26476C-5DF7-423A-A8EC-5200E29771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12291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28600"/>
            <a:ext cx="10972800" cy="5867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id="{A5347A6F-9219-462F-BE3A-49FD3402E9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AAD2F486-D684-40D3-8567-1FC2E5714D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4AFAF6D5-D91E-4CD5-B1A7-011C037F3A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E62409-A89A-4D93-8E3B-77DE90CCF2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31707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67">
            <a:extLst>
              <a:ext uri="{FF2B5EF4-FFF2-40B4-BE49-F238E27FC236}">
                <a16:creationId xmlns:a16="http://schemas.microsoft.com/office/drawing/2014/main" id="{C70B237F-27D3-42ED-8A34-D01612739F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1"/>
          <a:ext cx="6705600" cy="587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Image" r:id="rId3" imgW="7415873" imgH="7225397" progId="Photoshop.Image.7">
                  <p:embed/>
                </p:oleObj>
              </mc:Choice>
              <mc:Fallback>
                <p:oleObj name="Image" r:id="rId3" imgW="7415873" imgH="7225397" progId="Photoshop.Image.7">
                  <p:embed/>
                  <p:pic>
                    <p:nvPicPr>
                      <p:cNvPr id="4" name="Object 67">
                        <a:extLst>
                          <a:ext uri="{FF2B5EF4-FFF2-40B4-BE49-F238E27FC236}">
                            <a16:creationId xmlns:a16="http://schemas.microsoft.com/office/drawing/2014/main" id="{C70B237F-27D3-42ED-8A34-D01612739F9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"/>
                        <a:ext cx="6705600" cy="587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reeform 58">
            <a:extLst>
              <a:ext uri="{FF2B5EF4-FFF2-40B4-BE49-F238E27FC236}">
                <a16:creationId xmlns:a16="http://schemas.microsoft.com/office/drawing/2014/main" id="{56F02495-5334-4046-8D51-F95536D4AA72}"/>
              </a:ext>
            </a:extLst>
          </p:cNvPr>
          <p:cNvSpPr>
            <a:spLocks/>
          </p:cNvSpPr>
          <p:nvPr/>
        </p:nvSpPr>
        <p:spPr bwMode="gray">
          <a:xfrm>
            <a:off x="0" y="4483100"/>
            <a:ext cx="5496984" cy="2368550"/>
          </a:xfrm>
          <a:custGeom>
            <a:avLst/>
            <a:gdLst/>
            <a:ahLst/>
            <a:cxnLst>
              <a:cxn ang="0">
                <a:pos x="0" y="489"/>
              </a:cxn>
              <a:cxn ang="0">
                <a:pos x="1328" y="840"/>
              </a:cxn>
              <a:cxn ang="0">
                <a:pos x="2488" y="0"/>
              </a:cxn>
              <a:cxn ang="0">
                <a:pos x="1712" y="1124"/>
              </a:cxn>
              <a:cxn ang="0">
                <a:pos x="636" y="1492"/>
              </a:cxn>
              <a:cxn ang="0">
                <a:pos x="1" y="1492"/>
              </a:cxn>
              <a:cxn ang="0">
                <a:pos x="0" y="489"/>
              </a:cxn>
            </a:cxnLst>
            <a:rect l="0" t="0" r="r" b="b"/>
            <a:pathLst>
              <a:path w="2597" h="1492">
                <a:moveTo>
                  <a:pt x="0" y="489"/>
                </a:moveTo>
                <a:cubicBezTo>
                  <a:pt x="247" y="671"/>
                  <a:pt x="632" y="920"/>
                  <a:pt x="1328" y="840"/>
                </a:cubicBezTo>
                <a:cubicBezTo>
                  <a:pt x="2024" y="760"/>
                  <a:pt x="2360" y="131"/>
                  <a:pt x="2488" y="0"/>
                </a:cubicBezTo>
                <a:cubicBezTo>
                  <a:pt x="2597" y="53"/>
                  <a:pt x="1792" y="1068"/>
                  <a:pt x="1712" y="1124"/>
                </a:cubicBezTo>
                <a:cubicBezTo>
                  <a:pt x="1632" y="1180"/>
                  <a:pt x="921" y="1431"/>
                  <a:pt x="636" y="1492"/>
                </a:cubicBezTo>
                <a:lnTo>
                  <a:pt x="1" y="1492"/>
                </a:lnTo>
                <a:lnTo>
                  <a:pt x="0" y="489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shade val="24314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6" name="Freeform 59">
            <a:extLst>
              <a:ext uri="{FF2B5EF4-FFF2-40B4-BE49-F238E27FC236}">
                <a16:creationId xmlns:a16="http://schemas.microsoft.com/office/drawing/2014/main" id="{5CEB5F38-D0DA-4528-9E40-02CD2A1E417C}"/>
              </a:ext>
            </a:extLst>
          </p:cNvPr>
          <p:cNvSpPr>
            <a:spLocks/>
          </p:cNvSpPr>
          <p:nvPr/>
        </p:nvSpPr>
        <p:spPr bwMode="gray">
          <a:xfrm>
            <a:off x="-16933" y="4149726"/>
            <a:ext cx="5537200" cy="2708275"/>
          </a:xfrm>
          <a:custGeom>
            <a:avLst/>
            <a:gdLst/>
            <a:ahLst/>
            <a:cxnLst>
              <a:cxn ang="0">
                <a:pos x="0" y="1688"/>
              </a:cxn>
              <a:cxn ang="0">
                <a:pos x="0" y="1112"/>
              </a:cxn>
              <a:cxn ang="0">
                <a:pos x="2576" y="0"/>
              </a:cxn>
              <a:cxn ang="0">
                <a:pos x="2135" y="826"/>
              </a:cxn>
              <a:cxn ang="0">
                <a:pos x="635" y="1688"/>
              </a:cxn>
              <a:cxn ang="0">
                <a:pos x="0" y="1688"/>
              </a:cxn>
            </a:cxnLst>
            <a:rect l="0" t="0" r="r" b="b"/>
            <a:pathLst>
              <a:path w="2576" h="1688">
                <a:moveTo>
                  <a:pt x="0" y="1688"/>
                </a:moveTo>
                <a:lnTo>
                  <a:pt x="0" y="1112"/>
                </a:lnTo>
                <a:cubicBezTo>
                  <a:pt x="1960" y="1464"/>
                  <a:pt x="2419" y="304"/>
                  <a:pt x="2576" y="0"/>
                </a:cubicBezTo>
                <a:lnTo>
                  <a:pt x="2135" y="826"/>
                </a:lnTo>
                <a:cubicBezTo>
                  <a:pt x="1618" y="1315"/>
                  <a:pt x="1286" y="1456"/>
                  <a:pt x="635" y="1688"/>
                </a:cubicBezTo>
                <a:lnTo>
                  <a:pt x="0" y="1688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7" name="Freeform 60">
            <a:extLst>
              <a:ext uri="{FF2B5EF4-FFF2-40B4-BE49-F238E27FC236}">
                <a16:creationId xmlns:a16="http://schemas.microsoft.com/office/drawing/2014/main" id="{6FE72CD7-697F-4CD1-896E-1BC02D36999B}"/>
              </a:ext>
            </a:extLst>
          </p:cNvPr>
          <p:cNvSpPr>
            <a:spLocks/>
          </p:cNvSpPr>
          <p:nvPr/>
        </p:nvSpPr>
        <p:spPr bwMode="white">
          <a:xfrm>
            <a:off x="3028951" y="-9525"/>
            <a:ext cx="9190567" cy="6880225"/>
          </a:xfrm>
          <a:custGeom>
            <a:avLst/>
            <a:gdLst>
              <a:gd name="T0" fmla="*/ 2147483646 w 4362"/>
              <a:gd name="T1" fmla="*/ 0 h 4342"/>
              <a:gd name="T2" fmla="*/ 2147483646 w 4362"/>
              <a:gd name="T3" fmla="*/ 2147483646 h 4342"/>
              <a:gd name="T4" fmla="*/ 2147483646 w 4362"/>
              <a:gd name="T5" fmla="*/ 2147483646 h 4342"/>
              <a:gd name="T6" fmla="*/ 2147483646 w 4362"/>
              <a:gd name="T7" fmla="*/ 2147483646 h 4342"/>
              <a:gd name="T8" fmla="*/ 2147483646 w 4362"/>
              <a:gd name="T9" fmla="*/ 2147483646 h 4342"/>
              <a:gd name="T10" fmla="*/ 2147483646 w 4362"/>
              <a:gd name="T11" fmla="*/ 2147483646 h 4342"/>
              <a:gd name="T12" fmla="*/ 0 w 4362"/>
              <a:gd name="T13" fmla="*/ 2147483646 h 4342"/>
              <a:gd name="T14" fmla="*/ 2147483646 w 4362"/>
              <a:gd name="T15" fmla="*/ 2147483646 h 4342"/>
              <a:gd name="T16" fmla="*/ 2147483646 w 4362"/>
              <a:gd name="T17" fmla="*/ 2147483646 h 4342"/>
              <a:gd name="T18" fmla="*/ 2147483646 w 4362"/>
              <a:gd name="T19" fmla="*/ 0 h 43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362" h="4342">
                <a:moveTo>
                  <a:pt x="148" y="0"/>
                </a:moveTo>
                <a:lnTo>
                  <a:pt x="561" y="193"/>
                </a:lnTo>
                <a:lnTo>
                  <a:pt x="943" y="501"/>
                </a:lnTo>
                <a:lnTo>
                  <a:pt x="1221" y="967"/>
                </a:lnTo>
                <a:lnTo>
                  <a:pt x="1413" y="1630"/>
                </a:lnTo>
                <a:lnTo>
                  <a:pt x="1290" y="2660"/>
                </a:lnTo>
                <a:lnTo>
                  <a:pt x="0" y="4342"/>
                </a:lnTo>
                <a:lnTo>
                  <a:pt x="4349" y="4342"/>
                </a:lnTo>
                <a:lnTo>
                  <a:pt x="4362" y="7"/>
                </a:lnTo>
                <a:lnTo>
                  <a:pt x="148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8" name="Text Box 14">
            <a:extLst>
              <a:ext uri="{FF2B5EF4-FFF2-40B4-BE49-F238E27FC236}">
                <a16:creationId xmlns:a16="http://schemas.microsoft.com/office/drawing/2014/main" id="{3C75E89D-5142-4221-A633-1F0E3C9A4144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9855200" y="5867401"/>
            <a:ext cx="184573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2800" b="1" i="1">
                <a:solidFill>
                  <a:schemeClr val="bg1"/>
                </a:solidFill>
              </a:rPr>
              <a:t>LOGO</a:t>
            </a:r>
          </a:p>
        </p:txBody>
      </p:sp>
      <p:sp>
        <p:nvSpPr>
          <p:cNvPr id="9" name="Text Box 53">
            <a:extLst>
              <a:ext uri="{FF2B5EF4-FFF2-40B4-BE49-F238E27FC236}">
                <a16:creationId xmlns:a16="http://schemas.microsoft.com/office/drawing/2014/main" id="{19CF2463-8E20-4352-998B-C1444727F742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7416800" y="457200"/>
            <a:ext cx="4368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600" i="1">
                <a:solidFill>
                  <a:schemeClr val="folHlink"/>
                </a:solidFill>
              </a:rPr>
              <a:t>“ Add your company slogan ”</a:t>
            </a:r>
          </a:p>
        </p:txBody>
      </p:sp>
      <p:sp>
        <p:nvSpPr>
          <p:cNvPr id="10" name="Rectangle 62">
            <a:extLst>
              <a:ext uri="{FF2B5EF4-FFF2-40B4-BE49-F238E27FC236}">
                <a16:creationId xmlns:a16="http://schemas.microsoft.com/office/drawing/2014/main" id="{D60E116A-ECC8-47A7-BFEE-30EF273E4234}"/>
              </a:ext>
            </a:extLst>
          </p:cNvPr>
          <p:cNvSpPr>
            <a:spLocks noChangeArrowheads="1"/>
          </p:cNvSpPr>
          <p:nvPr/>
        </p:nvSpPr>
        <p:spPr bwMode="grayWhite">
          <a:xfrm>
            <a:off x="5712884" y="3933825"/>
            <a:ext cx="6500283" cy="4318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id-ID" altLang="en-US" sz="1800"/>
          </a:p>
        </p:txBody>
      </p:sp>
      <p:sp>
        <p:nvSpPr>
          <p:cNvPr id="11" name="Line 63">
            <a:extLst>
              <a:ext uri="{FF2B5EF4-FFF2-40B4-BE49-F238E27FC236}">
                <a16:creationId xmlns:a16="http://schemas.microsoft.com/office/drawing/2014/main" id="{65C679DE-AD11-47B3-9330-91AB0F398BD0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5712885" y="3933825"/>
            <a:ext cx="6479116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2" name="Line 64">
            <a:extLst>
              <a:ext uri="{FF2B5EF4-FFF2-40B4-BE49-F238E27FC236}">
                <a16:creationId xmlns:a16="http://schemas.microsoft.com/office/drawing/2014/main" id="{90EF678D-BF8C-4E65-AA10-BEFACF34DCDB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5712885" y="4365625"/>
            <a:ext cx="6479116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3" name="Freeform 61">
            <a:extLst>
              <a:ext uri="{FF2B5EF4-FFF2-40B4-BE49-F238E27FC236}">
                <a16:creationId xmlns:a16="http://schemas.microsoft.com/office/drawing/2014/main" id="{8032BBA2-BD45-4F0C-AD38-244B89D0B90E}"/>
              </a:ext>
            </a:extLst>
          </p:cNvPr>
          <p:cNvSpPr>
            <a:spLocks/>
          </p:cNvSpPr>
          <p:nvPr/>
        </p:nvSpPr>
        <p:spPr bwMode="gray">
          <a:xfrm>
            <a:off x="1286934" y="-11113"/>
            <a:ext cx="5096933" cy="6881813"/>
          </a:xfrm>
          <a:custGeom>
            <a:avLst/>
            <a:gdLst/>
            <a:ahLst/>
            <a:cxnLst>
              <a:cxn ang="0">
                <a:pos x="858" y="0"/>
              </a:cxn>
              <a:cxn ang="0">
                <a:pos x="1984" y="2583"/>
              </a:cxn>
              <a:cxn ang="0">
                <a:pos x="0" y="4327"/>
              </a:cxn>
              <a:cxn ang="0">
                <a:pos x="1208" y="4335"/>
              </a:cxn>
              <a:cxn ang="0">
                <a:pos x="2272" y="2567"/>
              </a:cxn>
              <a:cxn ang="0">
                <a:pos x="998" y="3"/>
              </a:cxn>
              <a:cxn ang="0">
                <a:pos x="858" y="0"/>
              </a:cxn>
            </a:cxnLst>
            <a:rect l="0" t="0" r="r" b="b"/>
            <a:pathLst>
              <a:path w="2408" h="4335">
                <a:moveTo>
                  <a:pt x="858" y="0"/>
                </a:moveTo>
                <a:cubicBezTo>
                  <a:pt x="2020" y="270"/>
                  <a:pt x="2408" y="1631"/>
                  <a:pt x="1984" y="2583"/>
                </a:cubicBezTo>
                <a:cubicBezTo>
                  <a:pt x="1560" y="3535"/>
                  <a:pt x="880" y="3976"/>
                  <a:pt x="0" y="4327"/>
                </a:cubicBezTo>
                <a:lnTo>
                  <a:pt x="1208" y="4335"/>
                </a:lnTo>
                <a:cubicBezTo>
                  <a:pt x="1520" y="4079"/>
                  <a:pt x="2144" y="3343"/>
                  <a:pt x="2272" y="2567"/>
                </a:cubicBezTo>
                <a:cubicBezTo>
                  <a:pt x="2400" y="1791"/>
                  <a:pt x="2278" y="419"/>
                  <a:pt x="998" y="3"/>
                </a:cubicBezTo>
                <a:lnTo>
                  <a:pt x="858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27451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6299200" y="2362200"/>
            <a:ext cx="5689600" cy="1219200"/>
          </a:xfrm>
        </p:spPr>
        <p:txBody>
          <a:bodyPr/>
          <a:lstStyle>
            <a:lvl1pPr algn="l">
              <a:defRPr sz="4000" b="0" i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6299200" y="3962400"/>
            <a:ext cx="55880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E5538930-020E-4B59-9FF7-4D8D46CE91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gray">
          <a:xfrm>
            <a:off x="609600" y="6477001"/>
            <a:ext cx="2844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D0046797-6C2B-4DF7-AACE-DC3C95DBF9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black">
          <a:xfrm>
            <a:off x="7823200" y="6477001"/>
            <a:ext cx="3860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9EA79C61-0CF8-4D15-8A93-2C6E4AFAF7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black">
          <a:xfrm>
            <a:off x="4572000" y="6477001"/>
            <a:ext cx="2844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25A4CDA-6DD5-47A3-A4FB-AF9D83B680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93070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783D68A-B13C-4189-B558-519A55EC20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027DEF8-5DBB-4C46-872F-723D90486A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CBFD39-AB2F-4542-A819-31D31E9B63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D7E82D-9704-4FA0-BAD5-A8581DEFD7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52975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E6EDD5-5EF7-4392-885F-82DADEAC16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D203C42-F93D-42EA-8441-4348606591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3839C5C-C99E-4EA0-AB8E-203888CADF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B8F7CC-1A1B-4878-80F9-37B680CDCC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24273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DBED77-C42B-432C-A725-8D46FD005E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6AE928-FDDD-49A5-8E6A-BED3CAC8B9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483FC2-DE28-4870-BFCB-D14E23E88A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66E6D-C446-433D-905A-DEC7E0C023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14622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6939A9E-CDDC-499A-ABE3-1D48D09C6C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6A1E7E0-372D-45BC-B32C-3CA5260440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F5396CC-234E-4AD3-A85F-DF913959C2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C7824E-7B8B-444B-9F75-5F0ACB4D09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9378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531256-7304-41FD-B00A-AE0113C45E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108648-6785-4976-B939-1CFD735133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86EB92-6B0A-4847-8E6A-5F5270D4E8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7886AF-8EF8-43F2-9886-B4CCD039B4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43119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110DDC6-C2BB-4165-8C33-5F18DA0E1D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DAB87BA-2C00-4E1B-89FE-1274C45B02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4F03F0E-30D1-46E6-B77D-A69D612CF2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ED9B76-FDFA-438E-8BE1-E945F510E0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09762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8C95700-FC90-40FF-A66D-38182A21DA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F219C3B-DD96-4D1E-B638-4312539937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CF93002-D029-4AEB-9532-973ED0F656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4EBC3-C376-4764-80FA-D88FE594E7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21434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B17EFD-2C6F-41A3-9B90-BF94F47F74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A0D31A-016C-4E30-A507-7C9F970138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0B40D5-3EFC-4E18-A9D7-EA3E04BF59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23692-C461-4695-8EC3-E3CF98217E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48557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743D50-FAFC-4081-B86F-278F2B61B3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5CEB84-EE1E-4200-8A03-1CDEC706E5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282FC1-713A-433D-B92B-2D04851016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D6188-FC9D-4B38-8CC7-1CFADCD0AD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97741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58AD5A7-E000-4268-AA99-8B6CC78882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06E1A5E-0170-4D62-80DC-8FB13986C3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2066FB-05F3-4C9B-973A-FD9C404DF7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5492EC-C5A1-4A68-934F-B5312AE3A9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05674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8200382-A944-4491-BAEC-C2F4B57792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81BF2B6-F385-4D4F-A5DF-F786A515CA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DA3F63B-F8B5-44AF-9380-4B701266AF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6E046-8B04-4E4B-83C2-585AA5C616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10638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1"/>
            <a:ext cx="10464800" cy="563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219200"/>
            <a:ext cx="10972800" cy="5181600"/>
          </a:xfrm>
        </p:spPr>
        <p:txBody>
          <a:bodyPr/>
          <a:lstStyle/>
          <a:p>
            <a:pPr lvl="0"/>
            <a:endParaRPr lang="id-ID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5E3826D-E296-4ECA-9021-3D94118639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6B4B2EA-61F2-4148-AA91-875272939F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E893D5C-3236-4610-B356-9F1E8AF4ED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E7FB8-DE3D-42FB-A2F0-796B030A88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16861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67">
            <a:extLst>
              <a:ext uri="{FF2B5EF4-FFF2-40B4-BE49-F238E27FC236}">
                <a16:creationId xmlns:a16="http://schemas.microsoft.com/office/drawing/2014/main" id="{6985AA9F-DAD6-4ED5-AB59-F069409604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1"/>
          <a:ext cx="6705600" cy="587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Image" r:id="rId3" imgW="7415873" imgH="7225397" progId="Photoshop.Image.7">
                  <p:embed/>
                </p:oleObj>
              </mc:Choice>
              <mc:Fallback>
                <p:oleObj name="Image" r:id="rId3" imgW="7415873" imgH="7225397" progId="Photoshop.Image.7">
                  <p:embed/>
                  <p:pic>
                    <p:nvPicPr>
                      <p:cNvPr id="4" name="Object 67">
                        <a:extLst>
                          <a:ext uri="{FF2B5EF4-FFF2-40B4-BE49-F238E27FC236}">
                            <a16:creationId xmlns:a16="http://schemas.microsoft.com/office/drawing/2014/main" id="{6985AA9F-DAD6-4ED5-AB59-F069409604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"/>
                        <a:ext cx="6705600" cy="587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reeform 58">
            <a:extLst>
              <a:ext uri="{FF2B5EF4-FFF2-40B4-BE49-F238E27FC236}">
                <a16:creationId xmlns:a16="http://schemas.microsoft.com/office/drawing/2014/main" id="{81F08A5F-39CB-4027-9A35-3306659D8C0D}"/>
              </a:ext>
            </a:extLst>
          </p:cNvPr>
          <p:cNvSpPr>
            <a:spLocks/>
          </p:cNvSpPr>
          <p:nvPr/>
        </p:nvSpPr>
        <p:spPr bwMode="gray">
          <a:xfrm>
            <a:off x="0" y="4483100"/>
            <a:ext cx="5496984" cy="2368550"/>
          </a:xfrm>
          <a:custGeom>
            <a:avLst/>
            <a:gdLst/>
            <a:ahLst/>
            <a:cxnLst>
              <a:cxn ang="0">
                <a:pos x="0" y="489"/>
              </a:cxn>
              <a:cxn ang="0">
                <a:pos x="1328" y="840"/>
              </a:cxn>
              <a:cxn ang="0">
                <a:pos x="2488" y="0"/>
              </a:cxn>
              <a:cxn ang="0">
                <a:pos x="1712" y="1124"/>
              </a:cxn>
              <a:cxn ang="0">
                <a:pos x="636" y="1492"/>
              </a:cxn>
              <a:cxn ang="0">
                <a:pos x="1" y="1492"/>
              </a:cxn>
              <a:cxn ang="0">
                <a:pos x="0" y="489"/>
              </a:cxn>
            </a:cxnLst>
            <a:rect l="0" t="0" r="r" b="b"/>
            <a:pathLst>
              <a:path w="2597" h="1492">
                <a:moveTo>
                  <a:pt x="0" y="489"/>
                </a:moveTo>
                <a:cubicBezTo>
                  <a:pt x="247" y="671"/>
                  <a:pt x="632" y="920"/>
                  <a:pt x="1328" y="840"/>
                </a:cubicBezTo>
                <a:cubicBezTo>
                  <a:pt x="2024" y="760"/>
                  <a:pt x="2360" y="131"/>
                  <a:pt x="2488" y="0"/>
                </a:cubicBezTo>
                <a:cubicBezTo>
                  <a:pt x="2597" y="53"/>
                  <a:pt x="1792" y="1068"/>
                  <a:pt x="1712" y="1124"/>
                </a:cubicBezTo>
                <a:cubicBezTo>
                  <a:pt x="1632" y="1180"/>
                  <a:pt x="921" y="1431"/>
                  <a:pt x="636" y="1492"/>
                </a:cubicBezTo>
                <a:lnTo>
                  <a:pt x="1" y="1492"/>
                </a:lnTo>
                <a:lnTo>
                  <a:pt x="0" y="489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shade val="24314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6" name="Freeform 59">
            <a:extLst>
              <a:ext uri="{FF2B5EF4-FFF2-40B4-BE49-F238E27FC236}">
                <a16:creationId xmlns:a16="http://schemas.microsoft.com/office/drawing/2014/main" id="{9AAA9C51-BF6B-4C00-95C6-4921D46A3245}"/>
              </a:ext>
            </a:extLst>
          </p:cNvPr>
          <p:cNvSpPr>
            <a:spLocks/>
          </p:cNvSpPr>
          <p:nvPr/>
        </p:nvSpPr>
        <p:spPr bwMode="gray">
          <a:xfrm>
            <a:off x="-16933" y="4149726"/>
            <a:ext cx="5537200" cy="2708275"/>
          </a:xfrm>
          <a:custGeom>
            <a:avLst/>
            <a:gdLst/>
            <a:ahLst/>
            <a:cxnLst>
              <a:cxn ang="0">
                <a:pos x="0" y="1688"/>
              </a:cxn>
              <a:cxn ang="0">
                <a:pos x="0" y="1112"/>
              </a:cxn>
              <a:cxn ang="0">
                <a:pos x="2576" y="0"/>
              </a:cxn>
              <a:cxn ang="0">
                <a:pos x="2135" y="826"/>
              </a:cxn>
              <a:cxn ang="0">
                <a:pos x="635" y="1688"/>
              </a:cxn>
              <a:cxn ang="0">
                <a:pos x="0" y="1688"/>
              </a:cxn>
            </a:cxnLst>
            <a:rect l="0" t="0" r="r" b="b"/>
            <a:pathLst>
              <a:path w="2576" h="1688">
                <a:moveTo>
                  <a:pt x="0" y="1688"/>
                </a:moveTo>
                <a:lnTo>
                  <a:pt x="0" y="1112"/>
                </a:lnTo>
                <a:cubicBezTo>
                  <a:pt x="1960" y="1464"/>
                  <a:pt x="2419" y="304"/>
                  <a:pt x="2576" y="0"/>
                </a:cubicBezTo>
                <a:lnTo>
                  <a:pt x="2135" y="826"/>
                </a:lnTo>
                <a:cubicBezTo>
                  <a:pt x="1618" y="1315"/>
                  <a:pt x="1286" y="1456"/>
                  <a:pt x="635" y="1688"/>
                </a:cubicBezTo>
                <a:lnTo>
                  <a:pt x="0" y="1688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7" name="Freeform 60">
            <a:extLst>
              <a:ext uri="{FF2B5EF4-FFF2-40B4-BE49-F238E27FC236}">
                <a16:creationId xmlns:a16="http://schemas.microsoft.com/office/drawing/2014/main" id="{5B9490B4-FBF5-4BF9-923F-6F097678AF4D}"/>
              </a:ext>
            </a:extLst>
          </p:cNvPr>
          <p:cNvSpPr>
            <a:spLocks/>
          </p:cNvSpPr>
          <p:nvPr/>
        </p:nvSpPr>
        <p:spPr bwMode="white">
          <a:xfrm>
            <a:off x="3028951" y="-9525"/>
            <a:ext cx="9190567" cy="6880225"/>
          </a:xfrm>
          <a:custGeom>
            <a:avLst/>
            <a:gdLst>
              <a:gd name="T0" fmla="*/ 2147483646 w 4362"/>
              <a:gd name="T1" fmla="*/ 0 h 4342"/>
              <a:gd name="T2" fmla="*/ 2147483646 w 4362"/>
              <a:gd name="T3" fmla="*/ 2147483646 h 4342"/>
              <a:gd name="T4" fmla="*/ 2147483646 w 4362"/>
              <a:gd name="T5" fmla="*/ 2147483646 h 4342"/>
              <a:gd name="T6" fmla="*/ 2147483646 w 4362"/>
              <a:gd name="T7" fmla="*/ 2147483646 h 4342"/>
              <a:gd name="T8" fmla="*/ 2147483646 w 4362"/>
              <a:gd name="T9" fmla="*/ 2147483646 h 4342"/>
              <a:gd name="T10" fmla="*/ 2147483646 w 4362"/>
              <a:gd name="T11" fmla="*/ 2147483646 h 4342"/>
              <a:gd name="T12" fmla="*/ 0 w 4362"/>
              <a:gd name="T13" fmla="*/ 2147483646 h 4342"/>
              <a:gd name="T14" fmla="*/ 2147483646 w 4362"/>
              <a:gd name="T15" fmla="*/ 2147483646 h 4342"/>
              <a:gd name="T16" fmla="*/ 2147483646 w 4362"/>
              <a:gd name="T17" fmla="*/ 2147483646 h 4342"/>
              <a:gd name="T18" fmla="*/ 2147483646 w 4362"/>
              <a:gd name="T19" fmla="*/ 0 h 43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362" h="4342">
                <a:moveTo>
                  <a:pt x="148" y="0"/>
                </a:moveTo>
                <a:lnTo>
                  <a:pt x="561" y="193"/>
                </a:lnTo>
                <a:lnTo>
                  <a:pt x="943" y="501"/>
                </a:lnTo>
                <a:lnTo>
                  <a:pt x="1221" y="967"/>
                </a:lnTo>
                <a:lnTo>
                  <a:pt x="1413" y="1630"/>
                </a:lnTo>
                <a:lnTo>
                  <a:pt x="1290" y="2660"/>
                </a:lnTo>
                <a:lnTo>
                  <a:pt x="0" y="4342"/>
                </a:lnTo>
                <a:lnTo>
                  <a:pt x="4349" y="4342"/>
                </a:lnTo>
                <a:lnTo>
                  <a:pt x="4362" y="7"/>
                </a:lnTo>
                <a:lnTo>
                  <a:pt x="148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8" name="Text Box 14">
            <a:extLst>
              <a:ext uri="{FF2B5EF4-FFF2-40B4-BE49-F238E27FC236}">
                <a16:creationId xmlns:a16="http://schemas.microsoft.com/office/drawing/2014/main" id="{BB127D45-6F5A-4423-8144-5D12F7C85959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9855200" y="5867401"/>
            <a:ext cx="184573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2800" b="1" i="1">
                <a:solidFill>
                  <a:schemeClr val="bg1"/>
                </a:solidFill>
              </a:rPr>
              <a:t>LOGO</a:t>
            </a:r>
          </a:p>
        </p:txBody>
      </p:sp>
      <p:sp>
        <p:nvSpPr>
          <p:cNvPr id="9" name="Text Box 53">
            <a:extLst>
              <a:ext uri="{FF2B5EF4-FFF2-40B4-BE49-F238E27FC236}">
                <a16:creationId xmlns:a16="http://schemas.microsoft.com/office/drawing/2014/main" id="{62CF7BE6-FDA9-4BA3-BC21-471C771D7A03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7416800" y="457200"/>
            <a:ext cx="4368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600" i="1">
                <a:solidFill>
                  <a:schemeClr val="folHlink"/>
                </a:solidFill>
              </a:rPr>
              <a:t>“ Add your company slogan ”</a:t>
            </a:r>
          </a:p>
        </p:txBody>
      </p:sp>
      <p:sp>
        <p:nvSpPr>
          <p:cNvPr id="10" name="Rectangle 62">
            <a:extLst>
              <a:ext uri="{FF2B5EF4-FFF2-40B4-BE49-F238E27FC236}">
                <a16:creationId xmlns:a16="http://schemas.microsoft.com/office/drawing/2014/main" id="{5BD6712C-D9F4-4C11-A401-5B544B69943E}"/>
              </a:ext>
            </a:extLst>
          </p:cNvPr>
          <p:cNvSpPr>
            <a:spLocks noChangeArrowheads="1"/>
          </p:cNvSpPr>
          <p:nvPr/>
        </p:nvSpPr>
        <p:spPr bwMode="grayWhite">
          <a:xfrm>
            <a:off x="5712884" y="3933825"/>
            <a:ext cx="6500283" cy="4318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id-ID" altLang="en-US" sz="1800"/>
          </a:p>
        </p:txBody>
      </p:sp>
      <p:sp>
        <p:nvSpPr>
          <p:cNvPr id="11" name="Line 63">
            <a:extLst>
              <a:ext uri="{FF2B5EF4-FFF2-40B4-BE49-F238E27FC236}">
                <a16:creationId xmlns:a16="http://schemas.microsoft.com/office/drawing/2014/main" id="{0E32A106-644F-4E54-A43F-61F57D024F69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5712885" y="3933825"/>
            <a:ext cx="6479116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2" name="Line 64">
            <a:extLst>
              <a:ext uri="{FF2B5EF4-FFF2-40B4-BE49-F238E27FC236}">
                <a16:creationId xmlns:a16="http://schemas.microsoft.com/office/drawing/2014/main" id="{292D5645-ED0A-48FA-B4F1-6CEC3F337AA8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5712885" y="4365625"/>
            <a:ext cx="6479116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3" name="Freeform 61">
            <a:extLst>
              <a:ext uri="{FF2B5EF4-FFF2-40B4-BE49-F238E27FC236}">
                <a16:creationId xmlns:a16="http://schemas.microsoft.com/office/drawing/2014/main" id="{E563E3DD-1E8A-43EA-9B2A-18C428A7FEB7}"/>
              </a:ext>
            </a:extLst>
          </p:cNvPr>
          <p:cNvSpPr>
            <a:spLocks/>
          </p:cNvSpPr>
          <p:nvPr/>
        </p:nvSpPr>
        <p:spPr bwMode="gray">
          <a:xfrm>
            <a:off x="1286934" y="-11113"/>
            <a:ext cx="5096933" cy="6881813"/>
          </a:xfrm>
          <a:custGeom>
            <a:avLst/>
            <a:gdLst/>
            <a:ahLst/>
            <a:cxnLst>
              <a:cxn ang="0">
                <a:pos x="858" y="0"/>
              </a:cxn>
              <a:cxn ang="0">
                <a:pos x="1984" y="2583"/>
              </a:cxn>
              <a:cxn ang="0">
                <a:pos x="0" y="4327"/>
              </a:cxn>
              <a:cxn ang="0">
                <a:pos x="1208" y="4335"/>
              </a:cxn>
              <a:cxn ang="0">
                <a:pos x="2272" y="2567"/>
              </a:cxn>
              <a:cxn ang="0">
                <a:pos x="998" y="3"/>
              </a:cxn>
              <a:cxn ang="0">
                <a:pos x="858" y="0"/>
              </a:cxn>
            </a:cxnLst>
            <a:rect l="0" t="0" r="r" b="b"/>
            <a:pathLst>
              <a:path w="2408" h="4335">
                <a:moveTo>
                  <a:pt x="858" y="0"/>
                </a:moveTo>
                <a:cubicBezTo>
                  <a:pt x="2020" y="270"/>
                  <a:pt x="2408" y="1631"/>
                  <a:pt x="1984" y="2583"/>
                </a:cubicBezTo>
                <a:cubicBezTo>
                  <a:pt x="1560" y="3535"/>
                  <a:pt x="880" y="3976"/>
                  <a:pt x="0" y="4327"/>
                </a:cubicBezTo>
                <a:lnTo>
                  <a:pt x="1208" y="4335"/>
                </a:lnTo>
                <a:cubicBezTo>
                  <a:pt x="1520" y="4079"/>
                  <a:pt x="2144" y="3343"/>
                  <a:pt x="2272" y="2567"/>
                </a:cubicBezTo>
                <a:cubicBezTo>
                  <a:pt x="2400" y="1791"/>
                  <a:pt x="2278" y="419"/>
                  <a:pt x="998" y="3"/>
                </a:cubicBezTo>
                <a:lnTo>
                  <a:pt x="858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27451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6299200" y="2362200"/>
            <a:ext cx="5689600" cy="1219200"/>
          </a:xfrm>
        </p:spPr>
        <p:txBody>
          <a:bodyPr/>
          <a:lstStyle>
            <a:lvl1pPr algn="l">
              <a:defRPr sz="4000" b="0" i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6299200" y="3962400"/>
            <a:ext cx="55880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476EA554-1260-4885-808E-5D50CFF921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gray">
          <a:xfrm>
            <a:off x="609600" y="6477001"/>
            <a:ext cx="2844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D689A267-D7C0-40B2-B45B-E40238DCF9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black">
          <a:xfrm>
            <a:off x="7823200" y="6477001"/>
            <a:ext cx="3860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CA43A065-F3B2-44C7-8C50-8ACBE3215A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black">
          <a:xfrm>
            <a:off x="4572000" y="6477001"/>
            <a:ext cx="2844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BAC68A0-9BD7-45BB-A371-BA2A07E014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70996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9116EBC-5216-48EA-9F47-5BDBB29FD8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278DE8E-7ED4-4B1F-9494-3CE52C0F1D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C5D3590-7413-4D8D-9575-74E89398A6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DF04B-0C1F-4E9A-B4BD-AC978F5E6B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21272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2E14539-C365-4403-82F5-453B945850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4C7CD8-3865-4298-83E5-E5DC2616F6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92DBCB0-C914-4521-9689-DAA29C9989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A98BE-D3AE-4803-8D32-FB264C5B8D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323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0729D1-1AEE-4AEE-8E94-A5724EC3AA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FCEAC3-45D0-49CD-B9BB-7CEA8C5582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66DADA-BA3A-4EDD-AAAA-EB5EAB5CAA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20AF37-6F46-4333-9889-EB50E7EFA8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99862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8FCBA4-2030-4996-886F-B2D0905388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B87015-AE6A-40DB-91F8-C1E5A506E2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A4BF07-CCD7-4D81-9ED8-66BA61DCD8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F4F1B-9517-40DC-AFA4-DEAEC5ECFE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76628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8FD43E0-703E-46CA-BF73-351C6D7145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534E5B1-6676-4E7F-B08C-AC7AEB351C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2BBE5E0-5CA9-44B1-B599-BD20794958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3EE9E-FCB0-40BF-ACD9-D034B9AD2D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20442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759457B-8B72-42F2-A9C2-E2E7D24247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E467E60-DE09-4A78-B9B3-F7C6A0152A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12D1B94-E42D-4775-B93C-3CCC933A82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F3633-7EBE-4A99-AF20-EF37C0FEE0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46084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DF3B970-FAF4-4D94-821A-349AF4DB1A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01D6D6B-58D8-478F-A9EA-5BCA8BC812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BE46F8C-CABD-499F-A406-888988A696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721A0-602D-4119-A6BD-F3ABD12567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7902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8FDECF-3784-48DC-B0E7-A1353DA799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A37DBA-89D8-4626-8E9F-FA75B39BB4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7933A1-C8C8-42AC-B5D7-3D94F7D02C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3F5C9-4764-4F05-9009-C91EA45EEF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56211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34BDE6-6E83-4BFB-B7E8-3444BDCE81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333FAD-D978-45F0-B35D-9BFCF400FF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BF7519-DA01-46D5-9E9F-52C2B169F3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D0BBB-8457-4C86-A13B-264ED7D222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15028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C5C6AD7-DEAA-4717-B62F-FE1E0E79E6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9CE6A22-34D2-4D1B-AA3A-520A296C34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52D3DF4-B4AF-45D4-876B-0A7A25C475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8F411-3C06-4A37-8B2C-EBC5A33201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36741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C6DAFE0-933B-4829-8ECF-E807C49EFF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FA8084-E7C8-4ED1-8789-59952A998A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0FEC33E-2A7D-4FD5-92D9-29F3E389AF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8C8CD-ED4D-454B-A91B-B3A4BCBF3E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202609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1"/>
            <a:ext cx="10464800" cy="563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219200"/>
            <a:ext cx="10972800" cy="5181600"/>
          </a:xfrm>
        </p:spPr>
        <p:txBody>
          <a:bodyPr/>
          <a:lstStyle/>
          <a:p>
            <a:pPr lvl="0"/>
            <a:endParaRPr lang="id-ID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2E37CC-C84D-4CB4-A827-A821C02749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F61D1C3-9D22-4047-8209-64F1BD95FA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D044F28-3BCB-4E99-A54A-B16B3F162A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B405D-0024-4B56-ACFF-47B84A3529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0514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FDFC55A-2ACA-444D-AF58-475D8764A7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AE40A22-46FC-46CC-9308-254ED6A02F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F10F5B5-50B7-497E-85C7-727042D410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8F1508-DCCB-4FFD-8E75-59BB9E900F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0980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270D8AA-A445-4E79-B7C3-72B3845529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B4FF06C-2FCA-420D-912D-7CEA8CC21C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A626F60-9B39-428A-8343-B1E81F7C8A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9B46C4-8257-4AB2-8A33-395EED41B3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4703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D8B5244-662E-4BC3-BF8B-72FB2F3693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D45F39E-7257-4BCE-8F7A-DEB29D8681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E9AB626-CBD1-4185-B1D6-443934CA6D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7ED0ED-5E98-4B3E-AB99-70B8747086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1953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FB7A8-05B6-49D7-A2A2-D9378550D0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8229FF-1A52-4DFD-B40C-6CFC916A60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62E35E-E1BC-4018-8F38-376AE372A0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EAE4FA-501C-46DB-B826-7B211ACF4D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0099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6154B2-52D2-45D5-9F7B-05DD957C77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A0C13C-FCE8-4D6F-A739-C64B937E47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64F9F4-325F-4416-BE4C-8FF40F2FD3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C9726C-E1CF-4EEC-B910-576B64A428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6186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vmlDrawing" Target="../drawings/vmlDrawing1.v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oleObject" Target="../embeddings/oleObject3.bin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vmlDrawing" Target="../drawings/vmlDrawing3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80D3994-E86C-4063-A136-F19A1E382B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A7E7F00-6666-4A96-A817-CA4940E9EF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484B6D7-5FC9-403E-A1E6-FB6684CE19C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BFEC527-56B4-4280-831F-01A847A676D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BB9BCD6-8E38-4F01-9EA4-BD06D9068F7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1813A37-E65B-46FF-84AD-CC54366833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7292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3AF7B71B-22A2-4F5B-9E28-380624E0ADC5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2073" name="Freeform 3">
              <a:extLst>
                <a:ext uri="{FF2B5EF4-FFF2-40B4-BE49-F238E27FC236}">
                  <a16:creationId xmlns:a16="http://schemas.microsoft.com/office/drawing/2014/main" id="{68F537F5-6D62-4658-87EF-20E77DBD23F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8196" name="Freeform 4">
              <a:extLst>
                <a:ext uri="{FF2B5EF4-FFF2-40B4-BE49-F238E27FC236}">
                  <a16:creationId xmlns:a16="http://schemas.microsoft.com/office/drawing/2014/main" id="{002BB778-000B-4186-B7CF-3E19ED8E2EE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solidFill>
                  <a:srgbClr val="FFFFFF"/>
                </a:solidFill>
              </a:endParaRPr>
            </a:p>
          </p:txBody>
        </p:sp>
      </p:grpSp>
      <p:sp>
        <p:nvSpPr>
          <p:cNvPr id="2051" name="Freeform 5">
            <a:extLst>
              <a:ext uri="{FF2B5EF4-FFF2-40B4-BE49-F238E27FC236}">
                <a16:creationId xmlns:a16="http://schemas.microsoft.com/office/drawing/2014/main" id="{82686D1A-F839-4767-A079-184331C3FDF7}"/>
              </a:ext>
            </a:extLst>
          </p:cNvPr>
          <p:cNvSpPr>
            <a:spLocks/>
          </p:cNvSpPr>
          <p:nvPr/>
        </p:nvSpPr>
        <p:spPr bwMode="hidden">
          <a:xfrm>
            <a:off x="8331200" y="6262688"/>
            <a:ext cx="38608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grpSp>
        <p:nvGrpSpPr>
          <p:cNvPr id="2052" name="Group 6">
            <a:extLst>
              <a:ext uri="{FF2B5EF4-FFF2-40B4-BE49-F238E27FC236}">
                <a16:creationId xmlns:a16="http://schemas.microsoft.com/office/drawing/2014/main" id="{56401ADA-158C-435D-9FED-FB389A919A66}"/>
              </a:ext>
            </a:extLst>
          </p:cNvPr>
          <p:cNvGrpSpPr>
            <a:grpSpLocks/>
          </p:cNvGrpSpPr>
          <p:nvPr/>
        </p:nvGrpSpPr>
        <p:grpSpPr bwMode="auto">
          <a:xfrm>
            <a:off x="0" y="6019800"/>
            <a:ext cx="10464800" cy="857250"/>
            <a:chOff x="0" y="3792"/>
            <a:chExt cx="4944" cy="540"/>
          </a:xfrm>
        </p:grpSpPr>
        <p:sp>
          <p:nvSpPr>
            <p:cNvPr id="8199" name="Freeform 7">
              <a:extLst>
                <a:ext uri="{FF2B5EF4-FFF2-40B4-BE49-F238E27FC236}">
                  <a16:creationId xmlns:a16="http://schemas.microsoft.com/office/drawing/2014/main" id="{CE16F47C-FCB1-4C4E-81BA-494B73379613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solidFill>
                  <a:srgbClr val="FFFFFF"/>
                </a:solidFill>
              </a:endParaRPr>
            </a:p>
          </p:txBody>
        </p:sp>
        <p:grpSp>
          <p:nvGrpSpPr>
            <p:cNvPr id="2066" name="Group 8">
              <a:extLst>
                <a:ext uri="{FF2B5EF4-FFF2-40B4-BE49-F238E27FC236}">
                  <a16:creationId xmlns:a16="http://schemas.microsoft.com/office/drawing/2014/main" id="{44AF6471-FE1D-437D-94BD-98B5A4592D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2068" name="Freeform 9">
                <a:extLst>
                  <a:ext uri="{FF2B5EF4-FFF2-40B4-BE49-F238E27FC236}">
                    <a16:creationId xmlns:a16="http://schemas.microsoft.com/office/drawing/2014/main" id="{C3BEB17D-F4E2-404E-B4DF-DEFC5914FAC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2069" name="Freeform 10">
                <a:extLst>
                  <a:ext uri="{FF2B5EF4-FFF2-40B4-BE49-F238E27FC236}">
                    <a16:creationId xmlns:a16="http://schemas.microsoft.com/office/drawing/2014/main" id="{A67DA8C7-5AD8-467A-9C6F-C44CF5B6F4FA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2070" name="Freeform 11">
                <a:extLst>
                  <a:ext uri="{FF2B5EF4-FFF2-40B4-BE49-F238E27FC236}">
                    <a16:creationId xmlns:a16="http://schemas.microsoft.com/office/drawing/2014/main" id="{FE45A5D6-B502-4654-90F3-01ADD2A66BD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2071" name="Freeform 12">
                <a:extLst>
                  <a:ext uri="{FF2B5EF4-FFF2-40B4-BE49-F238E27FC236}">
                    <a16:creationId xmlns:a16="http://schemas.microsoft.com/office/drawing/2014/main" id="{6BB2F005-6FF0-4394-995B-D85B5247DDF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2072" name="Freeform 13">
                <a:extLst>
                  <a:ext uri="{FF2B5EF4-FFF2-40B4-BE49-F238E27FC236}">
                    <a16:creationId xmlns:a16="http://schemas.microsoft.com/office/drawing/2014/main" id="{C1022D7A-DC68-4A5B-B0F4-33415DB6B52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</p:grpSp>
        <p:sp>
          <p:nvSpPr>
            <p:cNvPr id="8206" name="Freeform 14">
              <a:extLst>
                <a:ext uri="{FF2B5EF4-FFF2-40B4-BE49-F238E27FC236}">
                  <a16:creationId xmlns:a16="http://schemas.microsoft.com/office/drawing/2014/main" id="{EDE67F09-BA61-4A24-8DF6-6EA9DC78BD99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solidFill>
                  <a:srgbClr val="FFFFFF"/>
                </a:solidFill>
              </a:endParaRPr>
            </a:p>
          </p:txBody>
        </p:sp>
      </p:grpSp>
      <p:grpSp>
        <p:nvGrpSpPr>
          <p:cNvPr id="2053" name="Group 15">
            <a:extLst>
              <a:ext uri="{FF2B5EF4-FFF2-40B4-BE49-F238E27FC236}">
                <a16:creationId xmlns:a16="http://schemas.microsoft.com/office/drawing/2014/main" id="{39412AC1-3E6F-48A1-918E-D1ED07E18447}"/>
              </a:ext>
            </a:extLst>
          </p:cNvPr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2059" name="Freeform 16">
              <a:extLst>
                <a:ext uri="{FF2B5EF4-FFF2-40B4-BE49-F238E27FC236}">
                  <a16:creationId xmlns:a16="http://schemas.microsoft.com/office/drawing/2014/main" id="{1437FDBB-3530-42E6-BF55-0BCC4B251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060" name="Freeform 17">
              <a:extLst>
                <a:ext uri="{FF2B5EF4-FFF2-40B4-BE49-F238E27FC236}">
                  <a16:creationId xmlns:a16="http://schemas.microsoft.com/office/drawing/2014/main" id="{B8AFA3A3-1654-4BA3-A844-7EA5DA3E0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061" name="Freeform 18">
              <a:extLst>
                <a:ext uri="{FF2B5EF4-FFF2-40B4-BE49-F238E27FC236}">
                  <a16:creationId xmlns:a16="http://schemas.microsoft.com/office/drawing/2014/main" id="{ABADCE66-48A4-417E-9392-A4841DC1F5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062" name="Freeform 19">
              <a:extLst>
                <a:ext uri="{FF2B5EF4-FFF2-40B4-BE49-F238E27FC236}">
                  <a16:creationId xmlns:a16="http://schemas.microsoft.com/office/drawing/2014/main" id="{221190AA-6389-4914-ACCF-C5529E9E5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063" name="Freeform 20">
              <a:extLst>
                <a:ext uri="{FF2B5EF4-FFF2-40B4-BE49-F238E27FC236}">
                  <a16:creationId xmlns:a16="http://schemas.microsoft.com/office/drawing/2014/main" id="{55492C65-D2A4-477E-9841-653EFFA10F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064" name="Freeform 21">
              <a:extLst>
                <a:ext uri="{FF2B5EF4-FFF2-40B4-BE49-F238E27FC236}">
                  <a16:creationId xmlns:a16="http://schemas.microsoft.com/office/drawing/2014/main" id="{E6F5B600-792E-48BA-8A4E-74F5E3D50D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8214" name="Rectangle 22">
            <a:extLst>
              <a:ext uri="{FF2B5EF4-FFF2-40B4-BE49-F238E27FC236}">
                <a16:creationId xmlns:a16="http://schemas.microsoft.com/office/drawing/2014/main" id="{72E14142-AAA0-4CAC-B929-9E18CC4159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5" name="Rectangle 23">
            <a:extLst>
              <a:ext uri="{FF2B5EF4-FFF2-40B4-BE49-F238E27FC236}">
                <a16:creationId xmlns:a16="http://schemas.microsoft.com/office/drawing/2014/main" id="{B116E50B-9AC3-4D9E-844D-3EA2B466BB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216" name="Rectangle 24">
            <a:extLst>
              <a:ext uri="{FF2B5EF4-FFF2-40B4-BE49-F238E27FC236}">
                <a16:creationId xmlns:a16="http://schemas.microsoft.com/office/drawing/2014/main" id="{8E96680C-8660-4BEC-B1F8-B225B4D04E9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17" name="Rectangle 25">
            <a:extLst>
              <a:ext uri="{FF2B5EF4-FFF2-40B4-BE49-F238E27FC236}">
                <a16:creationId xmlns:a16="http://schemas.microsoft.com/office/drawing/2014/main" id="{8661AE41-D458-4B96-B529-36FBB91AC5E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18" name="Rectangle 26">
            <a:extLst>
              <a:ext uri="{FF2B5EF4-FFF2-40B4-BE49-F238E27FC236}">
                <a16:creationId xmlns:a16="http://schemas.microsoft.com/office/drawing/2014/main" id="{F18FF00D-C507-4CF6-A32F-F7CD8F55760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FBBFBB97-D822-4E1C-816D-B0DA46788F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047806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05">
            <a:extLst>
              <a:ext uri="{FF2B5EF4-FFF2-40B4-BE49-F238E27FC236}">
                <a16:creationId xmlns:a16="http://schemas.microsoft.com/office/drawing/2014/main" id="{C73D86CE-7080-4734-A1F6-B741F8E280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12192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Image" r:id="rId15" imgW="11034921" imgH="1130159" progId="Photoshop.Image.7">
                  <p:embed/>
                </p:oleObj>
              </mc:Choice>
              <mc:Fallback>
                <p:oleObj name="Image" r:id="rId15" imgW="11034921" imgH="1130159" progId="Photoshop.Image.7">
                  <p:embed/>
                  <p:pic>
                    <p:nvPicPr>
                      <p:cNvPr id="1026" name="Object 105">
                        <a:extLst>
                          <a:ext uri="{FF2B5EF4-FFF2-40B4-BE49-F238E27FC236}">
                            <a16:creationId xmlns:a16="http://schemas.microsoft.com/office/drawing/2014/main" id="{C73D86CE-7080-4734-A1F6-B741F8E280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920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Freeform 99">
            <a:extLst>
              <a:ext uri="{FF2B5EF4-FFF2-40B4-BE49-F238E27FC236}">
                <a16:creationId xmlns:a16="http://schemas.microsoft.com/office/drawing/2014/main" id="{609BABB3-3CEB-48ED-990B-DD5033FAAB95}"/>
              </a:ext>
            </a:extLst>
          </p:cNvPr>
          <p:cNvSpPr>
            <a:spLocks/>
          </p:cNvSpPr>
          <p:nvPr/>
        </p:nvSpPr>
        <p:spPr bwMode="gray">
          <a:xfrm>
            <a:off x="-2118" y="6413500"/>
            <a:ext cx="5607051" cy="444500"/>
          </a:xfrm>
          <a:custGeom>
            <a:avLst/>
            <a:gdLst>
              <a:gd name="T0" fmla="*/ 2147483646 w 2649"/>
              <a:gd name="T1" fmla="*/ 2147483646 h 280"/>
              <a:gd name="T2" fmla="*/ 2147483646 w 2649"/>
              <a:gd name="T3" fmla="*/ 2147483646 h 280"/>
              <a:gd name="T4" fmla="*/ 2147483646 w 2649"/>
              <a:gd name="T5" fmla="*/ 0 h 280"/>
              <a:gd name="T6" fmla="*/ 0 w 2649"/>
              <a:gd name="T7" fmla="*/ 2147483646 h 280"/>
              <a:gd name="T8" fmla="*/ 2147483646 w 2649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49" h="280">
                <a:moveTo>
                  <a:pt x="2649" y="280"/>
                </a:moveTo>
                <a:cubicBezTo>
                  <a:pt x="2211" y="248"/>
                  <a:pt x="2061" y="246"/>
                  <a:pt x="1337" y="184"/>
                </a:cubicBezTo>
                <a:cubicBezTo>
                  <a:pt x="610" y="123"/>
                  <a:pt x="9" y="0"/>
                  <a:pt x="1" y="0"/>
                </a:cubicBezTo>
                <a:lnTo>
                  <a:pt x="0" y="279"/>
                </a:lnTo>
                <a:lnTo>
                  <a:pt x="2649" y="28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28" name="Freeform 100">
            <a:extLst>
              <a:ext uri="{FF2B5EF4-FFF2-40B4-BE49-F238E27FC236}">
                <a16:creationId xmlns:a16="http://schemas.microsoft.com/office/drawing/2014/main" id="{C93E1FAC-2B1D-4105-824C-CB8C60287943}"/>
              </a:ext>
            </a:extLst>
          </p:cNvPr>
          <p:cNvSpPr>
            <a:spLocks/>
          </p:cNvSpPr>
          <p:nvPr/>
        </p:nvSpPr>
        <p:spPr bwMode="gray">
          <a:xfrm>
            <a:off x="6576485" y="6337300"/>
            <a:ext cx="5615516" cy="520700"/>
          </a:xfrm>
          <a:custGeom>
            <a:avLst/>
            <a:gdLst>
              <a:gd name="T0" fmla="*/ 0 w 2653"/>
              <a:gd name="T1" fmla="*/ 2147483646 h 328"/>
              <a:gd name="T2" fmla="*/ 2147483646 w 2653"/>
              <a:gd name="T3" fmla="*/ 2147483646 h 328"/>
              <a:gd name="T4" fmla="*/ 2147483646 w 2653"/>
              <a:gd name="T5" fmla="*/ 0 h 328"/>
              <a:gd name="T6" fmla="*/ 2147483646 w 2653"/>
              <a:gd name="T7" fmla="*/ 2147483646 h 328"/>
              <a:gd name="T8" fmla="*/ 0 w 2653"/>
              <a:gd name="T9" fmla="*/ 2147483646 h 3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53" h="328">
                <a:moveTo>
                  <a:pt x="0" y="328"/>
                </a:moveTo>
                <a:cubicBezTo>
                  <a:pt x="428" y="297"/>
                  <a:pt x="612" y="285"/>
                  <a:pt x="1321" y="224"/>
                </a:cubicBezTo>
                <a:cubicBezTo>
                  <a:pt x="2031" y="163"/>
                  <a:pt x="2595" y="29"/>
                  <a:pt x="2653" y="0"/>
                </a:cubicBezTo>
                <a:lnTo>
                  <a:pt x="2653" y="328"/>
                </a:lnTo>
                <a:lnTo>
                  <a:pt x="0" y="328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29" name="Freeform 102">
            <a:extLst>
              <a:ext uri="{FF2B5EF4-FFF2-40B4-BE49-F238E27FC236}">
                <a16:creationId xmlns:a16="http://schemas.microsoft.com/office/drawing/2014/main" id="{161C01BC-438A-4784-85B5-C757FA86E094}"/>
              </a:ext>
            </a:extLst>
          </p:cNvPr>
          <p:cNvSpPr>
            <a:spLocks/>
          </p:cNvSpPr>
          <p:nvPr/>
        </p:nvSpPr>
        <p:spPr bwMode="gray">
          <a:xfrm>
            <a:off x="6637867" y="800100"/>
            <a:ext cx="5554133" cy="444500"/>
          </a:xfrm>
          <a:custGeom>
            <a:avLst/>
            <a:gdLst>
              <a:gd name="T0" fmla="*/ 0 w 2624"/>
              <a:gd name="T1" fmla="*/ 2147483646 h 280"/>
              <a:gd name="T2" fmla="*/ 2147483646 w 2624"/>
              <a:gd name="T3" fmla="*/ 2147483646 h 280"/>
              <a:gd name="T4" fmla="*/ 2147483646 w 2624"/>
              <a:gd name="T5" fmla="*/ 2147483646 h 280"/>
              <a:gd name="T6" fmla="*/ 2147483646 w 2624"/>
              <a:gd name="T7" fmla="*/ 0 h 280"/>
              <a:gd name="T8" fmla="*/ 0 w 2624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24" h="280">
                <a:moveTo>
                  <a:pt x="0" y="8"/>
                </a:moveTo>
                <a:cubicBezTo>
                  <a:pt x="438" y="40"/>
                  <a:pt x="564" y="59"/>
                  <a:pt x="1288" y="120"/>
                </a:cubicBezTo>
                <a:cubicBezTo>
                  <a:pt x="2015" y="181"/>
                  <a:pt x="2616" y="280"/>
                  <a:pt x="2624" y="280"/>
                </a:cubicBezTo>
                <a:lnTo>
                  <a:pt x="2624" y="0"/>
                </a:lnTo>
                <a:lnTo>
                  <a:pt x="0" y="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127" name="Freeform 103">
            <a:extLst>
              <a:ext uri="{FF2B5EF4-FFF2-40B4-BE49-F238E27FC236}">
                <a16:creationId xmlns:a16="http://schemas.microsoft.com/office/drawing/2014/main" id="{D8C8D8CF-1809-446A-81BB-59628FC8EC7E}"/>
              </a:ext>
            </a:extLst>
          </p:cNvPr>
          <p:cNvSpPr>
            <a:spLocks/>
          </p:cNvSpPr>
          <p:nvPr/>
        </p:nvSpPr>
        <p:spPr bwMode="invGray">
          <a:xfrm>
            <a:off x="0" y="0"/>
            <a:ext cx="12192000" cy="812800"/>
          </a:xfrm>
          <a:custGeom>
            <a:avLst/>
            <a:gdLst/>
            <a:ahLst/>
            <a:cxnLst>
              <a:cxn ang="0">
                <a:pos x="0" y="512"/>
              </a:cxn>
              <a:cxn ang="0">
                <a:pos x="5760" y="512"/>
              </a:cxn>
              <a:cxn ang="0">
                <a:pos x="5760" y="0"/>
              </a:cxn>
              <a:cxn ang="0">
                <a:pos x="2804" y="134"/>
              </a:cxn>
              <a:cxn ang="0">
                <a:pos x="0" y="9"/>
              </a:cxn>
              <a:cxn ang="0">
                <a:pos x="0" y="512"/>
              </a:cxn>
            </a:cxnLst>
            <a:rect l="0" t="0" r="r" b="b"/>
            <a:pathLst>
              <a:path w="5760" h="512">
                <a:moveTo>
                  <a:pt x="0" y="512"/>
                </a:moveTo>
                <a:lnTo>
                  <a:pt x="5760" y="512"/>
                </a:lnTo>
                <a:lnTo>
                  <a:pt x="5760" y="0"/>
                </a:lnTo>
                <a:cubicBezTo>
                  <a:pt x="5554" y="37"/>
                  <a:pt x="3760" y="147"/>
                  <a:pt x="2804" y="134"/>
                </a:cubicBezTo>
                <a:cubicBezTo>
                  <a:pt x="1848" y="121"/>
                  <a:pt x="582" y="97"/>
                  <a:pt x="0" y="9"/>
                </a:cubicBezTo>
                <a:lnTo>
                  <a:pt x="0" y="512"/>
                </a:lnTo>
                <a:close/>
              </a:path>
            </a:pathLst>
          </a:custGeom>
          <a:gradFill rotWithShape="1">
            <a:gsLst>
              <a:gs pos="0">
                <a:schemeClr val="tx2"/>
              </a:gs>
              <a:gs pos="5000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1031" name="Rectangle 3">
            <a:extLst>
              <a:ext uri="{FF2B5EF4-FFF2-40B4-BE49-F238E27FC236}">
                <a16:creationId xmlns:a16="http://schemas.microsoft.com/office/drawing/2014/main" id="{E285630E-CEF4-4FB7-9DB7-691240BFB3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1097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A06F1CAD-5E96-42DA-99F8-D24CBB33998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09600" y="656272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3FD3130-CC6D-47E3-AE5D-4E3A0B4774C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9245600" y="6591300"/>
            <a:ext cx="2540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2527CEB-F2C6-430F-BB0E-188DC38D0CC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5008033" y="6551613"/>
            <a:ext cx="2844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fld id="{CB4FE010-04FC-4A74-9472-2104F3E204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5" name="Rectangle 2">
            <a:extLst>
              <a:ext uri="{FF2B5EF4-FFF2-40B4-BE49-F238E27FC236}">
                <a16:creationId xmlns:a16="http://schemas.microsoft.com/office/drawing/2014/main" id="{4A5EDF6C-E75D-4407-BCE3-DBF1400D87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8601"/>
            <a:ext cx="104648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6" name="Freeform 104">
            <a:extLst>
              <a:ext uri="{FF2B5EF4-FFF2-40B4-BE49-F238E27FC236}">
                <a16:creationId xmlns:a16="http://schemas.microsoft.com/office/drawing/2014/main" id="{8B745677-AF73-43F0-A761-0CFFC7ABD83A}"/>
              </a:ext>
            </a:extLst>
          </p:cNvPr>
          <p:cNvSpPr>
            <a:spLocks/>
          </p:cNvSpPr>
          <p:nvPr/>
        </p:nvSpPr>
        <p:spPr bwMode="gray">
          <a:xfrm flipH="1">
            <a:off x="1" y="793750"/>
            <a:ext cx="4847167" cy="444500"/>
          </a:xfrm>
          <a:custGeom>
            <a:avLst/>
            <a:gdLst>
              <a:gd name="T0" fmla="*/ 0 w 2096"/>
              <a:gd name="T1" fmla="*/ 2147483646 h 280"/>
              <a:gd name="T2" fmla="*/ 2147483646 w 2096"/>
              <a:gd name="T3" fmla="*/ 2147483646 h 280"/>
              <a:gd name="T4" fmla="*/ 2147483646 w 2096"/>
              <a:gd name="T5" fmla="*/ 2147483646 h 280"/>
              <a:gd name="T6" fmla="*/ 2147483646 w 2096"/>
              <a:gd name="T7" fmla="*/ 0 h 280"/>
              <a:gd name="T8" fmla="*/ 0 w 2096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96" h="280">
                <a:moveTo>
                  <a:pt x="0" y="16"/>
                </a:moveTo>
                <a:cubicBezTo>
                  <a:pt x="352" y="48"/>
                  <a:pt x="418" y="43"/>
                  <a:pt x="1000" y="104"/>
                </a:cubicBezTo>
                <a:cubicBezTo>
                  <a:pt x="1584" y="165"/>
                  <a:pt x="2048" y="251"/>
                  <a:pt x="2096" y="280"/>
                </a:cubicBezTo>
                <a:lnTo>
                  <a:pt x="2096" y="0"/>
                </a:lnTo>
                <a:lnTo>
                  <a:pt x="0" y="1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15850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05">
            <a:extLst>
              <a:ext uri="{FF2B5EF4-FFF2-40B4-BE49-F238E27FC236}">
                <a16:creationId xmlns:a16="http://schemas.microsoft.com/office/drawing/2014/main" id="{6406F76C-E947-4238-8C97-939062E064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12192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Image" r:id="rId15" imgW="11034921" imgH="1130159" progId="Photoshop.Image.7">
                  <p:embed/>
                </p:oleObj>
              </mc:Choice>
              <mc:Fallback>
                <p:oleObj name="Image" r:id="rId15" imgW="11034921" imgH="1130159" progId="Photoshop.Image.7">
                  <p:embed/>
                  <p:pic>
                    <p:nvPicPr>
                      <p:cNvPr id="1026" name="Object 105">
                        <a:extLst>
                          <a:ext uri="{FF2B5EF4-FFF2-40B4-BE49-F238E27FC236}">
                            <a16:creationId xmlns:a16="http://schemas.microsoft.com/office/drawing/2014/main" id="{6406F76C-E947-4238-8C97-939062E064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920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Freeform 99">
            <a:extLst>
              <a:ext uri="{FF2B5EF4-FFF2-40B4-BE49-F238E27FC236}">
                <a16:creationId xmlns:a16="http://schemas.microsoft.com/office/drawing/2014/main" id="{6E10F4B5-117D-45C0-BEF4-59CF6A05D593}"/>
              </a:ext>
            </a:extLst>
          </p:cNvPr>
          <p:cNvSpPr>
            <a:spLocks/>
          </p:cNvSpPr>
          <p:nvPr/>
        </p:nvSpPr>
        <p:spPr bwMode="gray">
          <a:xfrm>
            <a:off x="-2118" y="6413500"/>
            <a:ext cx="5607051" cy="444500"/>
          </a:xfrm>
          <a:custGeom>
            <a:avLst/>
            <a:gdLst>
              <a:gd name="T0" fmla="*/ 2147483646 w 2649"/>
              <a:gd name="T1" fmla="*/ 2147483646 h 280"/>
              <a:gd name="T2" fmla="*/ 2147483646 w 2649"/>
              <a:gd name="T3" fmla="*/ 2147483646 h 280"/>
              <a:gd name="T4" fmla="*/ 2147483646 w 2649"/>
              <a:gd name="T5" fmla="*/ 0 h 280"/>
              <a:gd name="T6" fmla="*/ 0 w 2649"/>
              <a:gd name="T7" fmla="*/ 2147483646 h 280"/>
              <a:gd name="T8" fmla="*/ 2147483646 w 2649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49" h="280">
                <a:moveTo>
                  <a:pt x="2649" y="280"/>
                </a:moveTo>
                <a:cubicBezTo>
                  <a:pt x="2211" y="248"/>
                  <a:pt x="2061" y="246"/>
                  <a:pt x="1337" y="184"/>
                </a:cubicBezTo>
                <a:cubicBezTo>
                  <a:pt x="610" y="123"/>
                  <a:pt x="9" y="0"/>
                  <a:pt x="1" y="0"/>
                </a:cubicBezTo>
                <a:lnTo>
                  <a:pt x="0" y="279"/>
                </a:lnTo>
                <a:lnTo>
                  <a:pt x="2649" y="28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28" name="Freeform 100">
            <a:extLst>
              <a:ext uri="{FF2B5EF4-FFF2-40B4-BE49-F238E27FC236}">
                <a16:creationId xmlns:a16="http://schemas.microsoft.com/office/drawing/2014/main" id="{82D10724-E456-4359-942F-D7C2CB0C5275}"/>
              </a:ext>
            </a:extLst>
          </p:cNvPr>
          <p:cNvSpPr>
            <a:spLocks/>
          </p:cNvSpPr>
          <p:nvPr/>
        </p:nvSpPr>
        <p:spPr bwMode="gray">
          <a:xfrm>
            <a:off x="6576485" y="6337300"/>
            <a:ext cx="5615516" cy="520700"/>
          </a:xfrm>
          <a:custGeom>
            <a:avLst/>
            <a:gdLst>
              <a:gd name="T0" fmla="*/ 0 w 2653"/>
              <a:gd name="T1" fmla="*/ 2147483646 h 328"/>
              <a:gd name="T2" fmla="*/ 2147483646 w 2653"/>
              <a:gd name="T3" fmla="*/ 2147483646 h 328"/>
              <a:gd name="T4" fmla="*/ 2147483646 w 2653"/>
              <a:gd name="T5" fmla="*/ 0 h 328"/>
              <a:gd name="T6" fmla="*/ 2147483646 w 2653"/>
              <a:gd name="T7" fmla="*/ 2147483646 h 328"/>
              <a:gd name="T8" fmla="*/ 0 w 2653"/>
              <a:gd name="T9" fmla="*/ 2147483646 h 3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53" h="328">
                <a:moveTo>
                  <a:pt x="0" y="328"/>
                </a:moveTo>
                <a:cubicBezTo>
                  <a:pt x="428" y="297"/>
                  <a:pt x="612" y="285"/>
                  <a:pt x="1321" y="224"/>
                </a:cubicBezTo>
                <a:cubicBezTo>
                  <a:pt x="2031" y="163"/>
                  <a:pt x="2595" y="29"/>
                  <a:pt x="2653" y="0"/>
                </a:cubicBezTo>
                <a:lnTo>
                  <a:pt x="2653" y="328"/>
                </a:lnTo>
                <a:lnTo>
                  <a:pt x="0" y="328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29" name="Freeform 102">
            <a:extLst>
              <a:ext uri="{FF2B5EF4-FFF2-40B4-BE49-F238E27FC236}">
                <a16:creationId xmlns:a16="http://schemas.microsoft.com/office/drawing/2014/main" id="{3EF77768-AA65-42CB-9A37-E36B68A425CD}"/>
              </a:ext>
            </a:extLst>
          </p:cNvPr>
          <p:cNvSpPr>
            <a:spLocks/>
          </p:cNvSpPr>
          <p:nvPr/>
        </p:nvSpPr>
        <p:spPr bwMode="gray">
          <a:xfrm>
            <a:off x="6637867" y="800100"/>
            <a:ext cx="5554133" cy="444500"/>
          </a:xfrm>
          <a:custGeom>
            <a:avLst/>
            <a:gdLst>
              <a:gd name="T0" fmla="*/ 0 w 2624"/>
              <a:gd name="T1" fmla="*/ 2147483646 h 280"/>
              <a:gd name="T2" fmla="*/ 2147483646 w 2624"/>
              <a:gd name="T3" fmla="*/ 2147483646 h 280"/>
              <a:gd name="T4" fmla="*/ 2147483646 w 2624"/>
              <a:gd name="T5" fmla="*/ 2147483646 h 280"/>
              <a:gd name="T6" fmla="*/ 2147483646 w 2624"/>
              <a:gd name="T7" fmla="*/ 0 h 280"/>
              <a:gd name="T8" fmla="*/ 0 w 2624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24" h="280">
                <a:moveTo>
                  <a:pt x="0" y="8"/>
                </a:moveTo>
                <a:cubicBezTo>
                  <a:pt x="438" y="40"/>
                  <a:pt x="564" y="59"/>
                  <a:pt x="1288" y="120"/>
                </a:cubicBezTo>
                <a:cubicBezTo>
                  <a:pt x="2015" y="181"/>
                  <a:pt x="2616" y="280"/>
                  <a:pt x="2624" y="280"/>
                </a:cubicBezTo>
                <a:lnTo>
                  <a:pt x="2624" y="0"/>
                </a:lnTo>
                <a:lnTo>
                  <a:pt x="0" y="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127" name="Freeform 103">
            <a:extLst>
              <a:ext uri="{FF2B5EF4-FFF2-40B4-BE49-F238E27FC236}">
                <a16:creationId xmlns:a16="http://schemas.microsoft.com/office/drawing/2014/main" id="{D8C8D8CF-1809-446A-81BB-59628FC8EC7E}"/>
              </a:ext>
            </a:extLst>
          </p:cNvPr>
          <p:cNvSpPr>
            <a:spLocks/>
          </p:cNvSpPr>
          <p:nvPr/>
        </p:nvSpPr>
        <p:spPr bwMode="invGray">
          <a:xfrm>
            <a:off x="0" y="0"/>
            <a:ext cx="12192000" cy="812800"/>
          </a:xfrm>
          <a:custGeom>
            <a:avLst/>
            <a:gdLst/>
            <a:ahLst/>
            <a:cxnLst>
              <a:cxn ang="0">
                <a:pos x="0" y="512"/>
              </a:cxn>
              <a:cxn ang="0">
                <a:pos x="5760" y="512"/>
              </a:cxn>
              <a:cxn ang="0">
                <a:pos x="5760" y="0"/>
              </a:cxn>
              <a:cxn ang="0">
                <a:pos x="2804" y="134"/>
              </a:cxn>
              <a:cxn ang="0">
                <a:pos x="0" y="9"/>
              </a:cxn>
              <a:cxn ang="0">
                <a:pos x="0" y="512"/>
              </a:cxn>
            </a:cxnLst>
            <a:rect l="0" t="0" r="r" b="b"/>
            <a:pathLst>
              <a:path w="5760" h="512">
                <a:moveTo>
                  <a:pt x="0" y="512"/>
                </a:moveTo>
                <a:lnTo>
                  <a:pt x="5760" y="512"/>
                </a:lnTo>
                <a:lnTo>
                  <a:pt x="5760" y="0"/>
                </a:lnTo>
                <a:cubicBezTo>
                  <a:pt x="5554" y="37"/>
                  <a:pt x="3760" y="147"/>
                  <a:pt x="2804" y="134"/>
                </a:cubicBezTo>
                <a:cubicBezTo>
                  <a:pt x="1848" y="121"/>
                  <a:pt x="582" y="97"/>
                  <a:pt x="0" y="9"/>
                </a:cubicBezTo>
                <a:lnTo>
                  <a:pt x="0" y="512"/>
                </a:lnTo>
                <a:close/>
              </a:path>
            </a:pathLst>
          </a:custGeom>
          <a:gradFill rotWithShape="1">
            <a:gsLst>
              <a:gs pos="0">
                <a:schemeClr val="tx2"/>
              </a:gs>
              <a:gs pos="5000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1031" name="Rectangle 3">
            <a:extLst>
              <a:ext uri="{FF2B5EF4-FFF2-40B4-BE49-F238E27FC236}">
                <a16:creationId xmlns:a16="http://schemas.microsoft.com/office/drawing/2014/main" id="{CBCB09DA-237D-47FA-B625-77139F5C41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1097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A06F1CAD-5E96-42DA-99F8-D24CBB33998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09600" y="656272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3FD3130-CC6D-47E3-AE5D-4E3A0B4774C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9245600" y="6591300"/>
            <a:ext cx="2540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2527CEB-F2C6-430F-BB0E-188DC38D0CC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5008033" y="6551613"/>
            <a:ext cx="2844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fld id="{2D041340-EA85-47EB-AB22-B7FDAAAB6A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5" name="Rectangle 2">
            <a:extLst>
              <a:ext uri="{FF2B5EF4-FFF2-40B4-BE49-F238E27FC236}">
                <a16:creationId xmlns:a16="http://schemas.microsoft.com/office/drawing/2014/main" id="{3EFCF6D4-10E4-41F9-9468-97F9C39216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8601"/>
            <a:ext cx="104648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6" name="Freeform 104">
            <a:extLst>
              <a:ext uri="{FF2B5EF4-FFF2-40B4-BE49-F238E27FC236}">
                <a16:creationId xmlns:a16="http://schemas.microsoft.com/office/drawing/2014/main" id="{15E05741-58A2-4DF3-A839-C034758914C6}"/>
              </a:ext>
            </a:extLst>
          </p:cNvPr>
          <p:cNvSpPr>
            <a:spLocks/>
          </p:cNvSpPr>
          <p:nvPr/>
        </p:nvSpPr>
        <p:spPr bwMode="gray">
          <a:xfrm flipH="1">
            <a:off x="1" y="793750"/>
            <a:ext cx="4847167" cy="444500"/>
          </a:xfrm>
          <a:custGeom>
            <a:avLst/>
            <a:gdLst>
              <a:gd name="T0" fmla="*/ 0 w 2096"/>
              <a:gd name="T1" fmla="*/ 2147483646 h 280"/>
              <a:gd name="T2" fmla="*/ 2147483646 w 2096"/>
              <a:gd name="T3" fmla="*/ 2147483646 h 280"/>
              <a:gd name="T4" fmla="*/ 2147483646 w 2096"/>
              <a:gd name="T5" fmla="*/ 2147483646 h 280"/>
              <a:gd name="T6" fmla="*/ 2147483646 w 2096"/>
              <a:gd name="T7" fmla="*/ 0 h 280"/>
              <a:gd name="T8" fmla="*/ 0 w 2096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96" h="280">
                <a:moveTo>
                  <a:pt x="0" y="16"/>
                </a:moveTo>
                <a:cubicBezTo>
                  <a:pt x="352" y="48"/>
                  <a:pt x="418" y="43"/>
                  <a:pt x="1000" y="104"/>
                </a:cubicBezTo>
                <a:cubicBezTo>
                  <a:pt x="1584" y="165"/>
                  <a:pt x="2048" y="251"/>
                  <a:pt x="2096" y="280"/>
                </a:cubicBezTo>
                <a:lnTo>
                  <a:pt x="2096" y="0"/>
                </a:lnTo>
                <a:lnTo>
                  <a:pt x="0" y="1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219281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0BC72D-DC38-4635-B189-7C84901B4D3F}"/>
              </a:ext>
            </a:extLst>
          </p:cNvPr>
          <p:cNvSpPr txBox="1"/>
          <p:nvPr/>
        </p:nvSpPr>
        <p:spPr>
          <a:xfrm>
            <a:off x="2995247" y="3221665"/>
            <a:ext cx="77116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PENDEKATAN GAYA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2FB902-0620-47C7-9CB8-C996F4F4E1C9}"/>
              </a:ext>
            </a:extLst>
          </p:cNvPr>
          <p:cNvSpPr txBox="1"/>
          <p:nvPr/>
        </p:nvSpPr>
        <p:spPr>
          <a:xfrm>
            <a:off x="3688267" y="2326515"/>
            <a:ext cx="465704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	KULIAH 4</a:t>
            </a:r>
          </a:p>
        </p:txBody>
      </p:sp>
    </p:spTree>
    <p:extLst>
      <p:ext uri="{BB962C8B-B14F-4D97-AF65-F5344CB8AC3E}">
        <p14:creationId xmlns:p14="http://schemas.microsoft.com/office/powerpoint/2010/main" val="128026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9E796-CD5A-47CB-A227-04E6DF46E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1A333-1B4A-4BDB-AFF6-9788149FB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BC0D75-FF0D-4C6F-BF31-90762C039E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835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C480F0A-7C38-4AD8-87B6-1879816AD25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61364"/>
            <a:ext cx="12027049" cy="69279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8286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BFD18DC-FD62-4FED-B827-439D9A2BE5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6326" y="0"/>
            <a:ext cx="12004158" cy="678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154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>
            <a:extLst>
              <a:ext uri="{FF2B5EF4-FFF2-40B4-BE49-F238E27FC236}">
                <a16:creationId xmlns:a16="http://schemas.microsoft.com/office/drawing/2014/main" id="{56A2C661-3F64-499D-85AD-BCD5042D7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9514" y="836614"/>
            <a:ext cx="2592387" cy="2447925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000000"/>
              </a:solidFill>
            </a:endParaRPr>
          </a:p>
        </p:txBody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id="{D9EAFDE0-627E-43B5-8A9D-E8778579A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1900" y="836614"/>
            <a:ext cx="2592388" cy="2447925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000000"/>
              </a:solidFill>
            </a:endParaRPr>
          </a:p>
        </p:txBody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32CD4283-86DC-4E60-9506-AC8C12D7E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1900" y="3284539"/>
            <a:ext cx="2592388" cy="24479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000000"/>
              </a:solidFill>
            </a:endParaRPr>
          </a:p>
        </p:txBody>
      </p:sp>
      <p:sp>
        <p:nvSpPr>
          <p:cNvPr id="2058" name="Rectangle 10">
            <a:extLst>
              <a:ext uri="{FF2B5EF4-FFF2-40B4-BE49-F238E27FC236}">
                <a16:creationId xmlns:a16="http://schemas.microsoft.com/office/drawing/2014/main" id="{32019668-635C-428F-BDA7-7A1997C0B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9514" y="3284539"/>
            <a:ext cx="2592387" cy="24479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000000"/>
              </a:solidFill>
            </a:endParaRPr>
          </a:p>
        </p:txBody>
      </p:sp>
      <p:sp>
        <p:nvSpPr>
          <p:cNvPr id="2060" name="Line 12">
            <a:extLst>
              <a:ext uri="{FF2B5EF4-FFF2-40B4-BE49-F238E27FC236}">
                <a16:creationId xmlns:a16="http://schemas.microsoft.com/office/drawing/2014/main" id="{02FBE016-ACD0-4DA2-ADFA-F6244B830149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3614" y="6308725"/>
            <a:ext cx="5616575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 type="stealth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061" name="Text Box 13">
            <a:extLst>
              <a:ext uri="{FF2B5EF4-FFF2-40B4-BE49-F238E27FC236}">
                <a16:creationId xmlns:a16="http://schemas.microsoft.com/office/drawing/2014/main" id="{34242B84-E7BE-4E7F-AFB3-E8E82C72EB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3614" y="5734051"/>
            <a:ext cx="60483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0      1      2      3      4       5       6      7      8      9      10</a:t>
            </a:r>
          </a:p>
        </p:txBody>
      </p:sp>
      <p:sp>
        <p:nvSpPr>
          <p:cNvPr id="4104" name="Text Box 16">
            <a:extLst>
              <a:ext uri="{FF2B5EF4-FFF2-40B4-BE49-F238E27FC236}">
                <a16:creationId xmlns:a16="http://schemas.microsoft.com/office/drawing/2014/main" id="{AC6F24E0-C732-426B-BA3F-4A0004DD9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6275" y="765176"/>
            <a:ext cx="431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id-ID" altLang="en-US">
              <a:solidFill>
                <a:srgbClr val="000000"/>
              </a:solidFill>
            </a:endParaRPr>
          </a:p>
        </p:txBody>
      </p:sp>
      <p:sp>
        <p:nvSpPr>
          <p:cNvPr id="2065" name="Text Box 17">
            <a:extLst>
              <a:ext uri="{FF2B5EF4-FFF2-40B4-BE49-F238E27FC236}">
                <a16:creationId xmlns:a16="http://schemas.microsoft.com/office/drawing/2014/main" id="{4FCB7783-7107-4A1D-A854-BC1C248E7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6276" y="692151"/>
            <a:ext cx="5762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2066" name="Line 18">
            <a:extLst>
              <a:ext uri="{FF2B5EF4-FFF2-40B4-BE49-F238E27FC236}">
                <a16:creationId xmlns:a16="http://schemas.microsoft.com/office/drawing/2014/main" id="{B215E230-B462-4CA4-AF50-930EE9BFE8BD}"/>
              </a:ext>
            </a:extLst>
          </p:cNvPr>
          <p:cNvSpPr>
            <a:spLocks noChangeShapeType="1"/>
          </p:cNvSpPr>
          <p:nvPr/>
        </p:nvSpPr>
        <p:spPr bwMode="auto">
          <a:xfrm>
            <a:off x="2927351" y="836614"/>
            <a:ext cx="73025" cy="4897437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 type="stealth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067" name="Text Box 19">
            <a:extLst>
              <a:ext uri="{FF2B5EF4-FFF2-40B4-BE49-F238E27FC236}">
                <a16:creationId xmlns:a16="http://schemas.microsoft.com/office/drawing/2014/main" id="{C0DFD8F8-97FB-488C-9855-8CD154577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713" y="1125538"/>
            <a:ext cx="5762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2068" name="Text Box 20">
            <a:extLst>
              <a:ext uri="{FF2B5EF4-FFF2-40B4-BE49-F238E27FC236}">
                <a16:creationId xmlns:a16="http://schemas.microsoft.com/office/drawing/2014/main" id="{800165BA-FECD-4524-86A0-6B38F2192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713" y="1628776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069" name="Text Box 21">
            <a:extLst>
              <a:ext uri="{FF2B5EF4-FFF2-40B4-BE49-F238E27FC236}">
                <a16:creationId xmlns:a16="http://schemas.microsoft.com/office/drawing/2014/main" id="{F69846A2-90EB-47CC-8553-E13D9CEDE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713" y="2060576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070" name="Text Box 22">
            <a:extLst>
              <a:ext uri="{FF2B5EF4-FFF2-40B4-BE49-F238E27FC236}">
                <a16:creationId xmlns:a16="http://schemas.microsoft.com/office/drawing/2014/main" id="{1472AE7F-264D-4DB1-B337-65DF6CEFC2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713" y="2565401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2071" name="Text Box 23">
            <a:extLst>
              <a:ext uri="{FF2B5EF4-FFF2-40B4-BE49-F238E27FC236}">
                <a16:creationId xmlns:a16="http://schemas.microsoft.com/office/drawing/2014/main" id="{58677005-CC49-42B2-8222-ED5E1096D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713" y="3068638"/>
            <a:ext cx="5762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2072" name="Text Box 24">
            <a:extLst>
              <a:ext uri="{FF2B5EF4-FFF2-40B4-BE49-F238E27FC236}">
                <a16:creationId xmlns:a16="http://schemas.microsoft.com/office/drawing/2014/main" id="{B8FC3BE0-45D2-4981-9BF0-6FFFC7F16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713" y="3573463"/>
            <a:ext cx="5762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2073" name="Text Box 25">
            <a:extLst>
              <a:ext uri="{FF2B5EF4-FFF2-40B4-BE49-F238E27FC236}">
                <a16:creationId xmlns:a16="http://schemas.microsoft.com/office/drawing/2014/main" id="{75A8CA43-4418-4EAA-ADB7-B427AF969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713" y="4076701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074" name="Text Box 26">
            <a:extLst>
              <a:ext uri="{FF2B5EF4-FFF2-40B4-BE49-F238E27FC236}">
                <a16:creationId xmlns:a16="http://schemas.microsoft.com/office/drawing/2014/main" id="{AE11323E-6568-4CCD-86D2-478E796A19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713" y="4652963"/>
            <a:ext cx="5762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075" name="Text Box 27">
            <a:extLst>
              <a:ext uri="{FF2B5EF4-FFF2-40B4-BE49-F238E27FC236}">
                <a16:creationId xmlns:a16="http://schemas.microsoft.com/office/drawing/2014/main" id="{EA5E5489-A1A6-48AD-9385-4E5430314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713" y="5229226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076" name="Text Box 28">
            <a:extLst>
              <a:ext uri="{FF2B5EF4-FFF2-40B4-BE49-F238E27FC236}">
                <a16:creationId xmlns:a16="http://schemas.microsoft.com/office/drawing/2014/main" id="{064D6E8E-D09A-45E1-85B2-B1BD5484F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5776" y="6381751"/>
            <a:ext cx="41052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</a:rPr>
              <a:t>Perhatian terhadap tugas</a:t>
            </a:r>
          </a:p>
        </p:txBody>
      </p:sp>
      <p:sp>
        <p:nvSpPr>
          <p:cNvPr id="2077" name="Text Box 29">
            <a:extLst>
              <a:ext uri="{FF2B5EF4-FFF2-40B4-BE49-F238E27FC236}">
                <a16:creationId xmlns:a16="http://schemas.microsoft.com/office/drawing/2014/main" id="{BEF1A158-DBE6-4A95-9A56-A8DFEB5F3C56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569120" y="3050382"/>
            <a:ext cx="39608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</a:rPr>
              <a:t>Perhatian terhadap orang</a:t>
            </a:r>
          </a:p>
        </p:txBody>
      </p:sp>
      <p:sp>
        <p:nvSpPr>
          <p:cNvPr id="2079" name="Text Box 31">
            <a:extLst>
              <a:ext uri="{FF2B5EF4-FFF2-40B4-BE49-F238E27FC236}">
                <a16:creationId xmlns:a16="http://schemas.microsoft.com/office/drawing/2014/main" id="{BEA8E50A-B6CA-4C1B-93A9-FC6C6B890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551" y="333376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</a:rPr>
              <a:t>Tinggi</a:t>
            </a:r>
          </a:p>
        </p:txBody>
      </p:sp>
      <p:sp>
        <p:nvSpPr>
          <p:cNvPr id="2081" name="Text Box 33">
            <a:extLst>
              <a:ext uri="{FF2B5EF4-FFF2-40B4-BE49-F238E27FC236}">
                <a16:creationId xmlns:a16="http://schemas.microsoft.com/office/drawing/2014/main" id="{F68E477C-F7BE-4760-A637-D0427F442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8" y="6021389"/>
            <a:ext cx="11874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</a:rPr>
              <a:t>Rendah</a:t>
            </a:r>
          </a:p>
        </p:txBody>
      </p:sp>
      <p:sp>
        <p:nvSpPr>
          <p:cNvPr id="2082" name="Text Box 34">
            <a:extLst>
              <a:ext uri="{FF2B5EF4-FFF2-40B4-BE49-F238E27FC236}">
                <a16:creationId xmlns:a16="http://schemas.microsoft.com/office/drawing/2014/main" id="{85E1FDF4-6A33-440C-BE4A-8EB8F3968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9113" y="6092826"/>
            <a:ext cx="10080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</a:rPr>
              <a:t>Tinggi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2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2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 animBg="1"/>
      <p:bldP spid="2056" grpId="0" animBg="1"/>
      <p:bldP spid="2057" grpId="0" animBg="1"/>
      <p:bldP spid="2058" grpId="0" animBg="1"/>
      <p:bldP spid="2061" grpId="0"/>
      <p:bldP spid="2065" grpId="0"/>
      <p:bldP spid="2067" grpId="0"/>
      <p:bldP spid="2068" grpId="0"/>
      <p:bldP spid="2069" grpId="0"/>
      <p:bldP spid="2070" grpId="0"/>
      <p:bldP spid="2071" grpId="0"/>
      <p:bldP spid="2072" grpId="0"/>
      <p:bldP spid="2073" grpId="0"/>
      <p:bldP spid="2074" grpId="0"/>
      <p:bldP spid="2075" grpId="0"/>
      <p:bldP spid="2076" grpId="0"/>
      <p:bldP spid="2077" grpId="0"/>
      <p:bldP spid="2079" grpId="0"/>
      <p:bldP spid="2081" grpId="0"/>
      <p:bldP spid="208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40CE9AE7-F0D0-489D-B57E-12D777B166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15296134-68D8-4693-89B0-99164E3702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d-ID" altLang="en-US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5B2B6F3D-9776-43D6-AB1B-2F4E48C4A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88" y="39656"/>
            <a:ext cx="12192000" cy="6858000"/>
          </a:xfrm>
          <a:prstGeom prst="rect">
            <a:avLst/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d-ID" altLang="en-US" dirty="0">
              <a:solidFill>
                <a:srgbClr val="FFFFFF"/>
              </a:solidFill>
            </a:endParaRPr>
          </a:p>
        </p:txBody>
      </p:sp>
      <p:sp>
        <p:nvSpPr>
          <p:cNvPr id="56325" name="Rectangle 5">
            <a:extLst>
              <a:ext uri="{FF2B5EF4-FFF2-40B4-BE49-F238E27FC236}">
                <a16:creationId xmlns:a16="http://schemas.microsoft.com/office/drawing/2014/main" id="{CC56202D-32E4-4C9D-A345-DBE661876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304800"/>
            <a:ext cx="2286000" cy="213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56326" name="Text Box 6">
            <a:extLst>
              <a:ext uri="{FF2B5EF4-FFF2-40B4-BE49-F238E27FC236}">
                <a16:creationId xmlns:a16="http://schemas.microsoft.com/office/drawing/2014/main" id="{64D006F4-83FE-4645-857B-3C249D728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685801"/>
            <a:ext cx="2057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>
                <a:solidFill>
                  <a:srgbClr val="463416"/>
                </a:solidFill>
              </a:rPr>
              <a:t>Tugas rendah</a:t>
            </a:r>
          </a:p>
        </p:txBody>
      </p:sp>
      <p:sp>
        <p:nvSpPr>
          <p:cNvPr id="56327" name="Text Box 7">
            <a:extLst>
              <a:ext uri="{FF2B5EF4-FFF2-40B4-BE49-F238E27FC236}">
                <a16:creationId xmlns:a16="http://schemas.microsoft.com/office/drawing/2014/main" id="{8E45B24D-6942-41FA-BA55-43AFE32504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1000126"/>
            <a:ext cx="20716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>
                <a:solidFill>
                  <a:srgbClr val="990000"/>
                </a:solidFill>
              </a:rPr>
              <a:t>Perhatian tinggi</a:t>
            </a:r>
          </a:p>
        </p:txBody>
      </p:sp>
      <p:sp>
        <p:nvSpPr>
          <p:cNvPr id="56328" name="Rectangle 8">
            <a:extLst>
              <a:ext uri="{FF2B5EF4-FFF2-40B4-BE49-F238E27FC236}">
                <a16:creationId xmlns:a16="http://schemas.microsoft.com/office/drawing/2014/main" id="{5ADF9877-4CB2-48DA-A12A-40E42DD0FA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319088"/>
            <a:ext cx="2286000" cy="213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56329" name="Text Box 9">
            <a:extLst>
              <a:ext uri="{FF2B5EF4-FFF2-40B4-BE49-F238E27FC236}">
                <a16:creationId xmlns:a16="http://schemas.microsoft.com/office/drawing/2014/main" id="{133F5D5D-CC20-45AA-BA9C-355049C15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714376"/>
            <a:ext cx="2057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>
                <a:solidFill>
                  <a:srgbClr val="463416"/>
                </a:solidFill>
              </a:rPr>
              <a:t>Tugas tinggi</a:t>
            </a:r>
          </a:p>
        </p:txBody>
      </p:sp>
      <p:sp>
        <p:nvSpPr>
          <p:cNvPr id="56330" name="Text Box 10">
            <a:extLst>
              <a:ext uri="{FF2B5EF4-FFF2-40B4-BE49-F238E27FC236}">
                <a16:creationId xmlns:a16="http://schemas.microsoft.com/office/drawing/2014/main" id="{41DE8BAC-12B0-4E0B-9716-FF3B753A3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7464" y="1042988"/>
            <a:ext cx="20716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>
                <a:solidFill>
                  <a:srgbClr val="990000"/>
                </a:solidFill>
              </a:rPr>
              <a:t>Perhatian tinggi</a:t>
            </a:r>
          </a:p>
        </p:txBody>
      </p:sp>
      <p:sp>
        <p:nvSpPr>
          <p:cNvPr id="56331" name="Rectangle 11">
            <a:extLst>
              <a:ext uri="{FF2B5EF4-FFF2-40B4-BE49-F238E27FC236}">
                <a16:creationId xmlns:a16="http://schemas.microsoft.com/office/drawing/2014/main" id="{C9ACDBF8-1A90-450C-B5D9-15AD86832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2438400"/>
            <a:ext cx="2286000" cy="213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56333" name="Text Box 13">
            <a:extLst>
              <a:ext uri="{FF2B5EF4-FFF2-40B4-BE49-F238E27FC236}">
                <a16:creationId xmlns:a16="http://schemas.microsoft.com/office/drawing/2014/main" id="{4FF97BFB-0BBB-4B1C-AFFD-02309F6AA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7188" y="2986088"/>
            <a:ext cx="2057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>
                <a:solidFill>
                  <a:srgbClr val="463416"/>
                </a:solidFill>
              </a:rPr>
              <a:t>Tugas rendah</a:t>
            </a:r>
          </a:p>
        </p:txBody>
      </p:sp>
      <p:sp>
        <p:nvSpPr>
          <p:cNvPr id="56334" name="Text Box 14">
            <a:extLst>
              <a:ext uri="{FF2B5EF4-FFF2-40B4-BE49-F238E27FC236}">
                <a16:creationId xmlns:a16="http://schemas.microsoft.com/office/drawing/2014/main" id="{AAAACD51-CAB8-48AD-B068-721130AA5F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4325" y="3357563"/>
            <a:ext cx="20716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>
                <a:solidFill>
                  <a:srgbClr val="990000"/>
                </a:solidFill>
              </a:rPr>
              <a:t>Perhatian rendah</a:t>
            </a:r>
          </a:p>
        </p:txBody>
      </p:sp>
      <p:sp>
        <p:nvSpPr>
          <p:cNvPr id="56335" name="Rectangle 15">
            <a:extLst>
              <a:ext uri="{FF2B5EF4-FFF2-40B4-BE49-F238E27FC236}">
                <a16:creationId xmlns:a16="http://schemas.microsoft.com/office/drawing/2014/main" id="{B5B5DA4D-E2E3-40A2-9BB8-1A66CD2BD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8888" y="2462213"/>
            <a:ext cx="2286000" cy="213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d-ID" altLang="en-US">
              <a:solidFill>
                <a:srgbClr val="FFFFFF"/>
              </a:solidFill>
            </a:endParaRPr>
          </a:p>
        </p:txBody>
      </p:sp>
      <p:sp>
        <p:nvSpPr>
          <p:cNvPr id="56336" name="Text Box 16">
            <a:extLst>
              <a:ext uri="{FF2B5EF4-FFF2-40B4-BE49-F238E27FC236}">
                <a16:creationId xmlns:a16="http://schemas.microsoft.com/office/drawing/2014/main" id="{3509B5D7-7745-4B5D-B971-3BDC0D69A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3188" y="3014663"/>
            <a:ext cx="2057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>
                <a:solidFill>
                  <a:srgbClr val="463416"/>
                </a:solidFill>
              </a:rPr>
              <a:t>Tugas tinggi</a:t>
            </a:r>
          </a:p>
        </p:txBody>
      </p:sp>
      <p:sp>
        <p:nvSpPr>
          <p:cNvPr id="56337" name="Text Box 17">
            <a:extLst>
              <a:ext uri="{FF2B5EF4-FFF2-40B4-BE49-F238E27FC236}">
                <a16:creationId xmlns:a16="http://schemas.microsoft.com/office/drawing/2014/main" id="{56933A54-6EFE-4066-9A67-63D8F65559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3175" y="3357563"/>
            <a:ext cx="20716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>
                <a:solidFill>
                  <a:srgbClr val="990000"/>
                </a:solidFill>
              </a:rPr>
              <a:t>Perhatian rendah</a:t>
            </a:r>
          </a:p>
        </p:txBody>
      </p:sp>
      <p:sp>
        <p:nvSpPr>
          <p:cNvPr id="56338" name="Text Box 18">
            <a:extLst>
              <a:ext uri="{FF2B5EF4-FFF2-40B4-BE49-F238E27FC236}">
                <a16:creationId xmlns:a16="http://schemas.microsoft.com/office/drawing/2014/main" id="{D40E0C08-2408-4B94-AA49-53C31E63C1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04801"/>
            <a:ext cx="1752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>
                <a:solidFill>
                  <a:srgbClr val="E3E3FF"/>
                </a:solidFill>
              </a:rPr>
              <a:t>Tinggi</a:t>
            </a:r>
          </a:p>
        </p:txBody>
      </p:sp>
      <p:sp>
        <p:nvSpPr>
          <p:cNvPr id="56339" name="Text Box 19">
            <a:extLst>
              <a:ext uri="{FF2B5EF4-FFF2-40B4-BE49-F238E27FC236}">
                <a16:creationId xmlns:a16="http://schemas.microsoft.com/office/drawing/2014/main" id="{3BA9DF15-63F6-4EED-85A4-A621C1938D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724401"/>
            <a:ext cx="1752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>
                <a:solidFill>
                  <a:srgbClr val="E3E3FF"/>
                </a:solidFill>
              </a:rPr>
              <a:t>Rendah</a:t>
            </a:r>
          </a:p>
        </p:txBody>
      </p:sp>
      <p:sp>
        <p:nvSpPr>
          <p:cNvPr id="56340" name="Text Box 20">
            <a:extLst>
              <a:ext uri="{FF2B5EF4-FFF2-40B4-BE49-F238E27FC236}">
                <a16:creationId xmlns:a16="http://schemas.microsoft.com/office/drawing/2014/main" id="{147B8DF7-16B6-4C86-AEAB-B422CB3BEE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6888" y="2247901"/>
            <a:ext cx="21955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 err="1">
                <a:solidFill>
                  <a:srgbClr val="FF0000"/>
                </a:solidFill>
                <a:highlight>
                  <a:srgbClr val="FFFF00"/>
                </a:highlight>
              </a:rPr>
              <a:t>Perhatian</a:t>
            </a:r>
            <a:r>
              <a:rPr lang="en-US" altLang="en-US" b="1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highlight>
                  <a:srgbClr val="FFFF00"/>
                </a:highlight>
              </a:rPr>
              <a:t>terhadap</a:t>
            </a:r>
            <a:r>
              <a:rPr lang="en-US" altLang="en-US" b="1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highlight>
                  <a:srgbClr val="FFFF00"/>
                </a:highlight>
              </a:rPr>
              <a:t>tugas</a:t>
            </a:r>
            <a:endParaRPr lang="en-US" altLang="en-US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56341" name="Line 21">
            <a:extLst>
              <a:ext uri="{FF2B5EF4-FFF2-40B4-BE49-F238E27FC236}">
                <a16:creationId xmlns:a16="http://schemas.microsoft.com/office/drawing/2014/main" id="{A09417A9-D7C2-4D76-A98F-7DAA33FC0AC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48000" y="685800"/>
            <a:ext cx="0" cy="1524000"/>
          </a:xfrm>
          <a:prstGeom prst="line">
            <a:avLst/>
          </a:prstGeom>
          <a:noFill/>
          <a:ln w="57150">
            <a:solidFill>
              <a:srgbClr val="FF33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6342" name="Line 22">
            <a:extLst>
              <a:ext uri="{FF2B5EF4-FFF2-40B4-BE49-F238E27FC236}">
                <a16:creationId xmlns:a16="http://schemas.microsoft.com/office/drawing/2014/main" id="{A005CB5A-C030-4827-9832-3CACC4E0AC1F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2819400"/>
            <a:ext cx="0" cy="1905000"/>
          </a:xfrm>
          <a:prstGeom prst="line">
            <a:avLst/>
          </a:prstGeom>
          <a:noFill/>
          <a:ln w="57150">
            <a:solidFill>
              <a:srgbClr val="FF33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6343" name="Text Box 23">
            <a:extLst>
              <a:ext uri="{FF2B5EF4-FFF2-40B4-BE49-F238E27FC236}">
                <a16:creationId xmlns:a16="http://schemas.microsoft.com/office/drawing/2014/main" id="{5512E9A4-CE49-4B9F-95E2-041837BA2B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4800601"/>
            <a:ext cx="1981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 err="1">
                <a:solidFill>
                  <a:srgbClr val="FFFF00"/>
                </a:solidFill>
              </a:rPr>
              <a:t>Perhatian</a:t>
            </a:r>
            <a:r>
              <a:rPr lang="en-US" altLang="en-US" b="1" dirty="0">
                <a:solidFill>
                  <a:srgbClr val="FFFF00"/>
                </a:solidFill>
              </a:rPr>
              <a:t> </a:t>
            </a:r>
            <a:r>
              <a:rPr lang="en-US" altLang="en-US" b="1" dirty="0" err="1">
                <a:solidFill>
                  <a:srgbClr val="FFFF00"/>
                </a:solidFill>
              </a:rPr>
              <a:t>terhadap</a:t>
            </a:r>
            <a:r>
              <a:rPr lang="en-US" altLang="en-US" b="1" dirty="0">
                <a:solidFill>
                  <a:srgbClr val="FFFF00"/>
                </a:solidFill>
              </a:rPr>
              <a:t> </a:t>
            </a:r>
            <a:r>
              <a:rPr lang="en-US" altLang="en-US" b="1" dirty="0" err="1">
                <a:solidFill>
                  <a:srgbClr val="FFFF00"/>
                </a:solidFill>
              </a:rPr>
              <a:t>bawahan</a:t>
            </a:r>
            <a:endParaRPr lang="en-US" altLang="en-US" b="1" dirty="0">
              <a:solidFill>
                <a:srgbClr val="FFFF00"/>
              </a:solidFill>
            </a:endParaRPr>
          </a:p>
        </p:txBody>
      </p:sp>
      <p:sp>
        <p:nvSpPr>
          <p:cNvPr id="56344" name="Text Box 24">
            <a:extLst>
              <a:ext uri="{FF2B5EF4-FFF2-40B4-BE49-F238E27FC236}">
                <a16:creationId xmlns:a16="http://schemas.microsoft.com/office/drawing/2014/main" id="{64DCCCB0-EF47-40E1-9C54-9C028091A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8225" y="4672013"/>
            <a:ext cx="175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b="1">
                <a:solidFill>
                  <a:srgbClr val="E3E3FF"/>
                </a:solidFill>
              </a:rPr>
              <a:t>Tinggi</a:t>
            </a:r>
          </a:p>
        </p:txBody>
      </p:sp>
      <p:cxnSp>
        <p:nvCxnSpPr>
          <p:cNvPr id="5144" name="Straight Arrow Connector 24">
            <a:extLst>
              <a:ext uri="{FF2B5EF4-FFF2-40B4-BE49-F238E27FC236}">
                <a16:creationId xmlns:a16="http://schemas.microsoft.com/office/drawing/2014/main" id="{6AEC3EE7-47A0-43D9-9068-E998EB8C6D0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934200" y="5029200"/>
            <a:ext cx="1676400" cy="1588"/>
          </a:xfrm>
          <a:prstGeom prst="straightConnector1">
            <a:avLst/>
          </a:prstGeom>
          <a:noFill/>
          <a:ln w="57150" algn="ctr">
            <a:solidFill>
              <a:srgbClr val="66FF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45" name="Straight Arrow Connector 26">
            <a:extLst>
              <a:ext uri="{FF2B5EF4-FFF2-40B4-BE49-F238E27FC236}">
                <a16:creationId xmlns:a16="http://schemas.microsoft.com/office/drawing/2014/main" id="{5A871D18-3FEA-4E65-B2AD-BE2DC8BBBE57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3962400" y="5105400"/>
            <a:ext cx="1752600" cy="0"/>
          </a:xfrm>
          <a:prstGeom prst="straightConnector1">
            <a:avLst/>
          </a:prstGeom>
          <a:noFill/>
          <a:ln w="57150" algn="ctr">
            <a:solidFill>
              <a:srgbClr val="66FF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Text Box 23">
            <a:extLst>
              <a:ext uri="{FF2B5EF4-FFF2-40B4-BE49-F238E27FC236}">
                <a16:creationId xmlns:a16="http://schemas.microsoft.com/office/drawing/2014/main" id="{08A1EBBA-12C5-4EF9-BDEC-ED034ACD8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8026" y="6083369"/>
            <a:ext cx="793027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 dirty="0"/>
              <a:t>Gambar Gaya </a:t>
            </a:r>
            <a:r>
              <a:rPr lang="en-US" altLang="en-US" sz="3200" b="1" dirty="0" err="1"/>
              <a:t>Kepemimpinan</a:t>
            </a:r>
            <a:r>
              <a:rPr lang="en-US" altLang="en-US" sz="3200" b="1" dirty="0"/>
              <a:t> Michigan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56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56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563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563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56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56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56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3000" fill="hold"/>
                                        <p:tgtEl>
                                          <p:spTgt spid="56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3000" fill="hold"/>
                                        <p:tgtEl>
                                          <p:spTgt spid="56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3000" fill="hold"/>
                                        <p:tgtEl>
                                          <p:spTgt spid="56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56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56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0"/>
                                        <p:tgtEl>
                                          <p:spTgt spid="56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3000" fill="hold"/>
                                        <p:tgtEl>
                                          <p:spTgt spid="563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3000" fill="hold"/>
                                        <p:tgtEl>
                                          <p:spTgt spid="563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3000" fill="hold"/>
                                        <p:tgtEl>
                                          <p:spTgt spid="56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3000" fill="hold"/>
                                        <p:tgtEl>
                                          <p:spTgt spid="56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3000" fill="hold"/>
                                        <p:tgtEl>
                                          <p:spTgt spid="56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3000" fill="hold"/>
                                        <p:tgtEl>
                                          <p:spTgt spid="56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3000" fill="hold"/>
                                        <p:tgtEl>
                                          <p:spTgt spid="56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3000" fill="hold"/>
                                        <p:tgtEl>
                                          <p:spTgt spid="56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3000" fill="hold"/>
                                        <p:tgtEl>
                                          <p:spTgt spid="56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3000" fill="hold"/>
                                        <p:tgtEl>
                                          <p:spTgt spid="56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3000" fill="hold"/>
                                        <p:tgtEl>
                                          <p:spTgt spid="56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3000" fill="hold"/>
                                        <p:tgtEl>
                                          <p:spTgt spid="56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3000" fill="hold"/>
                                        <p:tgtEl>
                                          <p:spTgt spid="56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3000" fill="hold"/>
                                        <p:tgtEl>
                                          <p:spTgt spid="56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3000" fill="hold"/>
                                        <p:tgtEl>
                                          <p:spTgt spid="56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3000" fill="hold"/>
                                        <p:tgtEl>
                                          <p:spTgt spid="56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3000" fill="hold"/>
                                        <p:tgtEl>
                                          <p:spTgt spid="56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3000" fill="hold"/>
                                        <p:tgtEl>
                                          <p:spTgt spid="56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5" grpId="0" animBg="1"/>
      <p:bldP spid="56328" grpId="0" animBg="1"/>
      <p:bldP spid="56331" grpId="0" animBg="1"/>
      <p:bldP spid="56335" grpId="0" animBg="1"/>
      <p:bldP spid="56343" grpId="0"/>
      <p:bldP spid="56344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47A0CE8-5CED-40D8-BDCE-F6E6F3F21351}"/>
              </a:ext>
            </a:extLst>
          </p:cNvPr>
          <p:cNvGrpSpPr/>
          <p:nvPr/>
        </p:nvGrpSpPr>
        <p:grpSpPr>
          <a:xfrm>
            <a:off x="2275368" y="1052623"/>
            <a:ext cx="8729330" cy="4540103"/>
            <a:chOff x="0" y="0"/>
            <a:chExt cx="4745817" cy="2376405"/>
          </a:xfrm>
        </p:grpSpPr>
        <p:sp>
          <p:nvSpPr>
            <p:cNvPr id="3" name="Shape 1902">
              <a:extLst>
                <a:ext uri="{FF2B5EF4-FFF2-40B4-BE49-F238E27FC236}">
                  <a16:creationId xmlns:a16="http://schemas.microsoft.com/office/drawing/2014/main" id="{1B0C43D3-4627-43F1-B03B-4DB27F28433F}"/>
                </a:ext>
              </a:extLst>
            </p:cNvPr>
            <p:cNvSpPr/>
            <p:nvPr/>
          </p:nvSpPr>
          <p:spPr>
            <a:xfrm>
              <a:off x="16574" y="190894"/>
              <a:ext cx="4300512" cy="1597838"/>
            </a:xfrm>
            <a:custGeom>
              <a:avLst/>
              <a:gdLst/>
              <a:ahLst/>
              <a:cxnLst/>
              <a:rect l="0" t="0" r="0" b="0"/>
              <a:pathLst>
                <a:path w="4300512" h="1597838">
                  <a:moveTo>
                    <a:pt x="4300512" y="0"/>
                  </a:moveTo>
                  <a:lnTo>
                    <a:pt x="4290403" y="1597838"/>
                  </a:lnTo>
                  <a:lnTo>
                    <a:pt x="0" y="1595946"/>
                  </a:lnTo>
                  <a:lnTo>
                    <a:pt x="4300512" y="0"/>
                  </a:lnTo>
                  <a:close/>
                </a:path>
              </a:pathLst>
            </a:custGeom>
            <a:solidFill>
              <a:srgbClr val="D1D2D3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" name="Shape 1903">
              <a:extLst>
                <a:ext uri="{FF2B5EF4-FFF2-40B4-BE49-F238E27FC236}">
                  <a16:creationId xmlns:a16="http://schemas.microsoft.com/office/drawing/2014/main" id="{2F11A0D5-A85E-4026-9273-1992975F98F2}"/>
                </a:ext>
              </a:extLst>
            </p:cNvPr>
            <p:cNvSpPr/>
            <p:nvPr/>
          </p:nvSpPr>
          <p:spPr>
            <a:xfrm>
              <a:off x="16574" y="190894"/>
              <a:ext cx="4300512" cy="1597838"/>
            </a:xfrm>
            <a:custGeom>
              <a:avLst/>
              <a:gdLst/>
              <a:ahLst/>
              <a:cxnLst/>
              <a:rect l="0" t="0" r="0" b="0"/>
              <a:pathLst>
                <a:path w="4300512" h="1597838">
                  <a:moveTo>
                    <a:pt x="0" y="1595946"/>
                  </a:moveTo>
                  <a:lnTo>
                    <a:pt x="4300512" y="0"/>
                  </a:lnTo>
                  <a:lnTo>
                    <a:pt x="4290403" y="1597838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D1D2D3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34E054-8145-42FB-9DDF-98271CB783F2}"/>
                </a:ext>
              </a:extLst>
            </p:cNvPr>
            <p:cNvSpPr/>
            <p:nvPr/>
          </p:nvSpPr>
          <p:spPr>
            <a:xfrm>
              <a:off x="1682496" y="0"/>
              <a:ext cx="1270926" cy="1696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Pembagian Likert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AF17080-C4AB-42E3-9DE8-80DB73543999}"/>
                </a:ext>
              </a:extLst>
            </p:cNvPr>
            <p:cNvSpPr/>
            <p:nvPr/>
          </p:nvSpPr>
          <p:spPr>
            <a:xfrm>
              <a:off x="251460" y="271268"/>
              <a:ext cx="595923" cy="1696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Sistem 1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8D1DF37-AC14-40FC-B3B1-993EE0668B66}"/>
                </a:ext>
              </a:extLst>
            </p:cNvPr>
            <p:cNvSpPr/>
            <p:nvPr/>
          </p:nvSpPr>
          <p:spPr>
            <a:xfrm>
              <a:off x="295660" y="408428"/>
              <a:ext cx="476277" cy="1696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otoriter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596BC5A-E5AA-4D45-A5DA-7A9CDD7279F7}"/>
                </a:ext>
              </a:extLst>
            </p:cNvPr>
            <p:cNvSpPr/>
            <p:nvPr/>
          </p:nvSpPr>
          <p:spPr>
            <a:xfrm>
              <a:off x="94492" y="545588"/>
              <a:ext cx="1011382" cy="1696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yang memeras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1535BE4-A646-4F2A-9EF3-7271809A524C}"/>
                </a:ext>
              </a:extLst>
            </p:cNvPr>
            <p:cNvSpPr/>
            <p:nvPr/>
          </p:nvSpPr>
          <p:spPr>
            <a:xfrm>
              <a:off x="1299980" y="271268"/>
              <a:ext cx="595922" cy="1696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Sistem 2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4EEE1F8-E803-4E2C-8D04-B750B7CB7604}"/>
                </a:ext>
              </a:extLst>
            </p:cNvPr>
            <p:cNvSpPr/>
            <p:nvPr/>
          </p:nvSpPr>
          <p:spPr>
            <a:xfrm>
              <a:off x="1345700" y="408428"/>
              <a:ext cx="476277" cy="1696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otoriter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9790693-8A71-4B1B-9EAF-C80621BBD817}"/>
                </a:ext>
              </a:extLst>
            </p:cNvPr>
            <p:cNvSpPr/>
            <p:nvPr/>
          </p:nvSpPr>
          <p:spPr>
            <a:xfrm>
              <a:off x="1278640" y="545588"/>
              <a:ext cx="654609" cy="1696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yang baik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B44FCB7-2C5A-400A-9AFF-69041E6CDB1D}"/>
                </a:ext>
              </a:extLst>
            </p:cNvPr>
            <p:cNvSpPr/>
            <p:nvPr/>
          </p:nvSpPr>
          <p:spPr>
            <a:xfrm>
              <a:off x="2357632" y="271268"/>
              <a:ext cx="595923" cy="1696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Sistem 3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D3F89D-F1C1-4F37-82A0-5A1EDB4C0ABB}"/>
                </a:ext>
              </a:extLst>
            </p:cNvPr>
            <p:cNvSpPr/>
            <p:nvPr/>
          </p:nvSpPr>
          <p:spPr>
            <a:xfrm>
              <a:off x="2322576" y="408427"/>
              <a:ext cx="689046" cy="1696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konsultatif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5D37D15-7FFE-47B3-AC6B-C8CE6F4403B0}"/>
                </a:ext>
              </a:extLst>
            </p:cNvPr>
            <p:cNvSpPr/>
            <p:nvPr/>
          </p:nvSpPr>
          <p:spPr>
            <a:xfrm>
              <a:off x="280412" y="949444"/>
              <a:ext cx="1519803" cy="1696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pemakaian wewenang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76AAF9D-5007-41AB-BD3A-DEB76C9D74F5}"/>
                </a:ext>
              </a:extLst>
            </p:cNvPr>
            <p:cNvSpPr/>
            <p:nvPr/>
          </p:nvSpPr>
          <p:spPr>
            <a:xfrm>
              <a:off x="280412" y="1086604"/>
              <a:ext cx="956481" cy="1696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oleh pimpinan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21FCA9C-BD03-4165-B539-276CD57A843C}"/>
                </a:ext>
              </a:extLst>
            </p:cNvPr>
            <p:cNvSpPr/>
            <p:nvPr/>
          </p:nvSpPr>
          <p:spPr>
            <a:xfrm>
              <a:off x="2828536" y="905244"/>
              <a:ext cx="1301002" cy="1696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wilayah kebebasan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B978732-A3E3-43A8-97C1-168C1BCE6DC5}"/>
                </a:ext>
              </a:extLst>
            </p:cNvPr>
            <p:cNvSpPr/>
            <p:nvPr/>
          </p:nvSpPr>
          <p:spPr>
            <a:xfrm>
              <a:off x="2828536" y="1042403"/>
              <a:ext cx="618102" cy="1696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bawahan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BC85A66-EB0F-4DB9-83BF-15C6F7EC590B}"/>
                </a:ext>
              </a:extLst>
            </p:cNvPr>
            <p:cNvSpPr/>
            <p:nvPr/>
          </p:nvSpPr>
          <p:spPr>
            <a:xfrm>
              <a:off x="676644" y="1560560"/>
              <a:ext cx="477354" cy="16965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otoriter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3E5EFB2-8F0B-49C6-BDDF-B229BCE568FF}"/>
                </a:ext>
              </a:extLst>
            </p:cNvPr>
            <p:cNvSpPr/>
            <p:nvPr/>
          </p:nvSpPr>
          <p:spPr>
            <a:xfrm>
              <a:off x="2036759" y="1560560"/>
              <a:ext cx="748891" cy="16965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demokratis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5524E4F-62C2-4AC2-AFF1-33CA0CA970B3}"/>
                </a:ext>
              </a:extLst>
            </p:cNvPr>
            <p:cNvSpPr/>
            <p:nvPr/>
          </p:nvSpPr>
          <p:spPr>
            <a:xfrm>
              <a:off x="3631518" y="1560560"/>
              <a:ext cx="409203" cy="16965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liberal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1" name="Shape 1936">
              <a:extLst>
                <a:ext uri="{FF2B5EF4-FFF2-40B4-BE49-F238E27FC236}">
                  <a16:creationId xmlns:a16="http://schemas.microsoft.com/office/drawing/2014/main" id="{CC9F73F7-6387-47A6-9603-EA6B18FFC66C}"/>
                </a:ext>
              </a:extLst>
            </p:cNvPr>
            <p:cNvSpPr/>
            <p:nvPr/>
          </p:nvSpPr>
          <p:spPr>
            <a:xfrm>
              <a:off x="2667" y="184467"/>
              <a:ext cx="4314444" cy="1606169"/>
            </a:xfrm>
            <a:custGeom>
              <a:avLst/>
              <a:gdLst/>
              <a:ahLst/>
              <a:cxnLst/>
              <a:rect l="0" t="0" r="0" b="0"/>
              <a:pathLst>
                <a:path w="4314444" h="1606169">
                  <a:moveTo>
                    <a:pt x="0" y="1606169"/>
                  </a:moveTo>
                  <a:lnTo>
                    <a:pt x="4314444" y="1606169"/>
                  </a:lnTo>
                  <a:lnTo>
                    <a:pt x="431444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Shape 1937">
              <a:extLst>
                <a:ext uri="{FF2B5EF4-FFF2-40B4-BE49-F238E27FC236}">
                  <a16:creationId xmlns:a16="http://schemas.microsoft.com/office/drawing/2014/main" id="{A520F416-8093-459C-AD4D-F7BCB31AE115}"/>
                </a:ext>
              </a:extLst>
            </p:cNvPr>
            <p:cNvSpPr/>
            <p:nvPr/>
          </p:nvSpPr>
          <p:spPr>
            <a:xfrm>
              <a:off x="0" y="624650"/>
              <a:ext cx="3128772" cy="1162812"/>
            </a:xfrm>
            <a:custGeom>
              <a:avLst/>
              <a:gdLst/>
              <a:ahLst/>
              <a:cxnLst/>
              <a:rect l="0" t="0" r="0" b="0"/>
              <a:pathLst>
                <a:path w="3128772" h="1162812">
                  <a:moveTo>
                    <a:pt x="0" y="1162812"/>
                  </a:moveTo>
                  <a:lnTo>
                    <a:pt x="3128772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B11A44E-6363-4BB8-B1E6-65086FE2AA46}"/>
                </a:ext>
              </a:extLst>
            </p:cNvPr>
            <p:cNvSpPr/>
            <p:nvPr/>
          </p:nvSpPr>
          <p:spPr>
            <a:xfrm>
              <a:off x="3233928" y="397764"/>
              <a:ext cx="595922" cy="1696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Sistem 4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F904607-6990-455E-97B6-ACC03AA5ADE3}"/>
                </a:ext>
              </a:extLst>
            </p:cNvPr>
            <p:cNvSpPr/>
            <p:nvPr/>
          </p:nvSpPr>
          <p:spPr>
            <a:xfrm>
              <a:off x="3195832" y="534924"/>
              <a:ext cx="695142" cy="1696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partisipatif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E1547DF-345D-41EA-9B07-6B5BE9DC0354}"/>
                </a:ext>
              </a:extLst>
            </p:cNvPr>
            <p:cNvSpPr/>
            <p:nvPr/>
          </p:nvSpPr>
          <p:spPr>
            <a:xfrm>
              <a:off x="1674876" y="1877572"/>
              <a:ext cx="1291286" cy="16965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Pembagian Lewin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8F013BC-7151-4683-BCE0-71D05FB44E45}"/>
                </a:ext>
              </a:extLst>
            </p:cNvPr>
            <p:cNvSpPr/>
            <p:nvPr/>
          </p:nvSpPr>
          <p:spPr>
            <a:xfrm>
              <a:off x="0" y="2069593"/>
              <a:ext cx="1714582" cy="16965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Kepemimpinan terpusat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9CA448C-C005-4A98-9DD4-378DC14C2CA2}"/>
                </a:ext>
              </a:extLst>
            </p:cNvPr>
            <p:cNvSpPr/>
            <p:nvPr/>
          </p:nvSpPr>
          <p:spPr>
            <a:xfrm>
              <a:off x="0" y="2206752"/>
              <a:ext cx="837146" cy="1696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pada atasan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6E1DDA8-06B6-48F0-A091-F996E4F178B2}"/>
                </a:ext>
              </a:extLst>
            </p:cNvPr>
            <p:cNvSpPr/>
            <p:nvPr/>
          </p:nvSpPr>
          <p:spPr>
            <a:xfrm>
              <a:off x="3031236" y="2069593"/>
              <a:ext cx="1714581" cy="16965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Kepemimpinan terpusat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4C9A5B5-1E7A-416E-95AE-B7E73E14A572}"/>
                </a:ext>
              </a:extLst>
            </p:cNvPr>
            <p:cNvSpPr/>
            <p:nvPr/>
          </p:nvSpPr>
          <p:spPr>
            <a:xfrm>
              <a:off x="3031236" y="2206752"/>
              <a:ext cx="999107" cy="1696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pada bawahan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30" name="Shape 1950">
              <a:extLst>
                <a:ext uri="{FF2B5EF4-FFF2-40B4-BE49-F238E27FC236}">
                  <a16:creationId xmlns:a16="http://schemas.microsoft.com/office/drawing/2014/main" id="{33CFF039-FD83-41A0-B91D-F50E6383EDDB}"/>
                </a:ext>
              </a:extLst>
            </p:cNvPr>
            <p:cNvSpPr/>
            <p:nvPr/>
          </p:nvSpPr>
          <p:spPr>
            <a:xfrm>
              <a:off x="1559903" y="2298484"/>
              <a:ext cx="88963" cy="66663"/>
            </a:xfrm>
            <a:custGeom>
              <a:avLst/>
              <a:gdLst/>
              <a:ahLst/>
              <a:cxnLst/>
              <a:rect l="0" t="0" r="0" b="0"/>
              <a:pathLst>
                <a:path w="88963" h="66663">
                  <a:moveTo>
                    <a:pt x="88963" y="0"/>
                  </a:moveTo>
                  <a:lnTo>
                    <a:pt x="88963" y="66663"/>
                  </a:lnTo>
                  <a:lnTo>
                    <a:pt x="0" y="33325"/>
                  </a:lnTo>
                  <a:lnTo>
                    <a:pt x="88963" y="0"/>
                  </a:lnTo>
                  <a:close/>
                </a:path>
              </a:pathLst>
            </a:custGeom>
            <a:solidFill>
              <a:srgbClr val="221F1F"/>
            </a:solidFill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Shape 1951">
              <a:extLst>
                <a:ext uri="{FF2B5EF4-FFF2-40B4-BE49-F238E27FC236}">
                  <a16:creationId xmlns:a16="http://schemas.microsoft.com/office/drawing/2014/main" id="{8A30247F-21F1-4DC0-BA44-0F90FFFE41E1}"/>
                </a:ext>
              </a:extLst>
            </p:cNvPr>
            <p:cNvSpPr/>
            <p:nvPr/>
          </p:nvSpPr>
          <p:spPr>
            <a:xfrm>
              <a:off x="1644396" y="2333054"/>
              <a:ext cx="1072896" cy="0"/>
            </a:xfrm>
            <a:custGeom>
              <a:avLst/>
              <a:gdLst/>
              <a:ahLst/>
              <a:cxnLst/>
              <a:rect l="0" t="0" r="0" b="0"/>
              <a:pathLst>
                <a:path w="1072896">
                  <a:moveTo>
                    <a:pt x="0" y="0"/>
                  </a:moveTo>
                  <a:lnTo>
                    <a:pt x="1072896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Shape 1952">
              <a:extLst>
                <a:ext uri="{FF2B5EF4-FFF2-40B4-BE49-F238E27FC236}">
                  <a16:creationId xmlns:a16="http://schemas.microsoft.com/office/drawing/2014/main" id="{FE7E7E64-5380-483C-8EF0-CADBD1281781}"/>
                </a:ext>
              </a:extLst>
            </p:cNvPr>
            <p:cNvSpPr/>
            <p:nvPr/>
          </p:nvSpPr>
          <p:spPr>
            <a:xfrm>
              <a:off x="2627249" y="2107984"/>
              <a:ext cx="88964" cy="66663"/>
            </a:xfrm>
            <a:custGeom>
              <a:avLst/>
              <a:gdLst/>
              <a:ahLst/>
              <a:cxnLst/>
              <a:rect l="0" t="0" r="0" b="0"/>
              <a:pathLst>
                <a:path w="88964" h="66663">
                  <a:moveTo>
                    <a:pt x="0" y="0"/>
                  </a:moveTo>
                  <a:lnTo>
                    <a:pt x="88964" y="33338"/>
                  </a:lnTo>
                  <a:lnTo>
                    <a:pt x="13" y="66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Shape 1953">
              <a:extLst>
                <a:ext uri="{FF2B5EF4-FFF2-40B4-BE49-F238E27FC236}">
                  <a16:creationId xmlns:a16="http://schemas.microsoft.com/office/drawing/2014/main" id="{BBBFDE62-D8A8-458B-889D-571B4994787D}"/>
                </a:ext>
              </a:extLst>
            </p:cNvPr>
            <p:cNvSpPr/>
            <p:nvPr/>
          </p:nvSpPr>
          <p:spPr>
            <a:xfrm>
              <a:off x="1559052" y="2142554"/>
              <a:ext cx="1071372" cy="0"/>
            </a:xfrm>
            <a:custGeom>
              <a:avLst/>
              <a:gdLst/>
              <a:ahLst/>
              <a:cxnLst/>
              <a:rect l="0" t="0" r="0" b="0"/>
              <a:pathLst>
                <a:path w="1071372">
                  <a:moveTo>
                    <a:pt x="0" y="0"/>
                  </a:moveTo>
                  <a:lnTo>
                    <a:pt x="1071372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Shape 1954">
              <a:extLst>
                <a:ext uri="{FF2B5EF4-FFF2-40B4-BE49-F238E27FC236}">
                  <a16:creationId xmlns:a16="http://schemas.microsoft.com/office/drawing/2014/main" id="{8E81578A-122E-47DC-A96C-38BB7447BD4C}"/>
                </a:ext>
              </a:extLst>
            </p:cNvPr>
            <p:cNvSpPr/>
            <p:nvPr/>
          </p:nvSpPr>
          <p:spPr>
            <a:xfrm>
              <a:off x="3776472" y="187261"/>
              <a:ext cx="544068" cy="193548"/>
            </a:xfrm>
            <a:custGeom>
              <a:avLst/>
              <a:gdLst/>
              <a:ahLst/>
              <a:cxnLst/>
              <a:rect l="0" t="0" r="0" b="0"/>
              <a:pathLst>
                <a:path w="544068" h="193548">
                  <a:moveTo>
                    <a:pt x="0" y="193548"/>
                  </a:moveTo>
                  <a:lnTo>
                    <a:pt x="544068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8599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0A7A2FB-2752-49D2-A018-C4F5DB6904A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0632"/>
            <a:ext cx="12192000" cy="656700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137286-19EF-4A2F-B9BC-ACDA1A54F5DC}"/>
              </a:ext>
            </a:extLst>
          </p:cNvPr>
          <p:cNvSpPr txBox="1"/>
          <p:nvPr/>
        </p:nvSpPr>
        <p:spPr>
          <a:xfrm>
            <a:off x="4015943" y="6422064"/>
            <a:ext cx="6083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Gambar </a:t>
            </a:r>
            <a:r>
              <a:rPr lang="en-US" dirty="0" err="1"/>
              <a:t>Kepemimpinan</a:t>
            </a:r>
            <a:r>
              <a:rPr lang="en-US" dirty="0"/>
              <a:t> Managerial Grid  Blake &amp; Mouton</a:t>
            </a:r>
          </a:p>
        </p:txBody>
      </p:sp>
    </p:spTree>
    <p:extLst>
      <p:ext uri="{BB962C8B-B14F-4D97-AF65-F5344CB8AC3E}">
        <p14:creationId xmlns:p14="http://schemas.microsoft.com/office/powerpoint/2010/main" val="42833036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roup 107">
            <a:extLst>
              <a:ext uri="{FF2B5EF4-FFF2-40B4-BE49-F238E27FC236}">
                <a16:creationId xmlns:a16="http://schemas.microsoft.com/office/drawing/2014/main" id="{56EDF96F-A328-45C0-832B-E1C620E56521}"/>
              </a:ext>
            </a:extLst>
          </p:cNvPr>
          <p:cNvGrpSpPr/>
          <p:nvPr/>
        </p:nvGrpSpPr>
        <p:grpSpPr>
          <a:xfrm>
            <a:off x="2147777" y="895017"/>
            <a:ext cx="8580473" cy="4793514"/>
            <a:chOff x="0" y="-71731"/>
            <a:chExt cx="3430898" cy="3927378"/>
          </a:xfrm>
        </p:grpSpPr>
        <p:sp>
          <p:nvSpPr>
            <p:cNvPr id="109" name="Shape 2212">
              <a:extLst>
                <a:ext uri="{FF2B5EF4-FFF2-40B4-BE49-F238E27FC236}">
                  <a16:creationId xmlns:a16="http://schemas.microsoft.com/office/drawing/2014/main" id="{B4C85717-AA4D-4B06-9E2F-6A95CE62BBF6}"/>
                </a:ext>
              </a:extLst>
            </p:cNvPr>
            <p:cNvSpPr/>
            <p:nvPr/>
          </p:nvSpPr>
          <p:spPr>
            <a:xfrm>
              <a:off x="1191768" y="1178560"/>
              <a:ext cx="1168908" cy="1295400"/>
            </a:xfrm>
            <a:custGeom>
              <a:avLst/>
              <a:gdLst/>
              <a:ahLst/>
              <a:cxnLst/>
              <a:rect l="0" t="0" r="0" b="0"/>
              <a:pathLst>
                <a:path w="1168908" h="1295400">
                  <a:moveTo>
                    <a:pt x="0" y="1295400"/>
                  </a:moveTo>
                  <a:lnTo>
                    <a:pt x="1168908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E98FEE7E-3290-4C64-B864-8FEDCDE0A807}"/>
                </a:ext>
              </a:extLst>
            </p:cNvPr>
            <p:cNvSpPr/>
            <p:nvPr/>
          </p:nvSpPr>
          <p:spPr>
            <a:xfrm>
              <a:off x="178308" y="2520696"/>
              <a:ext cx="362787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Tinggi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B3A5E089-68F7-4C5F-985E-7283F7970DA4}"/>
                </a:ext>
              </a:extLst>
            </p:cNvPr>
            <p:cNvSpPr/>
            <p:nvPr/>
          </p:nvSpPr>
          <p:spPr>
            <a:xfrm>
              <a:off x="80772" y="2642616"/>
              <a:ext cx="622082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Hubungan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497A75AC-29DD-492D-BCAD-B503A8D71B6A}"/>
                </a:ext>
              </a:extLst>
            </p:cNvPr>
            <p:cNvSpPr/>
            <p:nvPr/>
          </p:nvSpPr>
          <p:spPr>
            <a:xfrm>
              <a:off x="230124" y="2764536"/>
              <a:ext cx="224955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dan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701B27DF-10E6-464B-8F0D-8468D6D596E8}"/>
                </a:ext>
              </a:extLst>
            </p:cNvPr>
            <p:cNvSpPr/>
            <p:nvPr/>
          </p:nvSpPr>
          <p:spPr>
            <a:xfrm>
              <a:off x="137160" y="2886456"/>
              <a:ext cx="472158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Rendah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2467CDED-3CD1-4B93-BDF6-87A4F4870331}"/>
                </a:ext>
              </a:extLst>
            </p:cNvPr>
            <p:cNvSpPr/>
            <p:nvPr/>
          </p:nvSpPr>
          <p:spPr>
            <a:xfrm>
              <a:off x="175260" y="3008377"/>
              <a:ext cx="370899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Tugas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48B69D6C-D6AF-4D43-9D09-22047E7B478B}"/>
                </a:ext>
              </a:extLst>
            </p:cNvPr>
            <p:cNvSpPr/>
            <p:nvPr/>
          </p:nvSpPr>
          <p:spPr>
            <a:xfrm>
              <a:off x="137160" y="3206497"/>
              <a:ext cx="472158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Rendah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F1F498B5-4279-4AA6-B50E-C7FE0D47E159}"/>
                </a:ext>
              </a:extLst>
            </p:cNvPr>
            <p:cNvSpPr/>
            <p:nvPr/>
          </p:nvSpPr>
          <p:spPr>
            <a:xfrm>
              <a:off x="80772" y="3328417"/>
              <a:ext cx="621988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Hubungan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A88F25CD-81FD-4FA4-B1FB-7CDCB67D1C3E}"/>
                </a:ext>
              </a:extLst>
            </p:cNvPr>
            <p:cNvSpPr/>
            <p:nvPr/>
          </p:nvSpPr>
          <p:spPr>
            <a:xfrm>
              <a:off x="230124" y="3450337"/>
              <a:ext cx="224955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dan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BBD7AE35-3B70-43DF-BE5C-ED62C41DEC03}"/>
                </a:ext>
              </a:extLst>
            </p:cNvPr>
            <p:cNvSpPr/>
            <p:nvPr/>
          </p:nvSpPr>
          <p:spPr>
            <a:xfrm>
              <a:off x="137160" y="3572257"/>
              <a:ext cx="472158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Rendah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AC5586E9-8A84-4EA8-A908-6D31DED824B9}"/>
                </a:ext>
              </a:extLst>
            </p:cNvPr>
            <p:cNvSpPr/>
            <p:nvPr/>
          </p:nvSpPr>
          <p:spPr>
            <a:xfrm>
              <a:off x="175260" y="3694177"/>
              <a:ext cx="370899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Tugas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1EE67AEE-2618-4169-8E89-DBEF8EF1ECE2}"/>
                </a:ext>
              </a:extLst>
            </p:cNvPr>
            <p:cNvSpPr/>
            <p:nvPr/>
          </p:nvSpPr>
          <p:spPr>
            <a:xfrm>
              <a:off x="766572" y="2520697"/>
              <a:ext cx="364814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Tinggi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696DA761-5FE2-4FD7-9FE1-D137BB579882}"/>
                </a:ext>
              </a:extLst>
            </p:cNvPr>
            <p:cNvSpPr/>
            <p:nvPr/>
          </p:nvSpPr>
          <p:spPr>
            <a:xfrm>
              <a:off x="763524" y="2642617"/>
              <a:ext cx="372926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Tugas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140604B8-13BC-4AF0-B6A5-EE58B80B261B}"/>
                </a:ext>
              </a:extLst>
            </p:cNvPr>
            <p:cNvSpPr/>
            <p:nvPr/>
          </p:nvSpPr>
          <p:spPr>
            <a:xfrm>
              <a:off x="819912" y="2764537"/>
              <a:ext cx="224955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dan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B9535A02-2541-461B-BB16-B9674B879506}"/>
                </a:ext>
              </a:extLst>
            </p:cNvPr>
            <p:cNvSpPr/>
            <p:nvPr/>
          </p:nvSpPr>
          <p:spPr>
            <a:xfrm>
              <a:off x="766572" y="2886457"/>
              <a:ext cx="364814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Tinggi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3976C12D-00A2-4F95-9281-36CC06CC55B4}"/>
                </a:ext>
              </a:extLst>
            </p:cNvPr>
            <p:cNvSpPr/>
            <p:nvPr/>
          </p:nvSpPr>
          <p:spPr>
            <a:xfrm>
              <a:off x="670560" y="3008377"/>
              <a:ext cx="622082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Hubungan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E2A0996B-37DF-4026-BC76-30EC10BDDEF2}"/>
                </a:ext>
              </a:extLst>
            </p:cNvPr>
            <p:cNvSpPr/>
            <p:nvPr/>
          </p:nvSpPr>
          <p:spPr>
            <a:xfrm>
              <a:off x="766572" y="3206497"/>
              <a:ext cx="364814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Tinggi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1B208CEF-8A7B-4687-8FB5-894003935D38}"/>
                </a:ext>
              </a:extLst>
            </p:cNvPr>
            <p:cNvSpPr/>
            <p:nvPr/>
          </p:nvSpPr>
          <p:spPr>
            <a:xfrm>
              <a:off x="670560" y="3328418"/>
              <a:ext cx="622082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Hubungan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7A9FC11A-A765-47A5-945D-C2C841EBEFDC}"/>
                </a:ext>
              </a:extLst>
            </p:cNvPr>
            <p:cNvSpPr/>
            <p:nvPr/>
          </p:nvSpPr>
          <p:spPr>
            <a:xfrm>
              <a:off x="819912" y="3450338"/>
              <a:ext cx="224955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dan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5A8FCEC3-A4F9-443F-A401-B15C3A31B881}"/>
                </a:ext>
              </a:extLst>
            </p:cNvPr>
            <p:cNvSpPr/>
            <p:nvPr/>
          </p:nvSpPr>
          <p:spPr>
            <a:xfrm>
              <a:off x="726948" y="3572258"/>
              <a:ext cx="472158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Rendah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0DE6E812-D2DC-42F4-A36B-88EB784D32BA}"/>
                </a:ext>
              </a:extLst>
            </p:cNvPr>
            <p:cNvSpPr/>
            <p:nvPr/>
          </p:nvSpPr>
          <p:spPr>
            <a:xfrm>
              <a:off x="763524" y="3694178"/>
              <a:ext cx="372926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Tugas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30" name="Shape 2233">
              <a:extLst>
                <a:ext uri="{FF2B5EF4-FFF2-40B4-BE49-F238E27FC236}">
                  <a16:creationId xmlns:a16="http://schemas.microsoft.com/office/drawing/2014/main" id="{1D255BEE-6BB5-4978-8EDE-2BD5AA14E8AA}"/>
                </a:ext>
              </a:extLst>
            </p:cNvPr>
            <p:cNvSpPr/>
            <p:nvPr/>
          </p:nvSpPr>
          <p:spPr>
            <a:xfrm>
              <a:off x="3175" y="2480056"/>
              <a:ext cx="1192784" cy="1362329"/>
            </a:xfrm>
            <a:custGeom>
              <a:avLst/>
              <a:gdLst/>
              <a:ahLst/>
              <a:cxnLst/>
              <a:rect l="0" t="0" r="0" b="0"/>
              <a:pathLst>
                <a:path w="1192784" h="1362329">
                  <a:moveTo>
                    <a:pt x="0" y="1362329"/>
                  </a:moveTo>
                  <a:lnTo>
                    <a:pt x="1192784" y="1362329"/>
                  </a:lnTo>
                  <a:lnTo>
                    <a:pt x="119278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1" name="Shape 2234">
              <a:extLst>
                <a:ext uri="{FF2B5EF4-FFF2-40B4-BE49-F238E27FC236}">
                  <a16:creationId xmlns:a16="http://schemas.microsoft.com/office/drawing/2014/main" id="{D53DBB08-002A-43D8-B46E-0F756D787B35}"/>
                </a:ext>
              </a:extLst>
            </p:cNvPr>
            <p:cNvSpPr/>
            <p:nvPr/>
          </p:nvSpPr>
          <p:spPr>
            <a:xfrm>
              <a:off x="0" y="3164332"/>
              <a:ext cx="1199388" cy="0"/>
            </a:xfrm>
            <a:custGeom>
              <a:avLst/>
              <a:gdLst/>
              <a:ahLst/>
              <a:cxnLst/>
              <a:rect l="0" t="0" r="0" b="0"/>
              <a:pathLst>
                <a:path w="1199388">
                  <a:moveTo>
                    <a:pt x="0" y="0"/>
                  </a:moveTo>
                  <a:lnTo>
                    <a:pt x="1199388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2" name="Shape 2235">
              <a:extLst>
                <a:ext uri="{FF2B5EF4-FFF2-40B4-BE49-F238E27FC236}">
                  <a16:creationId xmlns:a16="http://schemas.microsoft.com/office/drawing/2014/main" id="{DB9F237A-6F24-4E13-9EFB-ED740F87EDE5}"/>
                </a:ext>
              </a:extLst>
            </p:cNvPr>
            <p:cNvSpPr/>
            <p:nvPr/>
          </p:nvSpPr>
          <p:spPr>
            <a:xfrm>
              <a:off x="591316" y="2505383"/>
              <a:ext cx="0" cy="1350264"/>
            </a:xfrm>
            <a:custGeom>
              <a:avLst/>
              <a:gdLst/>
              <a:ahLst/>
              <a:cxnLst/>
              <a:rect l="0" t="0" r="0" b="0"/>
              <a:pathLst>
                <a:path h="1350264">
                  <a:moveTo>
                    <a:pt x="0" y="0"/>
                  </a:moveTo>
                  <a:lnTo>
                    <a:pt x="0" y="1350264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AEB0607C-53F4-45FC-941C-B212CC06320C}"/>
                </a:ext>
              </a:extLst>
            </p:cNvPr>
            <p:cNvSpPr/>
            <p:nvPr/>
          </p:nvSpPr>
          <p:spPr>
            <a:xfrm>
              <a:off x="2476500" y="172339"/>
              <a:ext cx="277644" cy="1131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Tinggi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66A6F77F-687D-42A4-A4FE-93DEA2FEA028}"/>
                </a:ext>
              </a:extLst>
            </p:cNvPr>
            <p:cNvSpPr/>
            <p:nvPr/>
          </p:nvSpPr>
          <p:spPr>
            <a:xfrm>
              <a:off x="2404872" y="263779"/>
              <a:ext cx="468123" cy="1131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Hubungan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6C528793-52C6-455F-9C4E-06E89B858968}"/>
                </a:ext>
              </a:extLst>
            </p:cNvPr>
            <p:cNvSpPr/>
            <p:nvPr/>
          </p:nvSpPr>
          <p:spPr>
            <a:xfrm>
              <a:off x="2517648" y="355219"/>
              <a:ext cx="170236" cy="1131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dan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F3080142-0C9B-44A8-B6AF-6CE07175DBAE}"/>
                </a:ext>
              </a:extLst>
            </p:cNvPr>
            <p:cNvSpPr/>
            <p:nvPr/>
          </p:nvSpPr>
          <p:spPr>
            <a:xfrm>
              <a:off x="2447544" y="446660"/>
              <a:ext cx="354625" cy="1131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Rendah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29D74C33-42A9-449A-93F0-7C6540B549D4}"/>
                </a:ext>
              </a:extLst>
            </p:cNvPr>
            <p:cNvSpPr/>
            <p:nvPr/>
          </p:nvSpPr>
          <p:spPr>
            <a:xfrm>
              <a:off x="2476500" y="538100"/>
              <a:ext cx="277647" cy="1131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Tugas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97F4C75A-2AD0-417C-9512-929981E13179}"/>
                </a:ext>
              </a:extLst>
            </p:cNvPr>
            <p:cNvSpPr/>
            <p:nvPr/>
          </p:nvSpPr>
          <p:spPr>
            <a:xfrm>
              <a:off x="2447544" y="687452"/>
              <a:ext cx="354625" cy="1131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Rendah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5489EA0D-4E84-4669-ACAB-F8313586269D}"/>
                </a:ext>
              </a:extLst>
            </p:cNvPr>
            <p:cNvSpPr/>
            <p:nvPr/>
          </p:nvSpPr>
          <p:spPr>
            <a:xfrm>
              <a:off x="2404872" y="778892"/>
              <a:ext cx="468123" cy="1131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Hubungan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C1F213C3-DEA3-413B-BB42-17FCEBE78FBB}"/>
                </a:ext>
              </a:extLst>
            </p:cNvPr>
            <p:cNvSpPr/>
            <p:nvPr/>
          </p:nvSpPr>
          <p:spPr>
            <a:xfrm>
              <a:off x="2517648" y="870332"/>
              <a:ext cx="170236" cy="1131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dan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4EFE3DFE-9494-45FC-96AE-CAA465465866}"/>
                </a:ext>
              </a:extLst>
            </p:cNvPr>
            <p:cNvSpPr/>
            <p:nvPr/>
          </p:nvSpPr>
          <p:spPr>
            <a:xfrm>
              <a:off x="2447545" y="961772"/>
              <a:ext cx="354625" cy="1131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Rendah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3A293E80-6E5B-4A6B-9F04-9AD3D1611614}"/>
                </a:ext>
              </a:extLst>
            </p:cNvPr>
            <p:cNvSpPr/>
            <p:nvPr/>
          </p:nvSpPr>
          <p:spPr>
            <a:xfrm>
              <a:off x="2476501" y="1053213"/>
              <a:ext cx="277647" cy="1131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Tugas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93DCEF5B-07D7-40C2-8FA9-FEA320CEF06E}"/>
                </a:ext>
              </a:extLst>
            </p:cNvPr>
            <p:cNvSpPr/>
            <p:nvPr/>
          </p:nvSpPr>
          <p:spPr>
            <a:xfrm>
              <a:off x="2900172" y="172341"/>
              <a:ext cx="277644" cy="1131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Tinggi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1E871BE4-A6FB-48B0-93E3-10451A2214AE}"/>
                </a:ext>
              </a:extLst>
            </p:cNvPr>
            <p:cNvSpPr/>
            <p:nvPr/>
          </p:nvSpPr>
          <p:spPr>
            <a:xfrm>
              <a:off x="2900172" y="263781"/>
              <a:ext cx="277647" cy="1131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Tugas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18C71414-3B13-441F-9DCC-4D1FDD79A6E0}"/>
                </a:ext>
              </a:extLst>
            </p:cNvPr>
            <p:cNvSpPr/>
            <p:nvPr/>
          </p:nvSpPr>
          <p:spPr>
            <a:xfrm>
              <a:off x="2941320" y="355221"/>
              <a:ext cx="170236" cy="1131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dan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52869F0F-9653-4378-9953-69477FFEA049}"/>
                </a:ext>
              </a:extLst>
            </p:cNvPr>
            <p:cNvSpPr/>
            <p:nvPr/>
          </p:nvSpPr>
          <p:spPr>
            <a:xfrm>
              <a:off x="2900172" y="446661"/>
              <a:ext cx="277644" cy="1131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Tinggi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2CF0734C-84AB-4140-BA26-5B7DDA5E3AB4}"/>
                </a:ext>
              </a:extLst>
            </p:cNvPr>
            <p:cNvSpPr/>
            <p:nvPr/>
          </p:nvSpPr>
          <p:spPr>
            <a:xfrm>
              <a:off x="2828544" y="538101"/>
              <a:ext cx="468123" cy="1131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Hubungan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717AC609-D301-48AD-A4F6-340180A05F34}"/>
                </a:ext>
              </a:extLst>
            </p:cNvPr>
            <p:cNvSpPr/>
            <p:nvPr/>
          </p:nvSpPr>
          <p:spPr>
            <a:xfrm>
              <a:off x="2900172" y="687453"/>
              <a:ext cx="277644" cy="1131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Tinggi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6A04D748-8B4E-46E3-846F-A2A5CEBF674E}"/>
                </a:ext>
              </a:extLst>
            </p:cNvPr>
            <p:cNvSpPr/>
            <p:nvPr/>
          </p:nvSpPr>
          <p:spPr>
            <a:xfrm>
              <a:off x="2828544" y="778894"/>
              <a:ext cx="468123" cy="1131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Hubungan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74ADB7D2-1B1D-4C44-8DFC-48856411E4C3}"/>
                </a:ext>
              </a:extLst>
            </p:cNvPr>
            <p:cNvSpPr/>
            <p:nvPr/>
          </p:nvSpPr>
          <p:spPr>
            <a:xfrm>
              <a:off x="2941320" y="870334"/>
              <a:ext cx="170236" cy="1131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dan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A972F589-3A07-45C7-9256-D0D10342CE7A}"/>
                </a:ext>
              </a:extLst>
            </p:cNvPr>
            <p:cNvSpPr/>
            <p:nvPr/>
          </p:nvSpPr>
          <p:spPr>
            <a:xfrm>
              <a:off x="2871216" y="961774"/>
              <a:ext cx="354625" cy="1131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Rendah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202853DC-9495-40D1-AAD8-7C31C2B5C869}"/>
                </a:ext>
              </a:extLst>
            </p:cNvPr>
            <p:cNvSpPr/>
            <p:nvPr/>
          </p:nvSpPr>
          <p:spPr>
            <a:xfrm>
              <a:off x="2900172" y="1053214"/>
              <a:ext cx="277647" cy="1131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Tugas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53" name="Shape 2256">
              <a:extLst>
                <a:ext uri="{FF2B5EF4-FFF2-40B4-BE49-F238E27FC236}">
                  <a16:creationId xmlns:a16="http://schemas.microsoft.com/office/drawing/2014/main" id="{DE2009B8-A92C-42FA-A091-AB561E0336AE}"/>
                </a:ext>
              </a:extLst>
            </p:cNvPr>
            <p:cNvSpPr/>
            <p:nvPr/>
          </p:nvSpPr>
          <p:spPr>
            <a:xfrm>
              <a:off x="2360930" y="140081"/>
              <a:ext cx="861314" cy="1037844"/>
            </a:xfrm>
            <a:custGeom>
              <a:avLst/>
              <a:gdLst/>
              <a:ahLst/>
              <a:cxnLst/>
              <a:rect l="0" t="0" r="0" b="0"/>
              <a:pathLst>
                <a:path w="861314" h="1037844">
                  <a:moveTo>
                    <a:pt x="0" y="1037844"/>
                  </a:moveTo>
                  <a:lnTo>
                    <a:pt x="861314" y="1037844"/>
                  </a:lnTo>
                  <a:lnTo>
                    <a:pt x="86131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4" name="Shape 2257">
              <a:extLst>
                <a:ext uri="{FF2B5EF4-FFF2-40B4-BE49-F238E27FC236}">
                  <a16:creationId xmlns:a16="http://schemas.microsoft.com/office/drawing/2014/main" id="{7B30AAEC-8F06-4704-B8B4-315F21ADAC40}"/>
                </a:ext>
              </a:extLst>
            </p:cNvPr>
            <p:cNvSpPr/>
            <p:nvPr/>
          </p:nvSpPr>
          <p:spPr>
            <a:xfrm>
              <a:off x="2357628" y="658876"/>
              <a:ext cx="861060" cy="0"/>
            </a:xfrm>
            <a:custGeom>
              <a:avLst/>
              <a:gdLst/>
              <a:ahLst/>
              <a:cxnLst/>
              <a:rect l="0" t="0" r="0" b="0"/>
              <a:pathLst>
                <a:path w="861060">
                  <a:moveTo>
                    <a:pt x="0" y="0"/>
                  </a:moveTo>
                  <a:lnTo>
                    <a:pt x="861060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5" name="Shape 2258">
              <a:extLst>
                <a:ext uri="{FF2B5EF4-FFF2-40B4-BE49-F238E27FC236}">
                  <a16:creationId xmlns:a16="http://schemas.microsoft.com/office/drawing/2014/main" id="{34F2B926-45BD-48F1-A4A6-B3A186D2A3E6}"/>
                </a:ext>
              </a:extLst>
            </p:cNvPr>
            <p:cNvSpPr/>
            <p:nvPr/>
          </p:nvSpPr>
          <p:spPr>
            <a:xfrm>
              <a:off x="2804160" y="137668"/>
              <a:ext cx="0" cy="1033272"/>
            </a:xfrm>
            <a:custGeom>
              <a:avLst/>
              <a:gdLst/>
              <a:ahLst/>
              <a:cxnLst/>
              <a:rect l="0" t="0" r="0" b="0"/>
              <a:pathLst>
                <a:path h="1033272">
                  <a:moveTo>
                    <a:pt x="0" y="0"/>
                  </a:moveTo>
                  <a:lnTo>
                    <a:pt x="0" y="1033272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6" name="Shape 2259">
              <a:extLst>
                <a:ext uri="{FF2B5EF4-FFF2-40B4-BE49-F238E27FC236}">
                  <a16:creationId xmlns:a16="http://schemas.microsoft.com/office/drawing/2014/main" id="{A632ED9F-2D47-47F9-9C78-2D831ADB7F1A}"/>
                </a:ext>
              </a:extLst>
            </p:cNvPr>
            <p:cNvSpPr/>
            <p:nvPr/>
          </p:nvSpPr>
          <p:spPr>
            <a:xfrm>
              <a:off x="3048" y="137668"/>
              <a:ext cx="2357628" cy="2339340"/>
            </a:xfrm>
            <a:custGeom>
              <a:avLst/>
              <a:gdLst/>
              <a:ahLst/>
              <a:cxnLst/>
              <a:rect l="0" t="0" r="0" b="0"/>
              <a:pathLst>
                <a:path w="2357628" h="2339340">
                  <a:moveTo>
                    <a:pt x="0" y="2339340"/>
                  </a:moveTo>
                  <a:lnTo>
                    <a:pt x="2357628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7" name="Shape 2260">
              <a:extLst>
                <a:ext uri="{FF2B5EF4-FFF2-40B4-BE49-F238E27FC236}">
                  <a16:creationId xmlns:a16="http://schemas.microsoft.com/office/drawing/2014/main" id="{08BEE8A3-9C44-43F7-9324-FF6F9BA8052C}"/>
                </a:ext>
              </a:extLst>
            </p:cNvPr>
            <p:cNvSpPr/>
            <p:nvPr/>
          </p:nvSpPr>
          <p:spPr>
            <a:xfrm>
              <a:off x="1191768" y="1173988"/>
              <a:ext cx="2029968" cy="2667000"/>
            </a:xfrm>
            <a:custGeom>
              <a:avLst/>
              <a:gdLst/>
              <a:ahLst/>
              <a:cxnLst/>
              <a:rect l="0" t="0" r="0" b="0"/>
              <a:pathLst>
                <a:path w="2029968" h="2667000">
                  <a:moveTo>
                    <a:pt x="0" y="2667000"/>
                  </a:moveTo>
                  <a:lnTo>
                    <a:pt x="2029968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8" name="Shape 73384">
              <a:extLst>
                <a:ext uri="{FF2B5EF4-FFF2-40B4-BE49-F238E27FC236}">
                  <a16:creationId xmlns:a16="http://schemas.microsoft.com/office/drawing/2014/main" id="{EAB5A62D-DB80-4050-A8CB-43F5683F2CE7}"/>
                </a:ext>
              </a:extLst>
            </p:cNvPr>
            <p:cNvSpPr/>
            <p:nvPr/>
          </p:nvSpPr>
          <p:spPr>
            <a:xfrm>
              <a:off x="1273810" y="1237997"/>
              <a:ext cx="1001649" cy="1171194"/>
            </a:xfrm>
            <a:custGeom>
              <a:avLst/>
              <a:gdLst/>
              <a:ahLst/>
              <a:cxnLst/>
              <a:rect l="0" t="0" r="0" b="0"/>
              <a:pathLst>
                <a:path w="1001649" h="1171194">
                  <a:moveTo>
                    <a:pt x="0" y="0"/>
                  </a:moveTo>
                  <a:lnTo>
                    <a:pt x="1001649" y="0"/>
                  </a:lnTo>
                  <a:lnTo>
                    <a:pt x="1001649" y="1171194"/>
                  </a:lnTo>
                  <a:lnTo>
                    <a:pt x="0" y="1171194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353DF52A-102E-45BB-AEF3-D1662D892A88}"/>
                </a:ext>
              </a:extLst>
            </p:cNvPr>
            <p:cNvSpPr/>
            <p:nvPr/>
          </p:nvSpPr>
          <p:spPr>
            <a:xfrm>
              <a:off x="1417320" y="1268793"/>
              <a:ext cx="316162" cy="1319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Tinggi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2079014D-48C1-434F-9CB8-DAAA62501678}"/>
                </a:ext>
              </a:extLst>
            </p:cNvPr>
            <p:cNvSpPr/>
            <p:nvPr/>
          </p:nvSpPr>
          <p:spPr>
            <a:xfrm>
              <a:off x="1333496" y="1375473"/>
              <a:ext cx="541094" cy="1319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Hubungan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7000D654-6940-49E8-9CB0-CD5D69E836A9}"/>
                </a:ext>
              </a:extLst>
            </p:cNvPr>
            <p:cNvSpPr/>
            <p:nvPr/>
          </p:nvSpPr>
          <p:spPr>
            <a:xfrm>
              <a:off x="1463032" y="1482154"/>
              <a:ext cx="194541" cy="1319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dan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2CADA144-F26D-4987-A891-45CF346AB253}"/>
                </a:ext>
              </a:extLst>
            </p:cNvPr>
            <p:cNvSpPr/>
            <p:nvPr/>
          </p:nvSpPr>
          <p:spPr>
            <a:xfrm>
              <a:off x="1382258" y="1588834"/>
              <a:ext cx="409355" cy="1319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Rendah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E480FC94-D096-400D-B2D2-E5691C661EE7}"/>
                </a:ext>
              </a:extLst>
            </p:cNvPr>
            <p:cNvSpPr/>
            <p:nvPr/>
          </p:nvSpPr>
          <p:spPr>
            <a:xfrm>
              <a:off x="1415782" y="1695514"/>
              <a:ext cx="322255" cy="1319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Tugas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2FB138A0-EB27-448B-BC5D-B4CAB99B3E1B}"/>
                </a:ext>
              </a:extLst>
            </p:cNvPr>
            <p:cNvSpPr/>
            <p:nvPr/>
          </p:nvSpPr>
          <p:spPr>
            <a:xfrm>
              <a:off x="1383778" y="1861633"/>
              <a:ext cx="409355" cy="1319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Rendah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5BDC63B1-FCB3-4B52-9AE4-8E5840B4EC25}"/>
                </a:ext>
              </a:extLst>
            </p:cNvPr>
            <p:cNvSpPr/>
            <p:nvPr/>
          </p:nvSpPr>
          <p:spPr>
            <a:xfrm>
              <a:off x="1333488" y="1968313"/>
              <a:ext cx="541094" cy="1319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Hubungan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CB98B78A-4365-4CA0-9D5C-F1837FE12C10}"/>
                </a:ext>
              </a:extLst>
            </p:cNvPr>
            <p:cNvSpPr/>
            <p:nvPr/>
          </p:nvSpPr>
          <p:spPr>
            <a:xfrm>
              <a:off x="1463024" y="2074994"/>
              <a:ext cx="194541" cy="1319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dan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51B055AE-C93C-4282-9288-F4A3174CD10C}"/>
                </a:ext>
              </a:extLst>
            </p:cNvPr>
            <p:cNvSpPr/>
            <p:nvPr/>
          </p:nvSpPr>
          <p:spPr>
            <a:xfrm>
              <a:off x="1383778" y="2181674"/>
              <a:ext cx="409355" cy="13195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Rendah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46F00A60-B06E-4EC6-84DE-94B1C0415F33}"/>
                </a:ext>
              </a:extLst>
            </p:cNvPr>
            <p:cNvSpPr/>
            <p:nvPr/>
          </p:nvSpPr>
          <p:spPr>
            <a:xfrm>
              <a:off x="1415782" y="2288354"/>
              <a:ext cx="322255" cy="13195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Tugas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BE6CC2EE-B5AF-4C7C-839F-A29C5EB071FA}"/>
                </a:ext>
              </a:extLst>
            </p:cNvPr>
            <p:cNvSpPr/>
            <p:nvPr/>
          </p:nvSpPr>
          <p:spPr>
            <a:xfrm>
              <a:off x="1894322" y="1268795"/>
              <a:ext cx="316162" cy="1319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Tinggi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E7C23EC9-0960-41A9-B88F-C4CD1FC86A1C}"/>
                </a:ext>
              </a:extLst>
            </p:cNvPr>
            <p:cNvSpPr/>
            <p:nvPr/>
          </p:nvSpPr>
          <p:spPr>
            <a:xfrm>
              <a:off x="1892802" y="1375475"/>
              <a:ext cx="322255" cy="1319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Tugas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BDB8C077-4222-41BD-9B85-A1751D98BBC9}"/>
                </a:ext>
              </a:extLst>
            </p:cNvPr>
            <p:cNvSpPr/>
            <p:nvPr/>
          </p:nvSpPr>
          <p:spPr>
            <a:xfrm>
              <a:off x="1940043" y="1482155"/>
              <a:ext cx="194541" cy="1319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dan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F554AB8B-175E-4E39-9D70-A3F5569851EC}"/>
                </a:ext>
              </a:extLst>
            </p:cNvPr>
            <p:cNvSpPr/>
            <p:nvPr/>
          </p:nvSpPr>
          <p:spPr>
            <a:xfrm>
              <a:off x="1894322" y="1588836"/>
              <a:ext cx="316162" cy="1319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Tinggi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BE6E1699-8F79-4E50-8D94-6166BB03C1E0}"/>
                </a:ext>
              </a:extLst>
            </p:cNvPr>
            <p:cNvSpPr/>
            <p:nvPr/>
          </p:nvSpPr>
          <p:spPr>
            <a:xfrm>
              <a:off x="1821166" y="1695516"/>
              <a:ext cx="510636" cy="1319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Hubungan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4985466C-805C-4374-AECB-EDC6E7F6321E}"/>
                </a:ext>
              </a:extLst>
            </p:cNvPr>
            <p:cNvSpPr/>
            <p:nvPr/>
          </p:nvSpPr>
          <p:spPr>
            <a:xfrm>
              <a:off x="1894322" y="1861634"/>
              <a:ext cx="314140" cy="1319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Tinggi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C78023A6-9071-4698-842E-F17FCD113B60}"/>
                </a:ext>
              </a:extLst>
            </p:cNvPr>
            <p:cNvSpPr/>
            <p:nvPr/>
          </p:nvSpPr>
          <p:spPr>
            <a:xfrm>
              <a:off x="1810498" y="1968315"/>
              <a:ext cx="541094" cy="1319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Hubungan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9AF62F3D-0C49-4B31-8E53-CEF179A135B6}"/>
                </a:ext>
              </a:extLst>
            </p:cNvPr>
            <p:cNvSpPr/>
            <p:nvPr/>
          </p:nvSpPr>
          <p:spPr>
            <a:xfrm>
              <a:off x="1940034" y="2074995"/>
              <a:ext cx="194541" cy="1319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dan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FF67BA7B-8D5A-4CCC-BD72-4F9D126FB320}"/>
                </a:ext>
              </a:extLst>
            </p:cNvPr>
            <p:cNvSpPr/>
            <p:nvPr/>
          </p:nvSpPr>
          <p:spPr>
            <a:xfrm>
              <a:off x="1859260" y="2181675"/>
              <a:ext cx="409355" cy="13195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Rendah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146A4D0F-5AC6-407D-B27C-C1E4FC27A9C1}"/>
                </a:ext>
              </a:extLst>
            </p:cNvPr>
            <p:cNvSpPr/>
            <p:nvPr/>
          </p:nvSpPr>
          <p:spPr>
            <a:xfrm>
              <a:off x="1891264" y="2288355"/>
              <a:ext cx="322255" cy="13195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Tugas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79" name="Shape 2282">
              <a:extLst>
                <a:ext uri="{FF2B5EF4-FFF2-40B4-BE49-F238E27FC236}">
                  <a16:creationId xmlns:a16="http://schemas.microsoft.com/office/drawing/2014/main" id="{C70CC43F-C3A4-48E7-87E1-11648C22B05E}"/>
                </a:ext>
              </a:extLst>
            </p:cNvPr>
            <p:cNvSpPr/>
            <p:nvPr/>
          </p:nvSpPr>
          <p:spPr>
            <a:xfrm>
              <a:off x="1271016" y="1833880"/>
              <a:ext cx="1007364" cy="0"/>
            </a:xfrm>
            <a:custGeom>
              <a:avLst/>
              <a:gdLst/>
              <a:ahLst/>
              <a:cxnLst/>
              <a:rect l="0" t="0" r="0" b="0"/>
              <a:pathLst>
                <a:path w="1007364">
                  <a:moveTo>
                    <a:pt x="0" y="0"/>
                  </a:moveTo>
                  <a:lnTo>
                    <a:pt x="1007364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0" name="Shape 2283">
              <a:extLst>
                <a:ext uri="{FF2B5EF4-FFF2-40B4-BE49-F238E27FC236}">
                  <a16:creationId xmlns:a16="http://schemas.microsoft.com/office/drawing/2014/main" id="{7171C39B-F597-4B53-9F98-CAF7F2BFD3A2}"/>
                </a:ext>
              </a:extLst>
            </p:cNvPr>
            <p:cNvSpPr/>
            <p:nvPr/>
          </p:nvSpPr>
          <p:spPr>
            <a:xfrm>
              <a:off x="1776984" y="1234948"/>
              <a:ext cx="0" cy="1170432"/>
            </a:xfrm>
            <a:custGeom>
              <a:avLst/>
              <a:gdLst/>
              <a:ahLst/>
              <a:cxnLst/>
              <a:rect l="0" t="0" r="0" b="0"/>
              <a:pathLst>
                <a:path h="1170432">
                  <a:moveTo>
                    <a:pt x="0" y="0"/>
                  </a:moveTo>
                  <a:lnTo>
                    <a:pt x="0" y="1170432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51029C64-66EA-4F1B-88AE-6E97AC1B4011}"/>
                </a:ext>
              </a:extLst>
            </p:cNvPr>
            <p:cNvSpPr/>
            <p:nvPr/>
          </p:nvSpPr>
          <p:spPr>
            <a:xfrm>
              <a:off x="2372868" y="0"/>
              <a:ext cx="1058030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Gaya yang efektif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2458D37B-97A2-44D1-8756-684A5D633459}"/>
                </a:ext>
              </a:extLst>
            </p:cNvPr>
            <p:cNvSpPr/>
            <p:nvPr/>
          </p:nvSpPr>
          <p:spPr>
            <a:xfrm>
              <a:off x="1505712" y="1098804"/>
              <a:ext cx="701248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Gaya dasar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F31735FC-8046-4526-ACD9-56F04098A91D}"/>
                </a:ext>
              </a:extLst>
            </p:cNvPr>
            <p:cNvSpPr/>
            <p:nvPr/>
          </p:nvSpPr>
          <p:spPr>
            <a:xfrm>
              <a:off x="161544" y="2354580"/>
              <a:ext cx="1386472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Gaya yang tidak efektif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06EB3607-2C83-420A-974E-DCF140DC189B}"/>
                </a:ext>
              </a:extLst>
            </p:cNvPr>
            <p:cNvSpPr/>
            <p:nvPr/>
          </p:nvSpPr>
          <p:spPr>
            <a:xfrm rot="18856334">
              <a:off x="289183" y="833183"/>
              <a:ext cx="1915752" cy="1059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Dimensi efektivitas (lingkungan)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3015B689-3F30-4C20-8146-7D7FC4535B16}"/>
                </a:ext>
              </a:extLst>
            </p:cNvPr>
            <p:cNvSpPr/>
            <p:nvPr/>
          </p:nvSpPr>
          <p:spPr>
            <a:xfrm>
              <a:off x="1318260" y="2430780"/>
              <a:ext cx="863414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Perilaku tugas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F47BF9A7-35AF-448B-AD9D-002AEBD84707}"/>
                </a:ext>
              </a:extLst>
            </p:cNvPr>
            <p:cNvSpPr/>
            <p:nvPr/>
          </p:nvSpPr>
          <p:spPr>
            <a:xfrm rot="-3227925">
              <a:off x="1396124" y="2824113"/>
              <a:ext cx="733666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Tidak efektif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A7BF87C8-4655-4529-9D81-353513D09E2A}"/>
                </a:ext>
              </a:extLst>
            </p:cNvPr>
            <p:cNvSpPr/>
            <p:nvPr/>
          </p:nvSpPr>
          <p:spPr>
            <a:xfrm rot="-3225192">
              <a:off x="2577084" y="1517093"/>
              <a:ext cx="367898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efektif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88" name="Shape 2291">
              <a:extLst>
                <a:ext uri="{FF2B5EF4-FFF2-40B4-BE49-F238E27FC236}">
                  <a16:creationId xmlns:a16="http://schemas.microsoft.com/office/drawing/2014/main" id="{764738AA-6327-4BD6-8C2E-2671ABD8A67B}"/>
                </a:ext>
              </a:extLst>
            </p:cNvPr>
            <p:cNvSpPr/>
            <p:nvPr/>
          </p:nvSpPr>
          <p:spPr>
            <a:xfrm>
              <a:off x="1470660" y="3386836"/>
              <a:ext cx="0" cy="181356"/>
            </a:xfrm>
            <a:custGeom>
              <a:avLst/>
              <a:gdLst/>
              <a:ahLst/>
              <a:cxnLst/>
              <a:rect l="0" t="0" r="0" b="0"/>
              <a:pathLst>
                <a:path h="181356">
                  <a:moveTo>
                    <a:pt x="0" y="0"/>
                  </a:moveTo>
                  <a:lnTo>
                    <a:pt x="0" y="181356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F3F7A362-5187-421D-A44F-EA95EF802605}"/>
                </a:ext>
              </a:extLst>
            </p:cNvPr>
            <p:cNvSpPr/>
            <p:nvPr/>
          </p:nvSpPr>
          <p:spPr>
            <a:xfrm rot="-5399999">
              <a:off x="716517" y="1778785"/>
              <a:ext cx="978811" cy="13195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Perilaku hubungan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90" name="Shape 2293">
              <a:extLst>
                <a:ext uri="{FF2B5EF4-FFF2-40B4-BE49-F238E27FC236}">
                  <a16:creationId xmlns:a16="http://schemas.microsoft.com/office/drawing/2014/main" id="{418EFC4F-8238-4669-B404-C6FE4D0BFE2D}"/>
                </a:ext>
              </a:extLst>
            </p:cNvPr>
            <p:cNvSpPr/>
            <p:nvPr/>
          </p:nvSpPr>
          <p:spPr>
            <a:xfrm>
              <a:off x="1792224" y="2970784"/>
              <a:ext cx="0" cy="179832"/>
            </a:xfrm>
            <a:custGeom>
              <a:avLst/>
              <a:gdLst/>
              <a:ahLst/>
              <a:cxnLst/>
              <a:rect l="0" t="0" r="0" b="0"/>
              <a:pathLst>
                <a:path h="179832">
                  <a:moveTo>
                    <a:pt x="0" y="0"/>
                  </a:moveTo>
                  <a:lnTo>
                    <a:pt x="0" y="179832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1" name="Shape 2294">
              <a:extLst>
                <a:ext uri="{FF2B5EF4-FFF2-40B4-BE49-F238E27FC236}">
                  <a16:creationId xmlns:a16="http://schemas.microsoft.com/office/drawing/2014/main" id="{2CEEA977-CCB7-43EA-BE3B-2BE4205345D1}"/>
                </a:ext>
              </a:extLst>
            </p:cNvPr>
            <p:cNvSpPr/>
            <p:nvPr/>
          </p:nvSpPr>
          <p:spPr>
            <a:xfrm>
              <a:off x="2087880" y="2577592"/>
              <a:ext cx="0" cy="181356"/>
            </a:xfrm>
            <a:custGeom>
              <a:avLst/>
              <a:gdLst/>
              <a:ahLst/>
              <a:cxnLst/>
              <a:rect l="0" t="0" r="0" b="0"/>
              <a:pathLst>
                <a:path h="181356">
                  <a:moveTo>
                    <a:pt x="0" y="0"/>
                  </a:moveTo>
                  <a:lnTo>
                    <a:pt x="0" y="181356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2" name="Shape 2295">
              <a:extLst>
                <a:ext uri="{FF2B5EF4-FFF2-40B4-BE49-F238E27FC236}">
                  <a16:creationId xmlns:a16="http://schemas.microsoft.com/office/drawing/2014/main" id="{09E1CC7A-10D6-4D23-8804-139C5AEAE489}"/>
                </a:ext>
              </a:extLst>
            </p:cNvPr>
            <p:cNvSpPr/>
            <p:nvPr/>
          </p:nvSpPr>
          <p:spPr>
            <a:xfrm>
              <a:off x="2537460" y="1987804"/>
              <a:ext cx="0" cy="179832"/>
            </a:xfrm>
            <a:custGeom>
              <a:avLst/>
              <a:gdLst/>
              <a:ahLst/>
              <a:cxnLst/>
              <a:rect l="0" t="0" r="0" b="0"/>
              <a:pathLst>
                <a:path h="179832">
                  <a:moveTo>
                    <a:pt x="0" y="0"/>
                  </a:moveTo>
                  <a:lnTo>
                    <a:pt x="0" y="179832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3" name="Shape 2296">
              <a:extLst>
                <a:ext uri="{FF2B5EF4-FFF2-40B4-BE49-F238E27FC236}">
                  <a16:creationId xmlns:a16="http://schemas.microsoft.com/office/drawing/2014/main" id="{387A9E5C-70DA-4633-9B26-4EC5DE14F894}"/>
                </a:ext>
              </a:extLst>
            </p:cNvPr>
            <p:cNvSpPr/>
            <p:nvPr/>
          </p:nvSpPr>
          <p:spPr>
            <a:xfrm>
              <a:off x="2793492" y="1644904"/>
              <a:ext cx="0" cy="181356"/>
            </a:xfrm>
            <a:custGeom>
              <a:avLst/>
              <a:gdLst/>
              <a:ahLst/>
              <a:cxnLst/>
              <a:rect l="0" t="0" r="0" b="0"/>
              <a:pathLst>
                <a:path h="181356">
                  <a:moveTo>
                    <a:pt x="0" y="0"/>
                  </a:moveTo>
                  <a:lnTo>
                    <a:pt x="0" y="181356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4" name="Shape 2297">
              <a:extLst>
                <a:ext uri="{FF2B5EF4-FFF2-40B4-BE49-F238E27FC236}">
                  <a16:creationId xmlns:a16="http://schemas.microsoft.com/office/drawing/2014/main" id="{405D60B7-C4A4-4BC1-8F51-A1E71139ED90}"/>
                </a:ext>
              </a:extLst>
            </p:cNvPr>
            <p:cNvSpPr/>
            <p:nvPr/>
          </p:nvSpPr>
          <p:spPr>
            <a:xfrm>
              <a:off x="3041904" y="1321816"/>
              <a:ext cx="0" cy="179832"/>
            </a:xfrm>
            <a:custGeom>
              <a:avLst/>
              <a:gdLst/>
              <a:ahLst/>
              <a:cxnLst/>
              <a:rect l="0" t="0" r="0" b="0"/>
              <a:pathLst>
                <a:path h="179832">
                  <a:moveTo>
                    <a:pt x="0" y="0"/>
                  </a:moveTo>
                  <a:lnTo>
                    <a:pt x="0" y="179832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F3A47483-CA18-4460-93D9-51A7D58AF944}"/>
                </a:ext>
              </a:extLst>
            </p:cNvPr>
            <p:cNvSpPr/>
            <p:nvPr/>
          </p:nvSpPr>
          <p:spPr>
            <a:xfrm>
              <a:off x="2258568" y="2470404"/>
              <a:ext cx="119582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-1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D7B8172B-5B50-4DEC-9E80-72F8BA25387C}"/>
                </a:ext>
              </a:extLst>
            </p:cNvPr>
            <p:cNvSpPr/>
            <p:nvPr/>
          </p:nvSpPr>
          <p:spPr>
            <a:xfrm>
              <a:off x="2010156" y="2784348"/>
              <a:ext cx="119582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-2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76E61089-E1EC-4CDA-BD4A-AE3541079266}"/>
                </a:ext>
              </a:extLst>
            </p:cNvPr>
            <p:cNvSpPr/>
            <p:nvPr/>
          </p:nvSpPr>
          <p:spPr>
            <a:xfrm>
              <a:off x="1708404" y="3183636"/>
              <a:ext cx="119582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-3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A20244E4-F869-435C-AC82-8A8FDE85BD38}"/>
                </a:ext>
              </a:extLst>
            </p:cNvPr>
            <p:cNvSpPr/>
            <p:nvPr/>
          </p:nvSpPr>
          <p:spPr>
            <a:xfrm>
              <a:off x="1383792" y="3582924"/>
              <a:ext cx="119582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-4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F80BBD3B-91AC-4E7D-8BF4-8B44C725EB7D}"/>
                </a:ext>
              </a:extLst>
            </p:cNvPr>
            <p:cNvSpPr/>
            <p:nvPr/>
          </p:nvSpPr>
          <p:spPr>
            <a:xfrm>
              <a:off x="2522220" y="2182368"/>
              <a:ext cx="75152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1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75FE8DAA-1076-4F2A-BF94-09981F5E6465}"/>
                </a:ext>
              </a:extLst>
            </p:cNvPr>
            <p:cNvSpPr/>
            <p:nvPr/>
          </p:nvSpPr>
          <p:spPr>
            <a:xfrm>
              <a:off x="2752344" y="1840992"/>
              <a:ext cx="75152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2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DE0D9051-C8C1-4005-BD6F-CD0589B802E6}"/>
                </a:ext>
              </a:extLst>
            </p:cNvPr>
            <p:cNvSpPr/>
            <p:nvPr/>
          </p:nvSpPr>
          <p:spPr>
            <a:xfrm>
              <a:off x="3000756" y="1528573"/>
              <a:ext cx="75152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3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02" name="Shape 2305">
              <a:extLst>
                <a:ext uri="{FF2B5EF4-FFF2-40B4-BE49-F238E27FC236}">
                  <a16:creationId xmlns:a16="http://schemas.microsoft.com/office/drawing/2014/main" id="{6B8F5AFA-A9ED-492C-9D9A-56BDE0F54A90}"/>
                </a:ext>
              </a:extLst>
            </p:cNvPr>
            <p:cNvSpPr/>
            <p:nvPr/>
          </p:nvSpPr>
          <p:spPr>
            <a:xfrm>
              <a:off x="3137586" y="1184263"/>
              <a:ext cx="76352" cy="92773"/>
            </a:xfrm>
            <a:custGeom>
              <a:avLst/>
              <a:gdLst/>
              <a:ahLst/>
              <a:cxnLst/>
              <a:rect l="0" t="0" r="0" b="0"/>
              <a:pathLst>
                <a:path w="76352" h="92773">
                  <a:moveTo>
                    <a:pt x="76352" y="0"/>
                  </a:moveTo>
                  <a:lnTo>
                    <a:pt x="55931" y="92773"/>
                  </a:lnTo>
                  <a:lnTo>
                    <a:pt x="0" y="56528"/>
                  </a:lnTo>
                  <a:lnTo>
                    <a:pt x="76352" y="0"/>
                  </a:lnTo>
                  <a:close/>
                </a:path>
              </a:pathLst>
            </a:custGeom>
            <a:solidFill>
              <a:srgbClr val="221F1F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3" name="Shape 2306">
              <a:extLst>
                <a:ext uri="{FF2B5EF4-FFF2-40B4-BE49-F238E27FC236}">
                  <a16:creationId xmlns:a16="http://schemas.microsoft.com/office/drawing/2014/main" id="{95EB9ECB-B30E-4AB0-BF0B-6865B2CB8524}"/>
                </a:ext>
              </a:extLst>
            </p:cNvPr>
            <p:cNvSpPr/>
            <p:nvPr/>
          </p:nvSpPr>
          <p:spPr>
            <a:xfrm>
              <a:off x="3137586" y="1184263"/>
              <a:ext cx="76352" cy="92773"/>
            </a:xfrm>
            <a:custGeom>
              <a:avLst/>
              <a:gdLst/>
              <a:ahLst/>
              <a:cxnLst/>
              <a:rect l="0" t="0" r="0" b="0"/>
              <a:pathLst>
                <a:path w="76352" h="92773">
                  <a:moveTo>
                    <a:pt x="0" y="56528"/>
                  </a:moveTo>
                  <a:lnTo>
                    <a:pt x="76352" y="0"/>
                  </a:lnTo>
                  <a:lnTo>
                    <a:pt x="55931" y="92773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4" name="Shape 2307">
              <a:extLst>
                <a:ext uri="{FF2B5EF4-FFF2-40B4-BE49-F238E27FC236}">
                  <a16:creationId xmlns:a16="http://schemas.microsoft.com/office/drawing/2014/main" id="{85393D1C-D5B2-40E3-9F6C-20B061F95C42}"/>
                </a:ext>
              </a:extLst>
            </p:cNvPr>
            <p:cNvSpPr/>
            <p:nvPr/>
          </p:nvSpPr>
          <p:spPr>
            <a:xfrm>
              <a:off x="1196480" y="3743122"/>
              <a:ext cx="82423" cy="89764"/>
            </a:xfrm>
            <a:custGeom>
              <a:avLst/>
              <a:gdLst/>
              <a:ahLst/>
              <a:cxnLst/>
              <a:rect l="0" t="0" r="0" b="0"/>
              <a:pathLst>
                <a:path w="82423" h="89764">
                  <a:moveTo>
                    <a:pt x="31102" y="0"/>
                  </a:moveTo>
                  <a:lnTo>
                    <a:pt x="82423" y="42532"/>
                  </a:lnTo>
                  <a:lnTo>
                    <a:pt x="0" y="89764"/>
                  </a:lnTo>
                  <a:lnTo>
                    <a:pt x="31102" y="0"/>
                  </a:lnTo>
                  <a:close/>
                </a:path>
              </a:pathLst>
            </a:custGeom>
            <a:solidFill>
              <a:srgbClr val="221F1F"/>
            </a:solidFill>
            <a:ln w="0" cap="flat">
              <a:noFill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5" name="Shape 2308">
              <a:extLst>
                <a:ext uri="{FF2B5EF4-FFF2-40B4-BE49-F238E27FC236}">
                  <a16:creationId xmlns:a16="http://schemas.microsoft.com/office/drawing/2014/main" id="{764875F1-4F35-480E-B85B-726AFEB994E7}"/>
                </a:ext>
              </a:extLst>
            </p:cNvPr>
            <p:cNvSpPr/>
            <p:nvPr/>
          </p:nvSpPr>
          <p:spPr>
            <a:xfrm>
              <a:off x="1196480" y="3743122"/>
              <a:ext cx="82423" cy="89764"/>
            </a:xfrm>
            <a:custGeom>
              <a:avLst/>
              <a:gdLst/>
              <a:ahLst/>
              <a:cxnLst/>
              <a:rect l="0" t="0" r="0" b="0"/>
              <a:pathLst>
                <a:path w="82423" h="89764">
                  <a:moveTo>
                    <a:pt x="82423" y="42532"/>
                  </a:moveTo>
                  <a:lnTo>
                    <a:pt x="0" y="89764"/>
                  </a:lnTo>
                  <a:lnTo>
                    <a:pt x="31102" y="0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6" name="Shape 2309">
              <a:extLst>
                <a:ext uri="{FF2B5EF4-FFF2-40B4-BE49-F238E27FC236}">
                  <a16:creationId xmlns:a16="http://schemas.microsoft.com/office/drawing/2014/main" id="{6AA3E852-FA5D-4B99-A79D-2246A893C74C}"/>
                </a:ext>
              </a:extLst>
            </p:cNvPr>
            <p:cNvSpPr/>
            <p:nvPr/>
          </p:nvSpPr>
          <p:spPr>
            <a:xfrm>
              <a:off x="2090395" y="2460536"/>
              <a:ext cx="88964" cy="66662"/>
            </a:xfrm>
            <a:custGeom>
              <a:avLst/>
              <a:gdLst/>
              <a:ahLst/>
              <a:cxnLst/>
              <a:rect l="0" t="0" r="0" b="0"/>
              <a:pathLst>
                <a:path w="88964" h="66662">
                  <a:moveTo>
                    <a:pt x="0" y="0"/>
                  </a:moveTo>
                  <a:lnTo>
                    <a:pt x="88964" y="33338"/>
                  </a:lnTo>
                  <a:lnTo>
                    <a:pt x="0" y="66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7" name="Shape 2310">
              <a:extLst>
                <a:ext uri="{FF2B5EF4-FFF2-40B4-BE49-F238E27FC236}">
                  <a16:creationId xmlns:a16="http://schemas.microsoft.com/office/drawing/2014/main" id="{D47C0F90-3B01-4D3C-AF19-85DD1C772603}"/>
                </a:ext>
              </a:extLst>
            </p:cNvPr>
            <p:cNvSpPr/>
            <p:nvPr/>
          </p:nvSpPr>
          <p:spPr>
            <a:xfrm>
              <a:off x="1987296" y="2490724"/>
              <a:ext cx="114300" cy="0"/>
            </a:xfrm>
            <a:custGeom>
              <a:avLst/>
              <a:gdLst/>
              <a:ahLst/>
              <a:cxnLst/>
              <a:rect l="0" t="0" r="0" b="0"/>
              <a:pathLst>
                <a:path w="114300">
                  <a:moveTo>
                    <a:pt x="0" y="0"/>
                  </a:moveTo>
                  <a:lnTo>
                    <a:pt x="114300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8" name="Shape 2311">
              <a:extLst>
                <a:ext uri="{FF2B5EF4-FFF2-40B4-BE49-F238E27FC236}">
                  <a16:creationId xmlns:a16="http://schemas.microsoft.com/office/drawing/2014/main" id="{46B96381-7A45-454B-BFE9-F256ACC1E4A5}"/>
                </a:ext>
              </a:extLst>
            </p:cNvPr>
            <p:cNvSpPr/>
            <p:nvPr/>
          </p:nvSpPr>
          <p:spPr>
            <a:xfrm>
              <a:off x="1163396" y="1356284"/>
              <a:ext cx="66662" cy="88951"/>
            </a:xfrm>
            <a:custGeom>
              <a:avLst/>
              <a:gdLst/>
              <a:ahLst/>
              <a:cxnLst/>
              <a:rect l="0" t="0" r="0" b="0"/>
              <a:pathLst>
                <a:path w="66662" h="88951">
                  <a:moveTo>
                    <a:pt x="33338" y="0"/>
                  </a:moveTo>
                  <a:lnTo>
                    <a:pt x="66662" y="88951"/>
                  </a:lnTo>
                  <a:lnTo>
                    <a:pt x="0" y="88951"/>
                  </a:lnTo>
                  <a:lnTo>
                    <a:pt x="33338" y="0"/>
                  </a:lnTo>
                  <a:close/>
                </a:path>
              </a:pathLst>
            </a:custGeom>
            <a:solidFill>
              <a:srgbClr val="221F1F"/>
            </a:solidFill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9" name="Shape 2312">
              <a:extLst>
                <a:ext uri="{FF2B5EF4-FFF2-40B4-BE49-F238E27FC236}">
                  <a16:creationId xmlns:a16="http://schemas.microsoft.com/office/drawing/2014/main" id="{A2CD339E-3013-446E-AA29-08AEAE906523}"/>
                </a:ext>
              </a:extLst>
            </p:cNvPr>
            <p:cNvSpPr/>
            <p:nvPr/>
          </p:nvSpPr>
          <p:spPr>
            <a:xfrm>
              <a:off x="1197864" y="1433068"/>
              <a:ext cx="0" cy="115824"/>
            </a:xfrm>
            <a:custGeom>
              <a:avLst/>
              <a:gdLst/>
              <a:ahLst/>
              <a:cxnLst/>
              <a:rect l="0" t="0" r="0" b="0"/>
              <a:pathLst>
                <a:path h="115824">
                  <a:moveTo>
                    <a:pt x="0" y="0"/>
                  </a:moveTo>
                  <a:lnTo>
                    <a:pt x="0" y="115824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10" name="TextBox 209">
            <a:extLst>
              <a:ext uri="{FF2B5EF4-FFF2-40B4-BE49-F238E27FC236}">
                <a16:creationId xmlns:a16="http://schemas.microsoft.com/office/drawing/2014/main" id="{4D827E3B-7896-4934-B0F1-A9AAE49A4AA5}"/>
              </a:ext>
            </a:extLst>
          </p:cNvPr>
          <p:cNvSpPr txBox="1"/>
          <p:nvPr/>
        </p:nvSpPr>
        <p:spPr>
          <a:xfrm>
            <a:off x="4471906" y="6432006"/>
            <a:ext cx="5675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Gambar </a:t>
            </a:r>
            <a:r>
              <a:rPr lang="en-US" b="1" dirty="0" err="1"/>
              <a:t>Tiga</a:t>
            </a:r>
            <a:r>
              <a:rPr lang="en-US" b="1" dirty="0"/>
              <a:t> Gaya </a:t>
            </a:r>
            <a:r>
              <a:rPr lang="en-US" b="1" dirty="0" err="1"/>
              <a:t>Kepemimpinan</a:t>
            </a:r>
            <a:r>
              <a:rPr lang="en-US" b="1" dirty="0"/>
              <a:t> </a:t>
            </a:r>
            <a:r>
              <a:rPr lang="en-US" b="1" dirty="0" err="1"/>
              <a:t>Reddin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087231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D072EFB-736A-4FE2-B0E1-DC508F1564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820720"/>
              </p:ext>
            </p:extLst>
          </p:nvPr>
        </p:nvGraphicFramePr>
        <p:xfrm>
          <a:off x="115503" y="645778"/>
          <a:ext cx="11973828" cy="6212221"/>
        </p:xfrm>
        <a:graphic>
          <a:graphicData uri="http://schemas.openxmlformats.org/drawingml/2006/table">
            <a:tbl>
              <a:tblPr firstRow="1" firstCol="1" bandRow="1"/>
              <a:tblGrid>
                <a:gridCol w="3492690">
                  <a:extLst>
                    <a:ext uri="{9D8B030D-6E8A-4147-A177-3AD203B41FA5}">
                      <a16:colId xmlns:a16="http://schemas.microsoft.com/office/drawing/2014/main" val="3137999357"/>
                    </a:ext>
                  </a:extLst>
                </a:gridCol>
                <a:gridCol w="4109498">
                  <a:extLst>
                    <a:ext uri="{9D8B030D-6E8A-4147-A177-3AD203B41FA5}">
                      <a16:colId xmlns:a16="http://schemas.microsoft.com/office/drawing/2014/main" val="2286652768"/>
                    </a:ext>
                  </a:extLst>
                </a:gridCol>
                <a:gridCol w="4371640">
                  <a:extLst>
                    <a:ext uri="{9D8B030D-6E8A-4147-A177-3AD203B41FA5}">
                      <a16:colId xmlns:a16="http://schemas.microsoft.com/office/drawing/2014/main" val="200939863"/>
                    </a:ext>
                  </a:extLst>
                </a:gridCol>
              </a:tblGrid>
              <a:tr h="316207">
                <a:tc>
                  <a:txBody>
                    <a:bodyPr/>
                    <a:lstStyle/>
                    <a:p>
                      <a:pPr marL="6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Otoriter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9590" marR="43589" marT="27588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Demokratis</a:t>
                      </a:r>
                      <a:endParaRPr lang="en-US" sz="18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9590" marR="43589" marT="27588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Laissez-Faire</a:t>
                      </a:r>
                      <a:endParaRPr lang="en-US" sz="18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9590" marR="43589" marT="27588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7704537"/>
                  </a:ext>
                </a:extLst>
              </a:tr>
              <a:tr h="1397802">
                <a:tc>
                  <a:txBody>
                    <a:bodyPr/>
                    <a:lstStyle/>
                    <a:p>
                      <a:pPr marL="6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Pemimpin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menentukan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semua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keputusan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mengenai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kebijaksanaannya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.</a:t>
                      </a:r>
                      <a:endParaRPr lang="en-US" sz="20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9590" marR="43589" marT="27588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Semua kebijakan dirumuskan melalui musyawarah dan diputuskan oleh kelompok, sedangkan pemimpin mendorong.</a:t>
                      </a:r>
                      <a:endParaRPr lang="en-US" sz="20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9590" marR="43589" marT="27588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45" marR="273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Kelompok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mempunyai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kebebasan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sepenuhnya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untuk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mengambil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keputusan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dengan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partisipasi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minimal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dari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pemimpin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.</a:t>
                      </a:r>
                      <a:endParaRPr lang="en-US" sz="20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9590" marR="43589" marT="27588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9260790"/>
                  </a:ext>
                </a:extLst>
              </a:tr>
              <a:tr h="1931953">
                <a:tc>
                  <a:txBody>
                    <a:bodyPr/>
                    <a:lstStyle/>
                    <a:p>
                      <a:pPr marL="6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Setiap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langkah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kegiatan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dengan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cara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pelaksanaannya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untuk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setiap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saat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ditentukan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oleh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pemimpin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sehingga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langkah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berikutnya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tidak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pasti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.</a:t>
                      </a:r>
                      <a:endParaRPr lang="en-US" sz="20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9590" marR="43589" marT="27588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3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Ditetapkan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kegiatan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secara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bersama-sama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untuk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mencapai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tujuan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kelompok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.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Apabila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diperlukan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saran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teknis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pemimpin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mengajukan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beberapa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alternatif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untuk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dipilih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.</a:t>
                      </a:r>
                      <a:endParaRPr lang="en-US" sz="20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9590" marR="43589" marT="27588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45" marR="273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Kegiatan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diberikan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pemimpin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dengan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keterangan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bahwa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ia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akan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memberikan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penjelasan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jika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diminta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.</a:t>
                      </a:r>
                      <a:endParaRPr lang="en-US" sz="20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9590" marR="43589" marT="27588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5255500"/>
                  </a:ext>
                </a:extLst>
              </a:tr>
              <a:tr h="1168457">
                <a:tc>
                  <a:txBody>
                    <a:bodyPr/>
                    <a:lstStyle/>
                    <a:p>
                      <a:pPr marL="6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Pemimpin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biasanya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memberikan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penugasan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tertentu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pada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setiap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anggota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kelompok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.</a:t>
                      </a:r>
                      <a:endParaRPr lang="en-US" sz="20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9590" marR="43589" marT="27588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Setiap anggota bebas bekerja sama dengan siapa pun dan pembagian tugas diserahkan kepada kelompok.</a:t>
                      </a:r>
                      <a:endParaRPr lang="en-US" sz="20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9590" marR="43589" marT="27588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4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Pemimpin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tidak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pernah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berpartisipasi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secara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penuh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.</a:t>
                      </a:r>
                      <a:endParaRPr lang="en-US" sz="20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9590" marR="43589" marT="27588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19406"/>
                  </a:ext>
                </a:extLst>
              </a:tr>
              <a:tr h="1397802">
                <a:tc>
                  <a:txBody>
                    <a:bodyPr/>
                    <a:lstStyle/>
                    <a:p>
                      <a:pPr marL="6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Pemimpin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cenderung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lebih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pribadi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dalam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pemberian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penghargaan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dan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kritik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terhadap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setiap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anggota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kelompok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.</a:t>
                      </a:r>
                      <a:endParaRPr lang="en-US" sz="20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9590" marR="43589" marT="27588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9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Pemimpin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bersikap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objektif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dan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senantiasa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berdasarkan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fakta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dalam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memberikan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penghargaan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dan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kritik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.</a:t>
                      </a:r>
                      <a:endParaRPr lang="en-US" sz="20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9590" marR="43589" marT="27588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45" marR="254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Dalam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pembicaraan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jarang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timbul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komentar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yang </a:t>
                      </a:r>
                      <a:r>
                        <a:rPr lang="en-US" sz="20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spontan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.</a:t>
                      </a:r>
                      <a:endParaRPr lang="en-US" sz="20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9590" marR="43589" marT="27588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605718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8429B04-B92E-4F96-8AFB-6F6CB2726F16}"/>
              </a:ext>
            </a:extLst>
          </p:cNvPr>
          <p:cNvSpPr txBox="1"/>
          <p:nvPr/>
        </p:nvSpPr>
        <p:spPr>
          <a:xfrm>
            <a:off x="3409339" y="80566"/>
            <a:ext cx="6341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Tabel</a:t>
            </a:r>
            <a:r>
              <a:rPr lang="en-US" b="1" dirty="0"/>
              <a:t> </a:t>
            </a:r>
            <a:r>
              <a:rPr lang="en-US" b="1" dirty="0" err="1"/>
              <a:t>Tiga</a:t>
            </a:r>
            <a:r>
              <a:rPr lang="en-US" b="1" dirty="0"/>
              <a:t> </a:t>
            </a:r>
            <a:r>
              <a:rPr lang="en-US" b="1" dirty="0" err="1"/>
              <a:t>Perilaku</a:t>
            </a:r>
            <a:r>
              <a:rPr lang="en-US" b="1" dirty="0"/>
              <a:t> </a:t>
            </a:r>
            <a:r>
              <a:rPr lang="en-US" b="1" dirty="0" err="1"/>
              <a:t>Pemimpin</a:t>
            </a:r>
            <a:r>
              <a:rPr lang="en-US" b="1" dirty="0"/>
              <a:t> Lippitt &amp; White</a:t>
            </a:r>
          </a:p>
        </p:txBody>
      </p:sp>
    </p:spTree>
    <p:extLst>
      <p:ext uri="{BB962C8B-B14F-4D97-AF65-F5344CB8AC3E}">
        <p14:creationId xmlns:p14="http://schemas.microsoft.com/office/powerpoint/2010/main" val="19221513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Footer Placeholder 4">
            <a:extLst>
              <a:ext uri="{FF2B5EF4-FFF2-40B4-BE49-F238E27FC236}">
                <a16:creationId xmlns:a16="http://schemas.microsoft.com/office/drawing/2014/main" id="{94808310-6B9B-4642-B109-34A2FBB01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000">
                <a:solidFill>
                  <a:srgbClr val="000000"/>
                </a:solidFill>
              </a:rPr>
              <a:t>www.themegallery.com</a:t>
            </a:r>
          </a:p>
        </p:txBody>
      </p:sp>
      <p:grpSp>
        <p:nvGrpSpPr>
          <p:cNvPr id="33796" name="Group 3">
            <a:extLst>
              <a:ext uri="{FF2B5EF4-FFF2-40B4-BE49-F238E27FC236}">
                <a16:creationId xmlns:a16="http://schemas.microsoft.com/office/drawing/2014/main" id="{7FC36493-723C-4C85-84F8-C128ECFDF1A0}"/>
              </a:ext>
            </a:extLst>
          </p:cNvPr>
          <p:cNvGrpSpPr>
            <a:grpSpLocks/>
          </p:cNvGrpSpPr>
          <p:nvPr/>
        </p:nvGrpSpPr>
        <p:grpSpPr bwMode="auto">
          <a:xfrm>
            <a:off x="4245385" y="2884209"/>
            <a:ext cx="2526061" cy="1833801"/>
            <a:chOff x="4071" y="1716"/>
            <a:chExt cx="1006" cy="825"/>
          </a:xfrm>
        </p:grpSpPr>
        <p:sp>
          <p:nvSpPr>
            <p:cNvPr id="33862" name="Oval 4">
              <a:extLst>
                <a:ext uri="{FF2B5EF4-FFF2-40B4-BE49-F238E27FC236}">
                  <a16:creationId xmlns:a16="http://schemas.microsoft.com/office/drawing/2014/main" id="{9794694E-3873-4FF4-A355-F19F275F844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1" y="2011"/>
              <a:ext cx="120" cy="23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D8755A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63" name="Oval 5">
              <a:extLst>
                <a:ext uri="{FF2B5EF4-FFF2-40B4-BE49-F238E27FC236}">
                  <a16:creationId xmlns:a16="http://schemas.microsoft.com/office/drawing/2014/main" id="{DD4A282B-A5CA-4801-87C6-95305574848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3" y="2020"/>
              <a:ext cx="120" cy="234"/>
            </a:xfrm>
            <a:prstGeom prst="ellipse">
              <a:avLst/>
            </a:prstGeom>
            <a:gradFill rotWithShape="1">
              <a:gsLst>
                <a:gs pos="0">
                  <a:srgbClr val="D8755A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64" name="Oval 6">
              <a:extLst>
                <a:ext uri="{FF2B5EF4-FFF2-40B4-BE49-F238E27FC236}">
                  <a16:creationId xmlns:a16="http://schemas.microsoft.com/office/drawing/2014/main" id="{F7DB2B1B-AA1C-457B-B143-241767C0E83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31" y="2011"/>
              <a:ext cx="946" cy="234"/>
            </a:xfrm>
            <a:prstGeom prst="ellipse">
              <a:avLst/>
            </a:prstGeom>
            <a:gradFill rotWithShape="1">
              <a:gsLst>
                <a:gs pos="0">
                  <a:srgbClr val="753F31"/>
                </a:gs>
                <a:gs pos="50000">
                  <a:srgbClr val="D8755A"/>
                </a:gs>
                <a:gs pos="100000">
                  <a:srgbClr val="753F3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65" name="Oval 7">
              <a:extLst>
                <a:ext uri="{FF2B5EF4-FFF2-40B4-BE49-F238E27FC236}">
                  <a16:creationId xmlns:a16="http://schemas.microsoft.com/office/drawing/2014/main" id="{B73B7BA1-465F-472A-A2E6-48806BE8240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28" y="2006"/>
              <a:ext cx="946" cy="234"/>
            </a:xfrm>
            <a:prstGeom prst="ellipse">
              <a:avLst/>
            </a:prstGeom>
            <a:gradFill rotWithShape="1">
              <a:gsLst>
                <a:gs pos="0">
                  <a:srgbClr val="894A39"/>
                </a:gs>
                <a:gs pos="100000">
                  <a:srgbClr val="D8755A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66" name="Oval 8">
              <a:extLst>
                <a:ext uri="{FF2B5EF4-FFF2-40B4-BE49-F238E27FC236}">
                  <a16:creationId xmlns:a16="http://schemas.microsoft.com/office/drawing/2014/main" id="{26C868AF-E846-467F-926A-8B347452D1A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78" y="2011"/>
              <a:ext cx="852" cy="23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33867" name="Group 9">
              <a:extLst>
                <a:ext uri="{FF2B5EF4-FFF2-40B4-BE49-F238E27FC236}">
                  <a16:creationId xmlns:a16="http://schemas.microsoft.com/office/drawing/2014/main" id="{5780BCB1-5D08-4309-9087-45CE3677E3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97" y="1716"/>
              <a:ext cx="826" cy="825"/>
              <a:chOff x="4166" y="1706"/>
              <a:chExt cx="1252" cy="1252"/>
            </a:xfrm>
          </p:grpSpPr>
          <p:sp>
            <p:nvSpPr>
              <p:cNvPr id="33868" name="Oval 10">
                <a:extLst>
                  <a:ext uri="{FF2B5EF4-FFF2-40B4-BE49-F238E27FC236}">
                    <a16:creationId xmlns:a16="http://schemas.microsoft.com/office/drawing/2014/main" id="{27E28FDC-5312-4893-A894-B979AD1417C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69" name="Oval 11">
                <a:extLst>
                  <a:ext uri="{FF2B5EF4-FFF2-40B4-BE49-F238E27FC236}">
                    <a16:creationId xmlns:a16="http://schemas.microsoft.com/office/drawing/2014/main" id="{95F2E396-A740-425B-937D-BFF6E74DE81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70" name="Oval 12">
                <a:extLst>
                  <a:ext uri="{FF2B5EF4-FFF2-40B4-BE49-F238E27FC236}">
                    <a16:creationId xmlns:a16="http://schemas.microsoft.com/office/drawing/2014/main" id="{D7B50C66-9A68-4344-8B21-EDD978E1DED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71" name="Oval 13">
                <a:extLst>
                  <a:ext uri="{FF2B5EF4-FFF2-40B4-BE49-F238E27FC236}">
                    <a16:creationId xmlns:a16="http://schemas.microsoft.com/office/drawing/2014/main" id="{7BDC487F-AD38-46E6-8318-767A5F17ADD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33797" name="Group 14">
            <a:extLst>
              <a:ext uri="{FF2B5EF4-FFF2-40B4-BE49-F238E27FC236}">
                <a16:creationId xmlns:a16="http://schemas.microsoft.com/office/drawing/2014/main" id="{7E28B931-741C-4AA9-8FD9-10FAF3281383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1981201"/>
            <a:ext cx="3581400" cy="3571875"/>
            <a:chOff x="1680" y="726"/>
            <a:chExt cx="2256" cy="2250"/>
          </a:xfrm>
        </p:grpSpPr>
        <p:sp>
          <p:nvSpPr>
            <p:cNvPr id="33857" name="AutoShape 15">
              <a:extLst>
                <a:ext uri="{FF2B5EF4-FFF2-40B4-BE49-F238E27FC236}">
                  <a16:creationId xmlns:a16="http://schemas.microsoft.com/office/drawing/2014/main" id="{F941D115-0AC9-49A9-982E-E6FF7420E9D2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0800000">
              <a:off x="3552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58" name="AutoShape 16">
              <a:extLst>
                <a:ext uri="{FF2B5EF4-FFF2-40B4-BE49-F238E27FC236}">
                  <a16:creationId xmlns:a16="http://schemas.microsoft.com/office/drawing/2014/main" id="{6A6142C1-59F9-4D71-8F2D-2D70EE3A399A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3685140">
              <a:off x="2112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59" name="AutoShape 17">
              <a:extLst>
                <a:ext uri="{FF2B5EF4-FFF2-40B4-BE49-F238E27FC236}">
                  <a16:creationId xmlns:a16="http://schemas.microsoft.com/office/drawing/2014/main" id="{C600B562-A418-4917-992E-BA20500A41F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680" y="1824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60" name="AutoShape 18">
              <a:extLst>
                <a:ext uri="{FF2B5EF4-FFF2-40B4-BE49-F238E27FC236}">
                  <a16:creationId xmlns:a16="http://schemas.microsoft.com/office/drawing/2014/main" id="{3E9F71D3-17D7-4A5F-9A4D-93E58667F86A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7784550">
              <a:off x="3120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61" name="AutoShape 18">
              <a:extLst>
                <a:ext uri="{FF2B5EF4-FFF2-40B4-BE49-F238E27FC236}">
                  <a16:creationId xmlns:a16="http://schemas.microsoft.com/office/drawing/2014/main" id="{DB5B2DC0-C899-4D83-BC61-8621AFB051F1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5400000" flipV="1">
              <a:off x="2643" y="784"/>
              <a:ext cx="459" cy="343"/>
            </a:xfrm>
            <a:prstGeom prst="leftArrow">
              <a:avLst>
                <a:gd name="adj1" fmla="val 31250"/>
                <a:gd name="adj2" fmla="val 71531"/>
              </a:avLst>
            </a:prstGeom>
            <a:gradFill rotWithShape="1">
              <a:gsLst>
                <a:gs pos="0">
                  <a:srgbClr val="666699"/>
                </a:gs>
                <a:gs pos="100000">
                  <a:srgbClr val="BEBED4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</p:grpSp>
      <p:sp>
        <p:nvSpPr>
          <p:cNvPr id="33798" name="Text Box 19">
            <a:extLst>
              <a:ext uri="{FF2B5EF4-FFF2-40B4-BE49-F238E27FC236}">
                <a16:creationId xmlns:a16="http://schemas.microsoft.com/office/drawing/2014/main" id="{7B998D80-95EA-4BAD-95F4-CD1B916D4E64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408989" y="3281293"/>
            <a:ext cx="239039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dirty="0">
                <a:solidFill>
                  <a:srgbClr val="000000"/>
                </a:solidFill>
              </a:rPr>
              <a:t>Lima </a:t>
            </a:r>
            <a:r>
              <a:rPr lang="en-US" altLang="en-US" sz="2400" b="1" dirty="0" err="1">
                <a:solidFill>
                  <a:srgbClr val="000000"/>
                </a:solidFill>
              </a:rPr>
              <a:t>gaya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dirty="0" err="1">
                <a:solidFill>
                  <a:srgbClr val="000000"/>
                </a:solidFill>
              </a:rPr>
              <a:t>Kepemimpinan</a:t>
            </a:r>
            <a:endParaRPr lang="en-US" altLang="en-US" sz="2400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dirty="0">
                <a:solidFill>
                  <a:srgbClr val="000000"/>
                </a:solidFill>
              </a:rPr>
              <a:t>Gill</a:t>
            </a:r>
          </a:p>
        </p:txBody>
      </p:sp>
      <p:grpSp>
        <p:nvGrpSpPr>
          <p:cNvPr id="33799" name="Group 20">
            <a:extLst>
              <a:ext uri="{FF2B5EF4-FFF2-40B4-BE49-F238E27FC236}">
                <a16:creationId xmlns:a16="http://schemas.microsoft.com/office/drawing/2014/main" id="{03131A9A-75D8-42B7-A0D4-2F470A8E7E85}"/>
              </a:ext>
            </a:extLst>
          </p:cNvPr>
          <p:cNvGrpSpPr>
            <a:grpSpLocks/>
          </p:cNvGrpSpPr>
          <p:nvPr/>
        </p:nvGrpSpPr>
        <p:grpSpPr bwMode="auto">
          <a:xfrm>
            <a:off x="7391401" y="3298824"/>
            <a:ext cx="1344613" cy="1092200"/>
            <a:chOff x="2789" y="1735"/>
            <a:chExt cx="847" cy="688"/>
          </a:xfrm>
        </p:grpSpPr>
        <p:sp>
          <p:nvSpPr>
            <p:cNvPr id="33847" name="Oval 21">
              <a:extLst>
                <a:ext uri="{FF2B5EF4-FFF2-40B4-BE49-F238E27FC236}">
                  <a16:creationId xmlns:a16="http://schemas.microsoft.com/office/drawing/2014/main" id="{E3C67487-8A69-402C-8595-DC002522F42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83A6A7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8" name="Oval 22">
              <a:extLst>
                <a:ext uri="{FF2B5EF4-FFF2-40B4-BE49-F238E27FC236}">
                  <a16:creationId xmlns:a16="http://schemas.microsoft.com/office/drawing/2014/main" id="{40293853-C784-469D-97D3-2E6C5993946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9" name="Oval 23">
              <a:extLst>
                <a:ext uri="{FF2B5EF4-FFF2-40B4-BE49-F238E27FC236}">
                  <a16:creationId xmlns:a16="http://schemas.microsoft.com/office/drawing/2014/main" id="{96763750-F66E-47C3-A315-94344DC59F7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4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475A5A"/>
                </a:gs>
                <a:gs pos="50000">
                  <a:srgbClr val="83A6A7"/>
                </a:gs>
                <a:gs pos="100000">
                  <a:srgbClr val="475A5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50" name="Oval 24">
              <a:extLst>
                <a:ext uri="{FF2B5EF4-FFF2-40B4-BE49-F238E27FC236}">
                  <a16:creationId xmlns:a16="http://schemas.microsoft.com/office/drawing/2014/main" id="{826DEE05-846C-4203-AA1B-E37848E28AA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6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53696A"/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51" name="Oval 25">
              <a:extLst>
                <a:ext uri="{FF2B5EF4-FFF2-40B4-BE49-F238E27FC236}">
                  <a16:creationId xmlns:a16="http://schemas.microsoft.com/office/drawing/2014/main" id="{98A630C5-7F65-4578-A208-B9CB39AA062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915"/>
              <a:ext cx="709" cy="32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33852" name="Group 26">
              <a:extLst>
                <a:ext uri="{FF2B5EF4-FFF2-40B4-BE49-F238E27FC236}">
                  <a16:creationId xmlns:a16="http://schemas.microsoft.com/office/drawing/2014/main" id="{A13E6D26-3B3C-4772-A9C7-5B7AF03E66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33853" name="Oval 27">
                <a:extLst>
                  <a:ext uri="{FF2B5EF4-FFF2-40B4-BE49-F238E27FC236}">
                    <a16:creationId xmlns:a16="http://schemas.microsoft.com/office/drawing/2014/main" id="{B4D9E5A9-2619-4160-8C60-C464136CC94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54" name="Oval 28">
                <a:extLst>
                  <a:ext uri="{FF2B5EF4-FFF2-40B4-BE49-F238E27FC236}">
                    <a16:creationId xmlns:a16="http://schemas.microsoft.com/office/drawing/2014/main" id="{E1A42C91-FDF8-487C-8441-D6213BE9C87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55" name="Oval 29">
                <a:extLst>
                  <a:ext uri="{FF2B5EF4-FFF2-40B4-BE49-F238E27FC236}">
                    <a16:creationId xmlns:a16="http://schemas.microsoft.com/office/drawing/2014/main" id="{97842EC1-8DD6-4C0C-BE21-A9AA7EA4C58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56" name="Oval 30">
                <a:extLst>
                  <a:ext uri="{FF2B5EF4-FFF2-40B4-BE49-F238E27FC236}">
                    <a16:creationId xmlns:a16="http://schemas.microsoft.com/office/drawing/2014/main" id="{F54506BA-9C09-4F0B-983A-9EA37C30C47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33800" name="Text Box 31">
            <a:extLst>
              <a:ext uri="{FF2B5EF4-FFF2-40B4-BE49-F238E27FC236}">
                <a16:creationId xmlns:a16="http://schemas.microsoft.com/office/drawing/2014/main" id="{4D418482-930A-4CCE-B001-06C32974DE4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485706" y="3619410"/>
            <a:ext cx="125707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600" b="1" dirty="0" err="1">
                <a:solidFill>
                  <a:srgbClr val="000000"/>
                </a:solidFill>
              </a:rPr>
              <a:t>Konsultatif</a:t>
            </a:r>
            <a:endParaRPr lang="en-US" altLang="en-US" sz="1600" b="1" dirty="0">
              <a:solidFill>
                <a:srgbClr val="000000"/>
              </a:solidFill>
            </a:endParaRPr>
          </a:p>
        </p:txBody>
      </p:sp>
      <p:grpSp>
        <p:nvGrpSpPr>
          <p:cNvPr id="33801" name="Group 32">
            <a:extLst>
              <a:ext uri="{FF2B5EF4-FFF2-40B4-BE49-F238E27FC236}">
                <a16:creationId xmlns:a16="http://schemas.microsoft.com/office/drawing/2014/main" id="{F64273B9-F24A-4AEC-8D4A-E6EDB06CA5B0}"/>
              </a:ext>
            </a:extLst>
          </p:cNvPr>
          <p:cNvGrpSpPr>
            <a:grpSpLocks/>
          </p:cNvGrpSpPr>
          <p:nvPr/>
        </p:nvGrpSpPr>
        <p:grpSpPr bwMode="auto">
          <a:xfrm>
            <a:off x="6477002" y="5334001"/>
            <a:ext cx="1357313" cy="1165225"/>
            <a:chOff x="864" y="1776"/>
            <a:chExt cx="855" cy="734"/>
          </a:xfrm>
        </p:grpSpPr>
        <p:sp>
          <p:nvSpPr>
            <p:cNvPr id="33837" name="Oval 33">
              <a:extLst>
                <a:ext uri="{FF2B5EF4-FFF2-40B4-BE49-F238E27FC236}">
                  <a16:creationId xmlns:a16="http://schemas.microsoft.com/office/drawing/2014/main" id="{CF134113-8C0D-4416-82FA-BA763DDCD1D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F66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8" name="Oval 34">
              <a:extLst>
                <a:ext uri="{FF2B5EF4-FFF2-40B4-BE49-F238E27FC236}">
                  <a16:creationId xmlns:a16="http://schemas.microsoft.com/office/drawing/2014/main" id="{8225A64D-C765-4168-8A28-15218998AD0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9" name="Oval 35">
              <a:extLst>
                <a:ext uri="{FF2B5EF4-FFF2-40B4-BE49-F238E27FC236}">
                  <a16:creationId xmlns:a16="http://schemas.microsoft.com/office/drawing/2014/main" id="{B8CB39E1-FE7F-4094-8A91-BF82AE12C2E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3" y="1996"/>
              <a:ext cx="792" cy="327"/>
            </a:xfrm>
            <a:prstGeom prst="ellipse">
              <a:avLst/>
            </a:prstGeom>
            <a:gradFill rotWithShape="1">
              <a:gsLst>
                <a:gs pos="0">
                  <a:srgbClr val="8A3753"/>
                </a:gs>
                <a:gs pos="50000">
                  <a:srgbClr val="FF6699"/>
                </a:gs>
                <a:gs pos="100000">
                  <a:srgbClr val="8A3753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0" name="Oval 36">
              <a:extLst>
                <a:ext uri="{FF2B5EF4-FFF2-40B4-BE49-F238E27FC236}">
                  <a16:creationId xmlns:a16="http://schemas.microsoft.com/office/drawing/2014/main" id="{C72B631A-688E-40F7-BFEA-A3B1FBB18E7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12" y="1982"/>
              <a:ext cx="791" cy="327"/>
            </a:xfrm>
            <a:prstGeom prst="ellipse">
              <a:avLst/>
            </a:prstGeom>
            <a:gradFill rotWithShape="1">
              <a:gsLst>
                <a:gs pos="0">
                  <a:srgbClr val="A24161"/>
                </a:gs>
                <a:gs pos="100000">
                  <a:srgbClr val="FF6699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1" name="Oval 37">
              <a:extLst>
                <a:ext uri="{FF2B5EF4-FFF2-40B4-BE49-F238E27FC236}">
                  <a16:creationId xmlns:a16="http://schemas.microsoft.com/office/drawing/2014/main" id="{B4F6884F-D11A-4A00-AD39-AA28294F60F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6" y="1996"/>
              <a:ext cx="712" cy="32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2" name="Oval 38">
              <a:extLst>
                <a:ext uri="{FF2B5EF4-FFF2-40B4-BE49-F238E27FC236}">
                  <a16:creationId xmlns:a16="http://schemas.microsoft.com/office/drawing/2014/main" id="{0603D397-C1DD-4FFC-8761-ACE7BEDB4CB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1776"/>
              <a:ext cx="689" cy="727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3" name="Oval 39">
              <a:extLst>
                <a:ext uri="{FF2B5EF4-FFF2-40B4-BE49-F238E27FC236}">
                  <a16:creationId xmlns:a16="http://schemas.microsoft.com/office/drawing/2014/main" id="{B3C1877E-3A52-4CBA-87DE-FC5762A857C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6" y="1801"/>
              <a:ext cx="673" cy="709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4" name="Oval 40">
              <a:extLst>
                <a:ext uri="{FF2B5EF4-FFF2-40B4-BE49-F238E27FC236}">
                  <a16:creationId xmlns:a16="http://schemas.microsoft.com/office/drawing/2014/main" id="{822BEA3B-3489-483E-91B4-9701F67349F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4" y="1808"/>
              <a:ext cx="640" cy="663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5" name="Oval 41">
              <a:extLst>
                <a:ext uri="{FF2B5EF4-FFF2-40B4-BE49-F238E27FC236}">
                  <a16:creationId xmlns:a16="http://schemas.microsoft.com/office/drawing/2014/main" id="{08C7E967-85D1-47E8-A23F-30EE7DD229E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31" y="1827"/>
              <a:ext cx="569" cy="53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0C0C0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46" name="Text Box 42">
              <a:extLst>
                <a:ext uri="{FF2B5EF4-FFF2-40B4-BE49-F238E27FC236}">
                  <a16:creationId xmlns:a16="http://schemas.microsoft.com/office/drawing/2014/main" id="{A91C4F33-DBC5-46E7-ABD3-DAA67586D7AE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933" y="2054"/>
              <a:ext cx="786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en-US" sz="1600" b="1" dirty="0" err="1">
                  <a:solidFill>
                    <a:srgbClr val="000000"/>
                  </a:solidFill>
                </a:rPr>
                <a:t>Partisipatif</a:t>
              </a:r>
              <a:endParaRPr lang="en-US" altLang="en-US" sz="16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3802" name="Group 43">
            <a:extLst>
              <a:ext uri="{FF2B5EF4-FFF2-40B4-BE49-F238E27FC236}">
                <a16:creationId xmlns:a16="http://schemas.microsoft.com/office/drawing/2014/main" id="{2585452E-C2A3-41AF-9E77-9BA6D6CC4B46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3309836"/>
            <a:ext cx="1352259" cy="1154491"/>
            <a:chOff x="884" y="2628"/>
            <a:chExt cx="806" cy="653"/>
          </a:xfrm>
        </p:grpSpPr>
        <p:sp>
          <p:nvSpPr>
            <p:cNvPr id="33828" name="Oval 44">
              <a:extLst>
                <a:ext uri="{FF2B5EF4-FFF2-40B4-BE49-F238E27FC236}">
                  <a16:creationId xmlns:a16="http://schemas.microsoft.com/office/drawing/2014/main" id="{ECC4C822-46C5-46C4-871F-195BDBB8C3E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29" name="Oval 45">
              <a:extLst>
                <a:ext uri="{FF2B5EF4-FFF2-40B4-BE49-F238E27FC236}">
                  <a16:creationId xmlns:a16="http://schemas.microsoft.com/office/drawing/2014/main" id="{45DE7577-6BA1-482C-B245-70776AD17C2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0" name="Oval 46">
              <a:extLst>
                <a:ext uri="{FF2B5EF4-FFF2-40B4-BE49-F238E27FC236}">
                  <a16:creationId xmlns:a16="http://schemas.microsoft.com/office/drawing/2014/main" id="{7E0AB14D-ECBA-49FD-9E2F-55DAC1AE61F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0" y="2807"/>
              <a:ext cx="750" cy="294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1" name="Oval 47">
              <a:extLst>
                <a:ext uri="{FF2B5EF4-FFF2-40B4-BE49-F238E27FC236}">
                  <a16:creationId xmlns:a16="http://schemas.microsoft.com/office/drawing/2014/main" id="{41699956-A4D3-4787-B2E0-5A98EC517E4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1" y="2807"/>
              <a:ext cx="749" cy="294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2" name="Oval 48">
              <a:extLst>
                <a:ext uri="{FF2B5EF4-FFF2-40B4-BE49-F238E27FC236}">
                  <a16:creationId xmlns:a16="http://schemas.microsoft.com/office/drawing/2014/main" id="{4FB9068D-A0DB-411E-9FC7-CFDEA5A24FF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1" y="2807"/>
              <a:ext cx="674" cy="2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3" name="Oval 49">
              <a:extLst>
                <a:ext uri="{FF2B5EF4-FFF2-40B4-BE49-F238E27FC236}">
                  <a16:creationId xmlns:a16="http://schemas.microsoft.com/office/drawing/2014/main" id="{7C1B28A3-F888-4D49-9CA0-D307475BB98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2" y="2628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4" name="Oval 50">
              <a:extLst>
                <a:ext uri="{FF2B5EF4-FFF2-40B4-BE49-F238E27FC236}">
                  <a16:creationId xmlns:a16="http://schemas.microsoft.com/office/drawing/2014/main" id="{D2E24810-B474-4E67-BD9C-3021FA9D95A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0" y="2632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5" name="Oval 51">
              <a:extLst>
                <a:ext uri="{FF2B5EF4-FFF2-40B4-BE49-F238E27FC236}">
                  <a16:creationId xmlns:a16="http://schemas.microsoft.com/office/drawing/2014/main" id="{632A67FC-DBBC-4928-99D2-B002012D1B3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7" y="2638"/>
              <a:ext cx="606" cy="595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36" name="Oval 52">
              <a:extLst>
                <a:ext uri="{FF2B5EF4-FFF2-40B4-BE49-F238E27FC236}">
                  <a16:creationId xmlns:a16="http://schemas.microsoft.com/office/drawing/2014/main" id="{564E0570-ECBC-4B32-87A9-A229EFE8700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42" y="2655"/>
              <a:ext cx="539" cy="48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0C0C0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</p:grpSp>
      <p:sp>
        <p:nvSpPr>
          <p:cNvPr id="33803" name="Text Box 53">
            <a:extLst>
              <a:ext uri="{FF2B5EF4-FFF2-40B4-BE49-F238E27FC236}">
                <a16:creationId xmlns:a16="http://schemas.microsoft.com/office/drawing/2014/main" id="{E7E04AF0-267E-48D3-89A5-8BFC78415B4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506231" y="3603320"/>
            <a:ext cx="105189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600" b="1" dirty="0" err="1">
                <a:solidFill>
                  <a:srgbClr val="000000"/>
                </a:solidFill>
              </a:rPr>
              <a:t>Delegatif</a:t>
            </a:r>
            <a:endParaRPr lang="en-US" altLang="en-US" sz="1600" b="1" dirty="0">
              <a:solidFill>
                <a:srgbClr val="000000"/>
              </a:solidFill>
            </a:endParaRPr>
          </a:p>
        </p:txBody>
      </p:sp>
      <p:grpSp>
        <p:nvGrpSpPr>
          <p:cNvPr id="33804" name="Group 54">
            <a:extLst>
              <a:ext uri="{FF2B5EF4-FFF2-40B4-BE49-F238E27FC236}">
                <a16:creationId xmlns:a16="http://schemas.microsoft.com/office/drawing/2014/main" id="{5A27AF3D-538F-4D7F-BE7D-5950025BD03E}"/>
              </a:ext>
            </a:extLst>
          </p:cNvPr>
          <p:cNvGrpSpPr>
            <a:grpSpLocks/>
          </p:cNvGrpSpPr>
          <p:nvPr/>
        </p:nvGrpSpPr>
        <p:grpSpPr bwMode="auto">
          <a:xfrm>
            <a:off x="3581399" y="5599115"/>
            <a:ext cx="1339850" cy="1092200"/>
            <a:chOff x="1685" y="3239"/>
            <a:chExt cx="844" cy="688"/>
          </a:xfrm>
        </p:grpSpPr>
        <p:grpSp>
          <p:nvGrpSpPr>
            <p:cNvPr id="33816" name="Group 55">
              <a:extLst>
                <a:ext uri="{FF2B5EF4-FFF2-40B4-BE49-F238E27FC236}">
                  <a16:creationId xmlns:a16="http://schemas.microsoft.com/office/drawing/2014/main" id="{C095C493-1E9A-40EB-B161-037635E9E3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5" y="3239"/>
              <a:ext cx="844" cy="688"/>
              <a:chOff x="2832" y="1842"/>
              <a:chExt cx="844" cy="688"/>
            </a:xfrm>
          </p:grpSpPr>
          <p:sp>
            <p:nvSpPr>
              <p:cNvPr id="33818" name="Oval 56">
                <a:extLst>
                  <a:ext uri="{FF2B5EF4-FFF2-40B4-BE49-F238E27FC236}">
                    <a16:creationId xmlns:a16="http://schemas.microsoft.com/office/drawing/2014/main" id="{E23BD0E7-3A48-41BF-9493-5DCD279803D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32" y="2018"/>
                <a:ext cx="164" cy="327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3965E1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19" name="Oval 57">
                <a:extLst>
                  <a:ext uri="{FF2B5EF4-FFF2-40B4-BE49-F238E27FC236}">
                    <a16:creationId xmlns:a16="http://schemas.microsoft.com/office/drawing/2014/main" id="{00D92A57-C240-4783-84BA-069D3218D25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32" y="2018"/>
                <a:ext cx="164" cy="327"/>
              </a:xfrm>
              <a:prstGeom prst="ellipse">
                <a:avLst/>
              </a:prstGeom>
              <a:gradFill rotWithShape="1">
                <a:gsLst>
                  <a:gs pos="0">
                    <a:srgbClr val="3965E1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20" name="Oval 58">
                <a:extLst>
                  <a:ext uri="{FF2B5EF4-FFF2-40B4-BE49-F238E27FC236}">
                    <a16:creationId xmlns:a16="http://schemas.microsoft.com/office/drawing/2014/main" id="{4E96C112-024F-4615-92AE-0E7C4A61843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89" y="2018"/>
                <a:ext cx="787" cy="327"/>
              </a:xfrm>
              <a:prstGeom prst="ellipse">
                <a:avLst/>
              </a:prstGeom>
              <a:gradFill rotWithShape="1">
                <a:gsLst>
                  <a:gs pos="0">
                    <a:srgbClr val="1F377A"/>
                  </a:gs>
                  <a:gs pos="50000">
                    <a:srgbClr val="3965E1"/>
                  </a:gs>
                  <a:gs pos="100000">
                    <a:srgbClr val="1F377A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21" name="Oval 59">
                <a:extLst>
                  <a:ext uri="{FF2B5EF4-FFF2-40B4-BE49-F238E27FC236}">
                    <a16:creationId xmlns:a16="http://schemas.microsoft.com/office/drawing/2014/main" id="{1D7BD88E-B8D6-4D4C-A822-18D017ED569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89" y="2024"/>
                <a:ext cx="787" cy="327"/>
              </a:xfrm>
              <a:prstGeom prst="ellipse">
                <a:avLst/>
              </a:prstGeom>
              <a:gradFill rotWithShape="1">
                <a:gsLst>
                  <a:gs pos="0">
                    <a:srgbClr val="264396"/>
                  </a:gs>
                  <a:gs pos="100000">
                    <a:srgbClr val="3965E1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22" name="Oval 60">
                <a:extLst>
                  <a:ext uri="{FF2B5EF4-FFF2-40B4-BE49-F238E27FC236}">
                    <a16:creationId xmlns:a16="http://schemas.microsoft.com/office/drawing/2014/main" id="{A853054F-65B0-4091-96FB-0013875CC49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928" y="2024"/>
                <a:ext cx="709" cy="327"/>
              </a:xfrm>
              <a:prstGeom prst="ellipse">
                <a:avLst/>
              </a:prstGeom>
              <a:gradFill rotWithShape="1">
                <a:gsLst>
                  <a:gs pos="0">
                    <a:srgbClr val="3965E1"/>
                  </a:gs>
                  <a:gs pos="100000">
                    <a:srgbClr val="03060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3823" name="Group 61">
                <a:extLst>
                  <a:ext uri="{FF2B5EF4-FFF2-40B4-BE49-F238E27FC236}">
                    <a16:creationId xmlns:a16="http://schemas.microsoft.com/office/drawing/2014/main" id="{0CDAD816-6093-497C-8245-5358188B30A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6" y="1842"/>
                <a:ext cx="687" cy="688"/>
                <a:chOff x="4166" y="1706"/>
                <a:chExt cx="1252" cy="1252"/>
              </a:xfrm>
            </p:grpSpPr>
            <p:sp>
              <p:nvSpPr>
                <p:cNvPr id="33824" name="Oval 62">
                  <a:extLst>
                    <a:ext uri="{FF2B5EF4-FFF2-40B4-BE49-F238E27FC236}">
                      <a16:creationId xmlns:a16="http://schemas.microsoft.com/office/drawing/2014/main" id="{9C0A733A-731D-44AB-AF58-2D068B2F75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ClrTx/>
                    <a:buNone/>
                  </a:pPr>
                  <a:endParaRPr lang="id-ID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3825" name="Oval 63">
                  <a:extLst>
                    <a:ext uri="{FF2B5EF4-FFF2-40B4-BE49-F238E27FC236}">
                      <a16:creationId xmlns:a16="http://schemas.microsoft.com/office/drawing/2014/main" id="{28FB0436-993A-430F-B0FB-411D0569CB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82" y="1713"/>
                  <a:ext cx="1222" cy="12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ClrTx/>
                    <a:buNone/>
                  </a:pPr>
                  <a:endParaRPr lang="id-ID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3826" name="Oval 64">
                  <a:extLst>
                    <a:ext uri="{FF2B5EF4-FFF2-40B4-BE49-F238E27FC236}">
                      <a16:creationId xmlns:a16="http://schemas.microsoft.com/office/drawing/2014/main" id="{FD694336-E0D2-44AF-8A5D-F569108727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2" cy="11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ClrTx/>
                    <a:buNone/>
                  </a:pPr>
                  <a:endParaRPr lang="id-ID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3827" name="Oval 65">
                  <a:extLst>
                    <a:ext uri="{FF2B5EF4-FFF2-40B4-BE49-F238E27FC236}">
                      <a16:creationId xmlns:a16="http://schemas.microsoft.com/office/drawing/2014/main" id="{1035888B-6BD6-4B66-AE1D-9EE8FD83CE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263" y="1757"/>
                  <a:ext cx="1033" cy="92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ClrTx/>
                    <a:buNone/>
                  </a:pPr>
                  <a:endParaRPr lang="id-ID" altLang="en-US" sz="180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33817" name="Text Box 66">
              <a:extLst>
                <a:ext uri="{FF2B5EF4-FFF2-40B4-BE49-F238E27FC236}">
                  <a16:creationId xmlns:a16="http://schemas.microsoft.com/office/drawing/2014/main" id="{5C14F68A-312B-4A2B-87DA-546EDC3D90F2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58" y="3456"/>
              <a:ext cx="741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en-US" sz="1600" b="1" dirty="0" err="1">
                  <a:solidFill>
                    <a:srgbClr val="000000"/>
                  </a:solidFill>
                </a:rPr>
                <a:t>Negosiatif</a:t>
              </a:r>
              <a:endParaRPr lang="en-US" altLang="en-US" sz="16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3805" name="Group 20">
            <a:extLst>
              <a:ext uri="{FF2B5EF4-FFF2-40B4-BE49-F238E27FC236}">
                <a16:creationId xmlns:a16="http://schemas.microsoft.com/office/drawing/2014/main" id="{2A4CE1A9-9D47-4E51-9F6E-6D10374B6A60}"/>
              </a:ext>
            </a:extLst>
          </p:cNvPr>
          <p:cNvGrpSpPr>
            <a:grpSpLocks/>
          </p:cNvGrpSpPr>
          <p:nvPr/>
        </p:nvGrpSpPr>
        <p:grpSpPr bwMode="auto">
          <a:xfrm>
            <a:off x="4973638" y="693738"/>
            <a:ext cx="1344612" cy="1092200"/>
            <a:chOff x="2789" y="1735"/>
            <a:chExt cx="847" cy="688"/>
          </a:xfrm>
        </p:grpSpPr>
        <p:sp>
          <p:nvSpPr>
            <p:cNvPr id="33806" name="Oval 21">
              <a:extLst>
                <a:ext uri="{FF2B5EF4-FFF2-40B4-BE49-F238E27FC236}">
                  <a16:creationId xmlns:a16="http://schemas.microsoft.com/office/drawing/2014/main" id="{22DB2A02-667C-4A2A-ABB9-D5043C3ED11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83A6A7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07" name="Oval 22">
              <a:extLst>
                <a:ext uri="{FF2B5EF4-FFF2-40B4-BE49-F238E27FC236}">
                  <a16:creationId xmlns:a16="http://schemas.microsoft.com/office/drawing/2014/main" id="{7C0EE552-2E22-40E8-9772-D79F0873BD5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08" name="Oval 23">
              <a:extLst>
                <a:ext uri="{FF2B5EF4-FFF2-40B4-BE49-F238E27FC236}">
                  <a16:creationId xmlns:a16="http://schemas.microsoft.com/office/drawing/2014/main" id="{489C4241-3F86-4CE5-A48A-B8A36334CF4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4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475A5A"/>
                </a:gs>
                <a:gs pos="50000">
                  <a:srgbClr val="83A6A7"/>
                </a:gs>
                <a:gs pos="100000">
                  <a:srgbClr val="475A5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09" name="Oval 24">
              <a:extLst>
                <a:ext uri="{FF2B5EF4-FFF2-40B4-BE49-F238E27FC236}">
                  <a16:creationId xmlns:a16="http://schemas.microsoft.com/office/drawing/2014/main" id="{72D57A65-5A4B-46EC-A7A9-5C708ED4781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6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53696A"/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33810" name="Oval 25">
              <a:extLst>
                <a:ext uri="{FF2B5EF4-FFF2-40B4-BE49-F238E27FC236}">
                  <a16:creationId xmlns:a16="http://schemas.microsoft.com/office/drawing/2014/main" id="{E8E370A4-17C5-4079-B505-26B204B3693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915"/>
              <a:ext cx="709" cy="32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33811" name="Group 26">
              <a:extLst>
                <a:ext uri="{FF2B5EF4-FFF2-40B4-BE49-F238E27FC236}">
                  <a16:creationId xmlns:a16="http://schemas.microsoft.com/office/drawing/2014/main" id="{FC17ACF8-1DB0-40BE-BB97-F0D0044424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33812" name="Oval 27">
                <a:extLst>
                  <a:ext uri="{FF2B5EF4-FFF2-40B4-BE49-F238E27FC236}">
                    <a16:creationId xmlns:a16="http://schemas.microsoft.com/office/drawing/2014/main" id="{36606DE4-2727-4CC2-B786-E92674A3B5D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13" name="Oval 28">
                <a:extLst>
                  <a:ext uri="{FF2B5EF4-FFF2-40B4-BE49-F238E27FC236}">
                    <a16:creationId xmlns:a16="http://schemas.microsoft.com/office/drawing/2014/main" id="{5D4282CF-0729-4B38-B8ED-E804DFC1ABDC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14" name="Oval 29">
                <a:extLst>
                  <a:ext uri="{FF2B5EF4-FFF2-40B4-BE49-F238E27FC236}">
                    <a16:creationId xmlns:a16="http://schemas.microsoft.com/office/drawing/2014/main" id="{7D100839-D3D7-494B-8266-2391CBD0469A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3815" name="Oval 30">
                <a:extLst>
                  <a:ext uri="{FF2B5EF4-FFF2-40B4-BE49-F238E27FC236}">
                    <a16:creationId xmlns:a16="http://schemas.microsoft.com/office/drawing/2014/main" id="{09648CAA-3D82-41DF-B9F8-638FDEBC257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ClrTx/>
                  <a:buNone/>
                </a:pPr>
                <a:endParaRPr lang="id-ID" altLang="en-US" sz="180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494B6B3-87BB-47EB-98E7-5D6E88CB3B09}"/>
              </a:ext>
            </a:extLst>
          </p:cNvPr>
          <p:cNvSpPr txBox="1"/>
          <p:nvPr/>
        </p:nvSpPr>
        <p:spPr>
          <a:xfrm>
            <a:off x="5144739" y="1084521"/>
            <a:ext cx="999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Direktif</a:t>
            </a:r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31B97-CAA0-4D42-BBD1-B2172C657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754" y="233916"/>
            <a:ext cx="12011246" cy="5862084"/>
          </a:xfrm>
        </p:spPr>
        <p:txBody>
          <a:bodyPr/>
          <a:lstStyle/>
          <a:p>
            <a:r>
              <a:rPr lang="en-US" sz="4000" dirty="0"/>
              <a:t>Gaya </a:t>
            </a:r>
            <a:r>
              <a:rPr lang="en-US" sz="4000" dirty="0" err="1"/>
              <a:t>adalah</a:t>
            </a:r>
            <a:r>
              <a:rPr lang="en-US" sz="4000" dirty="0"/>
              <a:t> </a:t>
            </a:r>
            <a:r>
              <a:rPr lang="en-US" sz="4000" dirty="0" err="1"/>
              <a:t>perilaku</a:t>
            </a:r>
            <a:r>
              <a:rPr lang="en-US" sz="4000" dirty="0"/>
              <a:t> yang </a:t>
            </a:r>
            <a:r>
              <a:rPr lang="en-US" sz="4000" dirty="0" err="1"/>
              <a:t>ditampilkan</a:t>
            </a:r>
            <a:r>
              <a:rPr lang="en-US" sz="4000" dirty="0"/>
              <a:t> </a:t>
            </a:r>
            <a:r>
              <a:rPr lang="en-US" sz="4000" dirty="0" err="1"/>
              <a:t>pemimpin</a:t>
            </a:r>
            <a:r>
              <a:rPr lang="en-US" sz="4000" dirty="0"/>
              <a:t> </a:t>
            </a:r>
            <a:r>
              <a:rPr lang="en-US" sz="4000" dirty="0" err="1"/>
              <a:t>ketika</a:t>
            </a:r>
            <a:r>
              <a:rPr lang="en-US" sz="4000" dirty="0"/>
              <a:t> </a:t>
            </a:r>
            <a:r>
              <a:rPr lang="en-US" sz="4000" dirty="0" err="1"/>
              <a:t>memimpin</a:t>
            </a:r>
            <a:r>
              <a:rPr lang="en-US" sz="4000" dirty="0"/>
              <a:t> </a:t>
            </a:r>
            <a:r>
              <a:rPr lang="en-US" sz="4000" dirty="0" err="1"/>
              <a:t>bawahannya</a:t>
            </a:r>
            <a:r>
              <a:rPr lang="en-US" sz="4000" dirty="0"/>
              <a:t>. </a:t>
            </a:r>
          </a:p>
          <a:p>
            <a:r>
              <a:rPr lang="en-US" sz="4000" dirty="0" err="1"/>
              <a:t>Pendekatan</a:t>
            </a:r>
            <a:r>
              <a:rPr lang="en-US" sz="4000" dirty="0"/>
              <a:t> </a:t>
            </a:r>
            <a:r>
              <a:rPr lang="en-US" sz="4000" dirty="0" err="1"/>
              <a:t>gaya</a:t>
            </a:r>
            <a:r>
              <a:rPr lang="en-US" sz="4000" dirty="0"/>
              <a:t> </a:t>
            </a:r>
            <a:r>
              <a:rPr lang="en-US" sz="4000" dirty="0" err="1"/>
              <a:t>disebut</a:t>
            </a:r>
            <a:r>
              <a:rPr lang="en-US" sz="4000" dirty="0"/>
              <a:t> juga </a:t>
            </a:r>
            <a:r>
              <a:rPr lang="en-US" sz="4000" i="1" dirty="0"/>
              <a:t>style approach, behavior approach, </a:t>
            </a:r>
            <a:r>
              <a:rPr lang="en-US" sz="4000" dirty="0"/>
              <a:t>dan </a:t>
            </a:r>
            <a:r>
              <a:rPr lang="en-US" sz="4000" dirty="0" err="1"/>
              <a:t>pendekatan</a:t>
            </a:r>
            <a:r>
              <a:rPr lang="en-US" sz="4000" dirty="0"/>
              <a:t> </a:t>
            </a:r>
            <a:r>
              <a:rPr lang="en-US" sz="4000" dirty="0" err="1"/>
              <a:t>perilaku</a:t>
            </a:r>
            <a:r>
              <a:rPr lang="en-US" sz="4000" dirty="0"/>
              <a:t>. </a:t>
            </a:r>
          </a:p>
          <a:p>
            <a:r>
              <a:rPr lang="en-US" sz="4000" dirty="0" err="1"/>
              <a:t>Pendekatan</a:t>
            </a:r>
            <a:r>
              <a:rPr lang="en-US" sz="4000" dirty="0"/>
              <a:t> </a:t>
            </a:r>
            <a:r>
              <a:rPr lang="en-US" sz="4000" dirty="0" err="1"/>
              <a:t>perilaku</a:t>
            </a:r>
            <a:r>
              <a:rPr lang="en-US" sz="4000" dirty="0"/>
              <a:t>  </a:t>
            </a:r>
            <a:r>
              <a:rPr lang="en-US" sz="4000" dirty="0" err="1"/>
              <a:t>dapat</a:t>
            </a:r>
            <a:r>
              <a:rPr lang="en-US" sz="4000" dirty="0"/>
              <a:t> </a:t>
            </a:r>
            <a:r>
              <a:rPr lang="en-US" sz="4000" dirty="0" err="1"/>
              <a:t>dipelajari</a:t>
            </a:r>
            <a:r>
              <a:rPr lang="en-US" sz="4000" dirty="0"/>
              <a:t> </a:t>
            </a:r>
            <a:r>
              <a:rPr lang="en-US" sz="4000" dirty="0" err="1"/>
              <a:t>untuk</a:t>
            </a:r>
            <a:r>
              <a:rPr lang="en-US" sz="4000" dirty="0"/>
              <a:t> </a:t>
            </a:r>
            <a:r>
              <a:rPr lang="id-ID" sz="4000" dirty="0"/>
              <a:t>menjadi pemimpin yang efektif. </a:t>
            </a:r>
            <a:endParaRPr lang="en-US" sz="4000" dirty="0"/>
          </a:p>
          <a:p>
            <a:r>
              <a:rPr lang="en-US" sz="4000" dirty="0"/>
              <a:t>Pen</a:t>
            </a:r>
            <a:r>
              <a:rPr lang="id-ID" sz="4000" dirty="0"/>
              <a:t>dekatan ini menjelaskan </a:t>
            </a:r>
            <a:r>
              <a:rPr lang="en-US" sz="4000" dirty="0" err="1"/>
              <a:t>tentang</a:t>
            </a:r>
            <a:r>
              <a:rPr lang="en-US" sz="4000" dirty="0"/>
              <a:t> </a:t>
            </a:r>
            <a:r>
              <a:rPr lang="id-ID" sz="4000" dirty="0"/>
              <a:t>perilaku kepemimpinan yang membuat seseorang menjadi pemimpin yang efektif. 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242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oter Placeholder 3">
            <a:extLst>
              <a:ext uri="{FF2B5EF4-FFF2-40B4-BE49-F238E27FC236}">
                <a16:creationId xmlns:a16="http://schemas.microsoft.com/office/drawing/2014/main" id="{DD093910-DC04-4BB5-86B5-ECBFFDF61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000">
                <a:solidFill>
                  <a:srgbClr val="000000"/>
                </a:solidFill>
              </a:rPr>
              <a:t>www.themegallery.com</a:t>
            </a:r>
          </a:p>
        </p:txBody>
      </p:sp>
      <p:grpSp>
        <p:nvGrpSpPr>
          <p:cNvPr id="17412" name="Group 3">
            <a:extLst>
              <a:ext uri="{FF2B5EF4-FFF2-40B4-BE49-F238E27FC236}">
                <a16:creationId xmlns:a16="http://schemas.microsoft.com/office/drawing/2014/main" id="{C6F24C72-0ABB-48B7-A4B7-2A596D388D9D}"/>
              </a:ext>
            </a:extLst>
          </p:cNvPr>
          <p:cNvGrpSpPr>
            <a:grpSpLocks/>
          </p:cNvGrpSpPr>
          <p:nvPr/>
        </p:nvGrpSpPr>
        <p:grpSpPr bwMode="auto">
          <a:xfrm>
            <a:off x="2640013" y="2057400"/>
            <a:ext cx="6894513" cy="3568700"/>
            <a:chOff x="745" y="1296"/>
            <a:chExt cx="4343" cy="2248"/>
          </a:xfrm>
        </p:grpSpPr>
        <p:sp>
          <p:nvSpPr>
            <p:cNvPr id="102404" name="Freeform 4">
              <a:extLst>
                <a:ext uri="{FF2B5EF4-FFF2-40B4-BE49-F238E27FC236}">
                  <a16:creationId xmlns:a16="http://schemas.microsoft.com/office/drawing/2014/main" id="{88E02493-0F37-41C1-B49E-0D116C2E1ED0}"/>
                </a:ext>
              </a:extLst>
            </p:cNvPr>
            <p:cNvSpPr>
              <a:spLocks noEditPoints="1"/>
            </p:cNvSpPr>
            <p:nvPr/>
          </p:nvSpPr>
          <p:spPr bwMode="gray">
            <a:xfrm rot="20241944">
              <a:off x="745" y="1843"/>
              <a:ext cx="3839" cy="1527"/>
            </a:xfrm>
            <a:custGeom>
              <a:avLst/>
              <a:gdLst/>
              <a:ahLst/>
              <a:cxnLst>
                <a:cxn ang="0">
                  <a:pos x="1692" y="12"/>
                </a:cxn>
                <a:cxn ang="0">
                  <a:pos x="1234" y="74"/>
                </a:cxn>
                <a:cxn ang="0">
                  <a:pos x="828" y="182"/>
                </a:cxn>
                <a:cxn ang="0">
                  <a:pos x="486" y="330"/>
                </a:cxn>
                <a:cxn ang="0">
                  <a:pos x="226" y="510"/>
                </a:cxn>
                <a:cxn ang="0">
                  <a:pos x="58" y="718"/>
                </a:cxn>
                <a:cxn ang="0">
                  <a:pos x="0" y="944"/>
                </a:cxn>
                <a:cxn ang="0">
                  <a:pos x="58" y="1170"/>
                </a:cxn>
                <a:cxn ang="0">
                  <a:pos x="226" y="1378"/>
                </a:cxn>
                <a:cxn ang="0">
                  <a:pos x="486" y="1558"/>
                </a:cxn>
                <a:cxn ang="0">
                  <a:pos x="828" y="1706"/>
                </a:cxn>
                <a:cxn ang="0">
                  <a:pos x="1234" y="1814"/>
                </a:cxn>
                <a:cxn ang="0">
                  <a:pos x="1692" y="1876"/>
                </a:cxn>
                <a:cxn ang="0">
                  <a:pos x="2186" y="1884"/>
                </a:cxn>
                <a:cxn ang="0">
                  <a:pos x="2658" y="1840"/>
                </a:cxn>
                <a:cxn ang="0">
                  <a:pos x="3084" y="1746"/>
                </a:cxn>
                <a:cxn ang="0">
                  <a:pos x="3448" y="1612"/>
                </a:cxn>
                <a:cxn ang="0">
                  <a:pos x="3738" y="1442"/>
                </a:cxn>
                <a:cxn ang="0">
                  <a:pos x="3938" y="1242"/>
                </a:cxn>
                <a:cxn ang="0">
                  <a:pos x="4034" y="1022"/>
                </a:cxn>
                <a:cxn ang="0">
                  <a:pos x="4014" y="790"/>
                </a:cxn>
                <a:cxn ang="0">
                  <a:pos x="3882" y="576"/>
                </a:cxn>
                <a:cxn ang="0">
                  <a:pos x="3650" y="386"/>
                </a:cxn>
                <a:cxn ang="0">
                  <a:pos x="3334" y="228"/>
                </a:cxn>
                <a:cxn ang="0">
                  <a:pos x="2948" y="106"/>
                </a:cxn>
                <a:cxn ang="0">
                  <a:pos x="2506" y="28"/>
                </a:cxn>
                <a:cxn ang="0">
                  <a:pos x="2020" y="0"/>
                </a:cxn>
                <a:cxn ang="0">
                  <a:pos x="1606" y="1736"/>
                </a:cxn>
                <a:cxn ang="0">
                  <a:pos x="1164" y="1678"/>
                </a:cxn>
                <a:cxn ang="0">
                  <a:pos x="776" y="1576"/>
                </a:cxn>
                <a:cxn ang="0">
                  <a:pos x="458" y="1436"/>
                </a:cxn>
                <a:cxn ang="0">
                  <a:pos x="224" y="1266"/>
                </a:cxn>
                <a:cxn ang="0">
                  <a:pos x="88" y="1074"/>
                </a:cxn>
                <a:cxn ang="0">
                  <a:pos x="68" y="864"/>
                </a:cxn>
                <a:cxn ang="0">
                  <a:pos x="166" y="664"/>
                </a:cxn>
                <a:cxn ang="0">
                  <a:pos x="370" y="486"/>
                </a:cxn>
                <a:cxn ang="0">
                  <a:pos x="662" y="336"/>
                </a:cxn>
                <a:cxn ang="0">
                  <a:pos x="1028" y="222"/>
                </a:cxn>
                <a:cxn ang="0">
                  <a:pos x="1454" y="148"/>
                </a:cxn>
                <a:cxn ang="0">
                  <a:pos x="1922" y="120"/>
                </a:cxn>
                <a:cxn ang="0">
                  <a:pos x="2392" y="148"/>
                </a:cxn>
                <a:cxn ang="0">
                  <a:pos x="2818" y="222"/>
                </a:cxn>
                <a:cxn ang="0">
                  <a:pos x="3184" y="336"/>
                </a:cxn>
                <a:cxn ang="0">
                  <a:pos x="3476" y="486"/>
                </a:cxn>
                <a:cxn ang="0">
                  <a:pos x="3680" y="664"/>
                </a:cxn>
                <a:cxn ang="0">
                  <a:pos x="3778" y="864"/>
                </a:cxn>
                <a:cxn ang="0">
                  <a:pos x="3758" y="1074"/>
                </a:cxn>
                <a:cxn ang="0">
                  <a:pos x="3622" y="1266"/>
                </a:cxn>
                <a:cxn ang="0">
                  <a:pos x="3388" y="1436"/>
                </a:cxn>
                <a:cxn ang="0">
                  <a:pos x="3070" y="1576"/>
                </a:cxn>
                <a:cxn ang="0">
                  <a:pos x="2682" y="1678"/>
                </a:cxn>
                <a:cxn ang="0">
                  <a:pos x="2240" y="1736"/>
                </a:cxn>
              </a:cxnLst>
              <a:rect l="0" t="0" r="r" b="b"/>
              <a:pathLst>
                <a:path w="4040" h="1888">
                  <a:moveTo>
                    <a:pt x="2020" y="0"/>
                  </a:moveTo>
                  <a:lnTo>
                    <a:pt x="1854" y="4"/>
                  </a:lnTo>
                  <a:lnTo>
                    <a:pt x="1692" y="12"/>
                  </a:lnTo>
                  <a:lnTo>
                    <a:pt x="1534" y="28"/>
                  </a:lnTo>
                  <a:lnTo>
                    <a:pt x="1382" y="48"/>
                  </a:lnTo>
                  <a:lnTo>
                    <a:pt x="1234" y="74"/>
                  </a:lnTo>
                  <a:lnTo>
                    <a:pt x="1092" y="106"/>
                  </a:lnTo>
                  <a:lnTo>
                    <a:pt x="956" y="142"/>
                  </a:lnTo>
                  <a:lnTo>
                    <a:pt x="828" y="182"/>
                  </a:lnTo>
                  <a:lnTo>
                    <a:pt x="706" y="228"/>
                  </a:lnTo>
                  <a:lnTo>
                    <a:pt x="592" y="276"/>
                  </a:lnTo>
                  <a:lnTo>
                    <a:pt x="486" y="330"/>
                  </a:lnTo>
                  <a:lnTo>
                    <a:pt x="390" y="386"/>
                  </a:lnTo>
                  <a:lnTo>
                    <a:pt x="302" y="446"/>
                  </a:lnTo>
                  <a:lnTo>
                    <a:pt x="226" y="510"/>
                  </a:lnTo>
                  <a:lnTo>
                    <a:pt x="158" y="576"/>
                  </a:lnTo>
                  <a:lnTo>
                    <a:pt x="102" y="646"/>
                  </a:lnTo>
                  <a:lnTo>
                    <a:pt x="58" y="718"/>
                  </a:lnTo>
                  <a:lnTo>
                    <a:pt x="26" y="790"/>
                  </a:lnTo>
                  <a:lnTo>
                    <a:pt x="6" y="866"/>
                  </a:lnTo>
                  <a:lnTo>
                    <a:pt x="0" y="944"/>
                  </a:lnTo>
                  <a:lnTo>
                    <a:pt x="6" y="1022"/>
                  </a:lnTo>
                  <a:lnTo>
                    <a:pt x="26" y="1098"/>
                  </a:lnTo>
                  <a:lnTo>
                    <a:pt x="58" y="1170"/>
                  </a:lnTo>
                  <a:lnTo>
                    <a:pt x="102" y="1242"/>
                  </a:lnTo>
                  <a:lnTo>
                    <a:pt x="158" y="1312"/>
                  </a:lnTo>
                  <a:lnTo>
                    <a:pt x="226" y="1378"/>
                  </a:lnTo>
                  <a:lnTo>
                    <a:pt x="302" y="1442"/>
                  </a:lnTo>
                  <a:lnTo>
                    <a:pt x="390" y="1502"/>
                  </a:lnTo>
                  <a:lnTo>
                    <a:pt x="486" y="1558"/>
                  </a:lnTo>
                  <a:lnTo>
                    <a:pt x="592" y="1612"/>
                  </a:lnTo>
                  <a:lnTo>
                    <a:pt x="706" y="1660"/>
                  </a:lnTo>
                  <a:lnTo>
                    <a:pt x="828" y="1706"/>
                  </a:lnTo>
                  <a:lnTo>
                    <a:pt x="956" y="1746"/>
                  </a:lnTo>
                  <a:lnTo>
                    <a:pt x="1092" y="1782"/>
                  </a:lnTo>
                  <a:lnTo>
                    <a:pt x="1234" y="1814"/>
                  </a:lnTo>
                  <a:lnTo>
                    <a:pt x="1382" y="1840"/>
                  </a:lnTo>
                  <a:lnTo>
                    <a:pt x="1534" y="1860"/>
                  </a:lnTo>
                  <a:lnTo>
                    <a:pt x="1692" y="1876"/>
                  </a:lnTo>
                  <a:lnTo>
                    <a:pt x="1854" y="1884"/>
                  </a:lnTo>
                  <a:lnTo>
                    <a:pt x="2020" y="1888"/>
                  </a:lnTo>
                  <a:lnTo>
                    <a:pt x="2186" y="1884"/>
                  </a:lnTo>
                  <a:lnTo>
                    <a:pt x="2348" y="1876"/>
                  </a:lnTo>
                  <a:lnTo>
                    <a:pt x="2506" y="1860"/>
                  </a:lnTo>
                  <a:lnTo>
                    <a:pt x="2658" y="1840"/>
                  </a:lnTo>
                  <a:lnTo>
                    <a:pt x="2806" y="1814"/>
                  </a:lnTo>
                  <a:lnTo>
                    <a:pt x="2948" y="1782"/>
                  </a:lnTo>
                  <a:lnTo>
                    <a:pt x="3084" y="1746"/>
                  </a:lnTo>
                  <a:lnTo>
                    <a:pt x="3212" y="1706"/>
                  </a:lnTo>
                  <a:lnTo>
                    <a:pt x="3334" y="1660"/>
                  </a:lnTo>
                  <a:lnTo>
                    <a:pt x="3448" y="1612"/>
                  </a:lnTo>
                  <a:lnTo>
                    <a:pt x="3554" y="1558"/>
                  </a:lnTo>
                  <a:lnTo>
                    <a:pt x="3650" y="1502"/>
                  </a:lnTo>
                  <a:lnTo>
                    <a:pt x="3738" y="1442"/>
                  </a:lnTo>
                  <a:lnTo>
                    <a:pt x="3814" y="1378"/>
                  </a:lnTo>
                  <a:lnTo>
                    <a:pt x="3882" y="1312"/>
                  </a:lnTo>
                  <a:lnTo>
                    <a:pt x="3938" y="1242"/>
                  </a:lnTo>
                  <a:lnTo>
                    <a:pt x="3982" y="1170"/>
                  </a:lnTo>
                  <a:lnTo>
                    <a:pt x="4014" y="1098"/>
                  </a:lnTo>
                  <a:lnTo>
                    <a:pt x="4034" y="1022"/>
                  </a:lnTo>
                  <a:lnTo>
                    <a:pt x="4040" y="944"/>
                  </a:lnTo>
                  <a:lnTo>
                    <a:pt x="4034" y="866"/>
                  </a:lnTo>
                  <a:lnTo>
                    <a:pt x="4014" y="790"/>
                  </a:lnTo>
                  <a:lnTo>
                    <a:pt x="3982" y="718"/>
                  </a:lnTo>
                  <a:lnTo>
                    <a:pt x="3938" y="646"/>
                  </a:lnTo>
                  <a:lnTo>
                    <a:pt x="3882" y="576"/>
                  </a:lnTo>
                  <a:lnTo>
                    <a:pt x="3814" y="510"/>
                  </a:lnTo>
                  <a:lnTo>
                    <a:pt x="3738" y="446"/>
                  </a:lnTo>
                  <a:lnTo>
                    <a:pt x="3650" y="386"/>
                  </a:lnTo>
                  <a:lnTo>
                    <a:pt x="3554" y="330"/>
                  </a:lnTo>
                  <a:lnTo>
                    <a:pt x="3448" y="276"/>
                  </a:lnTo>
                  <a:lnTo>
                    <a:pt x="3334" y="228"/>
                  </a:lnTo>
                  <a:lnTo>
                    <a:pt x="3212" y="182"/>
                  </a:lnTo>
                  <a:lnTo>
                    <a:pt x="3084" y="142"/>
                  </a:lnTo>
                  <a:lnTo>
                    <a:pt x="2948" y="106"/>
                  </a:lnTo>
                  <a:lnTo>
                    <a:pt x="2806" y="74"/>
                  </a:lnTo>
                  <a:lnTo>
                    <a:pt x="2658" y="48"/>
                  </a:lnTo>
                  <a:lnTo>
                    <a:pt x="2506" y="28"/>
                  </a:lnTo>
                  <a:lnTo>
                    <a:pt x="2348" y="12"/>
                  </a:lnTo>
                  <a:lnTo>
                    <a:pt x="2186" y="4"/>
                  </a:lnTo>
                  <a:lnTo>
                    <a:pt x="2020" y="0"/>
                  </a:lnTo>
                  <a:close/>
                  <a:moveTo>
                    <a:pt x="1922" y="1748"/>
                  </a:moveTo>
                  <a:lnTo>
                    <a:pt x="1762" y="1746"/>
                  </a:lnTo>
                  <a:lnTo>
                    <a:pt x="1606" y="1736"/>
                  </a:lnTo>
                  <a:lnTo>
                    <a:pt x="1454" y="1722"/>
                  </a:lnTo>
                  <a:lnTo>
                    <a:pt x="1306" y="1702"/>
                  </a:lnTo>
                  <a:lnTo>
                    <a:pt x="1164" y="1678"/>
                  </a:lnTo>
                  <a:lnTo>
                    <a:pt x="1028" y="1648"/>
                  </a:lnTo>
                  <a:lnTo>
                    <a:pt x="898" y="1614"/>
                  </a:lnTo>
                  <a:lnTo>
                    <a:pt x="776" y="1576"/>
                  </a:lnTo>
                  <a:lnTo>
                    <a:pt x="662" y="1532"/>
                  </a:lnTo>
                  <a:lnTo>
                    <a:pt x="554" y="1486"/>
                  </a:lnTo>
                  <a:lnTo>
                    <a:pt x="458" y="1436"/>
                  </a:lnTo>
                  <a:lnTo>
                    <a:pt x="370" y="1382"/>
                  </a:lnTo>
                  <a:lnTo>
                    <a:pt x="292" y="1326"/>
                  </a:lnTo>
                  <a:lnTo>
                    <a:pt x="224" y="1266"/>
                  </a:lnTo>
                  <a:lnTo>
                    <a:pt x="166" y="1204"/>
                  </a:lnTo>
                  <a:lnTo>
                    <a:pt x="122" y="1140"/>
                  </a:lnTo>
                  <a:lnTo>
                    <a:pt x="88" y="1074"/>
                  </a:lnTo>
                  <a:lnTo>
                    <a:pt x="68" y="1004"/>
                  </a:lnTo>
                  <a:lnTo>
                    <a:pt x="62" y="934"/>
                  </a:lnTo>
                  <a:lnTo>
                    <a:pt x="68" y="864"/>
                  </a:lnTo>
                  <a:lnTo>
                    <a:pt x="88" y="796"/>
                  </a:lnTo>
                  <a:lnTo>
                    <a:pt x="122" y="730"/>
                  </a:lnTo>
                  <a:lnTo>
                    <a:pt x="166" y="664"/>
                  </a:lnTo>
                  <a:lnTo>
                    <a:pt x="224" y="602"/>
                  </a:lnTo>
                  <a:lnTo>
                    <a:pt x="292" y="544"/>
                  </a:lnTo>
                  <a:lnTo>
                    <a:pt x="370" y="486"/>
                  </a:lnTo>
                  <a:lnTo>
                    <a:pt x="458" y="434"/>
                  </a:lnTo>
                  <a:lnTo>
                    <a:pt x="554" y="382"/>
                  </a:lnTo>
                  <a:lnTo>
                    <a:pt x="662" y="336"/>
                  </a:lnTo>
                  <a:lnTo>
                    <a:pt x="776" y="294"/>
                  </a:lnTo>
                  <a:lnTo>
                    <a:pt x="898" y="256"/>
                  </a:lnTo>
                  <a:lnTo>
                    <a:pt x="1028" y="222"/>
                  </a:lnTo>
                  <a:lnTo>
                    <a:pt x="1164" y="192"/>
                  </a:lnTo>
                  <a:lnTo>
                    <a:pt x="1306" y="166"/>
                  </a:lnTo>
                  <a:lnTo>
                    <a:pt x="1454" y="148"/>
                  </a:lnTo>
                  <a:lnTo>
                    <a:pt x="1606" y="132"/>
                  </a:lnTo>
                  <a:lnTo>
                    <a:pt x="1762" y="124"/>
                  </a:lnTo>
                  <a:lnTo>
                    <a:pt x="1922" y="120"/>
                  </a:lnTo>
                  <a:lnTo>
                    <a:pt x="2084" y="124"/>
                  </a:lnTo>
                  <a:lnTo>
                    <a:pt x="2240" y="132"/>
                  </a:lnTo>
                  <a:lnTo>
                    <a:pt x="2392" y="148"/>
                  </a:lnTo>
                  <a:lnTo>
                    <a:pt x="2540" y="166"/>
                  </a:lnTo>
                  <a:lnTo>
                    <a:pt x="2682" y="192"/>
                  </a:lnTo>
                  <a:lnTo>
                    <a:pt x="2818" y="222"/>
                  </a:lnTo>
                  <a:lnTo>
                    <a:pt x="2948" y="256"/>
                  </a:lnTo>
                  <a:lnTo>
                    <a:pt x="3070" y="294"/>
                  </a:lnTo>
                  <a:lnTo>
                    <a:pt x="3184" y="336"/>
                  </a:lnTo>
                  <a:lnTo>
                    <a:pt x="3292" y="382"/>
                  </a:lnTo>
                  <a:lnTo>
                    <a:pt x="3388" y="434"/>
                  </a:lnTo>
                  <a:lnTo>
                    <a:pt x="3476" y="486"/>
                  </a:lnTo>
                  <a:lnTo>
                    <a:pt x="3554" y="544"/>
                  </a:lnTo>
                  <a:lnTo>
                    <a:pt x="3622" y="602"/>
                  </a:lnTo>
                  <a:lnTo>
                    <a:pt x="3680" y="664"/>
                  </a:lnTo>
                  <a:lnTo>
                    <a:pt x="3724" y="730"/>
                  </a:lnTo>
                  <a:lnTo>
                    <a:pt x="3758" y="796"/>
                  </a:lnTo>
                  <a:lnTo>
                    <a:pt x="3778" y="864"/>
                  </a:lnTo>
                  <a:lnTo>
                    <a:pt x="3784" y="934"/>
                  </a:lnTo>
                  <a:lnTo>
                    <a:pt x="3778" y="1004"/>
                  </a:lnTo>
                  <a:lnTo>
                    <a:pt x="3758" y="1074"/>
                  </a:lnTo>
                  <a:lnTo>
                    <a:pt x="3724" y="1140"/>
                  </a:lnTo>
                  <a:lnTo>
                    <a:pt x="3680" y="1204"/>
                  </a:lnTo>
                  <a:lnTo>
                    <a:pt x="3622" y="1266"/>
                  </a:lnTo>
                  <a:lnTo>
                    <a:pt x="3554" y="1326"/>
                  </a:lnTo>
                  <a:lnTo>
                    <a:pt x="3476" y="1382"/>
                  </a:lnTo>
                  <a:lnTo>
                    <a:pt x="3388" y="1436"/>
                  </a:lnTo>
                  <a:lnTo>
                    <a:pt x="3292" y="1486"/>
                  </a:lnTo>
                  <a:lnTo>
                    <a:pt x="3184" y="1532"/>
                  </a:lnTo>
                  <a:lnTo>
                    <a:pt x="3070" y="1576"/>
                  </a:lnTo>
                  <a:lnTo>
                    <a:pt x="2948" y="1614"/>
                  </a:lnTo>
                  <a:lnTo>
                    <a:pt x="2818" y="1648"/>
                  </a:lnTo>
                  <a:lnTo>
                    <a:pt x="2682" y="1678"/>
                  </a:lnTo>
                  <a:lnTo>
                    <a:pt x="2540" y="1702"/>
                  </a:lnTo>
                  <a:lnTo>
                    <a:pt x="2392" y="1722"/>
                  </a:lnTo>
                  <a:lnTo>
                    <a:pt x="2240" y="1736"/>
                  </a:lnTo>
                  <a:lnTo>
                    <a:pt x="2084" y="1746"/>
                  </a:lnTo>
                  <a:lnTo>
                    <a:pt x="1922" y="1748"/>
                  </a:lnTo>
                  <a:close/>
                </a:path>
              </a:pathLst>
            </a:custGeom>
            <a:solidFill>
              <a:srgbClr val="FFF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d-ID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414" name="Oval 5">
              <a:extLst>
                <a:ext uri="{FF2B5EF4-FFF2-40B4-BE49-F238E27FC236}">
                  <a16:creationId xmlns:a16="http://schemas.microsoft.com/office/drawing/2014/main" id="{3EA5733F-5BD7-4251-8B1D-508EB3187F64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1543677">
              <a:off x="2736" y="1728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7415" name="Oval 6">
              <a:extLst>
                <a:ext uri="{FF2B5EF4-FFF2-40B4-BE49-F238E27FC236}">
                  <a16:creationId xmlns:a16="http://schemas.microsoft.com/office/drawing/2014/main" id="{AAEB8B47-E8A5-4BA6-95B6-AB59D32D6BFE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1543677">
              <a:off x="4416" y="1824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7417" name="Oval 8">
              <a:extLst>
                <a:ext uri="{FF2B5EF4-FFF2-40B4-BE49-F238E27FC236}">
                  <a16:creationId xmlns:a16="http://schemas.microsoft.com/office/drawing/2014/main" id="{9F69561B-6E12-4138-AE11-34728EF59391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20056323">
              <a:off x="2916" y="3117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7418" name="Oval 9">
              <a:extLst>
                <a:ext uri="{FF2B5EF4-FFF2-40B4-BE49-F238E27FC236}">
                  <a16:creationId xmlns:a16="http://schemas.microsoft.com/office/drawing/2014/main" id="{41929B49-5E84-41BD-AB98-45EE2EC1754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1543677">
              <a:off x="1296" y="2592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lang="id-ID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02410" name="Oval 10">
              <a:extLst>
                <a:ext uri="{FF2B5EF4-FFF2-40B4-BE49-F238E27FC236}">
                  <a16:creationId xmlns:a16="http://schemas.microsoft.com/office/drawing/2014/main" id="{A68E9761-9E27-4C33-83E5-6B2F89AF464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407" y="1296"/>
              <a:ext cx="720" cy="694"/>
            </a:xfrm>
            <a:prstGeom prst="ellipse">
              <a:avLst/>
            </a:prstGeom>
            <a:gradFill flip="none" rotWithShape="1">
              <a:gsLst>
                <a:gs pos="0">
                  <a:srgbClr val="009900">
                    <a:shade val="30000"/>
                    <a:satMod val="115000"/>
                  </a:srgbClr>
                </a:gs>
                <a:gs pos="50000">
                  <a:srgbClr val="009900">
                    <a:shade val="67500"/>
                    <a:satMod val="115000"/>
                  </a:srgbClr>
                </a:gs>
                <a:gs pos="100000">
                  <a:srgbClr val="0099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2411" name="Oval 11">
              <a:extLst>
                <a:ext uri="{FF2B5EF4-FFF2-40B4-BE49-F238E27FC236}">
                  <a16:creationId xmlns:a16="http://schemas.microsoft.com/office/drawing/2014/main" id="{5E2E00A1-3FB5-4666-AEE6-64E4A31A0C5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79" y="2135"/>
              <a:ext cx="719" cy="694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2413" name="Oval 13">
              <a:extLst>
                <a:ext uri="{FF2B5EF4-FFF2-40B4-BE49-F238E27FC236}">
                  <a16:creationId xmlns:a16="http://schemas.microsoft.com/office/drawing/2014/main" id="{A17E462D-A685-4792-8CBB-9C10FBB25A2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405" y="2850"/>
              <a:ext cx="719" cy="694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d-ID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2414" name="Oval 14">
              <a:extLst>
                <a:ext uri="{FF2B5EF4-FFF2-40B4-BE49-F238E27FC236}">
                  <a16:creationId xmlns:a16="http://schemas.microsoft.com/office/drawing/2014/main" id="{44137724-063E-48AC-89B8-BC527E8BE52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85" y="1457"/>
              <a:ext cx="680" cy="695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30000"/>
                    <a:satMod val="115000"/>
                  </a:schemeClr>
                </a:gs>
                <a:gs pos="50000">
                  <a:schemeClr val="accent1">
                    <a:lumMod val="75000"/>
                    <a:shade val="67500"/>
                    <a:satMod val="115000"/>
                  </a:schemeClr>
                </a:gs>
                <a:gs pos="100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d-ID" b="1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424" name="Text Box 15">
              <a:extLst>
                <a:ext uri="{FF2B5EF4-FFF2-40B4-BE49-F238E27FC236}">
                  <a16:creationId xmlns:a16="http://schemas.microsoft.com/office/drawing/2014/main" id="{B73B0B66-BBD4-4FC9-B340-F6ABBBE0C6F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900" y="2365"/>
              <a:ext cx="90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en-US" sz="1800" b="1" dirty="0">
                  <a:latin typeface="Verdana" panose="020B0604030504040204" pitchFamily="34" charset="0"/>
                </a:rPr>
                <a:t>Executive</a:t>
              </a:r>
            </a:p>
          </p:txBody>
        </p:sp>
        <p:sp>
          <p:nvSpPr>
            <p:cNvPr id="17425" name="Text Box 16">
              <a:extLst>
                <a:ext uri="{FF2B5EF4-FFF2-40B4-BE49-F238E27FC236}">
                  <a16:creationId xmlns:a16="http://schemas.microsoft.com/office/drawing/2014/main" id="{0209438F-50E2-44A9-8AAF-EFA648E3C50A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383" y="1493"/>
              <a:ext cx="78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en-US" sz="1800" b="1" dirty="0" err="1">
                  <a:solidFill>
                    <a:srgbClr val="FFFFFF"/>
                  </a:solidFill>
                  <a:latin typeface="Verdana" panose="020B0604030504040204" pitchFamily="34" charset="0"/>
                </a:rPr>
                <a:t>Birokrat</a:t>
              </a:r>
              <a:endParaRPr lang="en-US" altLang="en-US" sz="1800" b="1" dirty="0">
                <a:solidFill>
                  <a:srgbClr val="FFFFFF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7426" name="Text Box 17">
              <a:extLst>
                <a:ext uri="{FF2B5EF4-FFF2-40B4-BE49-F238E27FC236}">
                  <a16:creationId xmlns:a16="http://schemas.microsoft.com/office/drawing/2014/main" id="{14F0FFB9-0CB3-422E-B7A3-986F5F03889A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4148" y="1643"/>
              <a:ext cx="76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en-US" sz="1600" b="1" dirty="0">
                  <a:solidFill>
                    <a:srgbClr val="FFFFFF"/>
                  </a:solidFill>
                  <a:latin typeface="Verdana" panose="020B0604030504040204" pitchFamily="34" charset="0"/>
                </a:rPr>
                <a:t>Develop-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en-US" sz="1600" b="1" dirty="0">
                  <a:solidFill>
                    <a:srgbClr val="FFFFFF"/>
                  </a:solidFill>
                  <a:latin typeface="Verdana" panose="020B0604030504040204" pitchFamily="34" charset="0"/>
                </a:rPr>
                <a:t>     </a:t>
              </a:r>
              <a:r>
                <a:rPr lang="en-US" altLang="en-US" sz="1600" b="1" dirty="0" err="1">
                  <a:solidFill>
                    <a:srgbClr val="FFFFFF"/>
                  </a:solidFill>
                  <a:latin typeface="Verdana" panose="020B0604030504040204" pitchFamily="34" charset="0"/>
                </a:rPr>
                <a:t>er</a:t>
              </a:r>
              <a:endParaRPr lang="en-US" altLang="en-US" sz="1600" b="1" dirty="0">
                <a:solidFill>
                  <a:srgbClr val="FFFFFF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17427" name="Text Box 18">
              <a:extLst>
                <a:ext uri="{FF2B5EF4-FFF2-40B4-BE49-F238E27FC236}">
                  <a16:creationId xmlns:a16="http://schemas.microsoft.com/office/drawing/2014/main" id="{9B315B66-068F-49FB-9D71-97E2DF69DD0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219" y="2956"/>
              <a:ext cx="4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en-US" sz="1800" b="1">
                  <a:solidFill>
                    <a:srgbClr val="FFFFFF"/>
                  </a:solidFill>
                  <a:latin typeface="Verdana" panose="020B0604030504040204" pitchFamily="34" charset="0"/>
                </a:rPr>
                <a:t>Text</a:t>
              </a:r>
            </a:p>
          </p:txBody>
        </p:sp>
        <p:sp>
          <p:nvSpPr>
            <p:cNvPr id="17428" name="Text Box 19">
              <a:extLst>
                <a:ext uri="{FF2B5EF4-FFF2-40B4-BE49-F238E27FC236}">
                  <a16:creationId xmlns:a16="http://schemas.microsoft.com/office/drawing/2014/main" id="{C37C9D36-D51F-436D-9F2D-79F2365E3F0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638" y="3295"/>
              <a:ext cx="4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en-US" sz="1800" b="1" dirty="0">
                  <a:solidFill>
                    <a:srgbClr val="FFFFFF"/>
                  </a:solidFill>
                  <a:latin typeface="Verdana" panose="020B0604030504040204" pitchFamily="34" charset="0"/>
                </a:rPr>
                <a:t>Text</a:t>
              </a:r>
            </a:p>
          </p:txBody>
        </p:sp>
        <p:sp>
          <p:nvSpPr>
            <p:cNvPr id="17429" name="Text Box 20">
              <a:extLst>
                <a:ext uri="{FF2B5EF4-FFF2-40B4-BE49-F238E27FC236}">
                  <a16:creationId xmlns:a16="http://schemas.microsoft.com/office/drawing/2014/main" id="{1188F6F5-2F06-4F2B-97FF-0BA625BE913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33" y="1961"/>
              <a:ext cx="1794" cy="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en-US" b="1" dirty="0">
                  <a:solidFill>
                    <a:srgbClr val="000000"/>
                  </a:solidFill>
                </a:rPr>
                <a:t>Gaya </a:t>
              </a:r>
              <a:r>
                <a:rPr lang="en-US" altLang="en-US" b="1" dirty="0" err="1">
                  <a:solidFill>
                    <a:srgbClr val="000000"/>
                  </a:solidFill>
                </a:rPr>
                <a:t>Kepemimpinan</a:t>
              </a:r>
              <a:endParaRPr lang="en-US" altLang="en-US" b="1" dirty="0">
                <a:solidFill>
                  <a:srgbClr val="000000"/>
                </a:solidFill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en-US" b="1" dirty="0" err="1">
                  <a:solidFill>
                    <a:srgbClr val="000000"/>
                  </a:solidFill>
                </a:rPr>
                <a:t>Efektif</a:t>
              </a:r>
              <a:endParaRPr lang="en-US" alt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17432" name="Text Box 23">
              <a:extLst>
                <a:ext uri="{FF2B5EF4-FFF2-40B4-BE49-F238E27FC236}">
                  <a16:creationId xmlns:a16="http://schemas.microsoft.com/office/drawing/2014/main" id="{2492BFAF-F71A-4875-AE46-91E51293FCC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477" y="3007"/>
              <a:ext cx="647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en-US" sz="1600" b="1" dirty="0">
                  <a:solidFill>
                    <a:schemeClr val="bg1"/>
                  </a:solidFill>
                  <a:latin typeface="Verdana" panose="020B0604030504040204" pitchFamily="34" charset="0"/>
                </a:rPr>
                <a:t>Bene-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en-US" sz="1600" b="1" dirty="0" err="1">
                  <a:solidFill>
                    <a:schemeClr val="bg1"/>
                  </a:solidFill>
                  <a:latin typeface="Verdana" panose="020B0604030504040204" pitchFamily="34" charset="0"/>
                </a:rPr>
                <a:t>volent</a:t>
              </a:r>
              <a:endParaRPr lang="en-US" altLang="en-US" sz="1600" b="1" dirty="0">
                <a:solidFill>
                  <a:schemeClr val="bg1"/>
                </a:solidFill>
                <a:latin typeface="Verdana" panose="020B0604030504040204" pitchFamily="34" charset="0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oter Placeholder 3">
            <a:extLst>
              <a:ext uri="{FF2B5EF4-FFF2-40B4-BE49-F238E27FC236}">
                <a16:creationId xmlns:a16="http://schemas.microsoft.com/office/drawing/2014/main" id="{DD093910-DC04-4BB5-86B5-ECBFFDF61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www.themegallery.com</a:t>
            </a:r>
          </a:p>
        </p:txBody>
      </p:sp>
      <p:grpSp>
        <p:nvGrpSpPr>
          <p:cNvPr id="17412" name="Group 3">
            <a:extLst>
              <a:ext uri="{FF2B5EF4-FFF2-40B4-BE49-F238E27FC236}">
                <a16:creationId xmlns:a16="http://schemas.microsoft.com/office/drawing/2014/main" id="{C6F24C72-0ABB-48B7-A4B7-2A596D388D9D}"/>
              </a:ext>
            </a:extLst>
          </p:cNvPr>
          <p:cNvGrpSpPr>
            <a:grpSpLocks/>
          </p:cNvGrpSpPr>
          <p:nvPr/>
        </p:nvGrpSpPr>
        <p:grpSpPr bwMode="auto">
          <a:xfrm>
            <a:off x="2640013" y="2057400"/>
            <a:ext cx="6894513" cy="3568700"/>
            <a:chOff x="745" y="1296"/>
            <a:chExt cx="4343" cy="2248"/>
          </a:xfrm>
        </p:grpSpPr>
        <p:sp>
          <p:nvSpPr>
            <p:cNvPr id="102404" name="Freeform 4">
              <a:extLst>
                <a:ext uri="{FF2B5EF4-FFF2-40B4-BE49-F238E27FC236}">
                  <a16:creationId xmlns:a16="http://schemas.microsoft.com/office/drawing/2014/main" id="{88E02493-0F37-41C1-B49E-0D116C2E1ED0}"/>
                </a:ext>
              </a:extLst>
            </p:cNvPr>
            <p:cNvSpPr>
              <a:spLocks noEditPoints="1"/>
            </p:cNvSpPr>
            <p:nvPr/>
          </p:nvSpPr>
          <p:spPr bwMode="gray">
            <a:xfrm rot="20241944">
              <a:off x="745" y="1843"/>
              <a:ext cx="3839" cy="1527"/>
            </a:xfrm>
            <a:custGeom>
              <a:avLst/>
              <a:gdLst/>
              <a:ahLst/>
              <a:cxnLst>
                <a:cxn ang="0">
                  <a:pos x="1692" y="12"/>
                </a:cxn>
                <a:cxn ang="0">
                  <a:pos x="1234" y="74"/>
                </a:cxn>
                <a:cxn ang="0">
                  <a:pos x="828" y="182"/>
                </a:cxn>
                <a:cxn ang="0">
                  <a:pos x="486" y="330"/>
                </a:cxn>
                <a:cxn ang="0">
                  <a:pos x="226" y="510"/>
                </a:cxn>
                <a:cxn ang="0">
                  <a:pos x="58" y="718"/>
                </a:cxn>
                <a:cxn ang="0">
                  <a:pos x="0" y="944"/>
                </a:cxn>
                <a:cxn ang="0">
                  <a:pos x="58" y="1170"/>
                </a:cxn>
                <a:cxn ang="0">
                  <a:pos x="226" y="1378"/>
                </a:cxn>
                <a:cxn ang="0">
                  <a:pos x="486" y="1558"/>
                </a:cxn>
                <a:cxn ang="0">
                  <a:pos x="828" y="1706"/>
                </a:cxn>
                <a:cxn ang="0">
                  <a:pos x="1234" y="1814"/>
                </a:cxn>
                <a:cxn ang="0">
                  <a:pos x="1692" y="1876"/>
                </a:cxn>
                <a:cxn ang="0">
                  <a:pos x="2186" y="1884"/>
                </a:cxn>
                <a:cxn ang="0">
                  <a:pos x="2658" y="1840"/>
                </a:cxn>
                <a:cxn ang="0">
                  <a:pos x="3084" y="1746"/>
                </a:cxn>
                <a:cxn ang="0">
                  <a:pos x="3448" y="1612"/>
                </a:cxn>
                <a:cxn ang="0">
                  <a:pos x="3738" y="1442"/>
                </a:cxn>
                <a:cxn ang="0">
                  <a:pos x="3938" y="1242"/>
                </a:cxn>
                <a:cxn ang="0">
                  <a:pos x="4034" y="1022"/>
                </a:cxn>
                <a:cxn ang="0">
                  <a:pos x="4014" y="790"/>
                </a:cxn>
                <a:cxn ang="0">
                  <a:pos x="3882" y="576"/>
                </a:cxn>
                <a:cxn ang="0">
                  <a:pos x="3650" y="386"/>
                </a:cxn>
                <a:cxn ang="0">
                  <a:pos x="3334" y="228"/>
                </a:cxn>
                <a:cxn ang="0">
                  <a:pos x="2948" y="106"/>
                </a:cxn>
                <a:cxn ang="0">
                  <a:pos x="2506" y="28"/>
                </a:cxn>
                <a:cxn ang="0">
                  <a:pos x="2020" y="0"/>
                </a:cxn>
                <a:cxn ang="0">
                  <a:pos x="1606" y="1736"/>
                </a:cxn>
                <a:cxn ang="0">
                  <a:pos x="1164" y="1678"/>
                </a:cxn>
                <a:cxn ang="0">
                  <a:pos x="776" y="1576"/>
                </a:cxn>
                <a:cxn ang="0">
                  <a:pos x="458" y="1436"/>
                </a:cxn>
                <a:cxn ang="0">
                  <a:pos x="224" y="1266"/>
                </a:cxn>
                <a:cxn ang="0">
                  <a:pos x="88" y="1074"/>
                </a:cxn>
                <a:cxn ang="0">
                  <a:pos x="68" y="864"/>
                </a:cxn>
                <a:cxn ang="0">
                  <a:pos x="166" y="664"/>
                </a:cxn>
                <a:cxn ang="0">
                  <a:pos x="370" y="486"/>
                </a:cxn>
                <a:cxn ang="0">
                  <a:pos x="662" y="336"/>
                </a:cxn>
                <a:cxn ang="0">
                  <a:pos x="1028" y="222"/>
                </a:cxn>
                <a:cxn ang="0">
                  <a:pos x="1454" y="148"/>
                </a:cxn>
                <a:cxn ang="0">
                  <a:pos x="1922" y="120"/>
                </a:cxn>
                <a:cxn ang="0">
                  <a:pos x="2392" y="148"/>
                </a:cxn>
                <a:cxn ang="0">
                  <a:pos x="2818" y="222"/>
                </a:cxn>
                <a:cxn ang="0">
                  <a:pos x="3184" y="336"/>
                </a:cxn>
                <a:cxn ang="0">
                  <a:pos x="3476" y="486"/>
                </a:cxn>
                <a:cxn ang="0">
                  <a:pos x="3680" y="664"/>
                </a:cxn>
                <a:cxn ang="0">
                  <a:pos x="3778" y="864"/>
                </a:cxn>
                <a:cxn ang="0">
                  <a:pos x="3758" y="1074"/>
                </a:cxn>
                <a:cxn ang="0">
                  <a:pos x="3622" y="1266"/>
                </a:cxn>
                <a:cxn ang="0">
                  <a:pos x="3388" y="1436"/>
                </a:cxn>
                <a:cxn ang="0">
                  <a:pos x="3070" y="1576"/>
                </a:cxn>
                <a:cxn ang="0">
                  <a:pos x="2682" y="1678"/>
                </a:cxn>
                <a:cxn ang="0">
                  <a:pos x="2240" y="1736"/>
                </a:cxn>
              </a:cxnLst>
              <a:rect l="0" t="0" r="r" b="b"/>
              <a:pathLst>
                <a:path w="4040" h="1888">
                  <a:moveTo>
                    <a:pt x="2020" y="0"/>
                  </a:moveTo>
                  <a:lnTo>
                    <a:pt x="1854" y="4"/>
                  </a:lnTo>
                  <a:lnTo>
                    <a:pt x="1692" y="12"/>
                  </a:lnTo>
                  <a:lnTo>
                    <a:pt x="1534" y="28"/>
                  </a:lnTo>
                  <a:lnTo>
                    <a:pt x="1382" y="48"/>
                  </a:lnTo>
                  <a:lnTo>
                    <a:pt x="1234" y="74"/>
                  </a:lnTo>
                  <a:lnTo>
                    <a:pt x="1092" y="106"/>
                  </a:lnTo>
                  <a:lnTo>
                    <a:pt x="956" y="142"/>
                  </a:lnTo>
                  <a:lnTo>
                    <a:pt x="828" y="182"/>
                  </a:lnTo>
                  <a:lnTo>
                    <a:pt x="706" y="228"/>
                  </a:lnTo>
                  <a:lnTo>
                    <a:pt x="592" y="276"/>
                  </a:lnTo>
                  <a:lnTo>
                    <a:pt x="486" y="330"/>
                  </a:lnTo>
                  <a:lnTo>
                    <a:pt x="390" y="386"/>
                  </a:lnTo>
                  <a:lnTo>
                    <a:pt x="302" y="446"/>
                  </a:lnTo>
                  <a:lnTo>
                    <a:pt x="226" y="510"/>
                  </a:lnTo>
                  <a:lnTo>
                    <a:pt x="158" y="576"/>
                  </a:lnTo>
                  <a:lnTo>
                    <a:pt x="102" y="646"/>
                  </a:lnTo>
                  <a:lnTo>
                    <a:pt x="58" y="718"/>
                  </a:lnTo>
                  <a:lnTo>
                    <a:pt x="26" y="790"/>
                  </a:lnTo>
                  <a:lnTo>
                    <a:pt x="6" y="866"/>
                  </a:lnTo>
                  <a:lnTo>
                    <a:pt x="0" y="944"/>
                  </a:lnTo>
                  <a:lnTo>
                    <a:pt x="6" y="1022"/>
                  </a:lnTo>
                  <a:lnTo>
                    <a:pt x="26" y="1098"/>
                  </a:lnTo>
                  <a:lnTo>
                    <a:pt x="58" y="1170"/>
                  </a:lnTo>
                  <a:lnTo>
                    <a:pt x="102" y="1242"/>
                  </a:lnTo>
                  <a:lnTo>
                    <a:pt x="158" y="1312"/>
                  </a:lnTo>
                  <a:lnTo>
                    <a:pt x="226" y="1378"/>
                  </a:lnTo>
                  <a:lnTo>
                    <a:pt x="302" y="1442"/>
                  </a:lnTo>
                  <a:lnTo>
                    <a:pt x="390" y="1502"/>
                  </a:lnTo>
                  <a:lnTo>
                    <a:pt x="486" y="1558"/>
                  </a:lnTo>
                  <a:lnTo>
                    <a:pt x="592" y="1612"/>
                  </a:lnTo>
                  <a:lnTo>
                    <a:pt x="706" y="1660"/>
                  </a:lnTo>
                  <a:lnTo>
                    <a:pt x="828" y="1706"/>
                  </a:lnTo>
                  <a:lnTo>
                    <a:pt x="956" y="1746"/>
                  </a:lnTo>
                  <a:lnTo>
                    <a:pt x="1092" y="1782"/>
                  </a:lnTo>
                  <a:lnTo>
                    <a:pt x="1234" y="1814"/>
                  </a:lnTo>
                  <a:lnTo>
                    <a:pt x="1382" y="1840"/>
                  </a:lnTo>
                  <a:lnTo>
                    <a:pt x="1534" y="1860"/>
                  </a:lnTo>
                  <a:lnTo>
                    <a:pt x="1692" y="1876"/>
                  </a:lnTo>
                  <a:lnTo>
                    <a:pt x="1854" y="1884"/>
                  </a:lnTo>
                  <a:lnTo>
                    <a:pt x="2020" y="1888"/>
                  </a:lnTo>
                  <a:lnTo>
                    <a:pt x="2186" y="1884"/>
                  </a:lnTo>
                  <a:lnTo>
                    <a:pt x="2348" y="1876"/>
                  </a:lnTo>
                  <a:lnTo>
                    <a:pt x="2506" y="1860"/>
                  </a:lnTo>
                  <a:lnTo>
                    <a:pt x="2658" y="1840"/>
                  </a:lnTo>
                  <a:lnTo>
                    <a:pt x="2806" y="1814"/>
                  </a:lnTo>
                  <a:lnTo>
                    <a:pt x="2948" y="1782"/>
                  </a:lnTo>
                  <a:lnTo>
                    <a:pt x="3084" y="1746"/>
                  </a:lnTo>
                  <a:lnTo>
                    <a:pt x="3212" y="1706"/>
                  </a:lnTo>
                  <a:lnTo>
                    <a:pt x="3334" y="1660"/>
                  </a:lnTo>
                  <a:lnTo>
                    <a:pt x="3448" y="1612"/>
                  </a:lnTo>
                  <a:lnTo>
                    <a:pt x="3554" y="1558"/>
                  </a:lnTo>
                  <a:lnTo>
                    <a:pt x="3650" y="1502"/>
                  </a:lnTo>
                  <a:lnTo>
                    <a:pt x="3738" y="1442"/>
                  </a:lnTo>
                  <a:lnTo>
                    <a:pt x="3814" y="1378"/>
                  </a:lnTo>
                  <a:lnTo>
                    <a:pt x="3882" y="1312"/>
                  </a:lnTo>
                  <a:lnTo>
                    <a:pt x="3938" y="1242"/>
                  </a:lnTo>
                  <a:lnTo>
                    <a:pt x="3982" y="1170"/>
                  </a:lnTo>
                  <a:lnTo>
                    <a:pt x="4014" y="1098"/>
                  </a:lnTo>
                  <a:lnTo>
                    <a:pt x="4034" y="1022"/>
                  </a:lnTo>
                  <a:lnTo>
                    <a:pt x="4040" y="944"/>
                  </a:lnTo>
                  <a:lnTo>
                    <a:pt x="4034" y="866"/>
                  </a:lnTo>
                  <a:lnTo>
                    <a:pt x="4014" y="790"/>
                  </a:lnTo>
                  <a:lnTo>
                    <a:pt x="3982" y="718"/>
                  </a:lnTo>
                  <a:lnTo>
                    <a:pt x="3938" y="646"/>
                  </a:lnTo>
                  <a:lnTo>
                    <a:pt x="3882" y="576"/>
                  </a:lnTo>
                  <a:lnTo>
                    <a:pt x="3814" y="510"/>
                  </a:lnTo>
                  <a:lnTo>
                    <a:pt x="3738" y="446"/>
                  </a:lnTo>
                  <a:lnTo>
                    <a:pt x="3650" y="386"/>
                  </a:lnTo>
                  <a:lnTo>
                    <a:pt x="3554" y="330"/>
                  </a:lnTo>
                  <a:lnTo>
                    <a:pt x="3448" y="276"/>
                  </a:lnTo>
                  <a:lnTo>
                    <a:pt x="3334" y="228"/>
                  </a:lnTo>
                  <a:lnTo>
                    <a:pt x="3212" y="182"/>
                  </a:lnTo>
                  <a:lnTo>
                    <a:pt x="3084" y="142"/>
                  </a:lnTo>
                  <a:lnTo>
                    <a:pt x="2948" y="106"/>
                  </a:lnTo>
                  <a:lnTo>
                    <a:pt x="2806" y="74"/>
                  </a:lnTo>
                  <a:lnTo>
                    <a:pt x="2658" y="48"/>
                  </a:lnTo>
                  <a:lnTo>
                    <a:pt x="2506" y="28"/>
                  </a:lnTo>
                  <a:lnTo>
                    <a:pt x="2348" y="12"/>
                  </a:lnTo>
                  <a:lnTo>
                    <a:pt x="2186" y="4"/>
                  </a:lnTo>
                  <a:lnTo>
                    <a:pt x="2020" y="0"/>
                  </a:lnTo>
                  <a:close/>
                  <a:moveTo>
                    <a:pt x="1922" y="1748"/>
                  </a:moveTo>
                  <a:lnTo>
                    <a:pt x="1762" y="1746"/>
                  </a:lnTo>
                  <a:lnTo>
                    <a:pt x="1606" y="1736"/>
                  </a:lnTo>
                  <a:lnTo>
                    <a:pt x="1454" y="1722"/>
                  </a:lnTo>
                  <a:lnTo>
                    <a:pt x="1306" y="1702"/>
                  </a:lnTo>
                  <a:lnTo>
                    <a:pt x="1164" y="1678"/>
                  </a:lnTo>
                  <a:lnTo>
                    <a:pt x="1028" y="1648"/>
                  </a:lnTo>
                  <a:lnTo>
                    <a:pt x="898" y="1614"/>
                  </a:lnTo>
                  <a:lnTo>
                    <a:pt x="776" y="1576"/>
                  </a:lnTo>
                  <a:lnTo>
                    <a:pt x="662" y="1532"/>
                  </a:lnTo>
                  <a:lnTo>
                    <a:pt x="554" y="1486"/>
                  </a:lnTo>
                  <a:lnTo>
                    <a:pt x="458" y="1436"/>
                  </a:lnTo>
                  <a:lnTo>
                    <a:pt x="370" y="1382"/>
                  </a:lnTo>
                  <a:lnTo>
                    <a:pt x="292" y="1326"/>
                  </a:lnTo>
                  <a:lnTo>
                    <a:pt x="224" y="1266"/>
                  </a:lnTo>
                  <a:lnTo>
                    <a:pt x="166" y="1204"/>
                  </a:lnTo>
                  <a:lnTo>
                    <a:pt x="122" y="1140"/>
                  </a:lnTo>
                  <a:lnTo>
                    <a:pt x="88" y="1074"/>
                  </a:lnTo>
                  <a:lnTo>
                    <a:pt x="68" y="1004"/>
                  </a:lnTo>
                  <a:lnTo>
                    <a:pt x="62" y="934"/>
                  </a:lnTo>
                  <a:lnTo>
                    <a:pt x="68" y="864"/>
                  </a:lnTo>
                  <a:lnTo>
                    <a:pt x="88" y="796"/>
                  </a:lnTo>
                  <a:lnTo>
                    <a:pt x="122" y="730"/>
                  </a:lnTo>
                  <a:lnTo>
                    <a:pt x="166" y="664"/>
                  </a:lnTo>
                  <a:lnTo>
                    <a:pt x="224" y="602"/>
                  </a:lnTo>
                  <a:lnTo>
                    <a:pt x="292" y="544"/>
                  </a:lnTo>
                  <a:lnTo>
                    <a:pt x="370" y="486"/>
                  </a:lnTo>
                  <a:lnTo>
                    <a:pt x="458" y="434"/>
                  </a:lnTo>
                  <a:lnTo>
                    <a:pt x="554" y="382"/>
                  </a:lnTo>
                  <a:lnTo>
                    <a:pt x="662" y="336"/>
                  </a:lnTo>
                  <a:lnTo>
                    <a:pt x="776" y="294"/>
                  </a:lnTo>
                  <a:lnTo>
                    <a:pt x="898" y="256"/>
                  </a:lnTo>
                  <a:lnTo>
                    <a:pt x="1028" y="222"/>
                  </a:lnTo>
                  <a:lnTo>
                    <a:pt x="1164" y="192"/>
                  </a:lnTo>
                  <a:lnTo>
                    <a:pt x="1306" y="166"/>
                  </a:lnTo>
                  <a:lnTo>
                    <a:pt x="1454" y="148"/>
                  </a:lnTo>
                  <a:lnTo>
                    <a:pt x="1606" y="132"/>
                  </a:lnTo>
                  <a:lnTo>
                    <a:pt x="1762" y="124"/>
                  </a:lnTo>
                  <a:lnTo>
                    <a:pt x="1922" y="120"/>
                  </a:lnTo>
                  <a:lnTo>
                    <a:pt x="2084" y="124"/>
                  </a:lnTo>
                  <a:lnTo>
                    <a:pt x="2240" y="132"/>
                  </a:lnTo>
                  <a:lnTo>
                    <a:pt x="2392" y="148"/>
                  </a:lnTo>
                  <a:lnTo>
                    <a:pt x="2540" y="166"/>
                  </a:lnTo>
                  <a:lnTo>
                    <a:pt x="2682" y="192"/>
                  </a:lnTo>
                  <a:lnTo>
                    <a:pt x="2818" y="222"/>
                  </a:lnTo>
                  <a:lnTo>
                    <a:pt x="2948" y="256"/>
                  </a:lnTo>
                  <a:lnTo>
                    <a:pt x="3070" y="294"/>
                  </a:lnTo>
                  <a:lnTo>
                    <a:pt x="3184" y="336"/>
                  </a:lnTo>
                  <a:lnTo>
                    <a:pt x="3292" y="382"/>
                  </a:lnTo>
                  <a:lnTo>
                    <a:pt x="3388" y="434"/>
                  </a:lnTo>
                  <a:lnTo>
                    <a:pt x="3476" y="486"/>
                  </a:lnTo>
                  <a:lnTo>
                    <a:pt x="3554" y="544"/>
                  </a:lnTo>
                  <a:lnTo>
                    <a:pt x="3622" y="602"/>
                  </a:lnTo>
                  <a:lnTo>
                    <a:pt x="3680" y="664"/>
                  </a:lnTo>
                  <a:lnTo>
                    <a:pt x="3724" y="730"/>
                  </a:lnTo>
                  <a:lnTo>
                    <a:pt x="3758" y="796"/>
                  </a:lnTo>
                  <a:lnTo>
                    <a:pt x="3778" y="864"/>
                  </a:lnTo>
                  <a:lnTo>
                    <a:pt x="3784" y="934"/>
                  </a:lnTo>
                  <a:lnTo>
                    <a:pt x="3778" y="1004"/>
                  </a:lnTo>
                  <a:lnTo>
                    <a:pt x="3758" y="1074"/>
                  </a:lnTo>
                  <a:lnTo>
                    <a:pt x="3724" y="1140"/>
                  </a:lnTo>
                  <a:lnTo>
                    <a:pt x="3680" y="1204"/>
                  </a:lnTo>
                  <a:lnTo>
                    <a:pt x="3622" y="1266"/>
                  </a:lnTo>
                  <a:lnTo>
                    <a:pt x="3554" y="1326"/>
                  </a:lnTo>
                  <a:lnTo>
                    <a:pt x="3476" y="1382"/>
                  </a:lnTo>
                  <a:lnTo>
                    <a:pt x="3388" y="1436"/>
                  </a:lnTo>
                  <a:lnTo>
                    <a:pt x="3292" y="1486"/>
                  </a:lnTo>
                  <a:lnTo>
                    <a:pt x="3184" y="1532"/>
                  </a:lnTo>
                  <a:lnTo>
                    <a:pt x="3070" y="1576"/>
                  </a:lnTo>
                  <a:lnTo>
                    <a:pt x="2948" y="1614"/>
                  </a:lnTo>
                  <a:lnTo>
                    <a:pt x="2818" y="1648"/>
                  </a:lnTo>
                  <a:lnTo>
                    <a:pt x="2682" y="1678"/>
                  </a:lnTo>
                  <a:lnTo>
                    <a:pt x="2540" y="1702"/>
                  </a:lnTo>
                  <a:lnTo>
                    <a:pt x="2392" y="1722"/>
                  </a:lnTo>
                  <a:lnTo>
                    <a:pt x="2240" y="1736"/>
                  </a:lnTo>
                  <a:lnTo>
                    <a:pt x="2084" y="1746"/>
                  </a:lnTo>
                  <a:lnTo>
                    <a:pt x="1922" y="1748"/>
                  </a:lnTo>
                  <a:close/>
                </a:path>
              </a:pathLst>
            </a:custGeom>
            <a:solidFill>
              <a:srgbClr val="FFFF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7414" name="Oval 5">
              <a:extLst>
                <a:ext uri="{FF2B5EF4-FFF2-40B4-BE49-F238E27FC236}">
                  <a16:creationId xmlns:a16="http://schemas.microsoft.com/office/drawing/2014/main" id="{3EA5733F-5BD7-4251-8B1D-508EB3187F64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1543677">
              <a:off x="2736" y="1728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415" name="Oval 6">
              <a:extLst>
                <a:ext uri="{FF2B5EF4-FFF2-40B4-BE49-F238E27FC236}">
                  <a16:creationId xmlns:a16="http://schemas.microsoft.com/office/drawing/2014/main" id="{AAEB8B47-E8A5-4BA6-95B6-AB59D32D6BFE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1543677">
              <a:off x="4416" y="1824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417" name="Oval 8">
              <a:extLst>
                <a:ext uri="{FF2B5EF4-FFF2-40B4-BE49-F238E27FC236}">
                  <a16:creationId xmlns:a16="http://schemas.microsoft.com/office/drawing/2014/main" id="{9F69561B-6E12-4138-AE11-34728EF59391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20056323">
              <a:off x="2916" y="3117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418" name="Oval 9">
              <a:extLst>
                <a:ext uri="{FF2B5EF4-FFF2-40B4-BE49-F238E27FC236}">
                  <a16:creationId xmlns:a16="http://schemas.microsoft.com/office/drawing/2014/main" id="{41929B49-5E84-41BD-AB98-45EE2EC1754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1543677">
              <a:off x="1296" y="2592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410" name="Oval 10">
              <a:extLst>
                <a:ext uri="{FF2B5EF4-FFF2-40B4-BE49-F238E27FC236}">
                  <a16:creationId xmlns:a16="http://schemas.microsoft.com/office/drawing/2014/main" id="{A68E9761-9E27-4C33-83E5-6B2F89AF464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407" y="1296"/>
              <a:ext cx="720" cy="694"/>
            </a:xfrm>
            <a:prstGeom prst="ellipse">
              <a:avLst/>
            </a:prstGeom>
            <a:gradFill flip="none" rotWithShape="1">
              <a:gsLst>
                <a:gs pos="0">
                  <a:srgbClr val="009900">
                    <a:shade val="30000"/>
                    <a:satMod val="115000"/>
                  </a:srgbClr>
                </a:gs>
                <a:gs pos="50000">
                  <a:srgbClr val="009900">
                    <a:shade val="67500"/>
                    <a:satMod val="115000"/>
                  </a:srgbClr>
                </a:gs>
                <a:gs pos="100000">
                  <a:srgbClr val="0099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02411" name="Oval 11">
              <a:extLst>
                <a:ext uri="{FF2B5EF4-FFF2-40B4-BE49-F238E27FC236}">
                  <a16:creationId xmlns:a16="http://schemas.microsoft.com/office/drawing/2014/main" id="{5E2E00A1-3FB5-4666-AEE6-64E4A31A0C5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79" y="2135"/>
              <a:ext cx="719" cy="694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02413" name="Oval 13">
              <a:extLst>
                <a:ext uri="{FF2B5EF4-FFF2-40B4-BE49-F238E27FC236}">
                  <a16:creationId xmlns:a16="http://schemas.microsoft.com/office/drawing/2014/main" id="{A17E462D-A685-4792-8CBB-9C10FBB25A2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405" y="2850"/>
              <a:ext cx="719" cy="694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02414" name="Oval 14">
              <a:extLst>
                <a:ext uri="{FF2B5EF4-FFF2-40B4-BE49-F238E27FC236}">
                  <a16:creationId xmlns:a16="http://schemas.microsoft.com/office/drawing/2014/main" id="{44137724-063E-48AC-89B8-BC527E8BE52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85" y="1457"/>
              <a:ext cx="680" cy="695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75000"/>
                    <a:shade val="30000"/>
                    <a:satMod val="115000"/>
                  </a:schemeClr>
                </a:gs>
                <a:gs pos="50000">
                  <a:schemeClr val="accent1">
                    <a:lumMod val="75000"/>
                    <a:shade val="67500"/>
                    <a:satMod val="115000"/>
                  </a:schemeClr>
                </a:gs>
                <a:gs pos="100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9525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7424" name="Text Box 15">
              <a:extLst>
                <a:ext uri="{FF2B5EF4-FFF2-40B4-BE49-F238E27FC236}">
                  <a16:creationId xmlns:a16="http://schemas.microsoft.com/office/drawing/2014/main" id="{B73B0B66-BBD4-4FC9-B340-F6ABBBE0C6F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900" y="2365"/>
              <a:ext cx="819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Compro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-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en-US" altLang="en-US" sz="1800" b="1" dirty="0">
                  <a:solidFill>
                    <a:srgbClr val="000000"/>
                  </a:solidFill>
                  <a:latin typeface="Verdana" panose="020B0604030504040204" pitchFamily="34" charset="0"/>
                </a:rPr>
                <a:t>    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miser</a:t>
              </a:r>
            </a:p>
          </p:txBody>
        </p:sp>
        <p:sp>
          <p:nvSpPr>
            <p:cNvPr id="17425" name="Text Box 16">
              <a:extLst>
                <a:ext uri="{FF2B5EF4-FFF2-40B4-BE49-F238E27FC236}">
                  <a16:creationId xmlns:a16="http://schemas.microsoft.com/office/drawing/2014/main" id="{0209438F-50E2-44A9-8AAF-EFA648E3C50A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361" y="1493"/>
              <a:ext cx="82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Deserter</a:t>
              </a:r>
            </a:p>
          </p:txBody>
        </p:sp>
        <p:sp>
          <p:nvSpPr>
            <p:cNvPr id="17426" name="Text Box 17">
              <a:extLst>
                <a:ext uri="{FF2B5EF4-FFF2-40B4-BE49-F238E27FC236}">
                  <a16:creationId xmlns:a16="http://schemas.microsoft.com/office/drawing/2014/main" id="{14F0FFB9-0CB3-422E-B7A3-986F5F03889A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4148" y="1707"/>
              <a:ext cx="903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Missionary  </a:t>
              </a:r>
            </a:p>
          </p:txBody>
        </p:sp>
        <p:sp>
          <p:nvSpPr>
            <p:cNvPr id="17427" name="Text Box 18">
              <a:extLst>
                <a:ext uri="{FF2B5EF4-FFF2-40B4-BE49-F238E27FC236}">
                  <a16:creationId xmlns:a16="http://schemas.microsoft.com/office/drawing/2014/main" id="{9B315B66-068F-49FB-9D71-97E2DF69DD0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219" y="2956"/>
              <a:ext cx="4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Text</a:t>
              </a:r>
            </a:p>
          </p:txBody>
        </p:sp>
        <p:sp>
          <p:nvSpPr>
            <p:cNvPr id="17428" name="Text Box 19">
              <a:extLst>
                <a:ext uri="{FF2B5EF4-FFF2-40B4-BE49-F238E27FC236}">
                  <a16:creationId xmlns:a16="http://schemas.microsoft.com/office/drawing/2014/main" id="{C37C9D36-D51F-436D-9F2D-79F2365E3F0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638" y="3295"/>
              <a:ext cx="4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Text</a:t>
              </a:r>
            </a:p>
          </p:txBody>
        </p:sp>
        <p:sp>
          <p:nvSpPr>
            <p:cNvPr id="17429" name="Text Box 20">
              <a:extLst>
                <a:ext uri="{FF2B5EF4-FFF2-40B4-BE49-F238E27FC236}">
                  <a16:creationId xmlns:a16="http://schemas.microsoft.com/office/drawing/2014/main" id="{1188F6F5-2F06-4F2B-97FF-0BA625BE913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54" y="1965"/>
              <a:ext cx="1794" cy="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Gaya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Kepemimpinan</a:t>
              </a:r>
              <a:endPara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en-US" altLang="en-US" b="1" dirty="0" err="1">
                  <a:solidFill>
                    <a:srgbClr val="000000"/>
                  </a:solidFill>
                </a:rPr>
                <a:t>Tidak</a:t>
              </a:r>
              <a:r>
                <a:rPr lang="en-US" altLang="en-US" b="1">
                  <a:solidFill>
                    <a:srgbClr val="000000"/>
                  </a:solidFill>
                </a:rPr>
                <a:t> efektif</a:t>
              </a:r>
              <a:endPara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432" name="Text Box 23">
              <a:extLst>
                <a:ext uri="{FF2B5EF4-FFF2-40B4-BE49-F238E27FC236}">
                  <a16:creationId xmlns:a16="http://schemas.microsoft.com/office/drawing/2014/main" id="{2492BFAF-F71A-4875-AE46-91E51293FCC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430" y="3104"/>
              <a:ext cx="719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rPr>
                <a:t>Otokrat</a:t>
              </a:r>
              <a:endPara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48274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8B524B-564D-41D9-B7BA-6C5A16D96A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85012" y="0"/>
            <a:ext cx="11806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7413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EBEF6E-B228-43B5-99A4-3E4EDFC2799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07" y="0"/>
            <a:ext cx="11906452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37723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8AA02F-3762-428B-AAA3-CFF26F437221}"/>
              </a:ext>
            </a:extLst>
          </p:cNvPr>
          <p:cNvSpPr/>
          <p:nvPr/>
        </p:nvSpPr>
        <p:spPr>
          <a:xfrm>
            <a:off x="77001" y="0"/>
            <a:ext cx="12114999" cy="6618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200000"/>
              </a:lnSpc>
              <a:spcAft>
                <a:spcPts val="0"/>
              </a:spcAft>
            </a:pP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Kekuatan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gaya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merevisi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kelemahan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trait,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mengembangkan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trait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menjadi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perilaku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pemimpin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setiap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situasi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membahas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hal-hal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dilakukan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pemimpin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cara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melakukannya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menghasilkan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gaya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kepemimpinan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yang valid dan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dipercaya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kepemimpinan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efektif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jika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pemimpin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menyeimbangkan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perilaku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tugas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perilaku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hubungan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manusiawi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gaya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heuritstic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mengajak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berpikir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konseptual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menyeluruh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menjelaskan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pemahaman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terhadapan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kompleksitas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kepemimpinan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mendeskripsikan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dan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memilih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gaya-gaya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kepada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pengikutnya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merevisi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sifat-sifat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menjadi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dilatih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marR="82550" lvl="0" indent="-342900" algn="just">
              <a:lnSpc>
                <a:spcPct val="200000"/>
              </a:lnSpc>
              <a:spcAft>
                <a:spcPts val="1000"/>
              </a:spcAft>
              <a:buFont typeface="+mj-lt"/>
              <a:buAutoNum type="arabicParenBoth"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Berdasarkan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hasil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merupakan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pengembangan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trait.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Pengembangan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tentang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hal-hal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dilakukan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pemimpin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cara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kepemimpinan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82550" lvl="0" indent="-342900" algn="just">
              <a:lnSpc>
                <a:spcPct val="200000"/>
              </a:lnSpc>
              <a:spcAft>
                <a:spcPts val="1000"/>
              </a:spcAft>
              <a:buFont typeface="+mj-lt"/>
              <a:buAutoNum type="arabicParenBoth"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Hasil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valid dan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dipercaya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karena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ditelti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universitas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ternama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The Ohio State University dan The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Univedrsity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of Michigan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serta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dilanjutkan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oleh Blake &amp; Moulton (1964, 1978, dan 1985), Blake &amp;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McCanse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(1991).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gaya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substansi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menawarkan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memahami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proses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kepemimpinan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(9)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konseptual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peneliti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menemukan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gaya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kepemimpinan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berorientasi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penyelesaian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tugas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hubungan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manusia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Keduanya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dilakukan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setiap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pemimpin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Kepemimpinan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efektif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mampu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menyeimbangkan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keduanya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6238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9574B3-A2B5-46D0-A255-ACB5DB8261CF}"/>
              </a:ext>
            </a:extLst>
          </p:cNvPr>
          <p:cNvSpPr/>
          <p:nvPr/>
        </p:nvSpPr>
        <p:spPr>
          <a:xfrm>
            <a:off x="0" y="0"/>
            <a:ext cx="12192000" cy="6996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algn="just">
              <a:lnSpc>
                <a:spcPct val="200000"/>
              </a:lnSpc>
              <a:spcAft>
                <a:spcPts val="0"/>
              </a:spcAft>
            </a:pP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Kelemahan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gaya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gaya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tidak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menjelaskan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hubungan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perilaku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pemimpin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prestasi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kerja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kepuasan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pengikut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Gagal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menemukan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gaya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kepemimpinan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efektif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setiap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situasi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Kepemimpinan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efektif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jika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perhatian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tugas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tinggi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hubungan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manusiawi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tinggi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tetapi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tidak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cocok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setiap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situasi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meninggalkan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ketidakjelasan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gaya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perhatian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tugas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tinggi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hubungan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manusawi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tinggi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gaya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kepemimpinan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terbaik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satu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pun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gaya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terbaik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diterapkan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angket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sempurna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menemukan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gaya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marR="82550" lvl="0" indent="-342900" algn="just">
              <a:lnSpc>
                <a:spcPct val="200000"/>
              </a:lnSpc>
              <a:spcAft>
                <a:spcPts val="1000"/>
              </a:spcAft>
              <a:buFont typeface="+mj-lt"/>
              <a:buAutoNum type="arabicParenBoth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pendekatan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gaya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tidak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cukup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bukti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berhubungan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peningkatan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kinerja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moral,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kepuasan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kerja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produktivitas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kerja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82550" lvl="0" indent="-342900" algn="just">
              <a:lnSpc>
                <a:spcPct val="200000"/>
              </a:lnSpc>
              <a:spcAft>
                <a:spcPts val="1000"/>
              </a:spcAft>
              <a:buFont typeface="+mj-lt"/>
              <a:buAutoNum type="arabicParenBoth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Gagal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menemukan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gaya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umum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kepemimpinan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efektif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berbagai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situasi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indent="-228600">
              <a:buAutoNum type="arabicParenBoth" startAt="9"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Gaya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kepemimpinan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yang paling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efektif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tinggi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tugas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tinggi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hubungan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manusiawi</a:t>
            </a:r>
            <a:r>
              <a:rPr lang="en-US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950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31B97-CAA0-4D42-BBD1-B2172C657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754" y="0"/>
            <a:ext cx="12011246" cy="6096000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/>
              <a:t>Gaya Taylor (1911) </a:t>
            </a:r>
          </a:p>
          <a:p>
            <a:r>
              <a:rPr lang="en-US" sz="4000" dirty="0"/>
              <a:t>Cara </a:t>
            </a:r>
            <a:r>
              <a:rPr lang="en-US" sz="4000" dirty="0" err="1"/>
              <a:t>terbaik</a:t>
            </a:r>
            <a:r>
              <a:rPr lang="en-US" sz="4000" dirty="0"/>
              <a:t> </a:t>
            </a:r>
            <a:r>
              <a:rPr lang="en-US" sz="4000" dirty="0" err="1"/>
              <a:t>meningkatkan</a:t>
            </a:r>
            <a:r>
              <a:rPr lang="en-US" sz="4000" dirty="0"/>
              <a:t> </a:t>
            </a:r>
            <a:r>
              <a:rPr lang="en-US" sz="4000" dirty="0" err="1"/>
              <a:t>produktivitas</a:t>
            </a:r>
            <a:r>
              <a:rPr lang="en-US" sz="4000" dirty="0"/>
              <a:t> </a:t>
            </a:r>
            <a:r>
              <a:rPr lang="en-US" sz="4000" dirty="0" err="1"/>
              <a:t>kerja</a:t>
            </a:r>
            <a:r>
              <a:rPr lang="en-US" sz="4000" dirty="0"/>
              <a:t> </a:t>
            </a:r>
            <a:r>
              <a:rPr lang="en-US" sz="4000" dirty="0" err="1"/>
              <a:t>dgn</a:t>
            </a:r>
            <a:r>
              <a:rPr lang="en-US" sz="4000" dirty="0"/>
              <a:t> </a:t>
            </a:r>
            <a:r>
              <a:rPr lang="en-US" sz="4000" dirty="0" err="1"/>
              <a:t>meningkatkan</a:t>
            </a:r>
            <a:r>
              <a:rPr lang="en-US" sz="4000" dirty="0"/>
              <a:t> </a:t>
            </a:r>
            <a:r>
              <a:rPr lang="en-US" sz="4000" dirty="0" err="1"/>
              <a:t>metode</a:t>
            </a:r>
            <a:r>
              <a:rPr lang="en-US" sz="4000" dirty="0"/>
              <a:t> </a:t>
            </a:r>
            <a:r>
              <a:rPr lang="en-US" sz="4000" dirty="0" err="1"/>
              <a:t>kerja</a:t>
            </a:r>
            <a:r>
              <a:rPr lang="en-US" sz="4000" dirty="0"/>
              <a:t> &amp; </a:t>
            </a:r>
            <a:r>
              <a:rPr lang="en-US" sz="4000" dirty="0" err="1"/>
              <a:t>menganggap</a:t>
            </a:r>
            <a:r>
              <a:rPr lang="en-US" sz="4000" dirty="0"/>
              <a:t> </a:t>
            </a:r>
            <a:r>
              <a:rPr lang="en-US" sz="4000" dirty="0" err="1"/>
              <a:t>manusia</a:t>
            </a:r>
            <a:r>
              <a:rPr lang="en-US" sz="4000" dirty="0"/>
              <a:t> </a:t>
            </a:r>
            <a:r>
              <a:rPr lang="en-US" sz="4000" dirty="0" err="1"/>
              <a:t>seperti</a:t>
            </a:r>
            <a:r>
              <a:rPr lang="en-US" sz="4000" dirty="0"/>
              <a:t> </a:t>
            </a:r>
            <a:r>
              <a:rPr lang="en-US" sz="4000" dirty="0" err="1"/>
              <a:t>mesin</a:t>
            </a:r>
            <a:r>
              <a:rPr lang="en-US" sz="4000" dirty="0"/>
              <a:t>. </a:t>
            </a:r>
          </a:p>
          <a:p>
            <a:r>
              <a:rPr lang="en-US" sz="4000" dirty="0" err="1"/>
              <a:t>Manusia</a:t>
            </a:r>
            <a:r>
              <a:rPr lang="en-US" sz="4000" dirty="0"/>
              <a:t> </a:t>
            </a:r>
            <a:r>
              <a:rPr lang="en-US" sz="4000" dirty="0" err="1"/>
              <a:t>utk</a:t>
            </a:r>
            <a:r>
              <a:rPr lang="en-US" sz="4000" dirty="0"/>
              <a:t> </a:t>
            </a:r>
            <a:r>
              <a:rPr lang="en-US" sz="4000" dirty="0" err="1"/>
              <a:t>manajemen</a:t>
            </a:r>
            <a:r>
              <a:rPr lang="en-US" sz="4000" dirty="0"/>
              <a:t>.</a:t>
            </a:r>
          </a:p>
          <a:p>
            <a:r>
              <a:rPr lang="en-US" sz="4000" dirty="0" err="1"/>
              <a:t>Menetapkan</a:t>
            </a:r>
            <a:r>
              <a:rPr lang="en-US" sz="4000" dirty="0"/>
              <a:t> </a:t>
            </a:r>
            <a:r>
              <a:rPr lang="en-US" sz="4000" dirty="0" err="1"/>
              <a:t>kriteria</a:t>
            </a:r>
            <a:r>
              <a:rPr lang="en-US" sz="4000" dirty="0"/>
              <a:t> </a:t>
            </a:r>
            <a:r>
              <a:rPr lang="en-US" sz="4000" dirty="0" err="1"/>
              <a:t>prestasi</a:t>
            </a:r>
            <a:r>
              <a:rPr lang="en-US" sz="4000" dirty="0"/>
              <a:t> </a:t>
            </a:r>
            <a:r>
              <a:rPr lang="en-US" sz="4000" dirty="0" err="1"/>
              <a:t>untuk</a:t>
            </a:r>
            <a:r>
              <a:rPr lang="en-US" sz="4000" dirty="0"/>
              <a:t> </a:t>
            </a:r>
            <a:r>
              <a:rPr lang="en-US" sz="4000" dirty="0" err="1"/>
              <a:t>dicapai</a:t>
            </a:r>
            <a:endParaRPr lang="en-US" sz="4000" dirty="0"/>
          </a:p>
          <a:p>
            <a:r>
              <a:rPr lang="en-US" sz="4000" dirty="0" err="1"/>
              <a:t>Fokus</a:t>
            </a:r>
            <a:r>
              <a:rPr lang="en-US" sz="4000" dirty="0"/>
              <a:t> pada </a:t>
            </a:r>
            <a:r>
              <a:rPr lang="en-US" sz="4000" dirty="0" err="1"/>
              <a:t>kebutuhan</a:t>
            </a:r>
            <a:r>
              <a:rPr lang="en-US" sz="4000" dirty="0"/>
              <a:t> </a:t>
            </a:r>
            <a:r>
              <a:rPr lang="en-US" sz="4000" dirty="0" err="1"/>
              <a:t>organisasi</a:t>
            </a:r>
            <a:r>
              <a:rPr lang="en-US" sz="4000" dirty="0"/>
              <a:t> (</a:t>
            </a:r>
            <a:r>
              <a:rPr lang="en-US" sz="4000" dirty="0" err="1"/>
              <a:t>orientasi</a:t>
            </a:r>
            <a:r>
              <a:rPr lang="en-US" sz="4000" dirty="0"/>
              <a:t> </a:t>
            </a:r>
            <a:r>
              <a:rPr lang="en-US" sz="4000" dirty="0" err="1"/>
              <a:t>tgs</a:t>
            </a:r>
            <a:r>
              <a:rPr lang="en-US" sz="4000" dirty="0"/>
              <a:t>)</a:t>
            </a:r>
            <a:r>
              <a:rPr lang="id-ID" sz="4000" dirty="0"/>
              <a:t>. </a:t>
            </a:r>
            <a:endParaRPr lang="en-US" sz="4000" dirty="0"/>
          </a:p>
          <a:p>
            <a:pPr marL="0" indent="0">
              <a:buNone/>
            </a:pPr>
            <a:r>
              <a:rPr lang="en-US" sz="4000" dirty="0"/>
              <a:t>Mayo (1920) </a:t>
            </a:r>
            <a:r>
              <a:rPr lang="en-US" sz="4000" dirty="0" err="1"/>
              <a:t>merevisi</a:t>
            </a:r>
            <a:r>
              <a:rPr lang="en-US" sz="4000" dirty="0"/>
              <a:t> </a:t>
            </a:r>
            <a:r>
              <a:rPr lang="en-US" sz="4000" dirty="0" err="1"/>
              <a:t>gaya</a:t>
            </a:r>
            <a:r>
              <a:rPr lang="en-US" sz="4000" dirty="0"/>
              <a:t> Taylor. </a:t>
            </a:r>
            <a:r>
              <a:rPr lang="en-US" sz="4000" dirty="0" err="1"/>
              <a:t>Orientasi</a:t>
            </a:r>
            <a:r>
              <a:rPr lang="en-US" sz="4000" dirty="0"/>
              <a:t> </a:t>
            </a:r>
            <a:r>
              <a:rPr lang="en-US" sz="4000" dirty="0" err="1"/>
              <a:t>tgs</a:t>
            </a:r>
            <a:r>
              <a:rPr lang="en-US" sz="4000" dirty="0"/>
              <a:t> </a:t>
            </a:r>
            <a:r>
              <a:rPr lang="en-US" sz="4000" dirty="0" err="1"/>
              <a:t>diganti</a:t>
            </a:r>
            <a:r>
              <a:rPr lang="en-US" sz="4000" dirty="0"/>
              <a:t> </a:t>
            </a:r>
            <a:r>
              <a:rPr lang="en-US" sz="4000" dirty="0" err="1"/>
              <a:t>orientasi</a:t>
            </a:r>
            <a:r>
              <a:rPr lang="en-US" sz="4000" dirty="0"/>
              <a:t> </a:t>
            </a:r>
            <a:r>
              <a:rPr lang="en-US" sz="4000" dirty="0" err="1"/>
              <a:t>hubungan</a:t>
            </a:r>
            <a:r>
              <a:rPr lang="en-US" sz="4000" dirty="0"/>
              <a:t> </a:t>
            </a:r>
            <a:r>
              <a:rPr lang="en-US" sz="4000" dirty="0" err="1"/>
              <a:t>manusiawa</a:t>
            </a:r>
            <a:r>
              <a:rPr lang="en-US" sz="4000" dirty="0"/>
              <a:t>.</a:t>
            </a:r>
            <a:r>
              <a:rPr lang="id-ID" sz="4000" dirty="0"/>
              <a:t> 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8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31B97-CAA0-4D42-BBD1-B2172C657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754" y="0"/>
            <a:ext cx="12011246" cy="6096000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 err="1"/>
              <a:t>Menurut</a:t>
            </a:r>
            <a:r>
              <a:rPr lang="en-US" sz="4000" dirty="0"/>
              <a:t> Mayo:</a:t>
            </a:r>
          </a:p>
          <a:p>
            <a:r>
              <a:rPr lang="en-US" sz="4000" dirty="0" err="1"/>
              <a:t>Memelihara</a:t>
            </a:r>
            <a:r>
              <a:rPr lang="en-US" sz="4000" dirty="0"/>
              <a:t> </a:t>
            </a:r>
            <a:r>
              <a:rPr lang="en-US" sz="4000" dirty="0" err="1"/>
              <a:t>hubungan</a:t>
            </a:r>
            <a:r>
              <a:rPr lang="en-US" sz="4000" dirty="0"/>
              <a:t> </a:t>
            </a:r>
            <a:r>
              <a:rPr lang="en-US" sz="4000" dirty="0" err="1"/>
              <a:t>manusiawai</a:t>
            </a:r>
            <a:r>
              <a:rPr lang="en-US" sz="4000" dirty="0"/>
              <a:t> </a:t>
            </a:r>
            <a:r>
              <a:rPr lang="en-US" sz="4000" dirty="0" err="1"/>
              <a:t>dengan</a:t>
            </a:r>
            <a:r>
              <a:rPr lang="en-US" sz="4000" dirty="0"/>
              <a:t> </a:t>
            </a:r>
            <a:r>
              <a:rPr lang="en-US" sz="4000" dirty="0" err="1"/>
              <a:t>pengikut</a:t>
            </a:r>
            <a:r>
              <a:rPr lang="en-US" sz="4000" dirty="0"/>
              <a:t>.</a:t>
            </a:r>
          </a:p>
          <a:p>
            <a:r>
              <a:rPr lang="en-US" sz="4000" dirty="0"/>
              <a:t>Pusat </a:t>
            </a:r>
            <a:r>
              <a:rPr lang="en-US" sz="4000" dirty="0" err="1"/>
              <a:t>kekuasaan</a:t>
            </a:r>
            <a:r>
              <a:rPr lang="en-US" sz="4000" dirty="0"/>
              <a:t> </a:t>
            </a:r>
            <a:r>
              <a:rPr lang="en-US" sz="4000" dirty="0" err="1"/>
              <a:t>adalah</a:t>
            </a:r>
            <a:r>
              <a:rPr lang="en-US" sz="4000" dirty="0"/>
              <a:t> </a:t>
            </a:r>
            <a:r>
              <a:rPr lang="en-US" sz="4000" dirty="0" err="1"/>
              <a:t>hubungan</a:t>
            </a:r>
            <a:r>
              <a:rPr lang="en-US" sz="4000" dirty="0"/>
              <a:t> </a:t>
            </a:r>
            <a:r>
              <a:rPr lang="en-US" sz="4000" dirty="0" err="1"/>
              <a:t>pribadi</a:t>
            </a:r>
            <a:r>
              <a:rPr lang="en-US" sz="4000" dirty="0"/>
              <a:t>.</a:t>
            </a:r>
          </a:p>
          <a:p>
            <a:r>
              <a:rPr lang="en-US" sz="4000" dirty="0" err="1"/>
              <a:t>Pencapaian</a:t>
            </a:r>
            <a:r>
              <a:rPr lang="en-US" sz="4000" dirty="0"/>
              <a:t> </a:t>
            </a:r>
            <a:r>
              <a:rPr lang="en-US" sz="4000" dirty="0" err="1"/>
              <a:t>tujan</a:t>
            </a:r>
            <a:r>
              <a:rPr lang="en-US" sz="4000" dirty="0"/>
              <a:t> </a:t>
            </a:r>
            <a:r>
              <a:rPr lang="en-US" sz="4000" dirty="0" err="1"/>
              <a:t>secara</a:t>
            </a:r>
            <a:r>
              <a:rPr lang="en-US" sz="4000" dirty="0"/>
              <a:t> </a:t>
            </a:r>
            <a:r>
              <a:rPr lang="en-US" sz="4000" dirty="0" err="1"/>
              <a:t>koorperatif</a:t>
            </a:r>
            <a:r>
              <a:rPr lang="en-US" sz="4000" dirty="0"/>
              <a:t> dan </a:t>
            </a:r>
          </a:p>
          <a:p>
            <a:pPr marL="0" indent="0">
              <a:buNone/>
            </a:pPr>
            <a:r>
              <a:rPr lang="en-US" sz="4000" dirty="0"/>
              <a:t>   </a:t>
            </a:r>
            <a:r>
              <a:rPr lang="en-US" sz="4000" dirty="0" err="1"/>
              <a:t>mengembangkan</a:t>
            </a:r>
            <a:r>
              <a:rPr lang="en-US" sz="4000" dirty="0"/>
              <a:t> </a:t>
            </a:r>
            <a:r>
              <a:rPr lang="en-US" sz="4000" dirty="0" err="1"/>
              <a:t>kepribadian</a:t>
            </a:r>
            <a:r>
              <a:rPr lang="en-US" sz="4000" dirty="0"/>
              <a:t>.</a:t>
            </a:r>
          </a:p>
          <a:p>
            <a:pPr marL="0" indent="0">
              <a:buNone/>
            </a:pPr>
            <a:r>
              <a:rPr lang="en-US" sz="4000" dirty="0"/>
              <a:t>Lewin (1939) </a:t>
            </a:r>
            <a:r>
              <a:rPr lang="en-US" sz="4000" dirty="0" err="1"/>
              <a:t>menemukan</a:t>
            </a:r>
            <a:r>
              <a:rPr lang="en-US" sz="4000" dirty="0"/>
              <a:t> </a:t>
            </a:r>
            <a:r>
              <a:rPr lang="en-US" sz="4000" dirty="0" err="1"/>
              <a:t>gaya</a:t>
            </a:r>
            <a:r>
              <a:rPr lang="en-US" sz="4000" dirty="0"/>
              <a:t>: </a:t>
            </a:r>
            <a:r>
              <a:rPr lang="en-US" sz="4000" dirty="0" err="1"/>
              <a:t>otokratis</a:t>
            </a:r>
            <a:endParaRPr lang="en-US" sz="4000" dirty="0"/>
          </a:p>
          <a:p>
            <a:pPr marL="0" indent="0">
              <a:buNone/>
            </a:pPr>
            <a:r>
              <a:rPr lang="en-US" sz="4000" dirty="0"/>
              <a:t>                                                    </a:t>
            </a:r>
            <a:r>
              <a:rPr lang="en-US" sz="4000" dirty="0" err="1"/>
              <a:t>demokratis</a:t>
            </a:r>
            <a:endParaRPr lang="en-US" sz="4000" dirty="0"/>
          </a:p>
          <a:p>
            <a:pPr marL="0" indent="0">
              <a:buNone/>
            </a:pPr>
            <a:r>
              <a:rPr lang="en-US" sz="4000" dirty="0"/>
              <a:t>                                                    </a:t>
            </a:r>
            <a:r>
              <a:rPr lang="en-US" sz="4000" i="1" dirty="0"/>
              <a:t>laissez-faire</a:t>
            </a:r>
            <a:r>
              <a:rPr lang="en-US" sz="4000" dirty="0"/>
              <a:t>   </a:t>
            </a:r>
          </a:p>
          <a:p>
            <a:pPr marL="0" indent="0">
              <a:buNone/>
            </a:pPr>
            <a:r>
              <a:rPr lang="en-US" sz="4000" dirty="0"/>
              <a:t>  </a:t>
            </a: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r>
              <a:rPr lang="id-ID" sz="4000" dirty="0"/>
              <a:t> 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732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31B97-CAA0-4D42-BBD1-B2172C657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754" y="0"/>
            <a:ext cx="12011246" cy="6096000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/>
              <a:t>Stogdill (1940) di Ohio University </a:t>
            </a:r>
            <a:r>
              <a:rPr lang="en-US" sz="4000" dirty="0" err="1"/>
              <a:t>menggunakan</a:t>
            </a:r>
            <a:r>
              <a:rPr lang="en-US" sz="4000" dirty="0"/>
              <a:t> instrument LBDQ </a:t>
            </a:r>
            <a:r>
              <a:rPr lang="en-US" sz="4000" dirty="0" err="1"/>
              <a:t>menemukan</a:t>
            </a:r>
            <a:r>
              <a:rPr lang="en-US" sz="4000" dirty="0"/>
              <a:t> </a:t>
            </a:r>
            <a:r>
              <a:rPr lang="en-US" sz="4000" dirty="0" err="1"/>
              <a:t>dua</a:t>
            </a:r>
            <a:r>
              <a:rPr lang="en-US" sz="4000" dirty="0"/>
              <a:t> </a:t>
            </a:r>
            <a:r>
              <a:rPr lang="en-US" sz="4000" dirty="0" err="1"/>
              <a:t>gaya</a:t>
            </a:r>
            <a:r>
              <a:rPr lang="en-US" sz="4000" dirty="0"/>
              <a:t> </a:t>
            </a:r>
            <a:r>
              <a:rPr lang="en-US" sz="4000" dirty="0" err="1"/>
              <a:t>kepemimpinan</a:t>
            </a:r>
            <a:r>
              <a:rPr lang="en-US" sz="4000" dirty="0"/>
              <a:t>: </a:t>
            </a:r>
            <a:r>
              <a:rPr lang="en-US" sz="4000" i="1" dirty="0">
                <a:solidFill>
                  <a:srgbClr val="FFFF00"/>
                </a:solidFill>
              </a:rPr>
              <a:t>initiating structure </a:t>
            </a:r>
          </a:p>
          <a:p>
            <a:pPr marL="0" indent="0">
              <a:buNone/>
            </a:pPr>
            <a:r>
              <a:rPr lang="en-US" sz="4000" i="1" dirty="0">
                <a:solidFill>
                  <a:srgbClr val="FFFF00"/>
                </a:solidFill>
              </a:rPr>
              <a:t>                         showing consideration</a:t>
            </a:r>
            <a:r>
              <a:rPr lang="en-US" sz="4000" dirty="0"/>
              <a:t>  </a:t>
            </a:r>
          </a:p>
          <a:p>
            <a:pPr marL="0" indent="0">
              <a:buNone/>
            </a:pPr>
            <a:r>
              <a:rPr lang="en-US" sz="4000" dirty="0"/>
              <a:t>Likert et al di </a:t>
            </a:r>
            <a:r>
              <a:rPr lang="en-US" sz="4000" dirty="0" err="1"/>
              <a:t>Universit</a:t>
            </a:r>
            <a:r>
              <a:rPr lang="en-US" sz="4000" dirty="0"/>
              <a:t> of Michigan </a:t>
            </a:r>
            <a:r>
              <a:rPr lang="en-US" sz="4000" dirty="0" err="1"/>
              <a:t>menemukan</a:t>
            </a:r>
            <a:r>
              <a:rPr lang="en-US" sz="4000" dirty="0"/>
              <a:t> </a:t>
            </a:r>
            <a:r>
              <a:rPr lang="en-US" sz="4000" dirty="0" err="1"/>
              <a:t>dua</a:t>
            </a:r>
            <a:r>
              <a:rPr lang="en-US" sz="4000" dirty="0"/>
              <a:t> </a:t>
            </a:r>
            <a:r>
              <a:rPr lang="en-US" sz="4000" dirty="0" err="1"/>
              <a:t>gaya</a:t>
            </a:r>
            <a:r>
              <a:rPr lang="en-US" sz="4000" dirty="0"/>
              <a:t> </a:t>
            </a:r>
            <a:r>
              <a:rPr lang="en-US" sz="4000" dirty="0" err="1"/>
              <a:t>kepemimpinan</a:t>
            </a:r>
            <a:r>
              <a:rPr lang="en-US" sz="4000" dirty="0"/>
              <a:t>: </a:t>
            </a:r>
            <a:r>
              <a:rPr lang="en-US" sz="4000" i="1" dirty="0">
                <a:solidFill>
                  <a:srgbClr val="FFFF00"/>
                </a:solidFill>
              </a:rPr>
              <a:t>job-centered</a:t>
            </a:r>
          </a:p>
          <a:p>
            <a:pPr marL="0" indent="0">
              <a:buNone/>
            </a:pPr>
            <a:r>
              <a:rPr lang="en-US" sz="4000" i="1" dirty="0">
                <a:solidFill>
                  <a:srgbClr val="FFFF00"/>
                </a:solidFill>
              </a:rPr>
              <a:t>                                  employee-centered</a:t>
            </a:r>
          </a:p>
          <a:p>
            <a:pPr marL="0" indent="0">
              <a:buNone/>
            </a:pPr>
            <a:r>
              <a:rPr lang="id-ID" sz="4000" dirty="0"/>
              <a:t> 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943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3A2563-2EC0-481B-AC79-EAFD75F18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02" y="0"/>
            <a:ext cx="115788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606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65CB20-FE48-4EE6-BC0B-4465A56BD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675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A831D7-1CCB-436F-80F5-D3FF33B3874B}"/>
              </a:ext>
            </a:extLst>
          </p:cNvPr>
          <p:cNvSpPr/>
          <p:nvPr/>
        </p:nvSpPr>
        <p:spPr>
          <a:xfrm>
            <a:off x="85059" y="0"/>
            <a:ext cx="11777331" cy="584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marR="82550" indent="457200" algn="just">
              <a:lnSpc>
                <a:spcPct val="200000"/>
              </a:lnSpc>
              <a:spcAft>
                <a:spcPts val="1000"/>
              </a:spcAft>
            </a:pPr>
            <a:r>
              <a:rPr lang="id-ID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Plato (427-347) dalam bukunya yang berjudul </a:t>
            </a:r>
            <a:r>
              <a:rPr lang="id-ID" sz="3600" i="1" dirty="0">
                <a:latin typeface="Times New Roman" panose="02020603050405020304" pitchFamily="18" charset="0"/>
                <a:ea typeface="Calibri" panose="020F0502020204030204" pitchFamily="34" charset="0"/>
              </a:rPr>
              <a:t>Republic</a:t>
            </a:r>
            <a:r>
              <a:rPr lang="id-ID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membagi tiga perilaku kepemimpinan: </a:t>
            </a:r>
            <a:endParaRPr lang="en-US" sz="3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0215" marR="82550" algn="just">
              <a:lnSpc>
                <a:spcPct val="200000"/>
              </a:lnSpc>
              <a:spcAft>
                <a:spcPts val="1000"/>
              </a:spcAft>
            </a:pPr>
            <a:r>
              <a:rPr lang="id-ID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(1) filosofer, </a:t>
            </a:r>
            <a:endParaRPr lang="en-US" sz="3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0215" marR="82550" algn="just">
              <a:lnSpc>
                <a:spcPct val="200000"/>
              </a:lnSpc>
              <a:spcAft>
                <a:spcPts val="1000"/>
              </a:spcAft>
            </a:pPr>
            <a:r>
              <a:rPr lang="id-ID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(2) militer, dan </a:t>
            </a:r>
            <a:endParaRPr lang="en-US" sz="3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0215" marR="82550" algn="just">
              <a:lnSpc>
                <a:spcPct val="200000"/>
              </a:lnSpc>
              <a:spcAft>
                <a:spcPts val="1000"/>
              </a:spcAft>
            </a:pPr>
            <a:r>
              <a:rPr lang="id-ID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(3) </a:t>
            </a:r>
            <a:r>
              <a:rPr lang="id-ID" sz="3600" i="1" dirty="0">
                <a:latin typeface="Times New Roman" panose="02020603050405020304" pitchFamily="18" charset="0"/>
                <a:ea typeface="Calibri" panose="020F0502020204030204" pitchFamily="34" charset="0"/>
              </a:rPr>
              <a:t>entrepreneur</a:t>
            </a:r>
            <a:r>
              <a:rPr lang="id-ID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(Bass,1981). </a:t>
            </a:r>
            <a:endParaRPr lang="en-US" sz="3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73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FBE4D1C-C142-443D-9129-0677A316E5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1842" y="90377"/>
            <a:ext cx="8534400" cy="1752600"/>
          </a:xfrm>
        </p:spPr>
        <p:txBody>
          <a:bodyPr/>
          <a:lstStyle/>
          <a:p>
            <a:r>
              <a:rPr lang="id-ID" b="1" dirty="0"/>
              <a:t>Teori perilaku kepemimpinan meliputi: </a:t>
            </a:r>
            <a:endParaRPr lang="en-US" b="1" dirty="0"/>
          </a:p>
          <a:p>
            <a:pPr marL="514350" indent="-514350" algn="l">
              <a:buAutoNum type="alphaLcParenBoth"/>
            </a:pPr>
            <a:r>
              <a:rPr lang="id-ID" b="1" dirty="0"/>
              <a:t>Studi Iowa, </a:t>
            </a:r>
            <a:endParaRPr lang="en-US" b="1" dirty="0"/>
          </a:p>
          <a:p>
            <a:pPr algn="l"/>
            <a:r>
              <a:rPr lang="en-US" b="1" dirty="0"/>
              <a:t>(b</a:t>
            </a:r>
            <a:r>
              <a:rPr lang="id-ID" b="1" dirty="0"/>
              <a:t>) Studi Ohio, </a:t>
            </a:r>
            <a:endParaRPr lang="en-US" b="1" dirty="0"/>
          </a:p>
          <a:p>
            <a:pPr algn="l"/>
            <a:r>
              <a:rPr lang="en-US" b="1" dirty="0"/>
              <a:t>(c</a:t>
            </a:r>
            <a:r>
              <a:rPr lang="id-ID" b="1" dirty="0"/>
              <a:t>) Studi Michigan, </a:t>
            </a:r>
            <a:endParaRPr lang="en-US" b="1" dirty="0"/>
          </a:p>
          <a:p>
            <a:pPr algn="l"/>
            <a:r>
              <a:rPr lang="en-US" b="1" dirty="0"/>
              <a:t>(d</a:t>
            </a:r>
            <a:r>
              <a:rPr lang="id-ID" b="1" dirty="0"/>
              <a:t>) Empat Sistem Kepemimpinan dalam </a:t>
            </a:r>
            <a:endParaRPr lang="en-US" b="1" dirty="0"/>
          </a:p>
          <a:p>
            <a:pPr algn="l"/>
            <a:r>
              <a:rPr lang="en-US" b="1" dirty="0"/>
              <a:t>     </a:t>
            </a:r>
            <a:r>
              <a:rPr lang="id-ID" b="1" dirty="0"/>
              <a:t>Manajemen Likert</a:t>
            </a:r>
            <a:r>
              <a:rPr lang="en-US" b="1" dirty="0"/>
              <a:t>, </a:t>
            </a:r>
          </a:p>
          <a:p>
            <a:pPr algn="l"/>
            <a:r>
              <a:rPr lang="en-US" b="1" dirty="0"/>
              <a:t>(e</a:t>
            </a:r>
            <a:r>
              <a:rPr lang="id-ID" b="1" dirty="0"/>
              <a:t>) </a:t>
            </a:r>
            <a:r>
              <a:rPr lang="id-ID" b="1" i="1" dirty="0"/>
              <a:t>Managerial Grid</a:t>
            </a:r>
            <a:r>
              <a:rPr lang="id-ID" b="1" dirty="0"/>
              <a:t> Blake &amp; Mouton </a:t>
            </a:r>
            <a:endParaRPr lang="en-US" b="1" dirty="0"/>
          </a:p>
          <a:p>
            <a:pPr algn="l"/>
            <a:r>
              <a:rPr lang="en-US" b="1" dirty="0"/>
              <a:t>     (</a:t>
            </a:r>
            <a:r>
              <a:rPr lang="id-ID" b="1" dirty="0"/>
              <a:t>Geradi</a:t>
            </a:r>
            <a:r>
              <a:rPr lang="en-US" b="1" dirty="0"/>
              <a:t>), </a:t>
            </a:r>
          </a:p>
          <a:p>
            <a:pPr algn="l"/>
            <a:r>
              <a:rPr lang="en-US" b="1" dirty="0"/>
              <a:t>(h) </a:t>
            </a:r>
            <a:r>
              <a:rPr lang="en-US" b="1" dirty="0" err="1"/>
              <a:t>Tiga</a:t>
            </a:r>
            <a:r>
              <a:rPr lang="en-US" b="1" dirty="0"/>
              <a:t> </a:t>
            </a:r>
            <a:r>
              <a:rPr lang="en-US" b="1" dirty="0" err="1"/>
              <a:t>Dimensi</a:t>
            </a:r>
            <a:r>
              <a:rPr lang="en-US" b="1" dirty="0"/>
              <a:t> Gaya </a:t>
            </a:r>
            <a:r>
              <a:rPr lang="en-US" b="1" dirty="0" err="1"/>
              <a:t>Kepemimpinan</a:t>
            </a:r>
            <a:r>
              <a:rPr lang="en-US" b="1" dirty="0"/>
              <a:t> </a:t>
            </a:r>
          </a:p>
          <a:p>
            <a:pPr algn="l"/>
            <a:r>
              <a:rPr lang="en-US" b="1" dirty="0"/>
              <a:t>      </a:t>
            </a:r>
            <a:r>
              <a:rPr lang="en-US" b="1" dirty="0" err="1"/>
              <a:t>Reddin</a:t>
            </a:r>
            <a:r>
              <a:rPr lang="en-US" b="1" dirty="0"/>
              <a:t>, dan </a:t>
            </a:r>
          </a:p>
          <a:p>
            <a:pPr algn="l"/>
            <a:r>
              <a:rPr lang="en-US" b="1" dirty="0"/>
              <a:t>(</a:t>
            </a:r>
            <a:r>
              <a:rPr lang="en-US" b="1" dirty="0" err="1"/>
              <a:t>i</a:t>
            </a:r>
            <a:r>
              <a:rPr lang="en-US" b="1" dirty="0"/>
              <a:t>) Lima Gaya </a:t>
            </a:r>
            <a:r>
              <a:rPr lang="en-US" b="1" dirty="0" err="1"/>
              <a:t>Kepemimpinan</a:t>
            </a:r>
            <a:r>
              <a:rPr lang="en-US" b="1" dirty="0"/>
              <a:t> Gill. </a:t>
            </a:r>
          </a:p>
        </p:txBody>
      </p:sp>
    </p:spTree>
    <p:extLst>
      <p:ext uri="{BB962C8B-B14F-4D97-AF65-F5344CB8AC3E}">
        <p14:creationId xmlns:p14="http://schemas.microsoft.com/office/powerpoint/2010/main" val="188897755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db2004208gl">
  <a:themeElements>
    <a:clrScheme name="cdb2004208gl 1">
      <a:dk1>
        <a:srgbClr val="000000"/>
      </a:dk1>
      <a:lt1>
        <a:srgbClr val="FFFFFF"/>
      </a:lt1>
      <a:dk2>
        <a:srgbClr val="1129A1"/>
      </a:dk2>
      <a:lt2>
        <a:srgbClr val="C0C0C0"/>
      </a:lt2>
      <a:accent1>
        <a:srgbClr val="4987E3"/>
      </a:accent1>
      <a:accent2>
        <a:srgbClr val="CE701A"/>
      </a:accent2>
      <a:accent3>
        <a:srgbClr val="FFFFFF"/>
      </a:accent3>
      <a:accent4>
        <a:srgbClr val="000000"/>
      </a:accent4>
      <a:accent5>
        <a:srgbClr val="B1C3EF"/>
      </a:accent5>
      <a:accent6>
        <a:srgbClr val="BA6516"/>
      </a:accent6>
      <a:hlink>
        <a:srgbClr val="36A1B6"/>
      </a:hlink>
      <a:folHlink>
        <a:srgbClr val="9CC769"/>
      </a:folHlink>
    </a:clrScheme>
    <a:fontScheme name="cdb2004208g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db2004208gl 1">
        <a:dk1>
          <a:srgbClr val="000000"/>
        </a:dk1>
        <a:lt1>
          <a:srgbClr val="FFFFFF"/>
        </a:lt1>
        <a:dk2>
          <a:srgbClr val="1129A1"/>
        </a:dk2>
        <a:lt2>
          <a:srgbClr val="C0C0C0"/>
        </a:lt2>
        <a:accent1>
          <a:srgbClr val="4987E3"/>
        </a:accent1>
        <a:accent2>
          <a:srgbClr val="CE701A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BA6516"/>
        </a:accent6>
        <a:hlink>
          <a:srgbClr val="36A1B6"/>
        </a:hlink>
        <a:folHlink>
          <a:srgbClr val="9CC7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208gl 2">
        <a:dk1>
          <a:srgbClr val="000000"/>
        </a:dk1>
        <a:lt1>
          <a:srgbClr val="FFFFFF"/>
        </a:lt1>
        <a:dk2>
          <a:srgbClr val="351155"/>
        </a:dk2>
        <a:lt2>
          <a:srgbClr val="969696"/>
        </a:lt2>
        <a:accent1>
          <a:srgbClr val="7053CB"/>
        </a:accent1>
        <a:accent2>
          <a:srgbClr val="3282BE"/>
        </a:accent2>
        <a:accent3>
          <a:srgbClr val="FFFFFF"/>
        </a:accent3>
        <a:accent4>
          <a:srgbClr val="000000"/>
        </a:accent4>
        <a:accent5>
          <a:srgbClr val="BBB3E2"/>
        </a:accent5>
        <a:accent6>
          <a:srgbClr val="2C75AC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208gl 3">
        <a:dk1>
          <a:srgbClr val="000000"/>
        </a:dk1>
        <a:lt1>
          <a:srgbClr val="FFFFFF"/>
        </a:lt1>
        <a:dk2>
          <a:srgbClr val="0F4D5B"/>
        </a:dk2>
        <a:lt2>
          <a:srgbClr val="969696"/>
        </a:lt2>
        <a:accent1>
          <a:srgbClr val="1B7D6A"/>
        </a:accent1>
        <a:accent2>
          <a:srgbClr val="C69940"/>
        </a:accent2>
        <a:accent3>
          <a:srgbClr val="FFFFFF"/>
        </a:accent3>
        <a:accent4>
          <a:srgbClr val="000000"/>
        </a:accent4>
        <a:accent5>
          <a:srgbClr val="ABBFB9"/>
        </a:accent5>
        <a:accent6>
          <a:srgbClr val="B38A39"/>
        </a:accent6>
        <a:hlink>
          <a:srgbClr val="3790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cdb2004208gl">
  <a:themeElements>
    <a:clrScheme name="cdb2004208gl 1">
      <a:dk1>
        <a:srgbClr val="000000"/>
      </a:dk1>
      <a:lt1>
        <a:srgbClr val="FFFFFF"/>
      </a:lt1>
      <a:dk2>
        <a:srgbClr val="1129A1"/>
      </a:dk2>
      <a:lt2>
        <a:srgbClr val="C0C0C0"/>
      </a:lt2>
      <a:accent1>
        <a:srgbClr val="4987E3"/>
      </a:accent1>
      <a:accent2>
        <a:srgbClr val="CE701A"/>
      </a:accent2>
      <a:accent3>
        <a:srgbClr val="FFFFFF"/>
      </a:accent3>
      <a:accent4>
        <a:srgbClr val="000000"/>
      </a:accent4>
      <a:accent5>
        <a:srgbClr val="B1C3EF"/>
      </a:accent5>
      <a:accent6>
        <a:srgbClr val="BA6516"/>
      </a:accent6>
      <a:hlink>
        <a:srgbClr val="36A1B6"/>
      </a:hlink>
      <a:folHlink>
        <a:srgbClr val="9CC769"/>
      </a:folHlink>
    </a:clrScheme>
    <a:fontScheme name="cdb2004208g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db2004208gl 1">
        <a:dk1>
          <a:srgbClr val="000000"/>
        </a:dk1>
        <a:lt1>
          <a:srgbClr val="FFFFFF"/>
        </a:lt1>
        <a:dk2>
          <a:srgbClr val="1129A1"/>
        </a:dk2>
        <a:lt2>
          <a:srgbClr val="C0C0C0"/>
        </a:lt2>
        <a:accent1>
          <a:srgbClr val="4987E3"/>
        </a:accent1>
        <a:accent2>
          <a:srgbClr val="CE701A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BA6516"/>
        </a:accent6>
        <a:hlink>
          <a:srgbClr val="36A1B6"/>
        </a:hlink>
        <a:folHlink>
          <a:srgbClr val="9CC7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208gl 2">
        <a:dk1>
          <a:srgbClr val="000000"/>
        </a:dk1>
        <a:lt1>
          <a:srgbClr val="FFFFFF"/>
        </a:lt1>
        <a:dk2>
          <a:srgbClr val="351155"/>
        </a:dk2>
        <a:lt2>
          <a:srgbClr val="969696"/>
        </a:lt2>
        <a:accent1>
          <a:srgbClr val="7053CB"/>
        </a:accent1>
        <a:accent2>
          <a:srgbClr val="3282BE"/>
        </a:accent2>
        <a:accent3>
          <a:srgbClr val="FFFFFF"/>
        </a:accent3>
        <a:accent4>
          <a:srgbClr val="000000"/>
        </a:accent4>
        <a:accent5>
          <a:srgbClr val="BBB3E2"/>
        </a:accent5>
        <a:accent6>
          <a:srgbClr val="2C75AC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208gl 3">
        <a:dk1>
          <a:srgbClr val="000000"/>
        </a:dk1>
        <a:lt1>
          <a:srgbClr val="FFFFFF"/>
        </a:lt1>
        <a:dk2>
          <a:srgbClr val="0F4D5B"/>
        </a:dk2>
        <a:lt2>
          <a:srgbClr val="969696"/>
        </a:lt2>
        <a:accent1>
          <a:srgbClr val="1B7D6A"/>
        </a:accent1>
        <a:accent2>
          <a:srgbClr val="C69940"/>
        </a:accent2>
        <a:accent3>
          <a:srgbClr val="FFFFFF"/>
        </a:accent3>
        <a:accent4>
          <a:srgbClr val="000000"/>
        </a:accent4>
        <a:accent5>
          <a:srgbClr val="ABBFB9"/>
        </a:accent5>
        <a:accent6>
          <a:srgbClr val="B38A39"/>
        </a:accent6>
        <a:hlink>
          <a:srgbClr val="3790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1016</Words>
  <Application>Microsoft Office PowerPoint</Application>
  <PresentationFormat>Widescreen</PresentationFormat>
  <Paragraphs>242</Paragraphs>
  <Slides>25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Calibri</vt:lpstr>
      <vt:lpstr>Times New Roman</vt:lpstr>
      <vt:lpstr>Verdana</vt:lpstr>
      <vt:lpstr>Wingdings</vt:lpstr>
      <vt:lpstr>Default Design</vt:lpstr>
      <vt:lpstr>Mountain Top</vt:lpstr>
      <vt:lpstr>cdb2004208gl</vt:lpstr>
      <vt:lpstr>1_cdb2004208gl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Husaini Usman</dc:creator>
  <cp:lastModifiedBy>Husaini Usman, Prof. Dr. M.Pd., M.T.</cp:lastModifiedBy>
  <cp:revision>121</cp:revision>
  <dcterms:created xsi:type="dcterms:W3CDTF">2019-05-21T09:53:05Z</dcterms:created>
  <dcterms:modified xsi:type="dcterms:W3CDTF">2019-06-30T03:50:08Z</dcterms:modified>
</cp:coreProperties>
</file>