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64" r:id="rId4"/>
    <p:sldId id="265" r:id="rId5"/>
    <p:sldId id="266" r:id="rId6"/>
    <p:sldId id="257" r:id="rId7"/>
    <p:sldId id="259" r:id="rId8"/>
    <p:sldId id="260" r:id="rId9"/>
    <p:sldId id="261" r:id="rId10"/>
    <p:sldId id="262" r:id="rId11"/>
    <p:sldId id="263" r:id="rId12"/>
    <p:sldId id="271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6C5F88B3-59D9-4DC1-9391-806F199325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DD20B147-32EB-44B3-9A33-D9646EC39C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1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5293E2D4-789F-48FF-B3C7-20E9766AAE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41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600200"/>
            <a:ext cx="3619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9EAA4B03-EA3E-4683-997A-8E5A5025FE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80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79B1C98C-2979-438F-A37D-CC62E4DD4A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99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97C28672-9C2E-4A97-89A4-D53FD779A9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5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A4D8055C-20C8-46FE-8E5D-F8F4C09227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37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58A36277-ECFA-4C1F-B319-1D35EBEE39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2370A85E-6751-4F9E-BE3E-394FC42615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0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3412D3A1-EEB1-4A52-8144-0AC7080698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29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274638"/>
            <a:ext cx="1847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274638"/>
            <a:ext cx="5391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5B37A783-E3E4-445E-BCB6-957B3B9C56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883850-D3DE-4F21-BEA7-925677EEBA6C}" type="datetimeFigureOut">
              <a:rPr lang="id-ID" smtClean="0"/>
              <a:t>28/10/2015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D8ED1F7-E44D-4BE0-843B-214A2D38AD0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74638"/>
            <a:ext cx="7391400" cy="102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600200"/>
            <a:ext cx="7391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95400" y="6324600"/>
            <a:ext cx="61722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CC6600"/>
                </a:solidFill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© 2005  Prentice Hall, Decision Support Systems and Intelligent Systems, 7th Edition, Turban, Aronson, and Liang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324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rgbClr val="CC6600"/>
                </a:solidFill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2-</a:t>
            </a:r>
            <a:fld id="{A504B8E9-BF4C-4B97-BA71-F0ECDE9DC16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/>
          </a:p>
        </p:txBody>
      </p:sp>
      <p:pic>
        <p:nvPicPr>
          <p:cNvPr id="4102" name="Picture 6" descr="Turb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9144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143000" y="1447800"/>
            <a:ext cx="7620000" cy="0"/>
          </a:xfrm>
          <a:prstGeom prst="line">
            <a:avLst/>
          </a:prstGeom>
          <a:noFill/>
          <a:ln w="762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78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6633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CC66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CC66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CC6600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b="1" dirty="0" smtClean="0"/>
              <a:t>PENGAMBILAN KEPUTUSAN</a:t>
            </a:r>
          </a:p>
          <a:p>
            <a:r>
              <a:rPr lang="id-ID" b="1" dirty="0" smtClean="0"/>
              <a:t>(DECISION MAKING SYSTEM - MODEL)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SISTEM PENDUKUNG KEPUTUSAN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521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Tahap IMPLEMENTATION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Tahap implementasi adalah tahap pelaksanaan dari keputusan yang telah diambil.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Pada </a:t>
            </a:r>
            <a:r>
              <a:rPr lang="id-ID" dirty="0">
                <a:latin typeface="Arial" pitchFamily="34" charset="0"/>
                <a:cs typeface="Arial" pitchFamily="34" charset="0"/>
              </a:rPr>
              <a:t>tahap ini perlu disusun serangkaian tindakan yang terencana, sehingga hasil keputusan dapat dipantau dan disesuaikan apabila diperlukan perbaikan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10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579296" cy="4572000"/>
          </a:xfrm>
        </p:spPr>
        <p:txBody>
          <a:bodyPr/>
          <a:lstStyle/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r>
              <a:rPr lang="id-ID" smtClean="0"/>
              <a:t>Tugas Diskusi</a:t>
            </a:r>
            <a:r>
              <a:rPr lang="id-ID" dirty="0" smtClean="0"/>
              <a:t>...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744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  Prentice Hall, Decision Support Systems and Intelligent Systems, 7th Edition, Turban, Aronson, and Liang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2-</a:t>
            </a:r>
            <a:fld id="{81381F6B-1F63-4310-8EA0-0EA500675779}" type="slidenum">
              <a:rPr lang="en-US"/>
              <a:pPr/>
              <a:t>12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Phases of Decision-Making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Simon’s original three phases:</a:t>
            </a:r>
          </a:p>
          <a:p>
            <a:pPr lvl="1"/>
            <a:r>
              <a:rPr lang="en-US" dirty="0"/>
              <a:t>Intelligence</a:t>
            </a:r>
          </a:p>
          <a:p>
            <a:pPr lvl="1"/>
            <a:r>
              <a:rPr lang="en-US" dirty="0"/>
              <a:t>Design</a:t>
            </a:r>
          </a:p>
          <a:p>
            <a:pPr lvl="1"/>
            <a:r>
              <a:rPr lang="en-US" dirty="0"/>
              <a:t>Choice</a:t>
            </a:r>
          </a:p>
          <a:p>
            <a:r>
              <a:rPr lang="en-US" dirty="0"/>
              <a:t>He added fourth phase later:</a:t>
            </a:r>
          </a:p>
          <a:p>
            <a:pPr lvl="1"/>
            <a:r>
              <a:rPr lang="en-US" dirty="0"/>
              <a:t>Implementation</a:t>
            </a:r>
          </a:p>
          <a:p>
            <a:r>
              <a:rPr lang="en-US" dirty="0"/>
              <a:t>Book adds fifth stage:</a:t>
            </a:r>
          </a:p>
          <a:p>
            <a:pPr lvl="1"/>
            <a:r>
              <a:rPr lang="en-US" dirty="0" smtClean="0"/>
              <a:t>Monitoring</a:t>
            </a:r>
            <a:r>
              <a:rPr lang="id-ID" dirty="0" smtClean="0"/>
              <a:t> &lt;&lt; ??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93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SISTEM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Struktur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Inputs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Processes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Outputs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Feedback from output to decision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maker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320040" lvl="1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Separated </a:t>
            </a:r>
            <a:r>
              <a:rPr lang="en-US" dirty="0">
                <a:latin typeface="Arial" pitchFamily="34" charset="0"/>
                <a:cs typeface="Arial" pitchFamily="34" charset="0"/>
              </a:rPr>
              <a:t>from environment by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boundary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(closed)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Surrounded by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environment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(open)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0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4" descr="FIG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4799"/>
            <a:ext cx="8064896" cy="6228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02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JENIS SISTEM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Closed system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Independent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Takes no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inputs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&amp; d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elivers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no outputs to the environment</a:t>
            </a:r>
          </a:p>
          <a:p>
            <a:pPr marL="320040" lvl="1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Open system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Accepts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inputs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 pitchFamily="34" charset="0"/>
                <a:cs typeface="Arial" pitchFamily="34" charset="0"/>
              </a:rPr>
              <a:t>Delivers outputs to environment</a:t>
            </a:r>
          </a:p>
        </p:txBody>
      </p:sp>
    </p:spTree>
    <p:extLst>
      <p:ext uri="{BB962C8B-B14F-4D97-AF65-F5344CB8AC3E}">
        <p14:creationId xmlns:p14="http://schemas.microsoft.com/office/powerpoint/2010/main" val="113211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>
                <a:latin typeface="Arial" pitchFamily="34" charset="0"/>
                <a:cs typeface="Arial" pitchFamily="34" charset="0"/>
              </a:rPr>
              <a:t>Proses Pengambilan Keputusan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Pengambilan keputusan meliputi beberapa tahap dan melalui beberapa proses (Lucas, 1992).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id-ID" dirty="0">
                <a:latin typeface="Arial" pitchFamily="34" charset="0"/>
                <a:cs typeface="Arial" pitchFamily="34" charset="0"/>
              </a:rPr>
              <a:t>Simon (1960), pengambilan keputusan meliputi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beberapa </a:t>
            </a:r>
            <a:r>
              <a:rPr lang="id-ID" dirty="0">
                <a:latin typeface="Arial" pitchFamily="34" charset="0"/>
                <a:cs typeface="Arial" pitchFamily="34" charset="0"/>
              </a:rPr>
              <a:t>tahap yang saling berhubungan dan berurutan.</a:t>
            </a:r>
          </a:p>
        </p:txBody>
      </p:sp>
    </p:spTree>
    <p:extLst>
      <p:ext uri="{BB962C8B-B14F-4D97-AF65-F5344CB8AC3E}">
        <p14:creationId xmlns:p14="http://schemas.microsoft.com/office/powerpoint/2010/main" val="362958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Pengambilan Keputusan menurut Simon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640960" cy="540060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Herbert </a:t>
            </a:r>
            <a:r>
              <a:rPr lang="id-ID" dirty="0">
                <a:latin typeface="Arial" pitchFamily="34" charset="0"/>
                <a:cs typeface="Arial" pitchFamily="34" charset="0"/>
              </a:rPr>
              <a:t>A.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Simon mengonseptualisasikan </a:t>
            </a:r>
            <a:r>
              <a:rPr lang="id-ID" dirty="0">
                <a:latin typeface="Arial" pitchFamily="34" charset="0"/>
                <a:cs typeface="Arial" pitchFamily="34" charset="0"/>
              </a:rPr>
              <a:t>tiga tahap utama dalam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proses pengambilan keputusan (</a:t>
            </a:r>
            <a:r>
              <a:rPr lang="id-ID" i="1" dirty="0" smtClean="0">
                <a:latin typeface="Arial" pitchFamily="34" charset="0"/>
                <a:cs typeface="Arial" pitchFamily="34" charset="0"/>
              </a:rPr>
              <a:t>original phase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) 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Intelligence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Design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Choice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Kemudian menambahkan tahap terakhir :</a:t>
            </a:r>
          </a:p>
          <a:p>
            <a:pPr marL="457200" lvl="1" indent="-457200" algn="just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Implementation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9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Tahap INTELEGENCE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id-ID" dirty="0">
                <a:latin typeface="Arial" pitchFamily="34" charset="0"/>
                <a:cs typeface="Arial" pitchFamily="34" charset="0"/>
              </a:rPr>
              <a:t>ini merupakan proses penelusuran dan pendeteksian dari lingkup problematika serta proses pengenalan masalah.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Data </a:t>
            </a:r>
            <a:r>
              <a:rPr lang="id-ID" dirty="0">
                <a:latin typeface="Arial" pitchFamily="34" charset="0"/>
                <a:cs typeface="Arial" pitchFamily="34" charset="0"/>
              </a:rPr>
              <a:t>masukan diperoleh, diproses, dan diuji dalam rangka mengidentifikasikan masalah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Prosesnya :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Mengobservasi lingkungan sekitar/kondisi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Menganalisis tujuan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Mengumpulkan data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Mengidentifikasi masalah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95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Tahap DESIGN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Tahap ini merupakan proses menemukan dan mengembangkan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alternatif.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id-ID" dirty="0">
                <a:latin typeface="Arial" pitchFamily="34" charset="0"/>
                <a:cs typeface="Arial" pitchFamily="34" charset="0"/>
              </a:rPr>
              <a:t>ini meliputi proses untuk mengerti masalah, menurunkan solusi dan menguji kelayakan solusi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Prosesnya :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Mengembangkan alternatif/solusi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Menganalisis potensi dari solusi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Menciptakan model dari solusi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Menguji kelayakan solusi 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Memvalidasi </a:t>
            </a:r>
            <a:r>
              <a:rPr lang="id-ID" dirty="0">
                <a:latin typeface="Arial" pitchFamily="34" charset="0"/>
                <a:cs typeface="Arial" pitchFamily="34" charset="0"/>
              </a:rPr>
              <a:t>alternatif/solusi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720080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Tahap CHOICE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96944" cy="5400600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>
                <a:latin typeface="Arial" pitchFamily="34" charset="0"/>
                <a:cs typeface="Arial" pitchFamily="34" charset="0"/>
              </a:rPr>
              <a:t>Pada tahap ini dilakukan poses pemilihan di antara berbagai alternatif tindakan yang mungkin dijalankan.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Tahap </a:t>
            </a:r>
            <a:r>
              <a:rPr lang="id-ID" dirty="0">
                <a:latin typeface="Arial" pitchFamily="34" charset="0"/>
                <a:cs typeface="Arial" pitchFamily="34" charset="0"/>
              </a:rPr>
              <a:t>ini meliputi pencarian, evaluasi, dan rekomendasi solusi yang sesuai untuk model yang telah dibuat.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Solusi </a:t>
            </a:r>
            <a:r>
              <a:rPr lang="id-ID" dirty="0">
                <a:latin typeface="Arial" pitchFamily="34" charset="0"/>
                <a:cs typeface="Arial" pitchFamily="34" charset="0"/>
              </a:rPr>
              <a:t>dari model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dengan mempertimbangkan hasil </a:t>
            </a:r>
            <a:r>
              <a:rPr lang="id-ID" dirty="0">
                <a:latin typeface="Arial" pitchFamily="34" charset="0"/>
                <a:cs typeface="Arial" pitchFamily="34" charset="0"/>
              </a:rPr>
              <a:t>pada alternatif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yang dipilih.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Eg: </a:t>
            </a:r>
            <a:r>
              <a:rPr lang="en-US" dirty="0">
                <a:latin typeface="Arial" pitchFamily="34" charset="0"/>
                <a:cs typeface="Arial" pitchFamily="34" charset="0"/>
              </a:rPr>
              <a:t>More of good things, less of bad things</a:t>
            </a:r>
          </a:p>
          <a:p>
            <a:pPr marL="320040" lvl="1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id-ID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86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ur2">
  <a:themeElements>
    <a:clrScheme name="tur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ur2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ur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r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683</TotalTime>
  <Words>351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Franklin Gothic Book</vt:lpstr>
      <vt:lpstr>Perpetua</vt:lpstr>
      <vt:lpstr>Tahoma</vt:lpstr>
      <vt:lpstr>Wingdings 2</vt:lpstr>
      <vt:lpstr>Equity</vt:lpstr>
      <vt:lpstr>tur2</vt:lpstr>
      <vt:lpstr>SISTEM PENDUKUNG KEPUTUSAN</vt:lpstr>
      <vt:lpstr>SISTEM</vt:lpstr>
      <vt:lpstr>PowerPoint Presentation</vt:lpstr>
      <vt:lpstr>JENIS SISTEM</vt:lpstr>
      <vt:lpstr>Proses Pengambilan Keputusan</vt:lpstr>
      <vt:lpstr>Pengambilan Keputusan menurut Simon</vt:lpstr>
      <vt:lpstr>Tahap INTELEGENCE</vt:lpstr>
      <vt:lpstr>Tahap DESIGN</vt:lpstr>
      <vt:lpstr>Tahap CHOICE</vt:lpstr>
      <vt:lpstr>Tahap IMPLEMENTATION</vt:lpstr>
      <vt:lpstr>PowerPoint Presentation</vt:lpstr>
      <vt:lpstr> Phases of Decision-Making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MyWindows</dc:creator>
  <cp:lastModifiedBy>bonita d</cp:lastModifiedBy>
  <cp:revision>19</cp:revision>
  <dcterms:created xsi:type="dcterms:W3CDTF">2015-02-22T19:16:45Z</dcterms:created>
  <dcterms:modified xsi:type="dcterms:W3CDTF">2015-10-28T00:25:29Z</dcterms:modified>
</cp:coreProperties>
</file>